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76" r:id="rId1"/>
    <p:sldMasterId id="2147483677" r:id="rId2"/>
  </p:sldMasterIdLst>
  <p:notesMasterIdLst>
    <p:notesMasterId r:id="rId39"/>
  </p:notesMasterIdLst>
  <p:sldIdLst>
    <p:sldId id="256"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80" r:id="rId24"/>
    <p:sldId id="281" r:id="rId25"/>
    <p:sldId id="282" r:id="rId26"/>
    <p:sldId id="283" r:id="rId27"/>
    <p:sldId id="284" r:id="rId28"/>
    <p:sldId id="285" r:id="rId29"/>
    <p:sldId id="286" r:id="rId30"/>
    <p:sldId id="287" r:id="rId31"/>
    <p:sldId id="288" r:id="rId32"/>
    <p:sldId id="289" r:id="rId33"/>
    <p:sldId id="290" r:id="rId34"/>
    <p:sldId id="291" r:id="rId35"/>
    <p:sldId id="292" r:id="rId36"/>
    <p:sldId id="293" r:id="rId37"/>
    <p:sldId id="294" r:id="rId38"/>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F6143DDA-3807-46C9-A11A-50AAF6885728}">
  <a:tblStyle styleId="{F6143DDA-3807-46C9-A11A-50AAF6885728}"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6D89C4B4-AB9E-4BE6-8264-DF4F92F7A52C}"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413" autoAdjust="0"/>
    <p:restoredTop sz="94660"/>
  </p:normalViewPr>
  <p:slideViewPr>
    <p:cSldViewPr snapToGrid="0">
      <p:cViewPr varScale="1">
        <p:scale>
          <a:sx n="143" d="100"/>
          <a:sy n="143" d="100"/>
        </p:scale>
        <p:origin x="696" y="12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notesMaster" Target="notesMasters/notesMaster1.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theme" Target="theme/theme1.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presProps" Target="pres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27b890d7824_1_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27b890d7824_1_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5"/>
        <p:cNvGrpSpPr/>
        <p:nvPr/>
      </p:nvGrpSpPr>
      <p:grpSpPr>
        <a:xfrm>
          <a:off x="0" y="0"/>
          <a:ext cx="0" cy="0"/>
          <a:chOff x="0" y="0"/>
          <a:chExt cx="0" cy="0"/>
        </a:xfrm>
      </p:grpSpPr>
      <p:sp>
        <p:nvSpPr>
          <p:cNvPr id="646" name="Google Shape;646;g2425ce7976d_0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7" name="Google Shape;647;g2425ce7976d_0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4"/>
        <p:cNvGrpSpPr/>
        <p:nvPr/>
      </p:nvGrpSpPr>
      <p:grpSpPr>
        <a:xfrm>
          <a:off x="0" y="0"/>
          <a:ext cx="0" cy="0"/>
          <a:chOff x="0" y="0"/>
          <a:chExt cx="0" cy="0"/>
        </a:xfrm>
      </p:grpSpPr>
      <p:sp>
        <p:nvSpPr>
          <p:cNvPr id="655" name="Google Shape;655;g2425ce7976d_0_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6" name="Google Shape;656;g2425ce7976d_0_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1"/>
        <p:cNvGrpSpPr/>
        <p:nvPr/>
      </p:nvGrpSpPr>
      <p:grpSpPr>
        <a:xfrm>
          <a:off x="0" y="0"/>
          <a:ext cx="0" cy="0"/>
          <a:chOff x="0" y="0"/>
          <a:chExt cx="0" cy="0"/>
        </a:xfrm>
      </p:grpSpPr>
      <p:sp>
        <p:nvSpPr>
          <p:cNvPr id="672" name="Google Shape;672;g2425ce7976d_0_1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3" name="Google Shape;673;g2425ce7976d_0_1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4"/>
        <p:cNvGrpSpPr/>
        <p:nvPr/>
      </p:nvGrpSpPr>
      <p:grpSpPr>
        <a:xfrm>
          <a:off x="0" y="0"/>
          <a:ext cx="0" cy="0"/>
          <a:chOff x="0" y="0"/>
          <a:chExt cx="0" cy="0"/>
        </a:xfrm>
      </p:grpSpPr>
      <p:sp>
        <p:nvSpPr>
          <p:cNvPr id="685" name="Google Shape;685;g2425ce7976d_0_1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6" name="Google Shape;686;g2425ce7976d_0_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1"/>
        <p:cNvGrpSpPr/>
        <p:nvPr/>
      </p:nvGrpSpPr>
      <p:grpSpPr>
        <a:xfrm>
          <a:off x="0" y="0"/>
          <a:ext cx="0" cy="0"/>
          <a:chOff x="0" y="0"/>
          <a:chExt cx="0" cy="0"/>
        </a:xfrm>
      </p:grpSpPr>
      <p:sp>
        <p:nvSpPr>
          <p:cNvPr id="702" name="Google Shape;702;g2425ce7976d_0_1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3" name="Google Shape;703;g2425ce7976d_0_1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7"/>
        <p:cNvGrpSpPr/>
        <p:nvPr/>
      </p:nvGrpSpPr>
      <p:grpSpPr>
        <a:xfrm>
          <a:off x="0" y="0"/>
          <a:ext cx="0" cy="0"/>
          <a:chOff x="0" y="0"/>
          <a:chExt cx="0" cy="0"/>
        </a:xfrm>
      </p:grpSpPr>
      <p:sp>
        <p:nvSpPr>
          <p:cNvPr id="708" name="Google Shape;708;g27bffa28514_0_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9" name="Google Shape;709;g27bffa28514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6"/>
        <p:cNvGrpSpPr/>
        <p:nvPr/>
      </p:nvGrpSpPr>
      <p:grpSpPr>
        <a:xfrm>
          <a:off x="0" y="0"/>
          <a:ext cx="0" cy="0"/>
          <a:chOff x="0" y="0"/>
          <a:chExt cx="0" cy="0"/>
        </a:xfrm>
      </p:grpSpPr>
      <p:sp>
        <p:nvSpPr>
          <p:cNvPr id="727" name="Google Shape;727;g27bffa28514_0_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8" name="Google Shape;728;g27bffa28514_0_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2"/>
        <p:cNvGrpSpPr/>
        <p:nvPr/>
      </p:nvGrpSpPr>
      <p:grpSpPr>
        <a:xfrm>
          <a:off x="0" y="0"/>
          <a:ext cx="0" cy="0"/>
          <a:chOff x="0" y="0"/>
          <a:chExt cx="0" cy="0"/>
        </a:xfrm>
      </p:grpSpPr>
      <p:sp>
        <p:nvSpPr>
          <p:cNvPr id="733" name="Google Shape;733;g27bffa28514_0_1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4" name="Google Shape;734;g27bffa28514_0_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6"/>
        <p:cNvGrpSpPr/>
        <p:nvPr/>
      </p:nvGrpSpPr>
      <p:grpSpPr>
        <a:xfrm>
          <a:off x="0" y="0"/>
          <a:ext cx="0" cy="0"/>
          <a:chOff x="0" y="0"/>
          <a:chExt cx="0" cy="0"/>
        </a:xfrm>
      </p:grpSpPr>
      <p:sp>
        <p:nvSpPr>
          <p:cNvPr id="777" name="Google Shape;777;g27bffa28514_0_2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8" name="Google Shape;778;g27bffa28514_0_2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2"/>
        <p:cNvGrpSpPr/>
        <p:nvPr/>
      </p:nvGrpSpPr>
      <p:grpSpPr>
        <a:xfrm>
          <a:off x="0" y="0"/>
          <a:ext cx="0" cy="0"/>
          <a:chOff x="0" y="0"/>
          <a:chExt cx="0" cy="0"/>
        </a:xfrm>
      </p:grpSpPr>
      <p:sp>
        <p:nvSpPr>
          <p:cNvPr id="783" name="Google Shape;783;g27bffa28514_0_2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4" name="Google Shape;784;g27bffa28514_0_2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2"/>
        <p:cNvGrpSpPr/>
        <p:nvPr/>
      </p:nvGrpSpPr>
      <p:grpSpPr>
        <a:xfrm>
          <a:off x="0" y="0"/>
          <a:ext cx="0" cy="0"/>
          <a:chOff x="0" y="0"/>
          <a:chExt cx="0" cy="0"/>
        </a:xfrm>
      </p:grpSpPr>
      <p:sp>
        <p:nvSpPr>
          <p:cNvPr id="493" name="Google Shape;493;g27b890d7824_1_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 name="Google Shape;494;g27b890d7824_1_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5"/>
        <p:cNvGrpSpPr/>
        <p:nvPr/>
      </p:nvGrpSpPr>
      <p:grpSpPr>
        <a:xfrm>
          <a:off x="0" y="0"/>
          <a:ext cx="0" cy="0"/>
          <a:chOff x="0" y="0"/>
          <a:chExt cx="0" cy="0"/>
        </a:xfrm>
      </p:grpSpPr>
      <p:sp>
        <p:nvSpPr>
          <p:cNvPr id="806" name="Google Shape;806;g27bffa28514_0_3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7" name="Google Shape;807;g27bffa28514_0_3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7"/>
        <p:cNvGrpSpPr/>
        <p:nvPr/>
      </p:nvGrpSpPr>
      <p:grpSpPr>
        <a:xfrm>
          <a:off x="0" y="0"/>
          <a:ext cx="0" cy="0"/>
          <a:chOff x="0" y="0"/>
          <a:chExt cx="0" cy="0"/>
        </a:xfrm>
      </p:grpSpPr>
      <p:sp>
        <p:nvSpPr>
          <p:cNvPr id="818" name="Google Shape;818;g27bffa28514_0_4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9" name="Google Shape;819;g27bffa28514_0_4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
        <p:cNvGrpSpPr/>
        <p:nvPr/>
      </p:nvGrpSpPr>
      <p:grpSpPr>
        <a:xfrm>
          <a:off x="0" y="0"/>
          <a:ext cx="0" cy="0"/>
          <a:chOff x="0" y="0"/>
          <a:chExt cx="0" cy="0"/>
        </a:xfrm>
      </p:grpSpPr>
      <p:sp>
        <p:nvSpPr>
          <p:cNvPr id="853" name="Google Shape;853;g27c4b6ab0d2_0_110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4" name="Google Shape;854;g27c4b6ab0d2_0_110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4"/>
        <p:cNvGrpSpPr/>
        <p:nvPr/>
      </p:nvGrpSpPr>
      <p:grpSpPr>
        <a:xfrm>
          <a:off x="0" y="0"/>
          <a:ext cx="0" cy="0"/>
          <a:chOff x="0" y="0"/>
          <a:chExt cx="0" cy="0"/>
        </a:xfrm>
      </p:grpSpPr>
      <p:sp>
        <p:nvSpPr>
          <p:cNvPr id="875" name="Google Shape;875;g27c4b6ab0d2_0_110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6" name="Google Shape;876;g27c4b6ab0d2_0_110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0"/>
        <p:cNvGrpSpPr/>
        <p:nvPr/>
      </p:nvGrpSpPr>
      <p:grpSpPr>
        <a:xfrm>
          <a:off x="0" y="0"/>
          <a:ext cx="0" cy="0"/>
          <a:chOff x="0" y="0"/>
          <a:chExt cx="0" cy="0"/>
        </a:xfrm>
      </p:grpSpPr>
      <p:sp>
        <p:nvSpPr>
          <p:cNvPr id="891" name="Google Shape;891;g27c4b6ab0d2_0_110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2" name="Google Shape;892;g27c4b6ab0d2_0_11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7"/>
        <p:cNvGrpSpPr/>
        <p:nvPr/>
      </p:nvGrpSpPr>
      <p:grpSpPr>
        <a:xfrm>
          <a:off x="0" y="0"/>
          <a:ext cx="0" cy="0"/>
          <a:chOff x="0" y="0"/>
          <a:chExt cx="0" cy="0"/>
        </a:xfrm>
      </p:grpSpPr>
      <p:sp>
        <p:nvSpPr>
          <p:cNvPr id="1228" name="Google Shape;1228;g27c4b6ab0d2_0_113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9" name="Google Shape;1229;g27c4b6ab0d2_0_113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41"/>
        <p:cNvGrpSpPr/>
        <p:nvPr/>
      </p:nvGrpSpPr>
      <p:grpSpPr>
        <a:xfrm>
          <a:off x="0" y="0"/>
          <a:ext cx="0" cy="0"/>
          <a:chOff x="0" y="0"/>
          <a:chExt cx="0" cy="0"/>
        </a:xfrm>
      </p:grpSpPr>
      <p:sp>
        <p:nvSpPr>
          <p:cNvPr id="7142" name="Google Shape;7142;g27c4b6ab0d2_0_172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43" name="Google Shape;7143;g27c4b6ab0d2_0_172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68"/>
        <p:cNvGrpSpPr/>
        <p:nvPr/>
      </p:nvGrpSpPr>
      <p:grpSpPr>
        <a:xfrm>
          <a:off x="0" y="0"/>
          <a:ext cx="0" cy="0"/>
          <a:chOff x="0" y="0"/>
          <a:chExt cx="0" cy="0"/>
        </a:xfrm>
      </p:grpSpPr>
      <p:sp>
        <p:nvSpPr>
          <p:cNvPr id="7569" name="Google Shape;7569;g27c4b6ab0d2_0_177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70" name="Google Shape;7570;g27c4b6ab0d2_0_177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31"/>
        <p:cNvGrpSpPr/>
        <p:nvPr/>
      </p:nvGrpSpPr>
      <p:grpSpPr>
        <a:xfrm>
          <a:off x="0" y="0"/>
          <a:ext cx="0" cy="0"/>
          <a:chOff x="0" y="0"/>
          <a:chExt cx="0" cy="0"/>
        </a:xfrm>
      </p:grpSpPr>
      <p:sp>
        <p:nvSpPr>
          <p:cNvPr id="7732" name="Google Shape;7732;g27c4b6ab0d2_0_178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33" name="Google Shape;7733;g27c4b6ab0d2_0_178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33"/>
        <p:cNvGrpSpPr/>
        <p:nvPr/>
      </p:nvGrpSpPr>
      <p:grpSpPr>
        <a:xfrm>
          <a:off x="0" y="0"/>
          <a:ext cx="0" cy="0"/>
          <a:chOff x="0" y="0"/>
          <a:chExt cx="0" cy="0"/>
        </a:xfrm>
      </p:grpSpPr>
      <p:sp>
        <p:nvSpPr>
          <p:cNvPr id="8134" name="Google Shape;8134;g27c4b6ab0d2_0_182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35" name="Google Shape;8135;g27c4b6ab0d2_0_182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3"/>
        <p:cNvGrpSpPr/>
        <p:nvPr/>
      </p:nvGrpSpPr>
      <p:grpSpPr>
        <a:xfrm>
          <a:off x="0" y="0"/>
          <a:ext cx="0" cy="0"/>
          <a:chOff x="0" y="0"/>
          <a:chExt cx="0" cy="0"/>
        </a:xfrm>
      </p:grpSpPr>
      <p:sp>
        <p:nvSpPr>
          <p:cNvPr id="514" name="Google Shape;514;g27b890d7824_1_1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5" name="Google Shape;515;g27b890d7824_1_1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04"/>
        <p:cNvGrpSpPr/>
        <p:nvPr/>
      </p:nvGrpSpPr>
      <p:grpSpPr>
        <a:xfrm>
          <a:off x="0" y="0"/>
          <a:ext cx="0" cy="0"/>
          <a:chOff x="0" y="0"/>
          <a:chExt cx="0" cy="0"/>
        </a:xfrm>
      </p:grpSpPr>
      <p:sp>
        <p:nvSpPr>
          <p:cNvPr id="8505" name="Google Shape;8505;g27c4b6ab0d2_0_186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06" name="Google Shape;8506;g27c4b6ab0d2_0_186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18"/>
        <p:cNvGrpSpPr/>
        <p:nvPr/>
      </p:nvGrpSpPr>
      <p:grpSpPr>
        <a:xfrm>
          <a:off x="0" y="0"/>
          <a:ext cx="0" cy="0"/>
          <a:chOff x="0" y="0"/>
          <a:chExt cx="0" cy="0"/>
        </a:xfrm>
      </p:grpSpPr>
      <p:sp>
        <p:nvSpPr>
          <p:cNvPr id="8819" name="Google Shape;8819;g27c4b6ab0d2_0_189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20" name="Google Shape;8820;g27c4b6ab0d2_0_189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12"/>
        <p:cNvGrpSpPr/>
        <p:nvPr/>
      </p:nvGrpSpPr>
      <p:grpSpPr>
        <a:xfrm>
          <a:off x="0" y="0"/>
          <a:ext cx="0" cy="0"/>
          <a:chOff x="0" y="0"/>
          <a:chExt cx="0" cy="0"/>
        </a:xfrm>
      </p:grpSpPr>
      <p:sp>
        <p:nvSpPr>
          <p:cNvPr id="9113" name="Google Shape;9113;g27c4b6ab0d2_0_192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14" name="Google Shape;9114;g27c4b6ab0d2_0_192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71"/>
        <p:cNvGrpSpPr/>
        <p:nvPr/>
      </p:nvGrpSpPr>
      <p:grpSpPr>
        <a:xfrm>
          <a:off x="0" y="0"/>
          <a:ext cx="0" cy="0"/>
          <a:chOff x="0" y="0"/>
          <a:chExt cx="0" cy="0"/>
        </a:xfrm>
      </p:grpSpPr>
      <p:sp>
        <p:nvSpPr>
          <p:cNvPr id="9472" name="Google Shape;9472;g27c4b6ab0d2_0_196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73" name="Google Shape;9473;g27c4b6ab0d2_0_196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88"/>
        <p:cNvGrpSpPr/>
        <p:nvPr/>
      </p:nvGrpSpPr>
      <p:grpSpPr>
        <a:xfrm>
          <a:off x="0" y="0"/>
          <a:ext cx="0" cy="0"/>
          <a:chOff x="0" y="0"/>
          <a:chExt cx="0" cy="0"/>
        </a:xfrm>
      </p:grpSpPr>
      <p:sp>
        <p:nvSpPr>
          <p:cNvPr id="9889" name="Google Shape;9889;g27c4b6ab0d2_0_200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90" name="Google Shape;9890;g27c4b6ab0d2_0_200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28"/>
        <p:cNvGrpSpPr/>
        <p:nvPr/>
      </p:nvGrpSpPr>
      <p:grpSpPr>
        <a:xfrm>
          <a:off x="0" y="0"/>
          <a:ext cx="0" cy="0"/>
          <a:chOff x="0" y="0"/>
          <a:chExt cx="0" cy="0"/>
        </a:xfrm>
      </p:grpSpPr>
      <p:sp>
        <p:nvSpPr>
          <p:cNvPr id="10229" name="Google Shape;10229;g27c4b6ab0d2_0_203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30" name="Google Shape;10230;g27c4b6ab0d2_0_203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16"/>
        <p:cNvGrpSpPr/>
        <p:nvPr/>
      </p:nvGrpSpPr>
      <p:grpSpPr>
        <a:xfrm>
          <a:off x="0" y="0"/>
          <a:ext cx="0" cy="0"/>
          <a:chOff x="0" y="0"/>
          <a:chExt cx="0" cy="0"/>
        </a:xfrm>
      </p:grpSpPr>
      <p:sp>
        <p:nvSpPr>
          <p:cNvPr id="10417" name="Google Shape;10417;g27c4b6ab0d2_0_205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18" name="Google Shape;10418;g27c4b6ab0d2_0_205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1"/>
        <p:cNvGrpSpPr/>
        <p:nvPr/>
      </p:nvGrpSpPr>
      <p:grpSpPr>
        <a:xfrm>
          <a:off x="0" y="0"/>
          <a:ext cx="0" cy="0"/>
          <a:chOff x="0" y="0"/>
          <a:chExt cx="0" cy="0"/>
        </a:xfrm>
      </p:grpSpPr>
      <p:sp>
        <p:nvSpPr>
          <p:cNvPr id="522" name="Google Shape;522;g27b890d7824_1_2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3" name="Google Shape;523;g27b890d7824_1_2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3"/>
        <p:cNvGrpSpPr/>
        <p:nvPr/>
      </p:nvGrpSpPr>
      <p:grpSpPr>
        <a:xfrm>
          <a:off x="0" y="0"/>
          <a:ext cx="0" cy="0"/>
          <a:chOff x="0" y="0"/>
          <a:chExt cx="0" cy="0"/>
        </a:xfrm>
      </p:grpSpPr>
      <p:sp>
        <p:nvSpPr>
          <p:cNvPr id="544" name="Google Shape;544;g27b890d7824_1_2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5" name="Google Shape;545;g27b890d7824_1_2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0"/>
        <p:cNvGrpSpPr/>
        <p:nvPr/>
      </p:nvGrpSpPr>
      <p:grpSpPr>
        <a:xfrm>
          <a:off x="0" y="0"/>
          <a:ext cx="0" cy="0"/>
          <a:chOff x="0" y="0"/>
          <a:chExt cx="0" cy="0"/>
        </a:xfrm>
      </p:grpSpPr>
      <p:sp>
        <p:nvSpPr>
          <p:cNvPr id="571" name="Google Shape;571;g27ba685149f_0_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2" name="Google Shape;572;g27ba685149f_0_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3"/>
        <p:cNvGrpSpPr/>
        <p:nvPr/>
      </p:nvGrpSpPr>
      <p:grpSpPr>
        <a:xfrm>
          <a:off x="0" y="0"/>
          <a:ext cx="0" cy="0"/>
          <a:chOff x="0" y="0"/>
          <a:chExt cx="0" cy="0"/>
        </a:xfrm>
      </p:grpSpPr>
      <p:sp>
        <p:nvSpPr>
          <p:cNvPr id="604" name="Google Shape;604;g27ba685149f_0_1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5" name="Google Shape;605;g27ba685149f_0_1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2"/>
        <p:cNvGrpSpPr/>
        <p:nvPr/>
      </p:nvGrpSpPr>
      <p:grpSpPr>
        <a:xfrm>
          <a:off x="0" y="0"/>
          <a:ext cx="0" cy="0"/>
          <a:chOff x="0" y="0"/>
          <a:chExt cx="0" cy="0"/>
        </a:xfrm>
      </p:grpSpPr>
      <p:sp>
        <p:nvSpPr>
          <p:cNvPr id="613" name="Google Shape;613;g27ba685149f_0_2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4" name="Google Shape;614;g27ba685149f_0_2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1"/>
        <p:cNvGrpSpPr/>
        <p:nvPr/>
      </p:nvGrpSpPr>
      <p:grpSpPr>
        <a:xfrm>
          <a:off x="0" y="0"/>
          <a:ext cx="0" cy="0"/>
          <a:chOff x="0" y="0"/>
          <a:chExt cx="0" cy="0"/>
        </a:xfrm>
      </p:grpSpPr>
      <p:sp>
        <p:nvSpPr>
          <p:cNvPr id="632" name="Google Shape;632;g27b890d7824_1_3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3" name="Google Shape;633;g27b890d7824_1_3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3.png"/><Relationship Id="rId7" Type="http://schemas.openxmlformats.org/officeDocument/2006/relationships/image" Target="../media/image7.png"/><Relationship Id="rId12" Type="http://schemas.openxmlformats.org/officeDocument/2006/relationships/image" Target="../media/image12.png"/><Relationship Id="rId2" Type="http://schemas.openxmlformats.org/officeDocument/2006/relationships/image" Target="../media/image2.png"/><Relationship Id="rId1" Type="http://schemas.openxmlformats.org/officeDocument/2006/relationships/slideMaster" Target="../slideMasters/slideMaster1.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0" Type="http://schemas.openxmlformats.org/officeDocument/2006/relationships/image" Target="../media/image10.png"/><Relationship Id="rId4" Type="http://schemas.openxmlformats.org/officeDocument/2006/relationships/image" Target="../media/image4.png"/><Relationship Id="rId9" Type="http://schemas.openxmlformats.org/officeDocument/2006/relationships/image" Target="../media/image9.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8.png"/><Relationship Id="rId1" Type="http://schemas.openxmlformats.org/officeDocument/2006/relationships/slideMaster" Target="../slideMasters/slideMaster1.xml"/><Relationship Id="rId5" Type="http://schemas.openxmlformats.org/officeDocument/2006/relationships/image" Target="../media/image15.png"/><Relationship Id="rId4" Type="http://schemas.openxmlformats.org/officeDocument/2006/relationships/image" Target="../media/image6.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7.png"/><Relationship Id="rId7" Type="http://schemas.openxmlformats.org/officeDocument/2006/relationships/image" Target="../media/image13.png"/><Relationship Id="rId2" Type="http://schemas.openxmlformats.org/officeDocument/2006/relationships/image" Target="../media/image8.png"/><Relationship Id="rId1" Type="http://schemas.openxmlformats.org/officeDocument/2006/relationships/slideMaster" Target="../slideMasters/slideMaster1.xml"/><Relationship Id="rId6" Type="http://schemas.openxmlformats.org/officeDocument/2006/relationships/image" Target="../media/image16.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0.png"/><Relationship Id="rId1" Type="http://schemas.openxmlformats.org/officeDocument/2006/relationships/slideMaster" Target="../slideMasters/slideMaster1.xml"/><Relationship Id="rId6" Type="http://schemas.openxmlformats.org/officeDocument/2006/relationships/image" Target="../media/image15.png"/><Relationship Id="rId5" Type="http://schemas.openxmlformats.org/officeDocument/2006/relationships/image" Target="../media/image11.png"/><Relationship Id="rId4" Type="http://schemas.openxmlformats.org/officeDocument/2006/relationships/image" Target="../media/image5.png"/></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8.png"/><Relationship Id="rId1" Type="http://schemas.openxmlformats.org/officeDocument/2006/relationships/slideMaster" Target="../slideMasters/slideMaster1.xml"/><Relationship Id="rId6" Type="http://schemas.openxmlformats.org/officeDocument/2006/relationships/image" Target="../media/image12.png"/><Relationship Id="rId5" Type="http://schemas.openxmlformats.org/officeDocument/2006/relationships/image" Target="../media/image15.png"/><Relationship Id="rId4" Type="http://schemas.openxmlformats.org/officeDocument/2006/relationships/image" Target="../media/image5.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6.png"/><Relationship Id="rId1" Type="http://schemas.openxmlformats.org/officeDocument/2006/relationships/slideMaster" Target="../slideMasters/slideMaster1.xml"/><Relationship Id="rId6" Type="http://schemas.openxmlformats.org/officeDocument/2006/relationships/image" Target="../media/image16.png"/><Relationship Id="rId5" Type="http://schemas.openxmlformats.org/officeDocument/2006/relationships/image" Target="../media/image13.png"/><Relationship Id="rId4" Type="http://schemas.openxmlformats.org/officeDocument/2006/relationships/image" Target="../media/image3.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4.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3.png"/><Relationship Id="rId1" Type="http://schemas.openxmlformats.org/officeDocument/2006/relationships/slideMaster" Target="../slideMasters/slideMaster1.xml"/><Relationship Id="rId6" Type="http://schemas.openxmlformats.org/officeDocument/2006/relationships/image" Target="../media/image8.png"/><Relationship Id="rId5" Type="http://schemas.openxmlformats.org/officeDocument/2006/relationships/image" Target="../media/image12.png"/><Relationship Id="rId4" Type="http://schemas.openxmlformats.org/officeDocument/2006/relationships/image" Target="../media/image11.png"/></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0.png"/><Relationship Id="rId1" Type="http://schemas.openxmlformats.org/officeDocument/2006/relationships/slideMaster" Target="../slideMasters/slideMaster1.xml"/><Relationship Id="rId4" Type="http://schemas.openxmlformats.org/officeDocument/2006/relationships/image" Target="../media/image16.png"/></Relationships>
</file>

<file path=ppt/slideLayouts/_rels/slideLayout23.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image" Target="../media/image5.png"/><Relationship Id="rId7" Type="http://schemas.openxmlformats.org/officeDocument/2006/relationships/image" Target="../media/image17.png"/><Relationship Id="rId2" Type="http://schemas.openxmlformats.org/officeDocument/2006/relationships/image" Target="../media/image11.png"/><Relationship Id="rId1" Type="http://schemas.openxmlformats.org/officeDocument/2006/relationships/slideMaster" Target="../slideMasters/slideMaster1.xml"/><Relationship Id="rId6" Type="http://schemas.openxmlformats.org/officeDocument/2006/relationships/image" Target="../media/image8.png"/><Relationship Id="rId5" Type="http://schemas.openxmlformats.org/officeDocument/2006/relationships/image" Target="../media/image7.png"/><Relationship Id="rId10" Type="http://schemas.openxmlformats.org/officeDocument/2006/relationships/image" Target="../media/image10.png"/><Relationship Id="rId4" Type="http://schemas.openxmlformats.org/officeDocument/2006/relationships/image" Target="../media/image6.png"/><Relationship Id="rId9" Type="http://schemas.openxmlformats.org/officeDocument/2006/relationships/image" Target="../media/image12.pn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3.png"/><Relationship Id="rId1" Type="http://schemas.openxmlformats.org/officeDocument/2006/relationships/slideMaster" Target="../slideMasters/slideMaster1.xml"/><Relationship Id="rId5" Type="http://schemas.openxmlformats.org/officeDocument/2006/relationships/image" Target="../media/image13.png"/><Relationship Id="rId4" Type="http://schemas.openxmlformats.org/officeDocument/2006/relationships/image" Target="../media/image6.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13.png"/><Relationship Id="rId7" Type="http://schemas.openxmlformats.org/officeDocument/2006/relationships/image" Target="../media/image11.png"/><Relationship Id="rId2"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image" Target="../media/image14.png"/></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2.png"/><Relationship Id="rId1" Type="http://schemas.openxmlformats.org/officeDocument/2006/relationships/slideMaster" Target="../slideMasters/slideMaster1.xml"/><Relationship Id="rId5" Type="http://schemas.openxmlformats.org/officeDocument/2006/relationships/image" Target="../media/image11.png"/><Relationship Id="rId4" Type="http://schemas.openxmlformats.org/officeDocument/2006/relationships/image" Target="../media/image15.png"/></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5.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6.png"/><Relationship Id="rId7" Type="http://schemas.openxmlformats.org/officeDocument/2006/relationships/image" Target="../media/image16.png"/><Relationship Id="rId2"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17.png"/><Relationship Id="rId5" Type="http://schemas.openxmlformats.org/officeDocument/2006/relationships/image" Target="../media/image8.png"/><Relationship Id="rId4" Type="http://schemas.openxmlformats.org/officeDocument/2006/relationships/image" Target="../media/image7.png"/></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10.png"/><Relationship Id="rId5" Type="http://schemas.openxmlformats.org/officeDocument/2006/relationships/image" Target="../media/image9.png"/><Relationship Id="rId4" Type="http://schemas.openxmlformats.org/officeDocument/2006/relationships/image" Target="../media/image8.png"/></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txBox="1">
            <a:spLocks noGrp="1"/>
          </p:cNvSpPr>
          <p:nvPr>
            <p:ph type="ctrTitle"/>
          </p:nvPr>
        </p:nvSpPr>
        <p:spPr>
          <a:xfrm>
            <a:off x="1925550" y="1468175"/>
            <a:ext cx="5292900" cy="1574100"/>
          </a:xfrm>
          <a:prstGeom prst="rect">
            <a:avLst/>
          </a:prstGeom>
          <a:solidFill>
            <a:schemeClr val="accent1"/>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ctr" anchorCtr="0">
            <a:noAutofit/>
          </a:bodyPr>
          <a:lstStyle>
            <a:lvl1pPr lvl="0" algn="ctr">
              <a:spcBef>
                <a:spcPts val="0"/>
              </a:spcBef>
              <a:spcAft>
                <a:spcPts val="0"/>
              </a:spcAft>
              <a:buClr>
                <a:srgbClr val="191919"/>
              </a:buClr>
              <a:buSzPts val="5200"/>
              <a:buNone/>
              <a:defRPr sz="48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txBox="1">
            <a:spLocks noGrp="1"/>
          </p:cNvSpPr>
          <p:nvPr>
            <p:ph type="subTitle" idx="1"/>
          </p:nvPr>
        </p:nvSpPr>
        <p:spPr>
          <a:xfrm>
            <a:off x="1925550" y="3042275"/>
            <a:ext cx="5292900" cy="450300"/>
          </a:xfrm>
          <a:prstGeom prst="rect">
            <a:avLst/>
          </a:prstGeom>
          <a:solidFill>
            <a:schemeClr val="accent1"/>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2" name="Google Shape;12;p2"/>
          <p:cNvGrpSpPr/>
          <p:nvPr/>
        </p:nvGrpSpPr>
        <p:grpSpPr>
          <a:xfrm>
            <a:off x="-216394" y="-321731"/>
            <a:ext cx="9476645" cy="5490121"/>
            <a:chOff x="-216394" y="-321731"/>
            <a:chExt cx="9476645" cy="5490121"/>
          </a:xfrm>
        </p:grpSpPr>
        <p:grpSp>
          <p:nvGrpSpPr>
            <p:cNvPr id="13" name="Google Shape;13;p2"/>
            <p:cNvGrpSpPr/>
            <p:nvPr/>
          </p:nvGrpSpPr>
          <p:grpSpPr>
            <a:xfrm>
              <a:off x="6919425" y="-10"/>
              <a:ext cx="2340825" cy="2341502"/>
              <a:chOff x="6919425" y="-10"/>
              <a:chExt cx="2340825" cy="2341502"/>
            </a:xfrm>
          </p:grpSpPr>
          <p:pic>
            <p:nvPicPr>
              <p:cNvPr id="14" name="Google Shape;14;p2"/>
              <p:cNvPicPr preferRelativeResize="0"/>
              <p:nvPr/>
            </p:nvPicPr>
            <p:blipFill rotWithShape="1">
              <a:blip r:embed="rId2">
                <a:alphaModFix/>
              </a:blip>
              <a:srcRect l="14499" t="2070" r="21030" b="-2069"/>
              <a:stretch/>
            </p:blipFill>
            <p:spPr>
              <a:xfrm>
                <a:off x="8327880" y="-10"/>
                <a:ext cx="533771" cy="2341502"/>
              </a:xfrm>
              <a:prstGeom prst="rect">
                <a:avLst/>
              </a:prstGeom>
              <a:noFill/>
              <a:ln>
                <a:noFill/>
              </a:ln>
              <a:effectLst>
                <a:outerShdw blurRad="114300" dist="28575" algn="bl" rotWithShape="0">
                  <a:srgbClr val="000000">
                    <a:alpha val="17000"/>
                  </a:srgbClr>
                </a:outerShdw>
              </a:effectLst>
            </p:spPr>
          </p:pic>
          <p:grpSp>
            <p:nvGrpSpPr>
              <p:cNvPr id="15" name="Google Shape;15;p2"/>
              <p:cNvGrpSpPr/>
              <p:nvPr/>
            </p:nvGrpSpPr>
            <p:grpSpPr>
              <a:xfrm>
                <a:off x="6919425" y="0"/>
                <a:ext cx="827625" cy="546925"/>
                <a:chOff x="1211375" y="487400"/>
                <a:chExt cx="827625" cy="546925"/>
              </a:xfrm>
            </p:grpSpPr>
            <p:sp>
              <p:nvSpPr>
                <p:cNvPr id="16" name="Google Shape;16;p2"/>
                <p:cNvSpPr/>
                <p:nvPr/>
              </p:nvSpPr>
              <p:spPr>
                <a:xfrm>
                  <a:off x="1287600" y="487400"/>
                  <a:ext cx="8350" cy="546925"/>
                </a:xfrm>
                <a:custGeom>
                  <a:avLst/>
                  <a:gdLst/>
                  <a:ahLst/>
                  <a:cxnLst/>
                  <a:rect l="l" t="t" r="r" b="b"/>
                  <a:pathLst>
                    <a:path w="334" h="21877" extrusionOk="0">
                      <a:moveTo>
                        <a:pt x="1" y="1"/>
                      </a:moveTo>
                      <a:lnTo>
                        <a:pt x="1" y="21876"/>
                      </a:lnTo>
                      <a:lnTo>
                        <a:pt x="334" y="21876"/>
                      </a:lnTo>
                      <a:lnTo>
                        <a:pt x="334" y="1"/>
                      </a:lnTo>
                      <a:close/>
                    </a:path>
                  </a:pathLst>
                </a:custGeom>
                <a:solidFill>
                  <a:schemeClr val="dk1"/>
                </a:solidFill>
                <a:ln>
                  <a:noFill/>
                </a:ln>
                <a:effectLst>
                  <a:outerShdw blurRad="114300" dist="28575"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453975" y="487400"/>
                  <a:ext cx="8325" cy="546925"/>
                </a:xfrm>
                <a:custGeom>
                  <a:avLst/>
                  <a:gdLst/>
                  <a:ahLst/>
                  <a:cxnLst/>
                  <a:rect l="l" t="t" r="r" b="b"/>
                  <a:pathLst>
                    <a:path w="333" h="21877" extrusionOk="0">
                      <a:moveTo>
                        <a:pt x="0" y="1"/>
                      </a:moveTo>
                      <a:lnTo>
                        <a:pt x="0" y="21876"/>
                      </a:lnTo>
                      <a:lnTo>
                        <a:pt x="333" y="21876"/>
                      </a:lnTo>
                      <a:lnTo>
                        <a:pt x="333" y="1"/>
                      </a:lnTo>
                      <a:close/>
                    </a:path>
                  </a:pathLst>
                </a:custGeom>
                <a:solidFill>
                  <a:schemeClr val="dk1"/>
                </a:solidFill>
                <a:ln>
                  <a:noFill/>
                </a:ln>
                <a:effectLst>
                  <a:outerShdw blurRad="114300" dist="28575"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620325" y="487400"/>
                  <a:ext cx="9025" cy="546925"/>
                </a:xfrm>
                <a:custGeom>
                  <a:avLst/>
                  <a:gdLst/>
                  <a:ahLst/>
                  <a:cxnLst/>
                  <a:rect l="l" t="t" r="r" b="b"/>
                  <a:pathLst>
                    <a:path w="361" h="21877" extrusionOk="0">
                      <a:moveTo>
                        <a:pt x="0" y="1"/>
                      </a:moveTo>
                      <a:lnTo>
                        <a:pt x="0" y="21876"/>
                      </a:lnTo>
                      <a:lnTo>
                        <a:pt x="361" y="21876"/>
                      </a:lnTo>
                      <a:lnTo>
                        <a:pt x="361" y="1"/>
                      </a:lnTo>
                      <a:close/>
                    </a:path>
                  </a:pathLst>
                </a:custGeom>
                <a:solidFill>
                  <a:schemeClr val="dk1"/>
                </a:solidFill>
                <a:ln>
                  <a:noFill/>
                </a:ln>
                <a:effectLst>
                  <a:outerShdw blurRad="114300" dist="28575"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786675" y="487400"/>
                  <a:ext cx="9025" cy="546925"/>
                </a:xfrm>
                <a:custGeom>
                  <a:avLst/>
                  <a:gdLst/>
                  <a:ahLst/>
                  <a:cxnLst/>
                  <a:rect l="l" t="t" r="r" b="b"/>
                  <a:pathLst>
                    <a:path w="361" h="21877" extrusionOk="0">
                      <a:moveTo>
                        <a:pt x="0" y="1"/>
                      </a:moveTo>
                      <a:lnTo>
                        <a:pt x="0" y="21876"/>
                      </a:lnTo>
                      <a:lnTo>
                        <a:pt x="361" y="21876"/>
                      </a:lnTo>
                      <a:lnTo>
                        <a:pt x="361" y="1"/>
                      </a:lnTo>
                      <a:close/>
                    </a:path>
                  </a:pathLst>
                </a:custGeom>
                <a:solidFill>
                  <a:schemeClr val="dk1"/>
                </a:solidFill>
                <a:ln>
                  <a:noFill/>
                </a:ln>
                <a:effectLst>
                  <a:outerShdw blurRad="114300" dist="28575"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953725" y="487400"/>
                  <a:ext cx="8325" cy="546925"/>
                </a:xfrm>
                <a:custGeom>
                  <a:avLst/>
                  <a:gdLst/>
                  <a:ahLst/>
                  <a:cxnLst/>
                  <a:rect l="l" t="t" r="r" b="b"/>
                  <a:pathLst>
                    <a:path w="333" h="21877" extrusionOk="0">
                      <a:moveTo>
                        <a:pt x="0" y="1"/>
                      </a:moveTo>
                      <a:lnTo>
                        <a:pt x="0" y="21876"/>
                      </a:lnTo>
                      <a:lnTo>
                        <a:pt x="333" y="21876"/>
                      </a:lnTo>
                      <a:lnTo>
                        <a:pt x="333" y="1"/>
                      </a:lnTo>
                      <a:close/>
                    </a:path>
                  </a:pathLst>
                </a:custGeom>
                <a:solidFill>
                  <a:schemeClr val="dk1"/>
                </a:solidFill>
                <a:ln>
                  <a:noFill/>
                </a:ln>
                <a:effectLst>
                  <a:outerShdw blurRad="114300" dist="28575"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211375" y="911600"/>
                  <a:ext cx="827625" cy="9050"/>
                </a:xfrm>
                <a:custGeom>
                  <a:avLst/>
                  <a:gdLst/>
                  <a:ahLst/>
                  <a:cxnLst/>
                  <a:rect l="l" t="t" r="r" b="b"/>
                  <a:pathLst>
                    <a:path w="33105" h="362" extrusionOk="0">
                      <a:moveTo>
                        <a:pt x="0" y="1"/>
                      </a:moveTo>
                      <a:lnTo>
                        <a:pt x="0" y="361"/>
                      </a:lnTo>
                      <a:lnTo>
                        <a:pt x="33104" y="361"/>
                      </a:lnTo>
                      <a:lnTo>
                        <a:pt x="33104" y="1"/>
                      </a:lnTo>
                      <a:close/>
                    </a:path>
                  </a:pathLst>
                </a:custGeom>
                <a:solidFill>
                  <a:schemeClr val="dk1"/>
                </a:solidFill>
                <a:ln>
                  <a:noFill/>
                </a:ln>
                <a:effectLst>
                  <a:outerShdw blurRad="114300" dist="28575"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211375" y="745250"/>
                  <a:ext cx="827625" cy="9050"/>
                </a:xfrm>
                <a:custGeom>
                  <a:avLst/>
                  <a:gdLst/>
                  <a:ahLst/>
                  <a:cxnLst/>
                  <a:rect l="l" t="t" r="r" b="b"/>
                  <a:pathLst>
                    <a:path w="33105" h="362" extrusionOk="0">
                      <a:moveTo>
                        <a:pt x="0" y="1"/>
                      </a:moveTo>
                      <a:lnTo>
                        <a:pt x="0" y="361"/>
                      </a:lnTo>
                      <a:lnTo>
                        <a:pt x="33104" y="361"/>
                      </a:lnTo>
                      <a:lnTo>
                        <a:pt x="33104" y="1"/>
                      </a:lnTo>
                      <a:close/>
                    </a:path>
                  </a:pathLst>
                </a:custGeom>
                <a:solidFill>
                  <a:schemeClr val="dk1"/>
                </a:solidFill>
                <a:ln>
                  <a:noFill/>
                </a:ln>
                <a:effectLst>
                  <a:outerShdw blurRad="114300" dist="28575"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211375" y="578900"/>
                  <a:ext cx="827625" cy="8350"/>
                </a:xfrm>
                <a:custGeom>
                  <a:avLst/>
                  <a:gdLst/>
                  <a:ahLst/>
                  <a:cxnLst/>
                  <a:rect l="l" t="t" r="r" b="b"/>
                  <a:pathLst>
                    <a:path w="33105" h="334" extrusionOk="0">
                      <a:moveTo>
                        <a:pt x="0" y="1"/>
                      </a:moveTo>
                      <a:lnTo>
                        <a:pt x="0" y="333"/>
                      </a:lnTo>
                      <a:lnTo>
                        <a:pt x="33104" y="333"/>
                      </a:lnTo>
                      <a:lnTo>
                        <a:pt x="33104" y="1"/>
                      </a:lnTo>
                      <a:close/>
                    </a:path>
                  </a:pathLst>
                </a:custGeom>
                <a:solidFill>
                  <a:schemeClr val="dk1"/>
                </a:solidFill>
                <a:ln>
                  <a:noFill/>
                </a:ln>
                <a:effectLst>
                  <a:outerShdw blurRad="114300" dist="28575"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4" name="Google Shape;24;p2"/>
              <p:cNvPicPr preferRelativeResize="0"/>
              <p:nvPr/>
            </p:nvPicPr>
            <p:blipFill rotWithShape="1">
              <a:blip r:embed="rId3">
                <a:alphaModFix/>
              </a:blip>
              <a:srcRect t="31200" b="8900"/>
              <a:stretch/>
            </p:blipFill>
            <p:spPr>
              <a:xfrm>
                <a:off x="7299450" y="-3"/>
                <a:ext cx="1960800" cy="927900"/>
              </a:xfrm>
              <a:prstGeom prst="rect">
                <a:avLst/>
              </a:prstGeom>
              <a:noFill/>
              <a:ln>
                <a:noFill/>
              </a:ln>
              <a:effectLst>
                <a:outerShdw blurRad="114300" dist="28575" algn="bl" rotWithShape="0">
                  <a:srgbClr val="000000">
                    <a:alpha val="17000"/>
                  </a:srgbClr>
                </a:outerShdw>
              </a:effectLst>
            </p:spPr>
          </p:pic>
          <p:pic>
            <p:nvPicPr>
              <p:cNvPr id="25" name="Google Shape;25;p2"/>
              <p:cNvPicPr preferRelativeResize="0"/>
              <p:nvPr/>
            </p:nvPicPr>
            <p:blipFill>
              <a:blip r:embed="rId4">
                <a:alphaModFix/>
              </a:blip>
              <a:stretch>
                <a:fillRect/>
              </a:stretch>
            </p:blipFill>
            <p:spPr>
              <a:xfrm>
                <a:off x="7127472" y="234145"/>
                <a:ext cx="827625" cy="840364"/>
              </a:xfrm>
              <a:prstGeom prst="rect">
                <a:avLst/>
              </a:prstGeom>
              <a:noFill/>
              <a:ln>
                <a:noFill/>
              </a:ln>
              <a:effectLst>
                <a:outerShdw blurRad="114300" dist="28575" algn="bl" rotWithShape="0">
                  <a:srgbClr val="000000">
                    <a:alpha val="17000"/>
                  </a:srgbClr>
                </a:outerShdw>
              </a:effectLst>
            </p:spPr>
          </p:pic>
        </p:grpSp>
        <p:grpSp>
          <p:nvGrpSpPr>
            <p:cNvPr id="26" name="Google Shape;26;p2"/>
            <p:cNvGrpSpPr/>
            <p:nvPr/>
          </p:nvGrpSpPr>
          <p:grpSpPr>
            <a:xfrm>
              <a:off x="0" y="3242987"/>
              <a:ext cx="2457494" cy="1925402"/>
              <a:chOff x="0" y="3780197"/>
              <a:chExt cx="1772061" cy="1388378"/>
            </a:xfrm>
          </p:grpSpPr>
          <p:grpSp>
            <p:nvGrpSpPr>
              <p:cNvPr id="27" name="Google Shape;27;p2"/>
              <p:cNvGrpSpPr/>
              <p:nvPr/>
            </p:nvGrpSpPr>
            <p:grpSpPr>
              <a:xfrm>
                <a:off x="445925" y="4039425"/>
                <a:ext cx="951025" cy="1129150"/>
                <a:chOff x="1674375" y="3474850"/>
                <a:chExt cx="951025" cy="1129150"/>
              </a:xfrm>
            </p:grpSpPr>
            <p:sp>
              <p:nvSpPr>
                <p:cNvPr id="28" name="Google Shape;28;p2"/>
                <p:cNvSpPr/>
                <p:nvPr/>
              </p:nvSpPr>
              <p:spPr>
                <a:xfrm>
                  <a:off x="1674375" y="3474850"/>
                  <a:ext cx="951025" cy="1129150"/>
                </a:xfrm>
                <a:custGeom>
                  <a:avLst/>
                  <a:gdLst/>
                  <a:ahLst/>
                  <a:cxnLst/>
                  <a:rect l="l" t="t" r="r" b="b"/>
                  <a:pathLst>
                    <a:path w="38041" h="45166" extrusionOk="0">
                      <a:moveTo>
                        <a:pt x="19021" y="0"/>
                      </a:moveTo>
                      <a:cubicBezTo>
                        <a:pt x="8540" y="0"/>
                        <a:pt x="1" y="8512"/>
                        <a:pt x="1" y="19020"/>
                      </a:cubicBezTo>
                      <a:lnTo>
                        <a:pt x="1" y="45165"/>
                      </a:lnTo>
                      <a:lnTo>
                        <a:pt x="361" y="45165"/>
                      </a:lnTo>
                      <a:lnTo>
                        <a:pt x="361" y="19020"/>
                      </a:lnTo>
                      <a:cubicBezTo>
                        <a:pt x="361" y="8706"/>
                        <a:pt x="8734" y="333"/>
                        <a:pt x="19021" y="333"/>
                      </a:cubicBezTo>
                      <a:cubicBezTo>
                        <a:pt x="29307" y="333"/>
                        <a:pt x="37680" y="8706"/>
                        <a:pt x="37680" y="19020"/>
                      </a:cubicBezTo>
                      <a:lnTo>
                        <a:pt x="37680" y="45165"/>
                      </a:lnTo>
                      <a:lnTo>
                        <a:pt x="38040" y="45165"/>
                      </a:lnTo>
                      <a:lnTo>
                        <a:pt x="38040" y="19020"/>
                      </a:lnTo>
                      <a:cubicBezTo>
                        <a:pt x="38040" y="8512"/>
                        <a:pt x="29501" y="0"/>
                        <a:pt x="19021" y="0"/>
                      </a:cubicBez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792225" y="3596825"/>
                  <a:ext cx="714650" cy="1007175"/>
                </a:xfrm>
                <a:custGeom>
                  <a:avLst/>
                  <a:gdLst/>
                  <a:ahLst/>
                  <a:cxnLst/>
                  <a:rect l="l" t="t" r="r" b="b"/>
                  <a:pathLst>
                    <a:path w="28586" h="40287" extrusionOk="0">
                      <a:moveTo>
                        <a:pt x="14307" y="1"/>
                      </a:moveTo>
                      <a:cubicBezTo>
                        <a:pt x="6433" y="1"/>
                        <a:pt x="0" y="6433"/>
                        <a:pt x="0" y="14307"/>
                      </a:cubicBezTo>
                      <a:lnTo>
                        <a:pt x="0" y="40286"/>
                      </a:lnTo>
                      <a:lnTo>
                        <a:pt x="361" y="40286"/>
                      </a:lnTo>
                      <a:lnTo>
                        <a:pt x="361" y="14307"/>
                      </a:lnTo>
                      <a:cubicBezTo>
                        <a:pt x="361" y="6627"/>
                        <a:pt x="6627" y="361"/>
                        <a:pt x="14307" y="361"/>
                      </a:cubicBezTo>
                      <a:cubicBezTo>
                        <a:pt x="21987" y="361"/>
                        <a:pt x="28253" y="6627"/>
                        <a:pt x="28253" y="14307"/>
                      </a:cubicBezTo>
                      <a:lnTo>
                        <a:pt x="28253" y="40286"/>
                      </a:lnTo>
                      <a:lnTo>
                        <a:pt x="28585" y="40286"/>
                      </a:lnTo>
                      <a:lnTo>
                        <a:pt x="28585" y="14307"/>
                      </a:lnTo>
                      <a:cubicBezTo>
                        <a:pt x="28585" y="6433"/>
                        <a:pt x="22181" y="1"/>
                        <a:pt x="14307" y="1"/>
                      </a:cubicBez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1912125" y="3743075"/>
                  <a:ext cx="475525" cy="860925"/>
                </a:xfrm>
                <a:custGeom>
                  <a:avLst/>
                  <a:gdLst/>
                  <a:ahLst/>
                  <a:cxnLst/>
                  <a:rect l="l" t="t" r="r" b="b"/>
                  <a:pathLst>
                    <a:path w="19021" h="34437" extrusionOk="0">
                      <a:moveTo>
                        <a:pt x="9511" y="1"/>
                      </a:moveTo>
                      <a:cubicBezTo>
                        <a:pt x="4270" y="1"/>
                        <a:pt x="1" y="4271"/>
                        <a:pt x="1" y="9511"/>
                      </a:cubicBezTo>
                      <a:lnTo>
                        <a:pt x="1" y="34436"/>
                      </a:lnTo>
                      <a:lnTo>
                        <a:pt x="333" y="34436"/>
                      </a:lnTo>
                      <a:lnTo>
                        <a:pt x="333" y="9511"/>
                      </a:lnTo>
                      <a:cubicBezTo>
                        <a:pt x="333" y="4465"/>
                        <a:pt x="4465" y="334"/>
                        <a:pt x="9511" y="334"/>
                      </a:cubicBezTo>
                      <a:cubicBezTo>
                        <a:pt x="14557" y="334"/>
                        <a:pt x="18688" y="4465"/>
                        <a:pt x="18688" y="9511"/>
                      </a:cubicBezTo>
                      <a:lnTo>
                        <a:pt x="18688" y="34436"/>
                      </a:lnTo>
                      <a:lnTo>
                        <a:pt x="19020" y="34436"/>
                      </a:lnTo>
                      <a:lnTo>
                        <a:pt x="19020" y="9511"/>
                      </a:lnTo>
                      <a:cubicBezTo>
                        <a:pt x="19020" y="4271"/>
                        <a:pt x="14751" y="1"/>
                        <a:pt x="9511" y="1"/>
                      </a:cubicBez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1" name="Google Shape;31;p2"/>
              <p:cNvPicPr preferRelativeResize="0"/>
              <p:nvPr/>
            </p:nvPicPr>
            <p:blipFill rotWithShape="1">
              <a:blip r:embed="rId5">
                <a:alphaModFix/>
              </a:blip>
              <a:srcRect l="18877" t="11334" r="19125" b="7006"/>
              <a:stretch/>
            </p:blipFill>
            <p:spPr>
              <a:xfrm rot="2700053">
                <a:off x="1219766" y="4198790"/>
                <a:ext cx="311364" cy="810443"/>
              </a:xfrm>
              <a:prstGeom prst="rect">
                <a:avLst/>
              </a:prstGeom>
              <a:noFill/>
              <a:ln>
                <a:noFill/>
              </a:ln>
              <a:effectLst>
                <a:outerShdw blurRad="114300" dist="19050" dir="5400000" algn="bl" rotWithShape="0">
                  <a:srgbClr val="000000">
                    <a:alpha val="17000"/>
                  </a:srgbClr>
                </a:outerShdw>
              </a:effectLst>
            </p:spPr>
          </p:pic>
          <p:pic>
            <p:nvPicPr>
              <p:cNvPr id="32" name="Google Shape;32;p2"/>
              <p:cNvPicPr preferRelativeResize="0"/>
              <p:nvPr/>
            </p:nvPicPr>
            <p:blipFill rotWithShape="1">
              <a:blip r:embed="rId6">
                <a:alphaModFix/>
              </a:blip>
              <a:srcRect l="30476" t="8349" r="1007" b="30926"/>
              <a:stretch/>
            </p:blipFill>
            <p:spPr>
              <a:xfrm>
                <a:off x="0" y="4142275"/>
                <a:ext cx="978825" cy="1001225"/>
              </a:xfrm>
              <a:prstGeom prst="rect">
                <a:avLst/>
              </a:prstGeom>
              <a:noFill/>
              <a:ln>
                <a:noFill/>
              </a:ln>
              <a:effectLst>
                <a:outerShdw blurRad="114300" dist="19050" dir="5400000" algn="bl" rotWithShape="0">
                  <a:srgbClr val="000000">
                    <a:alpha val="17000"/>
                  </a:srgbClr>
                </a:outerShdw>
              </a:effectLst>
            </p:spPr>
          </p:pic>
          <p:pic>
            <p:nvPicPr>
              <p:cNvPr id="33" name="Google Shape;33;p2"/>
              <p:cNvPicPr preferRelativeResize="0"/>
              <p:nvPr/>
            </p:nvPicPr>
            <p:blipFill>
              <a:blip r:embed="rId7">
                <a:alphaModFix/>
              </a:blip>
              <a:stretch>
                <a:fillRect/>
              </a:stretch>
            </p:blipFill>
            <p:spPr>
              <a:xfrm>
                <a:off x="301372" y="3780197"/>
                <a:ext cx="376075" cy="377300"/>
              </a:xfrm>
              <a:prstGeom prst="rect">
                <a:avLst/>
              </a:prstGeom>
              <a:noFill/>
              <a:ln>
                <a:noFill/>
              </a:ln>
              <a:effectLst>
                <a:outerShdw blurRad="114300" dist="19050" dir="5400000" algn="bl" rotWithShape="0">
                  <a:srgbClr val="000000">
                    <a:alpha val="17000"/>
                  </a:srgbClr>
                </a:outerShdw>
              </a:effectLst>
            </p:spPr>
          </p:pic>
        </p:grpSp>
        <p:grpSp>
          <p:nvGrpSpPr>
            <p:cNvPr id="34" name="Google Shape;34;p2"/>
            <p:cNvGrpSpPr/>
            <p:nvPr/>
          </p:nvGrpSpPr>
          <p:grpSpPr>
            <a:xfrm>
              <a:off x="5247232" y="3417993"/>
              <a:ext cx="3896768" cy="1725507"/>
              <a:chOff x="5247232" y="3417993"/>
              <a:chExt cx="3896768" cy="1725507"/>
            </a:xfrm>
          </p:grpSpPr>
          <p:pic>
            <p:nvPicPr>
              <p:cNvPr id="35" name="Google Shape;35;p2"/>
              <p:cNvPicPr preferRelativeResize="0"/>
              <p:nvPr/>
            </p:nvPicPr>
            <p:blipFill rotWithShape="1">
              <a:blip r:embed="rId8">
                <a:alphaModFix/>
              </a:blip>
              <a:srcRect r="34520" b="18890"/>
              <a:stretch/>
            </p:blipFill>
            <p:spPr>
              <a:xfrm>
                <a:off x="7039900" y="3623481"/>
                <a:ext cx="2104100" cy="1520019"/>
              </a:xfrm>
              <a:prstGeom prst="rect">
                <a:avLst/>
              </a:prstGeom>
              <a:noFill/>
              <a:ln>
                <a:noFill/>
              </a:ln>
              <a:effectLst>
                <a:outerShdw blurRad="114300" dist="19050" dir="5400000" algn="bl" rotWithShape="0">
                  <a:srgbClr val="000000">
                    <a:alpha val="17000"/>
                  </a:srgbClr>
                </a:outerShdw>
              </a:effectLst>
            </p:spPr>
          </p:pic>
          <p:grpSp>
            <p:nvGrpSpPr>
              <p:cNvPr id="36" name="Google Shape;36;p2"/>
              <p:cNvGrpSpPr/>
              <p:nvPr/>
            </p:nvGrpSpPr>
            <p:grpSpPr>
              <a:xfrm>
                <a:off x="5247232" y="3417993"/>
                <a:ext cx="3896768" cy="1725507"/>
                <a:chOff x="5247232" y="3417993"/>
                <a:chExt cx="3896768" cy="1725507"/>
              </a:xfrm>
            </p:grpSpPr>
            <p:pic>
              <p:nvPicPr>
                <p:cNvPr id="37" name="Google Shape;37;p2"/>
                <p:cNvPicPr preferRelativeResize="0"/>
                <p:nvPr/>
              </p:nvPicPr>
              <p:blipFill rotWithShape="1">
                <a:blip r:embed="rId9">
                  <a:alphaModFix/>
                </a:blip>
                <a:srcRect l="4916" t="4657" r="11183" b="4018"/>
                <a:stretch/>
              </p:blipFill>
              <p:spPr>
                <a:xfrm>
                  <a:off x="7470883" y="3417993"/>
                  <a:ext cx="1673116" cy="1725507"/>
                </a:xfrm>
                <a:prstGeom prst="rect">
                  <a:avLst/>
                </a:prstGeom>
                <a:noFill/>
                <a:ln>
                  <a:noFill/>
                </a:ln>
                <a:effectLst>
                  <a:outerShdw blurRad="114300" dist="19050" dir="5400000" algn="bl" rotWithShape="0">
                    <a:srgbClr val="000000">
                      <a:alpha val="17000"/>
                    </a:srgbClr>
                  </a:outerShdw>
                </a:effectLst>
              </p:spPr>
            </p:pic>
            <p:grpSp>
              <p:nvGrpSpPr>
                <p:cNvPr id="38" name="Google Shape;38;p2"/>
                <p:cNvGrpSpPr/>
                <p:nvPr/>
              </p:nvGrpSpPr>
              <p:grpSpPr>
                <a:xfrm>
                  <a:off x="5247232" y="4436613"/>
                  <a:ext cx="1461322" cy="706842"/>
                  <a:chOff x="4936000" y="4249216"/>
                  <a:chExt cx="1772374" cy="894284"/>
                </a:xfrm>
              </p:grpSpPr>
              <p:grpSp>
                <p:nvGrpSpPr>
                  <p:cNvPr id="39" name="Google Shape;39;p2"/>
                  <p:cNvGrpSpPr/>
                  <p:nvPr/>
                </p:nvGrpSpPr>
                <p:grpSpPr>
                  <a:xfrm>
                    <a:off x="6258073" y="4249216"/>
                    <a:ext cx="450301" cy="450323"/>
                    <a:chOff x="2242075" y="2645150"/>
                    <a:chExt cx="516400" cy="516425"/>
                  </a:xfrm>
                </p:grpSpPr>
                <p:sp>
                  <p:nvSpPr>
                    <p:cNvPr id="40" name="Google Shape;40;p2"/>
                    <p:cNvSpPr/>
                    <p:nvPr/>
                  </p:nvSpPr>
                  <p:spPr>
                    <a:xfrm>
                      <a:off x="2495750" y="2645150"/>
                      <a:ext cx="9050" cy="516425"/>
                    </a:xfrm>
                    <a:custGeom>
                      <a:avLst/>
                      <a:gdLst/>
                      <a:ahLst/>
                      <a:cxnLst/>
                      <a:rect l="l" t="t" r="r" b="b"/>
                      <a:pathLst>
                        <a:path w="362" h="20657" extrusionOk="0">
                          <a:moveTo>
                            <a:pt x="1" y="1"/>
                          </a:moveTo>
                          <a:lnTo>
                            <a:pt x="1" y="20656"/>
                          </a:lnTo>
                          <a:lnTo>
                            <a:pt x="361" y="20656"/>
                          </a:lnTo>
                          <a:lnTo>
                            <a:pt x="361" y="1"/>
                          </a:ln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2242075" y="2898850"/>
                      <a:ext cx="516400" cy="9025"/>
                    </a:xfrm>
                    <a:custGeom>
                      <a:avLst/>
                      <a:gdLst/>
                      <a:ahLst/>
                      <a:cxnLst/>
                      <a:rect l="l" t="t" r="r" b="b"/>
                      <a:pathLst>
                        <a:path w="20656" h="361" extrusionOk="0">
                          <a:moveTo>
                            <a:pt x="0" y="0"/>
                          </a:moveTo>
                          <a:lnTo>
                            <a:pt x="0" y="361"/>
                          </a:lnTo>
                          <a:lnTo>
                            <a:pt x="20656" y="361"/>
                          </a:lnTo>
                          <a:lnTo>
                            <a:pt x="20656" y="0"/>
                          </a:ln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2314850" y="2717925"/>
                      <a:ext cx="370850" cy="370850"/>
                    </a:xfrm>
                    <a:custGeom>
                      <a:avLst/>
                      <a:gdLst/>
                      <a:ahLst/>
                      <a:cxnLst/>
                      <a:rect l="l" t="t" r="r" b="b"/>
                      <a:pathLst>
                        <a:path w="14834" h="14834" extrusionOk="0">
                          <a:moveTo>
                            <a:pt x="14612" y="1"/>
                          </a:moveTo>
                          <a:lnTo>
                            <a:pt x="0" y="14584"/>
                          </a:lnTo>
                          <a:lnTo>
                            <a:pt x="250" y="14834"/>
                          </a:lnTo>
                          <a:lnTo>
                            <a:pt x="14833" y="250"/>
                          </a:lnTo>
                          <a:lnTo>
                            <a:pt x="14612" y="1"/>
                          </a:ln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2314850" y="2717925"/>
                      <a:ext cx="370850" cy="370850"/>
                    </a:xfrm>
                    <a:custGeom>
                      <a:avLst/>
                      <a:gdLst/>
                      <a:ahLst/>
                      <a:cxnLst/>
                      <a:rect l="l" t="t" r="r" b="b"/>
                      <a:pathLst>
                        <a:path w="14834" h="14834" extrusionOk="0">
                          <a:moveTo>
                            <a:pt x="250" y="1"/>
                          </a:moveTo>
                          <a:lnTo>
                            <a:pt x="0" y="250"/>
                          </a:lnTo>
                          <a:lnTo>
                            <a:pt x="14612" y="14834"/>
                          </a:lnTo>
                          <a:lnTo>
                            <a:pt x="14833" y="14584"/>
                          </a:lnTo>
                          <a:lnTo>
                            <a:pt x="250" y="1"/>
                          </a:ln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4" name="Google Shape;44;p2"/>
                  <p:cNvPicPr preferRelativeResize="0"/>
                  <p:nvPr/>
                </p:nvPicPr>
                <p:blipFill rotWithShape="1">
                  <a:blip r:embed="rId10">
                    <a:alphaModFix/>
                  </a:blip>
                  <a:srcRect l="11720" t="31086" r="62487" b="10293"/>
                  <a:stretch/>
                </p:blipFill>
                <p:spPr>
                  <a:xfrm rot="-5400000">
                    <a:off x="5305900" y="3925900"/>
                    <a:ext cx="847700" cy="1587500"/>
                  </a:xfrm>
                  <a:prstGeom prst="rect">
                    <a:avLst/>
                  </a:prstGeom>
                  <a:noFill/>
                  <a:ln>
                    <a:noFill/>
                  </a:ln>
                  <a:effectLst>
                    <a:outerShdw blurRad="114300" dist="19050" dir="5400000" algn="bl" rotWithShape="0">
                      <a:srgbClr val="000000">
                        <a:alpha val="17000"/>
                      </a:srgbClr>
                    </a:outerShdw>
                  </a:effectLst>
                </p:spPr>
              </p:pic>
            </p:grpSp>
          </p:grpSp>
        </p:grpSp>
        <p:grpSp>
          <p:nvGrpSpPr>
            <p:cNvPr id="45" name="Google Shape;45;p2"/>
            <p:cNvGrpSpPr/>
            <p:nvPr/>
          </p:nvGrpSpPr>
          <p:grpSpPr>
            <a:xfrm>
              <a:off x="-216394" y="-321731"/>
              <a:ext cx="3190908" cy="1896356"/>
              <a:chOff x="-159858" y="-316837"/>
              <a:chExt cx="2762213" cy="1641582"/>
            </a:xfrm>
          </p:grpSpPr>
          <p:pic>
            <p:nvPicPr>
              <p:cNvPr id="46" name="Google Shape;46;p2"/>
              <p:cNvPicPr preferRelativeResize="0"/>
              <p:nvPr/>
            </p:nvPicPr>
            <p:blipFill>
              <a:blip r:embed="rId11">
                <a:alphaModFix/>
              </a:blip>
              <a:stretch>
                <a:fillRect/>
              </a:stretch>
            </p:blipFill>
            <p:spPr>
              <a:xfrm>
                <a:off x="-159858" y="-219500"/>
                <a:ext cx="1556815" cy="1359250"/>
              </a:xfrm>
              <a:prstGeom prst="rect">
                <a:avLst/>
              </a:prstGeom>
              <a:noFill/>
              <a:ln>
                <a:noFill/>
              </a:ln>
              <a:effectLst>
                <a:outerShdw blurRad="100013" dist="19050" dir="5400000" algn="bl" rotWithShape="0">
                  <a:srgbClr val="000000">
                    <a:alpha val="26000"/>
                  </a:srgbClr>
                </a:outerShdw>
              </a:effectLst>
            </p:spPr>
          </p:pic>
          <p:grpSp>
            <p:nvGrpSpPr>
              <p:cNvPr id="47" name="Google Shape;47;p2"/>
              <p:cNvGrpSpPr/>
              <p:nvPr/>
            </p:nvGrpSpPr>
            <p:grpSpPr>
              <a:xfrm>
                <a:off x="866650" y="672087"/>
                <a:ext cx="1017592" cy="209333"/>
                <a:chOff x="388600" y="2553650"/>
                <a:chExt cx="1428600" cy="293925"/>
              </a:xfrm>
            </p:grpSpPr>
            <p:sp>
              <p:nvSpPr>
                <p:cNvPr id="48" name="Google Shape;48;p2"/>
                <p:cNvSpPr/>
                <p:nvPr/>
              </p:nvSpPr>
              <p:spPr>
                <a:xfrm>
                  <a:off x="388600" y="2742200"/>
                  <a:ext cx="1428600" cy="105375"/>
                </a:xfrm>
                <a:custGeom>
                  <a:avLst/>
                  <a:gdLst/>
                  <a:ahLst/>
                  <a:cxnLst/>
                  <a:rect l="l" t="t" r="r" b="b"/>
                  <a:pathLst>
                    <a:path w="57144" h="4215" extrusionOk="0">
                      <a:moveTo>
                        <a:pt x="7709" y="0"/>
                      </a:moveTo>
                      <a:lnTo>
                        <a:pt x="3938" y="3715"/>
                      </a:lnTo>
                      <a:lnTo>
                        <a:pt x="250" y="111"/>
                      </a:lnTo>
                      <a:lnTo>
                        <a:pt x="1" y="361"/>
                      </a:lnTo>
                      <a:lnTo>
                        <a:pt x="3938" y="4214"/>
                      </a:lnTo>
                      <a:lnTo>
                        <a:pt x="7709" y="471"/>
                      </a:lnTo>
                      <a:lnTo>
                        <a:pt x="11507" y="4214"/>
                      </a:lnTo>
                      <a:lnTo>
                        <a:pt x="15305" y="471"/>
                      </a:lnTo>
                      <a:lnTo>
                        <a:pt x="19104" y="4214"/>
                      </a:lnTo>
                      <a:lnTo>
                        <a:pt x="22902" y="471"/>
                      </a:lnTo>
                      <a:lnTo>
                        <a:pt x="26673" y="4214"/>
                      </a:lnTo>
                      <a:lnTo>
                        <a:pt x="30471" y="471"/>
                      </a:lnTo>
                      <a:lnTo>
                        <a:pt x="34270" y="4214"/>
                      </a:lnTo>
                      <a:lnTo>
                        <a:pt x="38068" y="471"/>
                      </a:lnTo>
                      <a:lnTo>
                        <a:pt x="41867" y="4214"/>
                      </a:lnTo>
                      <a:lnTo>
                        <a:pt x="45637" y="471"/>
                      </a:lnTo>
                      <a:lnTo>
                        <a:pt x="49436" y="4214"/>
                      </a:lnTo>
                      <a:lnTo>
                        <a:pt x="53234" y="471"/>
                      </a:lnTo>
                      <a:lnTo>
                        <a:pt x="56894" y="4104"/>
                      </a:lnTo>
                      <a:lnTo>
                        <a:pt x="57143" y="3854"/>
                      </a:lnTo>
                      <a:lnTo>
                        <a:pt x="53234" y="0"/>
                      </a:lnTo>
                      <a:lnTo>
                        <a:pt x="49436" y="3715"/>
                      </a:lnTo>
                      <a:lnTo>
                        <a:pt x="45637" y="0"/>
                      </a:lnTo>
                      <a:lnTo>
                        <a:pt x="41867" y="3715"/>
                      </a:lnTo>
                      <a:lnTo>
                        <a:pt x="38068" y="0"/>
                      </a:lnTo>
                      <a:lnTo>
                        <a:pt x="34270" y="3715"/>
                      </a:lnTo>
                      <a:lnTo>
                        <a:pt x="30471" y="0"/>
                      </a:lnTo>
                      <a:lnTo>
                        <a:pt x="26673" y="3715"/>
                      </a:lnTo>
                      <a:lnTo>
                        <a:pt x="22902" y="0"/>
                      </a:lnTo>
                      <a:lnTo>
                        <a:pt x="19104" y="3715"/>
                      </a:lnTo>
                      <a:lnTo>
                        <a:pt x="15305" y="0"/>
                      </a:lnTo>
                      <a:lnTo>
                        <a:pt x="11507" y="3715"/>
                      </a:lnTo>
                      <a:lnTo>
                        <a:pt x="7709" y="0"/>
                      </a:lnTo>
                      <a:close/>
                    </a:path>
                  </a:pathLst>
                </a:custGeom>
                <a:solidFill>
                  <a:schemeClr val="dk1"/>
                </a:solidFill>
                <a:ln>
                  <a:noFill/>
                </a:ln>
                <a:effectLst>
                  <a:outerShdw blurRad="100013" dist="19050" dir="5400000" algn="bl" rotWithShape="0">
                    <a:srgbClr val="000000">
                      <a:alpha val="2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388600" y="2553650"/>
                  <a:ext cx="1428600" cy="106075"/>
                </a:xfrm>
                <a:custGeom>
                  <a:avLst/>
                  <a:gdLst/>
                  <a:ahLst/>
                  <a:cxnLst/>
                  <a:rect l="l" t="t" r="r" b="b"/>
                  <a:pathLst>
                    <a:path w="57144" h="4243" extrusionOk="0">
                      <a:moveTo>
                        <a:pt x="7709" y="1"/>
                      </a:moveTo>
                      <a:lnTo>
                        <a:pt x="3938" y="3744"/>
                      </a:lnTo>
                      <a:lnTo>
                        <a:pt x="250" y="139"/>
                      </a:lnTo>
                      <a:lnTo>
                        <a:pt x="1" y="389"/>
                      </a:lnTo>
                      <a:lnTo>
                        <a:pt x="3938" y="4243"/>
                      </a:lnTo>
                      <a:lnTo>
                        <a:pt x="7709" y="500"/>
                      </a:lnTo>
                      <a:lnTo>
                        <a:pt x="11507" y="4243"/>
                      </a:lnTo>
                      <a:lnTo>
                        <a:pt x="15305" y="500"/>
                      </a:lnTo>
                      <a:lnTo>
                        <a:pt x="19104" y="4243"/>
                      </a:lnTo>
                      <a:lnTo>
                        <a:pt x="22902" y="500"/>
                      </a:lnTo>
                      <a:lnTo>
                        <a:pt x="26673" y="4243"/>
                      </a:lnTo>
                      <a:lnTo>
                        <a:pt x="30471" y="500"/>
                      </a:lnTo>
                      <a:lnTo>
                        <a:pt x="34270" y="4243"/>
                      </a:lnTo>
                      <a:lnTo>
                        <a:pt x="38068" y="500"/>
                      </a:lnTo>
                      <a:lnTo>
                        <a:pt x="41867" y="4243"/>
                      </a:lnTo>
                      <a:lnTo>
                        <a:pt x="45637" y="500"/>
                      </a:lnTo>
                      <a:lnTo>
                        <a:pt x="49436" y="4243"/>
                      </a:lnTo>
                      <a:lnTo>
                        <a:pt x="53234" y="500"/>
                      </a:lnTo>
                      <a:lnTo>
                        <a:pt x="56894" y="4104"/>
                      </a:lnTo>
                      <a:lnTo>
                        <a:pt x="57143" y="3855"/>
                      </a:lnTo>
                      <a:lnTo>
                        <a:pt x="53234" y="1"/>
                      </a:lnTo>
                      <a:lnTo>
                        <a:pt x="49436" y="3744"/>
                      </a:lnTo>
                      <a:lnTo>
                        <a:pt x="45637" y="1"/>
                      </a:lnTo>
                      <a:lnTo>
                        <a:pt x="41867" y="3744"/>
                      </a:lnTo>
                      <a:lnTo>
                        <a:pt x="38068" y="1"/>
                      </a:lnTo>
                      <a:lnTo>
                        <a:pt x="34270" y="3744"/>
                      </a:lnTo>
                      <a:lnTo>
                        <a:pt x="30471" y="1"/>
                      </a:lnTo>
                      <a:lnTo>
                        <a:pt x="26673" y="3744"/>
                      </a:lnTo>
                      <a:lnTo>
                        <a:pt x="22902" y="1"/>
                      </a:lnTo>
                      <a:lnTo>
                        <a:pt x="19104" y="3744"/>
                      </a:lnTo>
                      <a:lnTo>
                        <a:pt x="15305" y="1"/>
                      </a:lnTo>
                      <a:lnTo>
                        <a:pt x="11507" y="3744"/>
                      </a:lnTo>
                      <a:lnTo>
                        <a:pt x="7709" y="1"/>
                      </a:lnTo>
                      <a:close/>
                    </a:path>
                  </a:pathLst>
                </a:custGeom>
                <a:solidFill>
                  <a:schemeClr val="dk1"/>
                </a:solidFill>
                <a:ln>
                  <a:noFill/>
                </a:ln>
                <a:effectLst>
                  <a:outerShdw blurRad="100013" dist="19050" dir="5400000" algn="bl" rotWithShape="0">
                    <a:srgbClr val="000000">
                      <a:alpha val="2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0" name="Google Shape;50;p2"/>
              <p:cNvPicPr preferRelativeResize="0"/>
              <p:nvPr/>
            </p:nvPicPr>
            <p:blipFill>
              <a:blip r:embed="rId12">
                <a:alphaModFix/>
              </a:blip>
              <a:stretch>
                <a:fillRect/>
              </a:stretch>
            </p:blipFill>
            <p:spPr>
              <a:xfrm>
                <a:off x="1304355" y="-316837"/>
                <a:ext cx="1298000" cy="909650"/>
              </a:xfrm>
              <a:prstGeom prst="rect">
                <a:avLst/>
              </a:prstGeom>
              <a:noFill/>
              <a:ln>
                <a:noFill/>
              </a:ln>
              <a:effectLst>
                <a:outerShdw blurRad="100013" dist="19050" dir="5400000" algn="bl" rotWithShape="0">
                  <a:srgbClr val="000000">
                    <a:alpha val="26000"/>
                  </a:srgbClr>
                </a:outerShdw>
              </a:effectLst>
            </p:spPr>
          </p:pic>
          <p:pic>
            <p:nvPicPr>
              <p:cNvPr id="51" name="Google Shape;51;p2"/>
              <p:cNvPicPr preferRelativeResize="0"/>
              <p:nvPr/>
            </p:nvPicPr>
            <p:blipFill rotWithShape="1">
              <a:blip r:embed="rId6">
                <a:alphaModFix/>
              </a:blip>
              <a:srcRect l="-1010" t="8345" r="1010" b="8776"/>
              <a:stretch/>
            </p:blipFill>
            <p:spPr>
              <a:xfrm>
                <a:off x="310021" y="777820"/>
                <a:ext cx="571787" cy="546925"/>
              </a:xfrm>
              <a:prstGeom prst="rect">
                <a:avLst/>
              </a:prstGeom>
              <a:noFill/>
              <a:ln>
                <a:noFill/>
              </a:ln>
              <a:effectLst>
                <a:outerShdw blurRad="100013" dist="19050" dir="5400000" algn="bl" rotWithShape="0">
                  <a:srgbClr val="000000">
                    <a:alpha val="26000"/>
                  </a:srgbClr>
                </a:outerShdw>
              </a:effectLst>
            </p:spPr>
          </p:pic>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204"/>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205"/>
        <p:cNvGrpSpPr/>
        <p:nvPr/>
      </p:nvGrpSpPr>
      <p:grpSpPr>
        <a:xfrm>
          <a:off x="0" y="0"/>
          <a:ext cx="0" cy="0"/>
          <a:chOff x="0" y="0"/>
          <a:chExt cx="0" cy="0"/>
        </a:xfrm>
      </p:grpSpPr>
      <p:sp>
        <p:nvSpPr>
          <p:cNvPr id="206" name="Google Shape;206;p13"/>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08" name="Google Shape;208;p13"/>
          <p:cNvSpPr txBox="1">
            <a:spLocks noGrp="1"/>
          </p:cNvSpPr>
          <p:nvPr>
            <p:ph type="title" idx="2" hasCustomPrompt="1"/>
          </p:nvPr>
        </p:nvSpPr>
        <p:spPr>
          <a:xfrm>
            <a:off x="1884921" y="1273579"/>
            <a:ext cx="946800" cy="447600"/>
          </a:xfrm>
          <a:prstGeom prst="rect">
            <a:avLst/>
          </a:prstGeom>
          <a:solidFill>
            <a:schemeClr val="dk2"/>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ctr" anchorCtr="0">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9" name="Google Shape;209;p13"/>
          <p:cNvSpPr txBox="1">
            <a:spLocks noGrp="1"/>
          </p:cNvSpPr>
          <p:nvPr>
            <p:ph type="title" idx="3" hasCustomPrompt="1"/>
          </p:nvPr>
        </p:nvSpPr>
        <p:spPr>
          <a:xfrm>
            <a:off x="4905996" y="1273576"/>
            <a:ext cx="946800" cy="447600"/>
          </a:xfrm>
          <a:prstGeom prst="rect">
            <a:avLst/>
          </a:prstGeom>
          <a:solidFill>
            <a:schemeClr val="dk2"/>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ctr" anchorCtr="0">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0" name="Google Shape;210;p13"/>
          <p:cNvSpPr txBox="1">
            <a:spLocks noGrp="1"/>
          </p:cNvSpPr>
          <p:nvPr>
            <p:ph type="title" idx="4" hasCustomPrompt="1"/>
          </p:nvPr>
        </p:nvSpPr>
        <p:spPr>
          <a:xfrm>
            <a:off x="1884921" y="2426367"/>
            <a:ext cx="946800" cy="447600"/>
          </a:xfrm>
          <a:prstGeom prst="rect">
            <a:avLst/>
          </a:prstGeom>
          <a:solidFill>
            <a:schemeClr val="dk2"/>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ctr" anchorCtr="0">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1" name="Google Shape;211;p13"/>
          <p:cNvSpPr txBox="1">
            <a:spLocks noGrp="1"/>
          </p:cNvSpPr>
          <p:nvPr>
            <p:ph type="title" idx="5" hasCustomPrompt="1"/>
          </p:nvPr>
        </p:nvSpPr>
        <p:spPr>
          <a:xfrm>
            <a:off x="4905999" y="2426376"/>
            <a:ext cx="946800" cy="447600"/>
          </a:xfrm>
          <a:prstGeom prst="rect">
            <a:avLst/>
          </a:prstGeom>
          <a:solidFill>
            <a:schemeClr val="dk2"/>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ctr" anchorCtr="0">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2" name="Google Shape;212;p13"/>
          <p:cNvSpPr txBox="1">
            <a:spLocks noGrp="1"/>
          </p:cNvSpPr>
          <p:nvPr>
            <p:ph type="title" idx="6" hasCustomPrompt="1"/>
          </p:nvPr>
        </p:nvSpPr>
        <p:spPr>
          <a:xfrm>
            <a:off x="1884921" y="3598267"/>
            <a:ext cx="946800" cy="447600"/>
          </a:xfrm>
          <a:prstGeom prst="rect">
            <a:avLst/>
          </a:prstGeom>
          <a:solidFill>
            <a:schemeClr val="dk2"/>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ctr" anchorCtr="0">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3" name="Google Shape;213;p13"/>
          <p:cNvSpPr txBox="1">
            <a:spLocks noGrp="1"/>
          </p:cNvSpPr>
          <p:nvPr>
            <p:ph type="title" idx="7" hasCustomPrompt="1"/>
          </p:nvPr>
        </p:nvSpPr>
        <p:spPr>
          <a:xfrm>
            <a:off x="4906002" y="3598276"/>
            <a:ext cx="946800" cy="447600"/>
          </a:xfrm>
          <a:prstGeom prst="rect">
            <a:avLst/>
          </a:prstGeom>
          <a:solidFill>
            <a:schemeClr val="dk2"/>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ctr" anchorCtr="0">
            <a:noAutofit/>
          </a:bodyPr>
          <a:lstStyle>
            <a:lvl1pPr lvl="0" rtl="0">
              <a:spcBef>
                <a:spcPts val="0"/>
              </a:spcBef>
              <a:spcAft>
                <a:spcPts val="0"/>
              </a:spcAft>
              <a:buSzPts val="3000"/>
              <a:buNone/>
              <a:defRPr sz="24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4" name="Google Shape;214;p13"/>
          <p:cNvSpPr txBox="1">
            <a:spLocks noGrp="1"/>
          </p:cNvSpPr>
          <p:nvPr>
            <p:ph type="subTitle" idx="1"/>
          </p:nvPr>
        </p:nvSpPr>
        <p:spPr>
          <a:xfrm>
            <a:off x="1782263" y="1797667"/>
            <a:ext cx="2555700" cy="44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215" name="Google Shape;215;p13"/>
          <p:cNvSpPr txBox="1">
            <a:spLocks noGrp="1"/>
          </p:cNvSpPr>
          <p:nvPr>
            <p:ph type="subTitle" idx="8"/>
          </p:nvPr>
        </p:nvSpPr>
        <p:spPr>
          <a:xfrm>
            <a:off x="1782263" y="2950469"/>
            <a:ext cx="2558400" cy="44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216" name="Google Shape;216;p13"/>
          <p:cNvSpPr txBox="1">
            <a:spLocks noGrp="1"/>
          </p:cNvSpPr>
          <p:nvPr>
            <p:ph type="subTitle" idx="9"/>
          </p:nvPr>
        </p:nvSpPr>
        <p:spPr>
          <a:xfrm>
            <a:off x="1782263" y="4122078"/>
            <a:ext cx="2558400" cy="447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217" name="Google Shape;217;p13"/>
          <p:cNvSpPr txBox="1">
            <a:spLocks noGrp="1"/>
          </p:cNvSpPr>
          <p:nvPr>
            <p:ph type="subTitle" idx="13"/>
          </p:nvPr>
        </p:nvSpPr>
        <p:spPr>
          <a:xfrm>
            <a:off x="4803338" y="1797367"/>
            <a:ext cx="2558400" cy="44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218" name="Google Shape;218;p13"/>
          <p:cNvSpPr txBox="1">
            <a:spLocks noGrp="1"/>
          </p:cNvSpPr>
          <p:nvPr>
            <p:ph type="subTitle" idx="14"/>
          </p:nvPr>
        </p:nvSpPr>
        <p:spPr>
          <a:xfrm>
            <a:off x="4803341" y="2950182"/>
            <a:ext cx="2558400" cy="44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219" name="Google Shape;219;p13"/>
          <p:cNvSpPr txBox="1">
            <a:spLocks noGrp="1"/>
          </p:cNvSpPr>
          <p:nvPr>
            <p:ph type="subTitle" idx="15"/>
          </p:nvPr>
        </p:nvSpPr>
        <p:spPr>
          <a:xfrm>
            <a:off x="4803345" y="4122079"/>
            <a:ext cx="2558400" cy="448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grpSp>
        <p:nvGrpSpPr>
          <p:cNvPr id="220" name="Google Shape;220;p13"/>
          <p:cNvGrpSpPr/>
          <p:nvPr/>
        </p:nvGrpSpPr>
        <p:grpSpPr>
          <a:xfrm>
            <a:off x="-61745" y="3469442"/>
            <a:ext cx="1292071" cy="1696525"/>
            <a:chOff x="-61745" y="3446975"/>
            <a:chExt cx="1292071" cy="1696525"/>
          </a:xfrm>
        </p:grpSpPr>
        <p:pic>
          <p:nvPicPr>
            <p:cNvPr id="221" name="Google Shape;221;p13"/>
            <p:cNvPicPr preferRelativeResize="0"/>
            <p:nvPr/>
          </p:nvPicPr>
          <p:blipFill rotWithShape="1">
            <a:blip r:embed="rId2">
              <a:alphaModFix/>
            </a:blip>
            <a:srcRect b="21334"/>
            <a:stretch/>
          </p:blipFill>
          <p:spPr>
            <a:xfrm rot="5400000">
              <a:off x="-436702" y="3870450"/>
              <a:ext cx="1564825" cy="717875"/>
            </a:xfrm>
            <a:prstGeom prst="rect">
              <a:avLst/>
            </a:prstGeom>
            <a:noFill/>
            <a:ln>
              <a:noFill/>
            </a:ln>
            <a:effectLst>
              <a:outerShdw blurRad="100013" dist="28575" algn="bl" rotWithShape="0">
                <a:srgbClr val="000000">
                  <a:alpha val="17000"/>
                </a:srgbClr>
              </a:outerShdw>
            </a:effectLst>
          </p:spPr>
        </p:pic>
        <p:pic>
          <p:nvPicPr>
            <p:cNvPr id="222" name="Google Shape;222;p13"/>
            <p:cNvPicPr preferRelativeResize="0"/>
            <p:nvPr/>
          </p:nvPicPr>
          <p:blipFill rotWithShape="1">
            <a:blip r:embed="rId3">
              <a:alphaModFix/>
            </a:blip>
            <a:srcRect l="27753" t="7791" r="3668" b="17503"/>
            <a:stretch/>
          </p:blipFill>
          <p:spPr>
            <a:xfrm>
              <a:off x="-61745" y="4021736"/>
              <a:ext cx="1292071" cy="1121764"/>
            </a:xfrm>
            <a:prstGeom prst="rect">
              <a:avLst/>
            </a:prstGeom>
            <a:noFill/>
            <a:ln>
              <a:noFill/>
            </a:ln>
            <a:effectLst>
              <a:outerShdw blurRad="100013" dist="28575" algn="bl" rotWithShape="0">
                <a:srgbClr val="000000">
                  <a:alpha val="17000"/>
                </a:srgbClr>
              </a:outerShdw>
            </a:effectLst>
          </p:spPr>
        </p:pic>
      </p:grpSp>
      <p:grpSp>
        <p:nvGrpSpPr>
          <p:cNvPr id="223" name="Google Shape;223;p13"/>
          <p:cNvGrpSpPr/>
          <p:nvPr/>
        </p:nvGrpSpPr>
        <p:grpSpPr>
          <a:xfrm>
            <a:off x="-226796" y="-25066"/>
            <a:ext cx="9379151" cy="4781428"/>
            <a:chOff x="-226796" y="-25066"/>
            <a:chExt cx="9379151" cy="4781428"/>
          </a:xfrm>
        </p:grpSpPr>
        <p:grpSp>
          <p:nvGrpSpPr>
            <p:cNvPr id="224" name="Google Shape;224;p13"/>
            <p:cNvGrpSpPr/>
            <p:nvPr/>
          </p:nvGrpSpPr>
          <p:grpSpPr>
            <a:xfrm>
              <a:off x="-226796" y="-25066"/>
              <a:ext cx="9379151" cy="2164106"/>
              <a:chOff x="-226796" y="-25066"/>
              <a:chExt cx="9379151" cy="2164106"/>
            </a:xfrm>
          </p:grpSpPr>
          <p:grpSp>
            <p:nvGrpSpPr>
              <p:cNvPr id="225" name="Google Shape;225;p13"/>
              <p:cNvGrpSpPr/>
              <p:nvPr/>
            </p:nvGrpSpPr>
            <p:grpSpPr>
              <a:xfrm rot="5400000">
                <a:off x="-152117" y="1266926"/>
                <a:ext cx="797434" cy="946792"/>
                <a:chOff x="1674375" y="3474850"/>
                <a:chExt cx="951025" cy="1129150"/>
              </a:xfrm>
            </p:grpSpPr>
            <p:sp>
              <p:nvSpPr>
                <p:cNvPr id="226" name="Google Shape;226;p13"/>
                <p:cNvSpPr/>
                <p:nvPr/>
              </p:nvSpPr>
              <p:spPr>
                <a:xfrm>
                  <a:off x="1674375" y="3474850"/>
                  <a:ext cx="951025" cy="1129150"/>
                </a:xfrm>
                <a:custGeom>
                  <a:avLst/>
                  <a:gdLst/>
                  <a:ahLst/>
                  <a:cxnLst/>
                  <a:rect l="l" t="t" r="r" b="b"/>
                  <a:pathLst>
                    <a:path w="38041" h="45166" extrusionOk="0">
                      <a:moveTo>
                        <a:pt x="19021" y="0"/>
                      </a:moveTo>
                      <a:cubicBezTo>
                        <a:pt x="8540" y="0"/>
                        <a:pt x="1" y="8512"/>
                        <a:pt x="1" y="19020"/>
                      </a:cubicBezTo>
                      <a:lnTo>
                        <a:pt x="1" y="45165"/>
                      </a:lnTo>
                      <a:lnTo>
                        <a:pt x="361" y="45165"/>
                      </a:lnTo>
                      <a:lnTo>
                        <a:pt x="361" y="19020"/>
                      </a:lnTo>
                      <a:cubicBezTo>
                        <a:pt x="361" y="8706"/>
                        <a:pt x="8734" y="333"/>
                        <a:pt x="19021" y="333"/>
                      </a:cubicBezTo>
                      <a:cubicBezTo>
                        <a:pt x="29307" y="333"/>
                        <a:pt x="37680" y="8706"/>
                        <a:pt x="37680" y="19020"/>
                      </a:cubicBezTo>
                      <a:lnTo>
                        <a:pt x="37680" y="45165"/>
                      </a:lnTo>
                      <a:lnTo>
                        <a:pt x="38040" y="45165"/>
                      </a:lnTo>
                      <a:lnTo>
                        <a:pt x="38040" y="19020"/>
                      </a:lnTo>
                      <a:cubicBezTo>
                        <a:pt x="38040" y="8512"/>
                        <a:pt x="29501" y="0"/>
                        <a:pt x="19021" y="0"/>
                      </a:cubicBezTo>
                      <a:close/>
                    </a:path>
                  </a:pathLst>
                </a:custGeom>
                <a:solidFill>
                  <a:schemeClr val="dk1"/>
                </a:solidFill>
                <a:ln>
                  <a:noFill/>
                </a:ln>
                <a:effectLst>
                  <a:outerShdw blurRad="100013" dist="28575" algn="bl" rotWithShape="0">
                    <a:schemeClr val="dk1">
                      <a:alpha val="1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13"/>
                <p:cNvSpPr/>
                <p:nvPr/>
              </p:nvSpPr>
              <p:spPr>
                <a:xfrm>
                  <a:off x="1792225" y="3596825"/>
                  <a:ext cx="714650" cy="1007175"/>
                </a:xfrm>
                <a:custGeom>
                  <a:avLst/>
                  <a:gdLst/>
                  <a:ahLst/>
                  <a:cxnLst/>
                  <a:rect l="l" t="t" r="r" b="b"/>
                  <a:pathLst>
                    <a:path w="28586" h="40287" extrusionOk="0">
                      <a:moveTo>
                        <a:pt x="14307" y="1"/>
                      </a:moveTo>
                      <a:cubicBezTo>
                        <a:pt x="6433" y="1"/>
                        <a:pt x="0" y="6433"/>
                        <a:pt x="0" y="14307"/>
                      </a:cubicBezTo>
                      <a:lnTo>
                        <a:pt x="0" y="40286"/>
                      </a:lnTo>
                      <a:lnTo>
                        <a:pt x="361" y="40286"/>
                      </a:lnTo>
                      <a:lnTo>
                        <a:pt x="361" y="14307"/>
                      </a:lnTo>
                      <a:cubicBezTo>
                        <a:pt x="361" y="6627"/>
                        <a:pt x="6627" y="361"/>
                        <a:pt x="14307" y="361"/>
                      </a:cubicBezTo>
                      <a:cubicBezTo>
                        <a:pt x="21987" y="361"/>
                        <a:pt x="28253" y="6627"/>
                        <a:pt x="28253" y="14307"/>
                      </a:cubicBezTo>
                      <a:lnTo>
                        <a:pt x="28253" y="40286"/>
                      </a:lnTo>
                      <a:lnTo>
                        <a:pt x="28585" y="40286"/>
                      </a:lnTo>
                      <a:lnTo>
                        <a:pt x="28585" y="14307"/>
                      </a:lnTo>
                      <a:cubicBezTo>
                        <a:pt x="28585" y="6433"/>
                        <a:pt x="22181" y="1"/>
                        <a:pt x="14307" y="1"/>
                      </a:cubicBezTo>
                      <a:close/>
                    </a:path>
                  </a:pathLst>
                </a:custGeom>
                <a:solidFill>
                  <a:schemeClr val="dk1"/>
                </a:solidFill>
                <a:ln>
                  <a:noFill/>
                </a:ln>
                <a:effectLst>
                  <a:outerShdw blurRad="100013" dist="28575" algn="bl" rotWithShape="0">
                    <a:schemeClr val="dk1">
                      <a:alpha val="1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13"/>
                <p:cNvSpPr/>
                <p:nvPr/>
              </p:nvSpPr>
              <p:spPr>
                <a:xfrm>
                  <a:off x="1912125" y="3743075"/>
                  <a:ext cx="475525" cy="860925"/>
                </a:xfrm>
                <a:custGeom>
                  <a:avLst/>
                  <a:gdLst/>
                  <a:ahLst/>
                  <a:cxnLst/>
                  <a:rect l="l" t="t" r="r" b="b"/>
                  <a:pathLst>
                    <a:path w="19021" h="34437" extrusionOk="0">
                      <a:moveTo>
                        <a:pt x="9511" y="1"/>
                      </a:moveTo>
                      <a:cubicBezTo>
                        <a:pt x="4270" y="1"/>
                        <a:pt x="1" y="4271"/>
                        <a:pt x="1" y="9511"/>
                      </a:cubicBezTo>
                      <a:lnTo>
                        <a:pt x="1" y="34436"/>
                      </a:lnTo>
                      <a:lnTo>
                        <a:pt x="333" y="34436"/>
                      </a:lnTo>
                      <a:lnTo>
                        <a:pt x="333" y="9511"/>
                      </a:lnTo>
                      <a:cubicBezTo>
                        <a:pt x="333" y="4465"/>
                        <a:pt x="4465" y="334"/>
                        <a:pt x="9511" y="334"/>
                      </a:cubicBezTo>
                      <a:cubicBezTo>
                        <a:pt x="14557" y="334"/>
                        <a:pt x="18688" y="4465"/>
                        <a:pt x="18688" y="9511"/>
                      </a:cubicBezTo>
                      <a:lnTo>
                        <a:pt x="18688" y="34436"/>
                      </a:lnTo>
                      <a:lnTo>
                        <a:pt x="19020" y="34436"/>
                      </a:lnTo>
                      <a:lnTo>
                        <a:pt x="19020" y="9511"/>
                      </a:lnTo>
                      <a:cubicBezTo>
                        <a:pt x="19020" y="4271"/>
                        <a:pt x="14751" y="1"/>
                        <a:pt x="9511" y="1"/>
                      </a:cubicBezTo>
                      <a:close/>
                    </a:path>
                  </a:pathLst>
                </a:custGeom>
                <a:solidFill>
                  <a:schemeClr val="dk1"/>
                </a:solidFill>
                <a:ln>
                  <a:noFill/>
                </a:ln>
                <a:effectLst>
                  <a:outerShdw blurRad="100013" dist="28575" algn="bl" rotWithShape="0">
                    <a:schemeClr val="dk1">
                      <a:alpha val="1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 name="Google Shape;229;p13"/>
              <p:cNvGrpSpPr/>
              <p:nvPr/>
            </p:nvGrpSpPr>
            <p:grpSpPr>
              <a:xfrm>
                <a:off x="8324730" y="-25066"/>
                <a:ext cx="827625" cy="546925"/>
                <a:chOff x="1211375" y="487400"/>
                <a:chExt cx="827625" cy="546925"/>
              </a:xfrm>
            </p:grpSpPr>
            <p:sp>
              <p:nvSpPr>
                <p:cNvPr id="230" name="Google Shape;230;p13"/>
                <p:cNvSpPr/>
                <p:nvPr/>
              </p:nvSpPr>
              <p:spPr>
                <a:xfrm>
                  <a:off x="1287600" y="487400"/>
                  <a:ext cx="8350" cy="546925"/>
                </a:xfrm>
                <a:custGeom>
                  <a:avLst/>
                  <a:gdLst/>
                  <a:ahLst/>
                  <a:cxnLst/>
                  <a:rect l="l" t="t" r="r" b="b"/>
                  <a:pathLst>
                    <a:path w="334" h="21877" extrusionOk="0">
                      <a:moveTo>
                        <a:pt x="1" y="1"/>
                      </a:moveTo>
                      <a:lnTo>
                        <a:pt x="1" y="21876"/>
                      </a:lnTo>
                      <a:lnTo>
                        <a:pt x="334" y="21876"/>
                      </a:lnTo>
                      <a:lnTo>
                        <a:pt x="334" y="1"/>
                      </a:lnTo>
                      <a:close/>
                    </a:path>
                  </a:pathLst>
                </a:custGeom>
                <a:solidFill>
                  <a:schemeClr val="dk1"/>
                </a:solidFill>
                <a:ln>
                  <a:noFill/>
                </a:ln>
                <a:effectLst>
                  <a:outerShdw blurRad="100013" dist="28575" algn="bl" rotWithShape="0">
                    <a:schemeClr val="dk1">
                      <a:alpha val="1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13"/>
                <p:cNvSpPr/>
                <p:nvPr/>
              </p:nvSpPr>
              <p:spPr>
                <a:xfrm>
                  <a:off x="1453975" y="487400"/>
                  <a:ext cx="8325" cy="546925"/>
                </a:xfrm>
                <a:custGeom>
                  <a:avLst/>
                  <a:gdLst/>
                  <a:ahLst/>
                  <a:cxnLst/>
                  <a:rect l="l" t="t" r="r" b="b"/>
                  <a:pathLst>
                    <a:path w="333" h="21877" extrusionOk="0">
                      <a:moveTo>
                        <a:pt x="0" y="1"/>
                      </a:moveTo>
                      <a:lnTo>
                        <a:pt x="0" y="21876"/>
                      </a:lnTo>
                      <a:lnTo>
                        <a:pt x="333" y="21876"/>
                      </a:lnTo>
                      <a:lnTo>
                        <a:pt x="333" y="1"/>
                      </a:lnTo>
                      <a:close/>
                    </a:path>
                  </a:pathLst>
                </a:custGeom>
                <a:solidFill>
                  <a:schemeClr val="dk1"/>
                </a:solidFill>
                <a:ln>
                  <a:noFill/>
                </a:ln>
                <a:effectLst>
                  <a:outerShdw blurRad="100013" dist="28575" algn="bl" rotWithShape="0">
                    <a:schemeClr val="dk1">
                      <a:alpha val="1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3"/>
                <p:cNvSpPr/>
                <p:nvPr/>
              </p:nvSpPr>
              <p:spPr>
                <a:xfrm>
                  <a:off x="1620325" y="487400"/>
                  <a:ext cx="9025" cy="546925"/>
                </a:xfrm>
                <a:custGeom>
                  <a:avLst/>
                  <a:gdLst/>
                  <a:ahLst/>
                  <a:cxnLst/>
                  <a:rect l="l" t="t" r="r" b="b"/>
                  <a:pathLst>
                    <a:path w="361" h="21877" extrusionOk="0">
                      <a:moveTo>
                        <a:pt x="0" y="1"/>
                      </a:moveTo>
                      <a:lnTo>
                        <a:pt x="0" y="21876"/>
                      </a:lnTo>
                      <a:lnTo>
                        <a:pt x="361" y="21876"/>
                      </a:lnTo>
                      <a:lnTo>
                        <a:pt x="361" y="1"/>
                      </a:lnTo>
                      <a:close/>
                    </a:path>
                  </a:pathLst>
                </a:custGeom>
                <a:solidFill>
                  <a:schemeClr val="dk1"/>
                </a:solidFill>
                <a:ln>
                  <a:noFill/>
                </a:ln>
                <a:effectLst>
                  <a:outerShdw blurRad="100013" dist="28575" algn="bl" rotWithShape="0">
                    <a:schemeClr val="dk1">
                      <a:alpha val="1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3"/>
                <p:cNvSpPr/>
                <p:nvPr/>
              </p:nvSpPr>
              <p:spPr>
                <a:xfrm>
                  <a:off x="1786675" y="487400"/>
                  <a:ext cx="9025" cy="546925"/>
                </a:xfrm>
                <a:custGeom>
                  <a:avLst/>
                  <a:gdLst/>
                  <a:ahLst/>
                  <a:cxnLst/>
                  <a:rect l="l" t="t" r="r" b="b"/>
                  <a:pathLst>
                    <a:path w="361" h="21877" extrusionOk="0">
                      <a:moveTo>
                        <a:pt x="0" y="1"/>
                      </a:moveTo>
                      <a:lnTo>
                        <a:pt x="0" y="21876"/>
                      </a:lnTo>
                      <a:lnTo>
                        <a:pt x="361" y="21876"/>
                      </a:lnTo>
                      <a:lnTo>
                        <a:pt x="361" y="1"/>
                      </a:lnTo>
                      <a:close/>
                    </a:path>
                  </a:pathLst>
                </a:custGeom>
                <a:solidFill>
                  <a:schemeClr val="dk1"/>
                </a:solidFill>
                <a:ln>
                  <a:noFill/>
                </a:ln>
                <a:effectLst>
                  <a:outerShdw blurRad="100013" dist="28575" algn="bl" rotWithShape="0">
                    <a:schemeClr val="dk1">
                      <a:alpha val="1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13"/>
                <p:cNvSpPr/>
                <p:nvPr/>
              </p:nvSpPr>
              <p:spPr>
                <a:xfrm>
                  <a:off x="1953725" y="487400"/>
                  <a:ext cx="8325" cy="546925"/>
                </a:xfrm>
                <a:custGeom>
                  <a:avLst/>
                  <a:gdLst/>
                  <a:ahLst/>
                  <a:cxnLst/>
                  <a:rect l="l" t="t" r="r" b="b"/>
                  <a:pathLst>
                    <a:path w="333" h="21877" extrusionOk="0">
                      <a:moveTo>
                        <a:pt x="0" y="1"/>
                      </a:moveTo>
                      <a:lnTo>
                        <a:pt x="0" y="21876"/>
                      </a:lnTo>
                      <a:lnTo>
                        <a:pt x="333" y="21876"/>
                      </a:lnTo>
                      <a:lnTo>
                        <a:pt x="333" y="1"/>
                      </a:lnTo>
                      <a:close/>
                    </a:path>
                  </a:pathLst>
                </a:custGeom>
                <a:solidFill>
                  <a:schemeClr val="dk1"/>
                </a:solidFill>
                <a:ln>
                  <a:noFill/>
                </a:ln>
                <a:effectLst>
                  <a:outerShdw blurRad="100013" dist="28575" algn="bl" rotWithShape="0">
                    <a:schemeClr val="dk1">
                      <a:alpha val="1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13"/>
                <p:cNvSpPr/>
                <p:nvPr/>
              </p:nvSpPr>
              <p:spPr>
                <a:xfrm>
                  <a:off x="1211375" y="911600"/>
                  <a:ext cx="827625" cy="9050"/>
                </a:xfrm>
                <a:custGeom>
                  <a:avLst/>
                  <a:gdLst/>
                  <a:ahLst/>
                  <a:cxnLst/>
                  <a:rect l="l" t="t" r="r" b="b"/>
                  <a:pathLst>
                    <a:path w="33105" h="362" extrusionOk="0">
                      <a:moveTo>
                        <a:pt x="0" y="1"/>
                      </a:moveTo>
                      <a:lnTo>
                        <a:pt x="0" y="361"/>
                      </a:lnTo>
                      <a:lnTo>
                        <a:pt x="33104" y="361"/>
                      </a:lnTo>
                      <a:lnTo>
                        <a:pt x="33104" y="1"/>
                      </a:lnTo>
                      <a:close/>
                    </a:path>
                  </a:pathLst>
                </a:custGeom>
                <a:solidFill>
                  <a:schemeClr val="dk1"/>
                </a:solidFill>
                <a:ln>
                  <a:noFill/>
                </a:ln>
                <a:effectLst>
                  <a:outerShdw blurRad="100013" dist="28575" algn="bl" rotWithShape="0">
                    <a:schemeClr val="dk1">
                      <a:alpha val="1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13"/>
                <p:cNvSpPr/>
                <p:nvPr/>
              </p:nvSpPr>
              <p:spPr>
                <a:xfrm>
                  <a:off x="1211375" y="745250"/>
                  <a:ext cx="827625" cy="9050"/>
                </a:xfrm>
                <a:custGeom>
                  <a:avLst/>
                  <a:gdLst/>
                  <a:ahLst/>
                  <a:cxnLst/>
                  <a:rect l="l" t="t" r="r" b="b"/>
                  <a:pathLst>
                    <a:path w="33105" h="362" extrusionOk="0">
                      <a:moveTo>
                        <a:pt x="0" y="1"/>
                      </a:moveTo>
                      <a:lnTo>
                        <a:pt x="0" y="361"/>
                      </a:lnTo>
                      <a:lnTo>
                        <a:pt x="33104" y="361"/>
                      </a:lnTo>
                      <a:lnTo>
                        <a:pt x="33104" y="1"/>
                      </a:lnTo>
                      <a:close/>
                    </a:path>
                  </a:pathLst>
                </a:custGeom>
                <a:solidFill>
                  <a:schemeClr val="dk1"/>
                </a:solidFill>
                <a:ln>
                  <a:noFill/>
                </a:ln>
                <a:effectLst>
                  <a:outerShdw blurRad="100013" dist="28575" algn="bl" rotWithShape="0">
                    <a:schemeClr val="dk1">
                      <a:alpha val="1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13"/>
                <p:cNvSpPr/>
                <p:nvPr/>
              </p:nvSpPr>
              <p:spPr>
                <a:xfrm>
                  <a:off x="1211375" y="578900"/>
                  <a:ext cx="827625" cy="8350"/>
                </a:xfrm>
                <a:custGeom>
                  <a:avLst/>
                  <a:gdLst/>
                  <a:ahLst/>
                  <a:cxnLst/>
                  <a:rect l="l" t="t" r="r" b="b"/>
                  <a:pathLst>
                    <a:path w="33105" h="334" extrusionOk="0">
                      <a:moveTo>
                        <a:pt x="0" y="1"/>
                      </a:moveTo>
                      <a:lnTo>
                        <a:pt x="0" y="333"/>
                      </a:lnTo>
                      <a:lnTo>
                        <a:pt x="33104" y="333"/>
                      </a:lnTo>
                      <a:lnTo>
                        <a:pt x="33104" y="1"/>
                      </a:lnTo>
                      <a:close/>
                    </a:path>
                  </a:pathLst>
                </a:custGeom>
                <a:solidFill>
                  <a:schemeClr val="dk1"/>
                </a:solidFill>
                <a:ln>
                  <a:noFill/>
                </a:ln>
                <a:effectLst>
                  <a:outerShdw blurRad="100013" dist="28575" algn="bl" rotWithShape="0">
                    <a:schemeClr val="dk1">
                      <a:alpha val="16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8" name="Google Shape;238;p13"/>
            <p:cNvGrpSpPr/>
            <p:nvPr/>
          </p:nvGrpSpPr>
          <p:grpSpPr>
            <a:xfrm>
              <a:off x="8172575" y="4239938"/>
              <a:ext cx="516400" cy="516425"/>
              <a:chOff x="2242075" y="2645150"/>
              <a:chExt cx="516400" cy="516425"/>
            </a:xfrm>
          </p:grpSpPr>
          <p:sp>
            <p:nvSpPr>
              <p:cNvPr id="239" name="Google Shape;239;p13"/>
              <p:cNvSpPr/>
              <p:nvPr/>
            </p:nvSpPr>
            <p:spPr>
              <a:xfrm>
                <a:off x="2495750" y="2645150"/>
                <a:ext cx="9050" cy="516425"/>
              </a:xfrm>
              <a:custGeom>
                <a:avLst/>
                <a:gdLst/>
                <a:ahLst/>
                <a:cxnLst/>
                <a:rect l="l" t="t" r="r" b="b"/>
                <a:pathLst>
                  <a:path w="362" h="20657" extrusionOk="0">
                    <a:moveTo>
                      <a:pt x="1" y="1"/>
                    </a:moveTo>
                    <a:lnTo>
                      <a:pt x="1" y="20656"/>
                    </a:lnTo>
                    <a:lnTo>
                      <a:pt x="361" y="20656"/>
                    </a:lnTo>
                    <a:lnTo>
                      <a:pt x="3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13"/>
              <p:cNvSpPr/>
              <p:nvPr/>
            </p:nvSpPr>
            <p:spPr>
              <a:xfrm>
                <a:off x="2242075" y="2898850"/>
                <a:ext cx="516400" cy="9025"/>
              </a:xfrm>
              <a:custGeom>
                <a:avLst/>
                <a:gdLst/>
                <a:ahLst/>
                <a:cxnLst/>
                <a:rect l="l" t="t" r="r" b="b"/>
                <a:pathLst>
                  <a:path w="20656" h="361" extrusionOk="0">
                    <a:moveTo>
                      <a:pt x="0" y="0"/>
                    </a:moveTo>
                    <a:lnTo>
                      <a:pt x="0" y="361"/>
                    </a:lnTo>
                    <a:lnTo>
                      <a:pt x="20656" y="361"/>
                    </a:lnTo>
                    <a:lnTo>
                      <a:pt x="206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13"/>
              <p:cNvSpPr/>
              <p:nvPr/>
            </p:nvSpPr>
            <p:spPr>
              <a:xfrm>
                <a:off x="2314850" y="2717925"/>
                <a:ext cx="370850" cy="370850"/>
              </a:xfrm>
              <a:custGeom>
                <a:avLst/>
                <a:gdLst/>
                <a:ahLst/>
                <a:cxnLst/>
                <a:rect l="l" t="t" r="r" b="b"/>
                <a:pathLst>
                  <a:path w="14834" h="14834" extrusionOk="0">
                    <a:moveTo>
                      <a:pt x="14612" y="1"/>
                    </a:moveTo>
                    <a:lnTo>
                      <a:pt x="0" y="14584"/>
                    </a:lnTo>
                    <a:lnTo>
                      <a:pt x="250" y="14834"/>
                    </a:lnTo>
                    <a:lnTo>
                      <a:pt x="14833" y="250"/>
                    </a:lnTo>
                    <a:lnTo>
                      <a:pt x="146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13"/>
              <p:cNvSpPr/>
              <p:nvPr/>
            </p:nvSpPr>
            <p:spPr>
              <a:xfrm>
                <a:off x="2314850" y="2717925"/>
                <a:ext cx="370850" cy="370850"/>
              </a:xfrm>
              <a:custGeom>
                <a:avLst/>
                <a:gdLst/>
                <a:ahLst/>
                <a:cxnLst/>
                <a:rect l="l" t="t" r="r" b="b"/>
                <a:pathLst>
                  <a:path w="14834" h="14834" extrusionOk="0">
                    <a:moveTo>
                      <a:pt x="250" y="1"/>
                    </a:moveTo>
                    <a:lnTo>
                      <a:pt x="0" y="250"/>
                    </a:lnTo>
                    <a:lnTo>
                      <a:pt x="14612" y="14834"/>
                    </a:lnTo>
                    <a:lnTo>
                      <a:pt x="14833" y="14584"/>
                    </a:lnTo>
                    <a:lnTo>
                      <a:pt x="2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1">
  <p:cSld name="CUSTOM_11">
    <p:spTree>
      <p:nvGrpSpPr>
        <p:cNvPr id="1" name="Shape 243"/>
        <p:cNvGrpSpPr/>
        <p:nvPr/>
      </p:nvGrpSpPr>
      <p:grpSpPr>
        <a:xfrm>
          <a:off x="0" y="0"/>
          <a:ext cx="0" cy="0"/>
          <a:chOff x="0" y="0"/>
          <a:chExt cx="0" cy="0"/>
        </a:xfrm>
      </p:grpSpPr>
      <p:sp>
        <p:nvSpPr>
          <p:cNvPr id="244" name="Google Shape;244;p14"/>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14"/>
          <p:cNvSpPr txBox="1">
            <a:spLocks noGrp="1"/>
          </p:cNvSpPr>
          <p:nvPr>
            <p:ph type="title"/>
          </p:nvPr>
        </p:nvSpPr>
        <p:spPr>
          <a:xfrm>
            <a:off x="1727575" y="537275"/>
            <a:ext cx="3021300" cy="482700"/>
          </a:xfrm>
          <a:prstGeom prst="rect">
            <a:avLst/>
          </a:prstGeom>
          <a:solidFill>
            <a:schemeClr val="accent3"/>
          </a:solidFill>
        </p:spPr>
        <p:txBody>
          <a:bodyPr spcFirstLastPara="1" wrap="square" lIns="91425" tIns="91425" rIns="91425" bIns="91425" anchor="t" anchorCtr="0">
            <a:noAutofit/>
          </a:bodyPr>
          <a:lstStyle>
            <a:lvl1pPr lvl="0" rtl="0">
              <a:spcBef>
                <a:spcPts val="0"/>
              </a:spcBef>
              <a:spcAft>
                <a:spcPts val="0"/>
              </a:spcAft>
              <a:buSzPts val="27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46" name="Google Shape;246;p14"/>
          <p:cNvGrpSpPr/>
          <p:nvPr/>
        </p:nvGrpSpPr>
        <p:grpSpPr>
          <a:xfrm>
            <a:off x="-332700" y="-299663"/>
            <a:ext cx="9782038" cy="5863939"/>
            <a:chOff x="-332700" y="-299663"/>
            <a:chExt cx="9782038" cy="5863939"/>
          </a:xfrm>
        </p:grpSpPr>
        <p:grpSp>
          <p:nvGrpSpPr>
            <p:cNvPr id="247" name="Google Shape;247;p14"/>
            <p:cNvGrpSpPr/>
            <p:nvPr/>
          </p:nvGrpSpPr>
          <p:grpSpPr>
            <a:xfrm>
              <a:off x="7892512" y="3847075"/>
              <a:ext cx="1556825" cy="1717202"/>
              <a:chOff x="7892512" y="3847075"/>
              <a:chExt cx="1556825" cy="1717202"/>
            </a:xfrm>
          </p:grpSpPr>
          <p:grpSp>
            <p:nvGrpSpPr>
              <p:cNvPr id="248" name="Google Shape;248;p14"/>
              <p:cNvGrpSpPr/>
              <p:nvPr/>
            </p:nvGrpSpPr>
            <p:grpSpPr>
              <a:xfrm>
                <a:off x="8464300" y="3847075"/>
                <a:ext cx="951025" cy="1129150"/>
                <a:chOff x="1674375" y="3474850"/>
                <a:chExt cx="951025" cy="1129150"/>
              </a:xfrm>
            </p:grpSpPr>
            <p:sp>
              <p:nvSpPr>
                <p:cNvPr id="249" name="Google Shape;249;p14"/>
                <p:cNvSpPr/>
                <p:nvPr/>
              </p:nvSpPr>
              <p:spPr>
                <a:xfrm>
                  <a:off x="1674375" y="3474850"/>
                  <a:ext cx="951025" cy="1129150"/>
                </a:xfrm>
                <a:custGeom>
                  <a:avLst/>
                  <a:gdLst/>
                  <a:ahLst/>
                  <a:cxnLst/>
                  <a:rect l="l" t="t" r="r" b="b"/>
                  <a:pathLst>
                    <a:path w="38041" h="45166" extrusionOk="0">
                      <a:moveTo>
                        <a:pt x="19021" y="0"/>
                      </a:moveTo>
                      <a:cubicBezTo>
                        <a:pt x="8540" y="0"/>
                        <a:pt x="1" y="8512"/>
                        <a:pt x="1" y="19020"/>
                      </a:cubicBezTo>
                      <a:lnTo>
                        <a:pt x="1" y="45165"/>
                      </a:lnTo>
                      <a:lnTo>
                        <a:pt x="361" y="45165"/>
                      </a:lnTo>
                      <a:lnTo>
                        <a:pt x="361" y="19020"/>
                      </a:lnTo>
                      <a:cubicBezTo>
                        <a:pt x="361" y="8706"/>
                        <a:pt x="8734" y="333"/>
                        <a:pt x="19021" y="333"/>
                      </a:cubicBezTo>
                      <a:cubicBezTo>
                        <a:pt x="29307" y="333"/>
                        <a:pt x="37680" y="8706"/>
                        <a:pt x="37680" y="19020"/>
                      </a:cubicBezTo>
                      <a:lnTo>
                        <a:pt x="37680" y="45165"/>
                      </a:lnTo>
                      <a:lnTo>
                        <a:pt x="38040" y="45165"/>
                      </a:lnTo>
                      <a:lnTo>
                        <a:pt x="38040" y="19020"/>
                      </a:lnTo>
                      <a:cubicBezTo>
                        <a:pt x="38040" y="8512"/>
                        <a:pt x="29501" y="0"/>
                        <a:pt x="19021" y="0"/>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14"/>
                <p:cNvSpPr/>
                <p:nvPr/>
              </p:nvSpPr>
              <p:spPr>
                <a:xfrm>
                  <a:off x="1792225" y="3596825"/>
                  <a:ext cx="714650" cy="1007175"/>
                </a:xfrm>
                <a:custGeom>
                  <a:avLst/>
                  <a:gdLst/>
                  <a:ahLst/>
                  <a:cxnLst/>
                  <a:rect l="l" t="t" r="r" b="b"/>
                  <a:pathLst>
                    <a:path w="28586" h="40287" extrusionOk="0">
                      <a:moveTo>
                        <a:pt x="14307" y="1"/>
                      </a:moveTo>
                      <a:cubicBezTo>
                        <a:pt x="6433" y="1"/>
                        <a:pt x="0" y="6433"/>
                        <a:pt x="0" y="14307"/>
                      </a:cubicBezTo>
                      <a:lnTo>
                        <a:pt x="0" y="40286"/>
                      </a:lnTo>
                      <a:lnTo>
                        <a:pt x="361" y="40286"/>
                      </a:lnTo>
                      <a:lnTo>
                        <a:pt x="361" y="14307"/>
                      </a:lnTo>
                      <a:cubicBezTo>
                        <a:pt x="361" y="6627"/>
                        <a:pt x="6627" y="361"/>
                        <a:pt x="14307" y="361"/>
                      </a:cubicBezTo>
                      <a:cubicBezTo>
                        <a:pt x="21987" y="361"/>
                        <a:pt x="28253" y="6627"/>
                        <a:pt x="28253" y="14307"/>
                      </a:cubicBezTo>
                      <a:lnTo>
                        <a:pt x="28253" y="40286"/>
                      </a:lnTo>
                      <a:lnTo>
                        <a:pt x="28585" y="40286"/>
                      </a:lnTo>
                      <a:lnTo>
                        <a:pt x="28585" y="14307"/>
                      </a:lnTo>
                      <a:cubicBezTo>
                        <a:pt x="28585" y="6433"/>
                        <a:pt x="22181" y="1"/>
                        <a:pt x="14307"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14"/>
                <p:cNvSpPr/>
                <p:nvPr/>
              </p:nvSpPr>
              <p:spPr>
                <a:xfrm>
                  <a:off x="1912125" y="3743075"/>
                  <a:ext cx="475525" cy="860925"/>
                </a:xfrm>
                <a:custGeom>
                  <a:avLst/>
                  <a:gdLst/>
                  <a:ahLst/>
                  <a:cxnLst/>
                  <a:rect l="l" t="t" r="r" b="b"/>
                  <a:pathLst>
                    <a:path w="19021" h="34437" extrusionOk="0">
                      <a:moveTo>
                        <a:pt x="9511" y="1"/>
                      </a:moveTo>
                      <a:cubicBezTo>
                        <a:pt x="4270" y="1"/>
                        <a:pt x="1" y="4271"/>
                        <a:pt x="1" y="9511"/>
                      </a:cubicBezTo>
                      <a:lnTo>
                        <a:pt x="1" y="34436"/>
                      </a:lnTo>
                      <a:lnTo>
                        <a:pt x="333" y="34436"/>
                      </a:lnTo>
                      <a:lnTo>
                        <a:pt x="333" y="9511"/>
                      </a:lnTo>
                      <a:cubicBezTo>
                        <a:pt x="333" y="4465"/>
                        <a:pt x="4465" y="334"/>
                        <a:pt x="9511" y="334"/>
                      </a:cubicBezTo>
                      <a:cubicBezTo>
                        <a:pt x="14557" y="334"/>
                        <a:pt x="18688" y="4465"/>
                        <a:pt x="18688" y="9511"/>
                      </a:cubicBezTo>
                      <a:lnTo>
                        <a:pt x="18688" y="34436"/>
                      </a:lnTo>
                      <a:lnTo>
                        <a:pt x="19020" y="34436"/>
                      </a:lnTo>
                      <a:lnTo>
                        <a:pt x="19020" y="9511"/>
                      </a:lnTo>
                      <a:cubicBezTo>
                        <a:pt x="19020" y="4271"/>
                        <a:pt x="14751" y="1"/>
                        <a:pt x="9511"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 name="Google Shape;252;p14"/>
              <p:cNvGrpSpPr/>
              <p:nvPr/>
            </p:nvGrpSpPr>
            <p:grpSpPr>
              <a:xfrm>
                <a:off x="7892512" y="4386477"/>
                <a:ext cx="1556825" cy="1177800"/>
                <a:chOff x="7835963" y="4386477"/>
                <a:chExt cx="1556825" cy="1177800"/>
              </a:xfrm>
            </p:grpSpPr>
            <p:pic>
              <p:nvPicPr>
                <p:cNvPr id="253" name="Google Shape;253;p14"/>
                <p:cNvPicPr preferRelativeResize="0"/>
                <p:nvPr/>
              </p:nvPicPr>
              <p:blipFill rotWithShape="1">
                <a:blip r:embed="rId2">
                  <a:alphaModFix/>
                </a:blip>
                <a:srcRect/>
                <a:stretch/>
              </p:blipFill>
              <p:spPr>
                <a:xfrm>
                  <a:off x="7835963" y="4548503"/>
                  <a:ext cx="1556825" cy="907897"/>
                </a:xfrm>
                <a:prstGeom prst="rect">
                  <a:avLst/>
                </a:prstGeom>
                <a:noFill/>
                <a:ln>
                  <a:noFill/>
                </a:ln>
                <a:effectLst>
                  <a:outerShdw blurRad="100013" dist="28575" dir="5400000" algn="bl" rotWithShape="0">
                    <a:schemeClr val="dk1">
                      <a:alpha val="17000"/>
                    </a:schemeClr>
                  </a:outerShdw>
                </a:effectLst>
              </p:spPr>
            </p:pic>
            <p:pic>
              <p:nvPicPr>
                <p:cNvPr id="254" name="Google Shape;254;p14"/>
                <p:cNvPicPr preferRelativeResize="0"/>
                <p:nvPr/>
              </p:nvPicPr>
              <p:blipFill rotWithShape="1">
                <a:blip r:embed="rId3">
                  <a:alphaModFix/>
                </a:blip>
                <a:srcRect t="6123" b="11680"/>
                <a:stretch/>
              </p:blipFill>
              <p:spPr>
                <a:xfrm rot="5400000">
                  <a:off x="8207051" y="4573277"/>
                  <a:ext cx="1177800" cy="804200"/>
                </a:xfrm>
                <a:prstGeom prst="rect">
                  <a:avLst/>
                </a:prstGeom>
                <a:noFill/>
                <a:ln>
                  <a:noFill/>
                </a:ln>
                <a:effectLst>
                  <a:outerShdw blurRad="100013" dist="28575" dir="5400000" algn="bl" rotWithShape="0">
                    <a:schemeClr val="dk1">
                      <a:alpha val="17000"/>
                    </a:schemeClr>
                  </a:outerShdw>
                </a:effectLst>
              </p:spPr>
            </p:pic>
          </p:grpSp>
        </p:grpSp>
        <p:grpSp>
          <p:nvGrpSpPr>
            <p:cNvPr id="255" name="Google Shape;255;p14"/>
            <p:cNvGrpSpPr/>
            <p:nvPr/>
          </p:nvGrpSpPr>
          <p:grpSpPr>
            <a:xfrm>
              <a:off x="-332700" y="-299663"/>
              <a:ext cx="1016450" cy="909650"/>
              <a:chOff x="-332700" y="-299663"/>
              <a:chExt cx="1016450" cy="909650"/>
            </a:xfrm>
          </p:grpSpPr>
          <p:pic>
            <p:nvPicPr>
              <p:cNvPr id="256" name="Google Shape;256;p14"/>
              <p:cNvPicPr preferRelativeResize="0"/>
              <p:nvPr/>
            </p:nvPicPr>
            <p:blipFill rotWithShape="1">
              <a:blip r:embed="rId4">
                <a:alphaModFix/>
              </a:blip>
              <a:srcRect l="-1010" t="8345" r="1010" b="8776"/>
              <a:stretch/>
            </p:blipFill>
            <p:spPr>
              <a:xfrm>
                <a:off x="-332700" y="-299663"/>
                <a:ext cx="951025" cy="909650"/>
              </a:xfrm>
              <a:prstGeom prst="rect">
                <a:avLst/>
              </a:prstGeom>
              <a:noFill/>
              <a:ln>
                <a:noFill/>
              </a:ln>
              <a:effectLst>
                <a:outerShdw blurRad="100013" dist="28575" dir="5400000" algn="bl" rotWithShape="0">
                  <a:schemeClr val="dk1">
                    <a:alpha val="17000"/>
                  </a:schemeClr>
                </a:outerShdw>
              </a:effectLst>
            </p:spPr>
          </p:pic>
          <p:pic>
            <p:nvPicPr>
              <p:cNvPr id="257" name="Google Shape;257;p14"/>
              <p:cNvPicPr preferRelativeResize="0"/>
              <p:nvPr/>
            </p:nvPicPr>
            <p:blipFill rotWithShape="1">
              <a:blip r:embed="rId5">
                <a:alphaModFix/>
              </a:blip>
              <a:srcRect l="5945" t="14662" r="8386" b="7715"/>
              <a:stretch/>
            </p:blipFill>
            <p:spPr>
              <a:xfrm>
                <a:off x="140860" y="-1"/>
                <a:ext cx="542890" cy="528698"/>
              </a:xfrm>
              <a:prstGeom prst="rect">
                <a:avLst/>
              </a:prstGeom>
              <a:noFill/>
              <a:ln>
                <a:noFill/>
              </a:ln>
              <a:effectLst>
                <a:outerShdw blurRad="100013" dist="28575" dir="5400000" algn="bl" rotWithShape="0">
                  <a:schemeClr val="dk1">
                    <a:alpha val="17000"/>
                  </a:schemeClr>
                </a:outerShdw>
              </a:effectLst>
            </p:spPr>
          </p:pic>
          <p:pic>
            <p:nvPicPr>
              <p:cNvPr id="258" name="Google Shape;258;p14"/>
              <p:cNvPicPr preferRelativeResize="0"/>
              <p:nvPr/>
            </p:nvPicPr>
            <p:blipFill rotWithShape="1">
              <a:blip r:embed="rId5">
                <a:alphaModFix/>
              </a:blip>
              <a:srcRect l="5945" t="14662" r="8386" b="7715"/>
              <a:stretch/>
            </p:blipFill>
            <p:spPr>
              <a:xfrm>
                <a:off x="34362" y="200676"/>
                <a:ext cx="336831" cy="328025"/>
              </a:xfrm>
              <a:prstGeom prst="rect">
                <a:avLst/>
              </a:prstGeom>
              <a:noFill/>
              <a:ln>
                <a:noFill/>
              </a:ln>
              <a:effectLst>
                <a:outerShdw blurRad="100013" dist="28575" dir="5400000" algn="bl" rotWithShape="0">
                  <a:schemeClr val="dk1">
                    <a:alpha val="17000"/>
                  </a:schemeClr>
                </a:outerShdw>
              </a:effectLst>
            </p:spPr>
          </p:pic>
        </p:grpSp>
      </p:grpSp>
      <p:grpSp>
        <p:nvGrpSpPr>
          <p:cNvPr id="259" name="Google Shape;259;p14"/>
          <p:cNvGrpSpPr/>
          <p:nvPr/>
        </p:nvGrpSpPr>
        <p:grpSpPr>
          <a:xfrm>
            <a:off x="6563399" y="78779"/>
            <a:ext cx="306897" cy="306911"/>
            <a:chOff x="2242075" y="2645150"/>
            <a:chExt cx="516400" cy="516425"/>
          </a:xfrm>
        </p:grpSpPr>
        <p:sp>
          <p:nvSpPr>
            <p:cNvPr id="260" name="Google Shape;260;p14"/>
            <p:cNvSpPr/>
            <p:nvPr/>
          </p:nvSpPr>
          <p:spPr>
            <a:xfrm>
              <a:off x="2495750" y="2645150"/>
              <a:ext cx="9050" cy="516425"/>
            </a:xfrm>
            <a:custGeom>
              <a:avLst/>
              <a:gdLst/>
              <a:ahLst/>
              <a:cxnLst/>
              <a:rect l="l" t="t" r="r" b="b"/>
              <a:pathLst>
                <a:path w="362" h="20657" extrusionOk="0">
                  <a:moveTo>
                    <a:pt x="1" y="1"/>
                  </a:moveTo>
                  <a:lnTo>
                    <a:pt x="1" y="20656"/>
                  </a:lnTo>
                  <a:lnTo>
                    <a:pt x="361" y="20656"/>
                  </a:lnTo>
                  <a:lnTo>
                    <a:pt x="361"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14"/>
            <p:cNvSpPr/>
            <p:nvPr/>
          </p:nvSpPr>
          <p:spPr>
            <a:xfrm>
              <a:off x="2242075" y="2898850"/>
              <a:ext cx="516400" cy="9025"/>
            </a:xfrm>
            <a:custGeom>
              <a:avLst/>
              <a:gdLst/>
              <a:ahLst/>
              <a:cxnLst/>
              <a:rect l="l" t="t" r="r" b="b"/>
              <a:pathLst>
                <a:path w="20656" h="361" extrusionOk="0">
                  <a:moveTo>
                    <a:pt x="0" y="0"/>
                  </a:moveTo>
                  <a:lnTo>
                    <a:pt x="0" y="361"/>
                  </a:lnTo>
                  <a:lnTo>
                    <a:pt x="20656" y="361"/>
                  </a:lnTo>
                  <a:lnTo>
                    <a:pt x="20656"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14"/>
            <p:cNvSpPr/>
            <p:nvPr/>
          </p:nvSpPr>
          <p:spPr>
            <a:xfrm>
              <a:off x="2314850" y="2717925"/>
              <a:ext cx="370850" cy="370850"/>
            </a:xfrm>
            <a:custGeom>
              <a:avLst/>
              <a:gdLst/>
              <a:ahLst/>
              <a:cxnLst/>
              <a:rect l="l" t="t" r="r" b="b"/>
              <a:pathLst>
                <a:path w="14834" h="14834" extrusionOk="0">
                  <a:moveTo>
                    <a:pt x="14612" y="1"/>
                  </a:moveTo>
                  <a:lnTo>
                    <a:pt x="0" y="14584"/>
                  </a:lnTo>
                  <a:lnTo>
                    <a:pt x="250" y="14834"/>
                  </a:lnTo>
                  <a:lnTo>
                    <a:pt x="14833" y="250"/>
                  </a:lnTo>
                  <a:lnTo>
                    <a:pt x="14612"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14"/>
            <p:cNvSpPr/>
            <p:nvPr/>
          </p:nvSpPr>
          <p:spPr>
            <a:xfrm>
              <a:off x="2314850" y="2717925"/>
              <a:ext cx="370850" cy="370850"/>
            </a:xfrm>
            <a:custGeom>
              <a:avLst/>
              <a:gdLst/>
              <a:ahLst/>
              <a:cxnLst/>
              <a:rect l="l" t="t" r="r" b="b"/>
              <a:pathLst>
                <a:path w="14834" h="14834" extrusionOk="0">
                  <a:moveTo>
                    <a:pt x="250" y="1"/>
                  </a:moveTo>
                  <a:lnTo>
                    <a:pt x="0" y="250"/>
                  </a:lnTo>
                  <a:lnTo>
                    <a:pt x="14612" y="14834"/>
                  </a:lnTo>
                  <a:lnTo>
                    <a:pt x="14833" y="14584"/>
                  </a:lnTo>
                  <a:lnTo>
                    <a:pt x="250"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2">
  <p:cSld name="TITLE_ONLY_1">
    <p:spTree>
      <p:nvGrpSpPr>
        <p:cNvPr id="1" name="Shape 264"/>
        <p:cNvGrpSpPr/>
        <p:nvPr/>
      </p:nvGrpSpPr>
      <p:grpSpPr>
        <a:xfrm>
          <a:off x="0" y="0"/>
          <a:ext cx="0" cy="0"/>
          <a:chOff x="0" y="0"/>
          <a:chExt cx="0" cy="0"/>
        </a:xfrm>
      </p:grpSpPr>
      <p:sp>
        <p:nvSpPr>
          <p:cNvPr id="265" name="Google Shape;265;p15"/>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67" name="Google Shape;267;p15"/>
          <p:cNvGrpSpPr/>
          <p:nvPr/>
        </p:nvGrpSpPr>
        <p:grpSpPr>
          <a:xfrm>
            <a:off x="-293825" y="-314325"/>
            <a:ext cx="9637850" cy="5832201"/>
            <a:chOff x="-293825" y="-314325"/>
            <a:chExt cx="9637850" cy="5832201"/>
          </a:xfrm>
        </p:grpSpPr>
        <p:grpSp>
          <p:nvGrpSpPr>
            <p:cNvPr id="268" name="Google Shape;268;p15"/>
            <p:cNvGrpSpPr/>
            <p:nvPr/>
          </p:nvGrpSpPr>
          <p:grpSpPr>
            <a:xfrm>
              <a:off x="-293825" y="3223013"/>
              <a:ext cx="1244648" cy="2294863"/>
              <a:chOff x="-293825" y="3223013"/>
              <a:chExt cx="1244648" cy="2294863"/>
            </a:xfrm>
          </p:grpSpPr>
          <p:grpSp>
            <p:nvGrpSpPr>
              <p:cNvPr id="269" name="Google Shape;269;p15"/>
              <p:cNvGrpSpPr/>
              <p:nvPr/>
            </p:nvGrpSpPr>
            <p:grpSpPr>
              <a:xfrm rot="5400000">
                <a:off x="-457900" y="3790350"/>
                <a:ext cx="1428600" cy="293925"/>
                <a:chOff x="388600" y="2553650"/>
                <a:chExt cx="1428600" cy="293925"/>
              </a:xfrm>
            </p:grpSpPr>
            <p:sp>
              <p:nvSpPr>
                <p:cNvPr id="270" name="Google Shape;270;p15"/>
                <p:cNvSpPr/>
                <p:nvPr/>
              </p:nvSpPr>
              <p:spPr>
                <a:xfrm>
                  <a:off x="388600" y="2742200"/>
                  <a:ext cx="1428600" cy="105375"/>
                </a:xfrm>
                <a:custGeom>
                  <a:avLst/>
                  <a:gdLst/>
                  <a:ahLst/>
                  <a:cxnLst/>
                  <a:rect l="l" t="t" r="r" b="b"/>
                  <a:pathLst>
                    <a:path w="57144" h="4215" extrusionOk="0">
                      <a:moveTo>
                        <a:pt x="7709" y="0"/>
                      </a:moveTo>
                      <a:lnTo>
                        <a:pt x="3938" y="3715"/>
                      </a:lnTo>
                      <a:lnTo>
                        <a:pt x="250" y="111"/>
                      </a:lnTo>
                      <a:lnTo>
                        <a:pt x="1" y="361"/>
                      </a:lnTo>
                      <a:lnTo>
                        <a:pt x="3938" y="4214"/>
                      </a:lnTo>
                      <a:lnTo>
                        <a:pt x="7709" y="471"/>
                      </a:lnTo>
                      <a:lnTo>
                        <a:pt x="11507" y="4214"/>
                      </a:lnTo>
                      <a:lnTo>
                        <a:pt x="15305" y="471"/>
                      </a:lnTo>
                      <a:lnTo>
                        <a:pt x="19104" y="4214"/>
                      </a:lnTo>
                      <a:lnTo>
                        <a:pt x="22902" y="471"/>
                      </a:lnTo>
                      <a:lnTo>
                        <a:pt x="26673" y="4214"/>
                      </a:lnTo>
                      <a:lnTo>
                        <a:pt x="30471" y="471"/>
                      </a:lnTo>
                      <a:lnTo>
                        <a:pt x="34270" y="4214"/>
                      </a:lnTo>
                      <a:lnTo>
                        <a:pt x="38068" y="471"/>
                      </a:lnTo>
                      <a:lnTo>
                        <a:pt x="41867" y="4214"/>
                      </a:lnTo>
                      <a:lnTo>
                        <a:pt x="45637" y="471"/>
                      </a:lnTo>
                      <a:lnTo>
                        <a:pt x="49436" y="4214"/>
                      </a:lnTo>
                      <a:lnTo>
                        <a:pt x="53234" y="471"/>
                      </a:lnTo>
                      <a:lnTo>
                        <a:pt x="56894" y="4104"/>
                      </a:lnTo>
                      <a:lnTo>
                        <a:pt x="57143" y="3854"/>
                      </a:lnTo>
                      <a:lnTo>
                        <a:pt x="53234" y="0"/>
                      </a:lnTo>
                      <a:lnTo>
                        <a:pt x="49436" y="3715"/>
                      </a:lnTo>
                      <a:lnTo>
                        <a:pt x="45637" y="0"/>
                      </a:lnTo>
                      <a:lnTo>
                        <a:pt x="41867" y="3715"/>
                      </a:lnTo>
                      <a:lnTo>
                        <a:pt x="38068" y="0"/>
                      </a:lnTo>
                      <a:lnTo>
                        <a:pt x="34270" y="3715"/>
                      </a:lnTo>
                      <a:lnTo>
                        <a:pt x="30471" y="0"/>
                      </a:lnTo>
                      <a:lnTo>
                        <a:pt x="26673" y="3715"/>
                      </a:lnTo>
                      <a:lnTo>
                        <a:pt x="22902" y="0"/>
                      </a:lnTo>
                      <a:lnTo>
                        <a:pt x="19104" y="3715"/>
                      </a:lnTo>
                      <a:lnTo>
                        <a:pt x="15305" y="0"/>
                      </a:lnTo>
                      <a:lnTo>
                        <a:pt x="11507" y="3715"/>
                      </a:lnTo>
                      <a:lnTo>
                        <a:pt x="7709"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15"/>
                <p:cNvSpPr/>
                <p:nvPr/>
              </p:nvSpPr>
              <p:spPr>
                <a:xfrm>
                  <a:off x="388600" y="2553650"/>
                  <a:ext cx="1428600" cy="106075"/>
                </a:xfrm>
                <a:custGeom>
                  <a:avLst/>
                  <a:gdLst/>
                  <a:ahLst/>
                  <a:cxnLst/>
                  <a:rect l="l" t="t" r="r" b="b"/>
                  <a:pathLst>
                    <a:path w="57144" h="4243" extrusionOk="0">
                      <a:moveTo>
                        <a:pt x="7709" y="1"/>
                      </a:moveTo>
                      <a:lnTo>
                        <a:pt x="3938" y="3744"/>
                      </a:lnTo>
                      <a:lnTo>
                        <a:pt x="250" y="139"/>
                      </a:lnTo>
                      <a:lnTo>
                        <a:pt x="1" y="389"/>
                      </a:lnTo>
                      <a:lnTo>
                        <a:pt x="3938" y="4243"/>
                      </a:lnTo>
                      <a:lnTo>
                        <a:pt x="7709" y="500"/>
                      </a:lnTo>
                      <a:lnTo>
                        <a:pt x="11507" y="4243"/>
                      </a:lnTo>
                      <a:lnTo>
                        <a:pt x="15305" y="500"/>
                      </a:lnTo>
                      <a:lnTo>
                        <a:pt x="19104" y="4243"/>
                      </a:lnTo>
                      <a:lnTo>
                        <a:pt x="22902" y="500"/>
                      </a:lnTo>
                      <a:lnTo>
                        <a:pt x="26673" y="4243"/>
                      </a:lnTo>
                      <a:lnTo>
                        <a:pt x="30471" y="500"/>
                      </a:lnTo>
                      <a:lnTo>
                        <a:pt x="34270" y="4243"/>
                      </a:lnTo>
                      <a:lnTo>
                        <a:pt x="38068" y="500"/>
                      </a:lnTo>
                      <a:lnTo>
                        <a:pt x="41867" y="4243"/>
                      </a:lnTo>
                      <a:lnTo>
                        <a:pt x="45637" y="500"/>
                      </a:lnTo>
                      <a:lnTo>
                        <a:pt x="49436" y="4243"/>
                      </a:lnTo>
                      <a:lnTo>
                        <a:pt x="53234" y="500"/>
                      </a:lnTo>
                      <a:lnTo>
                        <a:pt x="56894" y="4104"/>
                      </a:lnTo>
                      <a:lnTo>
                        <a:pt x="57143" y="3855"/>
                      </a:lnTo>
                      <a:lnTo>
                        <a:pt x="53234" y="1"/>
                      </a:lnTo>
                      <a:lnTo>
                        <a:pt x="49436" y="3744"/>
                      </a:lnTo>
                      <a:lnTo>
                        <a:pt x="45637" y="1"/>
                      </a:lnTo>
                      <a:lnTo>
                        <a:pt x="41867" y="3744"/>
                      </a:lnTo>
                      <a:lnTo>
                        <a:pt x="38068" y="1"/>
                      </a:lnTo>
                      <a:lnTo>
                        <a:pt x="34270" y="3744"/>
                      </a:lnTo>
                      <a:lnTo>
                        <a:pt x="30471" y="1"/>
                      </a:lnTo>
                      <a:lnTo>
                        <a:pt x="26673" y="3744"/>
                      </a:lnTo>
                      <a:lnTo>
                        <a:pt x="22902" y="1"/>
                      </a:lnTo>
                      <a:lnTo>
                        <a:pt x="19104" y="3744"/>
                      </a:lnTo>
                      <a:lnTo>
                        <a:pt x="15305" y="1"/>
                      </a:lnTo>
                      <a:lnTo>
                        <a:pt x="11507" y="3744"/>
                      </a:lnTo>
                      <a:lnTo>
                        <a:pt x="7709"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72" name="Google Shape;272;p15"/>
              <p:cNvPicPr preferRelativeResize="0"/>
              <p:nvPr/>
            </p:nvPicPr>
            <p:blipFill rotWithShape="1">
              <a:blip r:embed="rId2">
                <a:alphaModFix/>
              </a:blip>
              <a:srcRect/>
              <a:stretch/>
            </p:blipFill>
            <p:spPr>
              <a:xfrm rot="5400000">
                <a:off x="-656150" y="4141726"/>
                <a:ext cx="1738474" cy="1013825"/>
              </a:xfrm>
              <a:prstGeom prst="rect">
                <a:avLst/>
              </a:prstGeom>
              <a:noFill/>
              <a:ln>
                <a:noFill/>
              </a:ln>
              <a:effectLst>
                <a:outerShdw blurRad="100013" dist="28575" dir="5400000" algn="bl" rotWithShape="0">
                  <a:schemeClr val="dk1">
                    <a:alpha val="17000"/>
                  </a:schemeClr>
                </a:outerShdw>
              </a:effectLst>
            </p:spPr>
          </p:pic>
          <p:pic>
            <p:nvPicPr>
              <p:cNvPr id="273" name="Google Shape;273;p15"/>
              <p:cNvPicPr preferRelativeResize="0"/>
              <p:nvPr/>
            </p:nvPicPr>
            <p:blipFill>
              <a:blip r:embed="rId3">
                <a:alphaModFix/>
              </a:blip>
              <a:stretch>
                <a:fillRect/>
              </a:stretch>
            </p:blipFill>
            <p:spPr>
              <a:xfrm>
                <a:off x="277275" y="4651625"/>
                <a:ext cx="673548" cy="675750"/>
              </a:xfrm>
              <a:prstGeom prst="rect">
                <a:avLst/>
              </a:prstGeom>
              <a:noFill/>
              <a:ln>
                <a:noFill/>
              </a:ln>
              <a:effectLst>
                <a:outerShdw blurRad="100013" dist="28575" dir="5400000" algn="bl" rotWithShape="0">
                  <a:schemeClr val="dk1">
                    <a:alpha val="17000"/>
                  </a:schemeClr>
                </a:outerShdw>
              </a:effectLst>
            </p:spPr>
          </p:pic>
        </p:grpSp>
        <p:grpSp>
          <p:nvGrpSpPr>
            <p:cNvPr id="274" name="Google Shape;274;p15"/>
            <p:cNvGrpSpPr/>
            <p:nvPr/>
          </p:nvGrpSpPr>
          <p:grpSpPr>
            <a:xfrm>
              <a:off x="7103426" y="-314325"/>
              <a:ext cx="2240599" cy="1332047"/>
              <a:chOff x="7103426" y="-314325"/>
              <a:chExt cx="2240599" cy="1332047"/>
            </a:xfrm>
          </p:grpSpPr>
          <p:pic>
            <p:nvPicPr>
              <p:cNvPr id="275" name="Google Shape;275;p15"/>
              <p:cNvPicPr preferRelativeResize="0"/>
              <p:nvPr/>
            </p:nvPicPr>
            <p:blipFill rotWithShape="1">
              <a:blip r:embed="rId4">
                <a:alphaModFix/>
              </a:blip>
              <a:srcRect t="21425" b="8897"/>
              <a:stretch/>
            </p:blipFill>
            <p:spPr>
              <a:xfrm>
                <a:off x="7219356" y="-314325"/>
                <a:ext cx="1708800" cy="940625"/>
              </a:xfrm>
              <a:prstGeom prst="rect">
                <a:avLst/>
              </a:prstGeom>
              <a:noFill/>
              <a:ln>
                <a:noFill/>
              </a:ln>
              <a:effectLst>
                <a:outerShdw blurRad="100013" dist="28575" dir="5400000" algn="bl" rotWithShape="0">
                  <a:schemeClr val="dk1">
                    <a:alpha val="17000"/>
                  </a:schemeClr>
                </a:outerShdw>
              </a:effectLst>
            </p:spPr>
          </p:pic>
          <p:pic>
            <p:nvPicPr>
              <p:cNvPr id="276" name="Google Shape;276;p15"/>
              <p:cNvPicPr preferRelativeResize="0"/>
              <p:nvPr/>
            </p:nvPicPr>
            <p:blipFill>
              <a:blip r:embed="rId5">
                <a:alphaModFix/>
              </a:blip>
              <a:stretch>
                <a:fillRect/>
              </a:stretch>
            </p:blipFill>
            <p:spPr>
              <a:xfrm rot="-5400000">
                <a:off x="8273699" y="-214126"/>
                <a:ext cx="1062150" cy="1078500"/>
              </a:xfrm>
              <a:prstGeom prst="rect">
                <a:avLst/>
              </a:prstGeom>
              <a:noFill/>
              <a:ln>
                <a:noFill/>
              </a:ln>
              <a:effectLst>
                <a:outerShdw blurRad="100013" dist="28575" dir="5400000" algn="bl" rotWithShape="0">
                  <a:schemeClr val="dk1">
                    <a:alpha val="17000"/>
                  </a:schemeClr>
                </a:outerShdw>
              </a:effectLst>
            </p:spPr>
          </p:pic>
          <p:pic>
            <p:nvPicPr>
              <p:cNvPr id="277" name="Google Shape;277;p15"/>
              <p:cNvPicPr preferRelativeResize="0"/>
              <p:nvPr/>
            </p:nvPicPr>
            <p:blipFill rotWithShape="1">
              <a:blip r:embed="rId6">
                <a:alphaModFix/>
              </a:blip>
              <a:srcRect t="7154" b="4522"/>
              <a:stretch/>
            </p:blipFill>
            <p:spPr>
              <a:xfrm>
                <a:off x="7103426" y="-248388"/>
                <a:ext cx="888524" cy="808750"/>
              </a:xfrm>
              <a:prstGeom prst="rect">
                <a:avLst/>
              </a:prstGeom>
              <a:noFill/>
              <a:ln>
                <a:noFill/>
              </a:ln>
              <a:effectLst>
                <a:outerShdw blurRad="100013" dist="28575" dir="5400000" algn="bl" rotWithShape="0">
                  <a:schemeClr val="dk1">
                    <a:alpha val="17000"/>
                  </a:schemeClr>
                </a:outerShdw>
              </a:effectLst>
            </p:spPr>
          </p:pic>
          <p:pic>
            <p:nvPicPr>
              <p:cNvPr id="278" name="Google Shape;278;p15"/>
              <p:cNvPicPr preferRelativeResize="0"/>
              <p:nvPr/>
            </p:nvPicPr>
            <p:blipFill rotWithShape="1">
              <a:blip r:embed="rId7">
                <a:alphaModFix/>
              </a:blip>
              <a:srcRect l="7808" t="1870" r="2650" b="-1870"/>
              <a:stretch/>
            </p:blipFill>
            <p:spPr>
              <a:xfrm>
                <a:off x="8703055" y="602792"/>
                <a:ext cx="396557" cy="414930"/>
              </a:xfrm>
              <a:prstGeom prst="rect">
                <a:avLst/>
              </a:prstGeom>
              <a:noFill/>
              <a:ln>
                <a:noFill/>
              </a:ln>
              <a:effectLst>
                <a:outerShdw blurRad="100013" dist="28575" dir="5400000" algn="bl" rotWithShape="0">
                  <a:schemeClr val="dk1">
                    <a:alpha val="17000"/>
                  </a:schemeClr>
                </a:outerShdw>
              </a:effectLst>
            </p:spPr>
          </p:pic>
        </p:grpSp>
      </p:grpSp>
      <p:grpSp>
        <p:nvGrpSpPr>
          <p:cNvPr id="279" name="Google Shape;279;p15"/>
          <p:cNvGrpSpPr/>
          <p:nvPr/>
        </p:nvGrpSpPr>
        <p:grpSpPr>
          <a:xfrm rot="10800000">
            <a:off x="3226998" y="-438020"/>
            <a:ext cx="823397" cy="977618"/>
            <a:chOff x="1674375" y="3474850"/>
            <a:chExt cx="951025" cy="1129150"/>
          </a:xfrm>
        </p:grpSpPr>
        <p:sp>
          <p:nvSpPr>
            <p:cNvPr id="280" name="Google Shape;280;p15"/>
            <p:cNvSpPr/>
            <p:nvPr/>
          </p:nvSpPr>
          <p:spPr>
            <a:xfrm>
              <a:off x="1674375" y="3474850"/>
              <a:ext cx="951025" cy="1129150"/>
            </a:xfrm>
            <a:custGeom>
              <a:avLst/>
              <a:gdLst/>
              <a:ahLst/>
              <a:cxnLst/>
              <a:rect l="l" t="t" r="r" b="b"/>
              <a:pathLst>
                <a:path w="38041" h="45166" extrusionOk="0">
                  <a:moveTo>
                    <a:pt x="19021" y="0"/>
                  </a:moveTo>
                  <a:cubicBezTo>
                    <a:pt x="8540" y="0"/>
                    <a:pt x="1" y="8512"/>
                    <a:pt x="1" y="19020"/>
                  </a:cubicBezTo>
                  <a:lnTo>
                    <a:pt x="1" y="45165"/>
                  </a:lnTo>
                  <a:lnTo>
                    <a:pt x="361" y="45165"/>
                  </a:lnTo>
                  <a:lnTo>
                    <a:pt x="361" y="19020"/>
                  </a:lnTo>
                  <a:cubicBezTo>
                    <a:pt x="361" y="8706"/>
                    <a:pt x="8734" y="333"/>
                    <a:pt x="19021" y="333"/>
                  </a:cubicBezTo>
                  <a:cubicBezTo>
                    <a:pt x="29307" y="333"/>
                    <a:pt x="37680" y="8706"/>
                    <a:pt x="37680" y="19020"/>
                  </a:cubicBezTo>
                  <a:lnTo>
                    <a:pt x="37680" y="45165"/>
                  </a:lnTo>
                  <a:lnTo>
                    <a:pt x="38040" y="45165"/>
                  </a:lnTo>
                  <a:lnTo>
                    <a:pt x="38040" y="19020"/>
                  </a:lnTo>
                  <a:cubicBezTo>
                    <a:pt x="38040" y="8512"/>
                    <a:pt x="29501" y="0"/>
                    <a:pt x="19021" y="0"/>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15"/>
            <p:cNvSpPr/>
            <p:nvPr/>
          </p:nvSpPr>
          <p:spPr>
            <a:xfrm>
              <a:off x="1792225" y="3596825"/>
              <a:ext cx="714650" cy="1007175"/>
            </a:xfrm>
            <a:custGeom>
              <a:avLst/>
              <a:gdLst/>
              <a:ahLst/>
              <a:cxnLst/>
              <a:rect l="l" t="t" r="r" b="b"/>
              <a:pathLst>
                <a:path w="28586" h="40287" extrusionOk="0">
                  <a:moveTo>
                    <a:pt x="14307" y="1"/>
                  </a:moveTo>
                  <a:cubicBezTo>
                    <a:pt x="6433" y="1"/>
                    <a:pt x="0" y="6433"/>
                    <a:pt x="0" y="14307"/>
                  </a:cubicBezTo>
                  <a:lnTo>
                    <a:pt x="0" y="40286"/>
                  </a:lnTo>
                  <a:lnTo>
                    <a:pt x="361" y="40286"/>
                  </a:lnTo>
                  <a:lnTo>
                    <a:pt x="361" y="14307"/>
                  </a:lnTo>
                  <a:cubicBezTo>
                    <a:pt x="361" y="6627"/>
                    <a:pt x="6627" y="361"/>
                    <a:pt x="14307" y="361"/>
                  </a:cubicBezTo>
                  <a:cubicBezTo>
                    <a:pt x="21987" y="361"/>
                    <a:pt x="28253" y="6627"/>
                    <a:pt x="28253" y="14307"/>
                  </a:cubicBezTo>
                  <a:lnTo>
                    <a:pt x="28253" y="40286"/>
                  </a:lnTo>
                  <a:lnTo>
                    <a:pt x="28585" y="40286"/>
                  </a:lnTo>
                  <a:lnTo>
                    <a:pt x="28585" y="14307"/>
                  </a:lnTo>
                  <a:cubicBezTo>
                    <a:pt x="28585" y="6433"/>
                    <a:pt x="22181" y="1"/>
                    <a:pt x="14307"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5"/>
            <p:cNvSpPr/>
            <p:nvPr/>
          </p:nvSpPr>
          <p:spPr>
            <a:xfrm>
              <a:off x="1912125" y="3743075"/>
              <a:ext cx="475525" cy="860925"/>
            </a:xfrm>
            <a:custGeom>
              <a:avLst/>
              <a:gdLst/>
              <a:ahLst/>
              <a:cxnLst/>
              <a:rect l="l" t="t" r="r" b="b"/>
              <a:pathLst>
                <a:path w="19021" h="34437" extrusionOk="0">
                  <a:moveTo>
                    <a:pt x="9511" y="1"/>
                  </a:moveTo>
                  <a:cubicBezTo>
                    <a:pt x="4270" y="1"/>
                    <a:pt x="1" y="4271"/>
                    <a:pt x="1" y="9511"/>
                  </a:cubicBezTo>
                  <a:lnTo>
                    <a:pt x="1" y="34436"/>
                  </a:lnTo>
                  <a:lnTo>
                    <a:pt x="333" y="34436"/>
                  </a:lnTo>
                  <a:lnTo>
                    <a:pt x="333" y="9511"/>
                  </a:lnTo>
                  <a:cubicBezTo>
                    <a:pt x="333" y="4465"/>
                    <a:pt x="4465" y="334"/>
                    <a:pt x="9511" y="334"/>
                  </a:cubicBezTo>
                  <a:cubicBezTo>
                    <a:pt x="14557" y="334"/>
                    <a:pt x="18688" y="4465"/>
                    <a:pt x="18688" y="9511"/>
                  </a:cubicBezTo>
                  <a:lnTo>
                    <a:pt x="18688" y="34436"/>
                  </a:lnTo>
                  <a:lnTo>
                    <a:pt x="19020" y="34436"/>
                  </a:lnTo>
                  <a:lnTo>
                    <a:pt x="19020" y="9511"/>
                  </a:lnTo>
                  <a:cubicBezTo>
                    <a:pt x="19020" y="4271"/>
                    <a:pt x="14751" y="1"/>
                    <a:pt x="9511"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3">
  <p:cSld name="TITLE_ONLY_1_1">
    <p:spTree>
      <p:nvGrpSpPr>
        <p:cNvPr id="1" name="Shape 283"/>
        <p:cNvGrpSpPr/>
        <p:nvPr/>
      </p:nvGrpSpPr>
      <p:grpSpPr>
        <a:xfrm>
          <a:off x="0" y="0"/>
          <a:ext cx="0" cy="0"/>
          <a:chOff x="0" y="0"/>
          <a:chExt cx="0" cy="0"/>
        </a:xfrm>
      </p:grpSpPr>
      <p:sp>
        <p:nvSpPr>
          <p:cNvPr id="284" name="Google Shape;284;p16"/>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286" name="Google Shape;286;p16"/>
          <p:cNvGrpSpPr/>
          <p:nvPr/>
        </p:nvGrpSpPr>
        <p:grpSpPr>
          <a:xfrm>
            <a:off x="-214075" y="-445400"/>
            <a:ext cx="9950749" cy="6264819"/>
            <a:chOff x="-214075" y="-445400"/>
            <a:chExt cx="9950749" cy="6264819"/>
          </a:xfrm>
        </p:grpSpPr>
        <p:grpSp>
          <p:nvGrpSpPr>
            <p:cNvPr id="287" name="Google Shape;287;p16"/>
            <p:cNvGrpSpPr/>
            <p:nvPr/>
          </p:nvGrpSpPr>
          <p:grpSpPr>
            <a:xfrm>
              <a:off x="7123050" y="3966127"/>
              <a:ext cx="2613625" cy="1853292"/>
              <a:chOff x="7123050" y="3966127"/>
              <a:chExt cx="2613625" cy="1853292"/>
            </a:xfrm>
          </p:grpSpPr>
          <p:pic>
            <p:nvPicPr>
              <p:cNvPr id="288" name="Google Shape;288;p16"/>
              <p:cNvPicPr preferRelativeResize="0"/>
              <p:nvPr/>
            </p:nvPicPr>
            <p:blipFill rotWithShape="1">
              <a:blip r:embed="rId2">
                <a:alphaModFix/>
              </a:blip>
              <a:srcRect l="7943" t="13960" r="61670" b="10293"/>
              <a:stretch/>
            </p:blipFill>
            <p:spPr>
              <a:xfrm rot="-5400000">
                <a:off x="7509900" y="4115750"/>
                <a:ext cx="734100" cy="1507800"/>
              </a:xfrm>
              <a:prstGeom prst="rect">
                <a:avLst/>
              </a:prstGeom>
              <a:noFill/>
              <a:ln>
                <a:noFill/>
              </a:ln>
              <a:effectLst>
                <a:outerShdw blurRad="100013" dist="28575" dir="5400000" algn="bl" rotWithShape="0">
                  <a:schemeClr val="dk1">
                    <a:alpha val="17000"/>
                  </a:schemeClr>
                </a:outerShdw>
              </a:effectLst>
            </p:spPr>
          </p:pic>
          <p:pic>
            <p:nvPicPr>
              <p:cNvPr id="289" name="Google Shape;289;p16"/>
              <p:cNvPicPr preferRelativeResize="0"/>
              <p:nvPr/>
            </p:nvPicPr>
            <p:blipFill rotWithShape="1">
              <a:blip r:embed="rId3">
                <a:alphaModFix/>
              </a:blip>
              <a:srcRect l="-1010" t="8345" r="1010" b="8776"/>
              <a:stretch/>
            </p:blipFill>
            <p:spPr>
              <a:xfrm>
                <a:off x="8281125" y="4427194"/>
                <a:ext cx="1455549" cy="1392225"/>
              </a:xfrm>
              <a:prstGeom prst="rect">
                <a:avLst/>
              </a:prstGeom>
              <a:noFill/>
              <a:ln>
                <a:noFill/>
              </a:ln>
              <a:effectLst>
                <a:outerShdw blurRad="100013" dist="28575" dir="5400000" algn="bl" rotWithShape="0">
                  <a:schemeClr val="dk1">
                    <a:alpha val="17000"/>
                  </a:schemeClr>
                </a:outerShdw>
              </a:effectLst>
            </p:spPr>
          </p:pic>
          <p:pic>
            <p:nvPicPr>
              <p:cNvPr id="290" name="Google Shape;290;p16"/>
              <p:cNvPicPr preferRelativeResize="0"/>
              <p:nvPr/>
            </p:nvPicPr>
            <p:blipFill rotWithShape="1">
              <a:blip r:embed="rId4">
                <a:alphaModFix/>
              </a:blip>
              <a:srcRect l="18877" t="11334" r="19125" b="7006"/>
              <a:stretch/>
            </p:blipFill>
            <p:spPr>
              <a:xfrm>
                <a:off x="8564126" y="3966127"/>
                <a:ext cx="431579" cy="1123350"/>
              </a:xfrm>
              <a:prstGeom prst="rect">
                <a:avLst/>
              </a:prstGeom>
              <a:noFill/>
              <a:ln>
                <a:noFill/>
              </a:ln>
              <a:effectLst>
                <a:outerShdw blurRad="57150" dist="19050" dir="5400000" algn="bl" rotWithShape="0">
                  <a:schemeClr val="dk1">
                    <a:alpha val="50000"/>
                  </a:schemeClr>
                </a:outerShdw>
              </a:effectLst>
            </p:spPr>
          </p:pic>
        </p:grpSp>
        <p:grpSp>
          <p:nvGrpSpPr>
            <p:cNvPr id="291" name="Google Shape;291;p16"/>
            <p:cNvGrpSpPr/>
            <p:nvPr/>
          </p:nvGrpSpPr>
          <p:grpSpPr>
            <a:xfrm>
              <a:off x="-214075" y="-445400"/>
              <a:ext cx="1286636" cy="1433099"/>
              <a:chOff x="-214075" y="-445400"/>
              <a:chExt cx="1286636" cy="1433099"/>
            </a:xfrm>
          </p:grpSpPr>
          <p:pic>
            <p:nvPicPr>
              <p:cNvPr id="292" name="Google Shape;292;p16"/>
              <p:cNvPicPr preferRelativeResize="0"/>
              <p:nvPr/>
            </p:nvPicPr>
            <p:blipFill>
              <a:blip r:embed="rId5">
                <a:alphaModFix/>
              </a:blip>
              <a:stretch>
                <a:fillRect/>
              </a:stretch>
            </p:blipFill>
            <p:spPr>
              <a:xfrm rot="10800000">
                <a:off x="-214075" y="-445400"/>
                <a:ext cx="1286636" cy="1123350"/>
              </a:xfrm>
              <a:prstGeom prst="rect">
                <a:avLst/>
              </a:prstGeom>
              <a:noFill/>
              <a:ln>
                <a:noFill/>
              </a:ln>
              <a:effectLst>
                <a:outerShdw blurRad="100013" dist="28575" dir="5400000" algn="bl" rotWithShape="0">
                  <a:schemeClr val="dk1">
                    <a:alpha val="17000"/>
                  </a:schemeClr>
                </a:outerShdw>
              </a:effectLst>
            </p:spPr>
          </p:pic>
          <p:pic>
            <p:nvPicPr>
              <p:cNvPr id="293" name="Google Shape;293;p16"/>
              <p:cNvPicPr preferRelativeResize="0"/>
              <p:nvPr/>
            </p:nvPicPr>
            <p:blipFill rotWithShape="1">
              <a:blip r:embed="rId6">
                <a:alphaModFix/>
              </a:blip>
              <a:srcRect l="5945" t="14662" r="8386" b="7715"/>
              <a:stretch/>
            </p:blipFill>
            <p:spPr>
              <a:xfrm>
                <a:off x="0" y="539499"/>
                <a:ext cx="460210" cy="448200"/>
              </a:xfrm>
              <a:prstGeom prst="rect">
                <a:avLst/>
              </a:prstGeom>
              <a:noFill/>
              <a:ln>
                <a:noFill/>
              </a:ln>
              <a:effectLst>
                <a:outerShdw blurRad="100013" dist="28575" dir="5400000" algn="bl" rotWithShape="0">
                  <a:schemeClr val="dk1">
                    <a:alpha val="17000"/>
                  </a:schemeClr>
                </a:outerShdw>
              </a:effectLst>
            </p:spPr>
          </p:pic>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p:cSld name="CUSTOM_4_1">
    <p:spTree>
      <p:nvGrpSpPr>
        <p:cNvPr id="1" name="Shape 294"/>
        <p:cNvGrpSpPr/>
        <p:nvPr/>
      </p:nvGrpSpPr>
      <p:grpSpPr>
        <a:xfrm>
          <a:off x="0" y="0"/>
          <a:ext cx="0" cy="0"/>
          <a:chOff x="0" y="0"/>
          <a:chExt cx="0" cy="0"/>
        </a:xfrm>
      </p:grpSpPr>
      <p:sp>
        <p:nvSpPr>
          <p:cNvPr id="295" name="Google Shape;295;p17"/>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17"/>
          <p:cNvSpPr txBox="1">
            <a:spLocks noGrp="1"/>
          </p:cNvSpPr>
          <p:nvPr>
            <p:ph type="title"/>
          </p:nvPr>
        </p:nvSpPr>
        <p:spPr>
          <a:xfrm>
            <a:off x="713225" y="2930250"/>
            <a:ext cx="2522400" cy="890400"/>
          </a:xfrm>
          <a:prstGeom prst="rect">
            <a:avLst/>
          </a:prstGeom>
        </p:spPr>
        <p:txBody>
          <a:bodyPr spcFirstLastPara="1" wrap="square" lIns="91425" tIns="91425" rIns="91425" bIns="91425" anchor="b"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97" name="Google Shape;297;p17"/>
          <p:cNvSpPr txBox="1">
            <a:spLocks noGrp="1"/>
          </p:cNvSpPr>
          <p:nvPr>
            <p:ph type="subTitle" idx="1"/>
          </p:nvPr>
        </p:nvSpPr>
        <p:spPr>
          <a:xfrm>
            <a:off x="713225" y="3763000"/>
            <a:ext cx="2522400" cy="840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98" name="Google Shape;298;p17"/>
          <p:cNvSpPr>
            <a:spLocks noGrp="1"/>
          </p:cNvSpPr>
          <p:nvPr>
            <p:ph type="pic" idx="2"/>
          </p:nvPr>
        </p:nvSpPr>
        <p:spPr>
          <a:xfrm>
            <a:off x="5311625" y="539500"/>
            <a:ext cx="3096900" cy="4064400"/>
          </a:xfrm>
          <a:prstGeom prst="rect">
            <a:avLst/>
          </a:prstGeom>
          <a:noFill/>
          <a:ln w="9525" cap="flat" cmpd="sng">
            <a:solidFill>
              <a:schemeClr val="dk1"/>
            </a:solidFill>
            <a:prstDash val="solid"/>
            <a:round/>
            <a:headEnd type="none" w="sm" len="sm"/>
            <a:tailEnd type="none" w="sm" len="sm"/>
          </a:ln>
          <a:effectLst>
            <a:outerShdw blurRad="57150" dist="76200" dir="3000000" algn="bl" rotWithShape="0">
              <a:schemeClr val="dk1">
                <a:alpha val="10000"/>
              </a:schemeClr>
            </a:outerShdw>
          </a:effectLst>
        </p:spPr>
      </p:sp>
      <p:sp>
        <p:nvSpPr>
          <p:cNvPr id="299" name="Google Shape;299;p17"/>
          <p:cNvSpPr>
            <a:spLocks noGrp="1"/>
          </p:cNvSpPr>
          <p:nvPr>
            <p:ph type="pic" idx="3"/>
          </p:nvPr>
        </p:nvSpPr>
        <p:spPr>
          <a:xfrm>
            <a:off x="713225" y="539500"/>
            <a:ext cx="4459500" cy="2245200"/>
          </a:xfrm>
          <a:prstGeom prst="rect">
            <a:avLst/>
          </a:prstGeom>
          <a:noFill/>
          <a:ln w="9525" cap="flat" cmpd="sng">
            <a:solidFill>
              <a:schemeClr val="dk1"/>
            </a:solidFill>
            <a:prstDash val="solid"/>
            <a:round/>
            <a:headEnd type="none" w="sm" len="sm"/>
            <a:tailEnd type="none" w="sm" len="sm"/>
          </a:ln>
          <a:effectLst>
            <a:outerShdw blurRad="57150" dist="76200" dir="3000000" algn="bl" rotWithShape="0">
              <a:schemeClr val="dk1">
                <a:alpha val="10000"/>
              </a:schemeClr>
            </a:outerShdw>
          </a:effectLst>
        </p:spPr>
      </p:sp>
      <p:sp>
        <p:nvSpPr>
          <p:cNvPr id="300" name="Google Shape;300;p17"/>
          <p:cNvSpPr>
            <a:spLocks noGrp="1"/>
          </p:cNvSpPr>
          <p:nvPr>
            <p:ph type="pic" idx="4"/>
          </p:nvPr>
        </p:nvSpPr>
        <p:spPr>
          <a:xfrm>
            <a:off x="3355538" y="2930250"/>
            <a:ext cx="1817100" cy="1673700"/>
          </a:xfrm>
          <a:prstGeom prst="rect">
            <a:avLst/>
          </a:prstGeom>
          <a:noFill/>
          <a:ln w="9525" cap="flat" cmpd="sng">
            <a:solidFill>
              <a:schemeClr val="dk1"/>
            </a:solidFill>
            <a:prstDash val="solid"/>
            <a:round/>
            <a:headEnd type="none" w="sm" len="sm"/>
            <a:tailEnd type="none" w="sm" len="sm"/>
          </a:ln>
          <a:effectLst>
            <a:outerShdw blurRad="57150" dist="76200" dir="3000000" algn="bl" rotWithShape="0">
              <a:schemeClr val="dk1">
                <a:alpha val="10000"/>
              </a:schemeClr>
            </a:outerShdw>
          </a:effectLst>
        </p:spPr>
      </p:sp>
      <p:pic>
        <p:nvPicPr>
          <p:cNvPr id="301" name="Google Shape;301;p17"/>
          <p:cNvPicPr preferRelativeResize="0"/>
          <p:nvPr/>
        </p:nvPicPr>
        <p:blipFill>
          <a:blip r:embed="rId2">
            <a:alphaModFix/>
          </a:blip>
          <a:stretch>
            <a:fillRect/>
          </a:stretch>
        </p:blipFill>
        <p:spPr>
          <a:xfrm>
            <a:off x="-119095" y="1005438"/>
            <a:ext cx="1298000" cy="909650"/>
          </a:xfrm>
          <a:prstGeom prst="rect">
            <a:avLst/>
          </a:prstGeom>
          <a:noFill/>
          <a:ln>
            <a:noFill/>
          </a:ln>
        </p:spPr>
      </p:pic>
      <p:grpSp>
        <p:nvGrpSpPr>
          <p:cNvPr id="302" name="Google Shape;302;p17"/>
          <p:cNvGrpSpPr/>
          <p:nvPr/>
        </p:nvGrpSpPr>
        <p:grpSpPr>
          <a:xfrm rot="-5400000">
            <a:off x="8636475" y="1256825"/>
            <a:ext cx="951025" cy="1129150"/>
            <a:chOff x="1674375" y="3474850"/>
            <a:chExt cx="951025" cy="1129150"/>
          </a:xfrm>
        </p:grpSpPr>
        <p:sp>
          <p:nvSpPr>
            <p:cNvPr id="303" name="Google Shape;303;p17"/>
            <p:cNvSpPr/>
            <p:nvPr/>
          </p:nvSpPr>
          <p:spPr>
            <a:xfrm>
              <a:off x="1674375" y="3474850"/>
              <a:ext cx="951025" cy="1129150"/>
            </a:xfrm>
            <a:custGeom>
              <a:avLst/>
              <a:gdLst/>
              <a:ahLst/>
              <a:cxnLst/>
              <a:rect l="l" t="t" r="r" b="b"/>
              <a:pathLst>
                <a:path w="38041" h="45166" extrusionOk="0">
                  <a:moveTo>
                    <a:pt x="19021" y="0"/>
                  </a:moveTo>
                  <a:cubicBezTo>
                    <a:pt x="8540" y="0"/>
                    <a:pt x="1" y="8512"/>
                    <a:pt x="1" y="19020"/>
                  </a:cubicBezTo>
                  <a:lnTo>
                    <a:pt x="1" y="45165"/>
                  </a:lnTo>
                  <a:lnTo>
                    <a:pt x="361" y="45165"/>
                  </a:lnTo>
                  <a:lnTo>
                    <a:pt x="361" y="19020"/>
                  </a:lnTo>
                  <a:cubicBezTo>
                    <a:pt x="361" y="8706"/>
                    <a:pt x="8734" y="333"/>
                    <a:pt x="19021" y="333"/>
                  </a:cubicBezTo>
                  <a:cubicBezTo>
                    <a:pt x="29307" y="333"/>
                    <a:pt x="37680" y="8706"/>
                    <a:pt x="37680" y="19020"/>
                  </a:cubicBezTo>
                  <a:lnTo>
                    <a:pt x="37680" y="45165"/>
                  </a:lnTo>
                  <a:lnTo>
                    <a:pt x="38040" y="45165"/>
                  </a:lnTo>
                  <a:lnTo>
                    <a:pt x="38040" y="19020"/>
                  </a:lnTo>
                  <a:cubicBezTo>
                    <a:pt x="38040" y="8512"/>
                    <a:pt x="29501" y="0"/>
                    <a:pt x="19021" y="0"/>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17"/>
            <p:cNvSpPr/>
            <p:nvPr/>
          </p:nvSpPr>
          <p:spPr>
            <a:xfrm>
              <a:off x="1792225" y="3596825"/>
              <a:ext cx="714650" cy="1007175"/>
            </a:xfrm>
            <a:custGeom>
              <a:avLst/>
              <a:gdLst/>
              <a:ahLst/>
              <a:cxnLst/>
              <a:rect l="l" t="t" r="r" b="b"/>
              <a:pathLst>
                <a:path w="28586" h="40287" extrusionOk="0">
                  <a:moveTo>
                    <a:pt x="14307" y="1"/>
                  </a:moveTo>
                  <a:cubicBezTo>
                    <a:pt x="6433" y="1"/>
                    <a:pt x="0" y="6433"/>
                    <a:pt x="0" y="14307"/>
                  </a:cubicBezTo>
                  <a:lnTo>
                    <a:pt x="0" y="40286"/>
                  </a:lnTo>
                  <a:lnTo>
                    <a:pt x="361" y="40286"/>
                  </a:lnTo>
                  <a:lnTo>
                    <a:pt x="361" y="14307"/>
                  </a:lnTo>
                  <a:cubicBezTo>
                    <a:pt x="361" y="6627"/>
                    <a:pt x="6627" y="361"/>
                    <a:pt x="14307" y="361"/>
                  </a:cubicBezTo>
                  <a:cubicBezTo>
                    <a:pt x="21987" y="361"/>
                    <a:pt x="28253" y="6627"/>
                    <a:pt x="28253" y="14307"/>
                  </a:cubicBezTo>
                  <a:lnTo>
                    <a:pt x="28253" y="40286"/>
                  </a:lnTo>
                  <a:lnTo>
                    <a:pt x="28585" y="40286"/>
                  </a:lnTo>
                  <a:lnTo>
                    <a:pt x="28585" y="14307"/>
                  </a:lnTo>
                  <a:cubicBezTo>
                    <a:pt x="28585" y="6433"/>
                    <a:pt x="22181" y="1"/>
                    <a:pt x="14307"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17"/>
            <p:cNvSpPr/>
            <p:nvPr/>
          </p:nvSpPr>
          <p:spPr>
            <a:xfrm>
              <a:off x="1912125" y="3743075"/>
              <a:ext cx="475525" cy="860925"/>
            </a:xfrm>
            <a:custGeom>
              <a:avLst/>
              <a:gdLst/>
              <a:ahLst/>
              <a:cxnLst/>
              <a:rect l="l" t="t" r="r" b="b"/>
              <a:pathLst>
                <a:path w="19021" h="34437" extrusionOk="0">
                  <a:moveTo>
                    <a:pt x="9511" y="1"/>
                  </a:moveTo>
                  <a:cubicBezTo>
                    <a:pt x="4270" y="1"/>
                    <a:pt x="1" y="4271"/>
                    <a:pt x="1" y="9511"/>
                  </a:cubicBezTo>
                  <a:lnTo>
                    <a:pt x="1" y="34436"/>
                  </a:lnTo>
                  <a:lnTo>
                    <a:pt x="333" y="34436"/>
                  </a:lnTo>
                  <a:lnTo>
                    <a:pt x="333" y="9511"/>
                  </a:lnTo>
                  <a:cubicBezTo>
                    <a:pt x="333" y="4465"/>
                    <a:pt x="4465" y="334"/>
                    <a:pt x="9511" y="334"/>
                  </a:cubicBezTo>
                  <a:cubicBezTo>
                    <a:pt x="14557" y="334"/>
                    <a:pt x="18688" y="4465"/>
                    <a:pt x="18688" y="9511"/>
                  </a:cubicBezTo>
                  <a:lnTo>
                    <a:pt x="18688" y="34436"/>
                  </a:lnTo>
                  <a:lnTo>
                    <a:pt x="19020" y="34436"/>
                  </a:lnTo>
                  <a:lnTo>
                    <a:pt x="19020" y="9511"/>
                  </a:lnTo>
                  <a:cubicBezTo>
                    <a:pt x="19020" y="4271"/>
                    <a:pt x="14751" y="1"/>
                    <a:pt x="9511"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CUSTOM_10">
    <p:spTree>
      <p:nvGrpSpPr>
        <p:cNvPr id="1" name="Shape 306"/>
        <p:cNvGrpSpPr/>
        <p:nvPr/>
      </p:nvGrpSpPr>
      <p:grpSpPr>
        <a:xfrm>
          <a:off x="0" y="0"/>
          <a:ext cx="0" cy="0"/>
          <a:chOff x="0" y="0"/>
          <a:chExt cx="0" cy="0"/>
        </a:xfrm>
      </p:grpSpPr>
      <p:sp>
        <p:nvSpPr>
          <p:cNvPr id="307" name="Google Shape;307;p18"/>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18"/>
          <p:cNvSpPr txBox="1">
            <a:spLocks noGrp="1"/>
          </p:cNvSpPr>
          <p:nvPr>
            <p:ph type="title"/>
          </p:nvPr>
        </p:nvSpPr>
        <p:spPr>
          <a:xfrm>
            <a:off x="3803300" y="539500"/>
            <a:ext cx="4627500" cy="4701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09" name="Google Shape;309;p18"/>
          <p:cNvSpPr txBox="1">
            <a:spLocks noGrp="1"/>
          </p:cNvSpPr>
          <p:nvPr>
            <p:ph type="subTitle" idx="1"/>
          </p:nvPr>
        </p:nvSpPr>
        <p:spPr>
          <a:xfrm>
            <a:off x="3803300" y="1092150"/>
            <a:ext cx="4627500" cy="666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10" name="Google Shape;310;p18"/>
          <p:cNvSpPr>
            <a:spLocks noGrp="1"/>
          </p:cNvSpPr>
          <p:nvPr>
            <p:ph type="pic" idx="2"/>
          </p:nvPr>
        </p:nvSpPr>
        <p:spPr>
          <a:xfrm>
            <a:off x="713225" y="539500"/>
            <a:ext cx="2906400" cy="4064400"/>
          </a:xfrm>
          <a:prstGeom prst="rect">
            <a:avLst/>
          </a:prstGeom>
          <a:noFill/>
          <a:ln w="9525" cap="flat" cmpd="sng">
            <a:solidFill>
              <a:schemeClr val="dk1"/>
            </a:solidFill>
            <a:prstDash val="solid"/>
            <a:round/>
            <a:headEnd type="none" w="sm" len="sm"/>
            <a:tailEnd type="none" w="sm" len="sm"/>
          </a:ln>
          <a:effectLst>
            <a:outerShdw blurRad="57150" dist="76200" dir="3480000" algn="bl" rotWithShape="0">
              <a:schemeClr val="dk1">
                <a:alpha val="10000"/>
              </a:schemeClr>
            </a:outerShdw>
          </a:effectLst>
        </p:spPr>
      </p:sp>
      <p:sp>
        <p:nvSpPr>
          <p:cNvPr id="311" name="Google Shape;311;p18"/>
          <p:cNvSpPr>
            <a:spLocks noGrp="1"/>
          </p:cNvSpPr>
          <p:nvPr>
            <p:ph type="pic" idx="3"/>
          </p:nvPr>
        </p:nvSpPr>
        <p:spPr>
          <a:xfrm>
            <a:off x="6231800" y="1917700"/>
            <a:ext cx="2159700" cy="2686200"/>
          </a:xfrm>
          <a:prstGeom prst="rect">
            <a:avLst/>
          </a:prstGeom>
          <a:noFill/>
          <a:ln w="9525" cap="flat" cmpd="sng">
            <a:solidFill>
              <a:schemeClr val="dk1"/>
            </a:solidFill>
            <a:prstDash val="solid"/>
            <a:round/>
            <a:headEnd type="none" w="sm" len="sm"/>
            <a:tailEnd type="none" w="sm" len="sm"/>
          </a:ln>
          <a:effectLst>
            <a:outerShdw blurRad="57150" dist="76200" dir="3480000" algn="bl" rotWithShape="0">
              <a:schemeClr val="dk1">
                <a:alpha val="10000"/>
              </a:schemeClr>
            </a:outerShdw>
          </a:effectLst>
        </p:spPr>
      </p:sp>
      <p:sp>
        <p:nvSpPr>
          <p:cNvPr id="312" name="Google Shape;312;p18"/>
          <p:cNvSpPr>
            <a:spLocks noGrp="1"/>
          </p:cNvSpPr>
          <p:nvPr>
            <p:ph type="pic" idx="4"/>
          </p:nvPr>
        </p:nvSpPr>
        <p:spPr>
          <a:xfrm>
            <a:off x="3758400" y="1917700"/>
            <a:ext cx="2334600" cy="2686200"/>
          </a:xfrm>
          <a:prstGeom prst="rect">
            <a:avLst/>
          </a:prstGeom>
          <a:noFill/>
          <a:ln w="9525" cap="flat" cmpd="sng">
            <a:solidFill>
              <a:schemeClr val="dk1"/>
            </a:solidFill>
            <a:prstDash val="solid"/>
            <a:round/>
            <a:headEnd type="none" w="sm" len="sm"/>
            <a:tailEnd type="none" w="sm" len="sm"/>
          </a:ln>
          <a:effectLst>
            <a:outerShdw blurRad="57150" dist="76200" dir="3480000" algn="bl" rotWithShape="0">
              <a:schemeClr val="dk1">
                <a:alpha val="10000"/>
              </a:schemeClr>
            </a:outerShdw>
          </a:effectLst>
        </p:spPr>
      </p:sp>
      <p:grpSp>
        <p:nvGrpSpPr>
          <p:cNvPr id="313" name="Google Shape;313;p18"/>
          <p:cNvGrpSpPr/>
          <p:nvPr/>
        </p:nvGrpSpPr>
        <p:grpSpPr>
          <a:xfrm>
            <a:off x="-400137" y="-370162"/>
            <a:ext cx="9614942" cy="5812212"/>
            <a:chOff x="-400137" y="-370162"/>
            <a:chExt cx="9614942" cy="5812212"/>
          </a:xfrm>
        </p:grpSpPr>
        <p:grpSp>
          <p:nvGrpSpPr>
            <p:cNvPr id="314" name="Google Shape;314;p18"/>
            <p:cNvGrpSpPr/>
            <p:nvPr/>
          </p:nvGrpSpPr>
          <p:grpSpPr>
            <a:xfrm>
              <a:off x="-400137" y="3942377"/>
              <a:ext cx="1556825" cy="1499673"/>
              <a:chOff x="-400137" y="3942377"/>
              <a:chExt cx="1556825" cy="1499673"/>
            </a:xfrm>
          </p:grpSpPr>
          <p:pic>
            <p:nvPicPr>
              <p:cNvPr id="315" name="Google Shape;315;p18"/>
              <p:cNvPicPr preferRelativeResize="0"/>
              <p:nvPr/>
            </p:nvPicPr>
            <p:blipFill rotWithShape="1">
              <a:blip r:embed="rId2">
                <a:alphaModFix/>
              </a:blip>
              <a:srcRect/>
              <a:stretch/>
            </p:blipFill>
            <p:spPr>
              <a:xfrm>
                <a:off x="-400137" y="4534153"/>
                <a:ext cx="1556825" cy="907897"/>
              </a:xfrm>
              <a:prstGeom prst="rect">
                <a:avLst/>
              </a:prstGeom>
              <a:noFill/>
              <a:ln>
                <a:noFill/>
              </a:ln>
              <a:effectLst>
                <a:outerShdw blurRad="100013" dist="28575" dir="5400000" algn="bl" rotWithShape="0">
                  <a:schemeClr val="dk1">
                    <a:alpha val="17000"/>
                  </a:schemeClr>
                </a:outerShdw>
              </a:effectLst>
            </p:spPr>
          </p:pic>
          <p:pic>
            <p:nvPicPr>
              <p:cNvPr id="316" name="Google Shape;316;p18"/>
              <p:cNvPicPr preferRelativeResize="0"/>
              <p:nvPr/>
            </p:nvPicPr>
            <p:blipFill rotWithShape="1">
              <a:blip r:embed="rId3">
                <a:alphaModFix/>
              </a:blip>
              <a:srcRect l="-1007" t="8345" r="4173" b="8776"/>
              <a:stretch/>
            </p:blipFill>
            <p:spPr>
              <a:xfrm rot="-5400000" flipH="1">
                <a:off x="-259575" y="4461074"/>
                <a:ext cx="903825" cy="892825"/>
              </a:xfrm>
              <a:prstGeom prst="rect">
                <a:avLst/>
              </a:prstGeom>
              <a:noFill/>
              <a:ln>
                <a:noFill/>
              </a:ln>
              <a:effectLst>
                <a:outerShdw blurRad="100013" dist="28575" algn="bl" rotWithShape="0">
                  <a:schemeClr val="dk1">
                    <a:alpha val="17000"/>
                  </a:schemeClr>
                </a:outerShdw>
              </a:effectLst>
            </p:spPr>
          </p:pic>
          <p:pic>
            <p:nvPicPr>
              <p:cNvPr id="317" name="Google Shape;317;p18"/>
              <p:cNvPicPr preferRelativeResize="0"/>
              <p:nvPr/>
            </p:nvPicPr>
            <p:blipFill rotWithShape="1">
              <a:blip r:embed="rId4">
                <a:alphaModFix/>
              </a:blip>
              <a:srcRect l="18877" t="11334" r="19125" b="7006"/>
              <a:stretch/>
            </p:blipFill>
            <p:spPr>
              <a:xfrm flipH="1">
                <a:off x="-82546" y="3942377"/>
                <a:ext cx="384660" cy="1001225"/>
              </a:xfrm>
              <a:prstGeom prst="rect">
                <a:avLst/>
              </a:prstGeom>
              <a:noFill/>
              <a:ln>
                <a:noFill/>
              </a:ln>
              <a:effectLst>
                <a:outerShdw blurRad="100013" dist="28575" algn="bl" rotWithShape="0">
                  <a:schemeClr val="dk1">
                    <a:alpha val="17000"/>
                  </a:schemeClr>
                </a:outerShdw>
              </a:effectLst>
            </p:spPr>
          </p:pic>
          <p:pic>
            <p:nvPicPr>
              <p:cNvPr id="318" name="Google Shape;318;p18"/>
              <p:cNvPicPr preferRelativeResize="0"/>
              <p:nvPr/>
            </p:nvPicPr>
            <p:blipFill rotWithShape="1">
              <a:blip r:embed="rId5">
                <a:alphaModFix/>
              </a:blip>
              <a:srcRect l="5945" t="14662" r="8386" b="7715"/>
              <a:stretch/>
            </p:blipFill>
            <p:spPr>
              <a:xfrm rot="-5400000" flipH="1">
                <a:off x="296589" y="4524463"/>
                <a:ext cx="424675" cy="413600"/>
              </a:xfrm>
              <a:prstGeom prst="rect">
                <a:avLst/>
              </a:prstGeom>
              <a:noFill/>
              <a:ln>
                <a:noFill/>
              </a:ln>
              <a:effectLst>
                <a:outerShdw blurRad="100013" dist="28575" algn="bl" rotWithShape="0">
                  <a:schemeClr val="dk1">
                    <a:alpha val="17000"/>
                  </a:schemeClr>
                </a:outerShdw>
              </a:effectLst>
            </p:spPr>
          </p:pic>
        </p:grpSp>
        <p:grpSp>
          <p:nvGrpSpPr>
            <p:cNvPr id="319" name="Google Shape;319;p18"/>
            <p:cNvGrpSpPr/>
            <p:nvPr/>
          </p:nvGrpSpPr>
          <p:grpSpPr>
            <a:xfrm>
              <a:off x="7139875" y="-370162"/>
              <a:ext cx="2074930" cy="909650"/>
              <a:chOff x="7139875" y="-370162"/>
              <a:chExt cx="2074930" cy="909650"/>
            </a:xfrm>
          </p:grpSpPr>
          <p:grpSp>
            <p:nvGrpSpPr>
              <p:cNvPr id="320" name="Google Shape;320;p18"/>
              <p:cNvGrpSpPr/>
              <p:nvPr/>
            </p:nvGrpSpPr>
            <p:grpSpPr>
              <a:xfrm>
                <a:off x="7139875" y="48825"/>
                <a:ext cx="1428600" cy="293925"/>
                <a:chOff x="388600" y="2553650"/>
                <a:chExt cx="1428600" cy="293925"/>
              </a:xfrm>
            </p:grpSpPr>
            <p:sp>
              <p:nvSpPr>
                <p:cNvPr id="321" name="Google Shape;321;p18"/>
                <p:cNvSpPr/>
                <p:nvPr/>
              </p:nvSpPr>
              <p:spPr>
                <a:xfrm>
                  <a:off x="388600" y="2742200"/>
                  <a:ext cx="1428600" cy="105375"/>
                </a:xfrm>
                <a:custGeom>
                  <a:avLst/>
                  <a:gdLst/>
                  <a:ahLst/>
                  <a:cxnLst/>
                  <a:rect l="l" t="t" r="r" b="b"/>
                  <a:pathLst>
                    <a:path w="57144" h="4215" extrusionOk="0">
                      <a:moveTo>
                        <a:pt x="7709" y="0"/>
                      </a:moveTo>
                      <a:lnTo>
                        <a:pt x="3938" y="3715"/>
                      </a:lnTo>
                      <a:lnTo>
                        <a:pt x="250" y="111"/>
                      </a:lnTo>
                      <a:lnTo>
                        <a:pt x="1" y="361"/>
                      </a:lnTo>
                      <a:lnTo>
                        <a:pt x="3938" y="4214"/>
                      </a:lnTo>
                      <a:lnTo>
                        <a:pt x="7709" y="471"/>
                      </a:lnTo>
                      <a:lnTo>
                        <a:pt x="11507" y="4214"/>
                      </a:lnTo>
                      <a:lnTo>
                        <a:pt x="15305" y="471"/>
                      </a:lnTo>
                      <a:lnTo>
                        <a:pt x="19104" y="4214"/>
                      </a:lnTo>
                      <a:lnTo>
                        <a:pt x="22902" y="471"/>
                      </a:lnTo>
                      <a:lnTo>
                        <a:pt x="26673" y="4214"/>
                      </a:lnTo>
                      <a:lnTo>
                        <a:pt x="30471" y="471"/>
                      </a:lnTo>
                      <a:lnTo>
                        <a:pt x="34270" y="4214"/>
                      </a:lnTo>
                      <a:lnTo>
                        <a:pt x="38068" y="471"/>
                      </a:lnTo>
                      <a:lnTo>
                        <a:pt x="41867" y="4214"/>
                      </a:lnTo>
                      <a:lnTo>
                        <a:pt x="45637" y="471"/>
                      </a:lnTo>
                      <a:lnTo>
                        <a:pt x="49436" y="4214"/>
                      </a:lnTo>
                      <a:lnTo>
                        <a:pt x="53234" y="471"/>
                      </a:lnTo>
                      <a:lnTo>
                        <a:pt x="56894" y="4104"/>
                      </a:lnTo>
                      <a:lnTo>
                        <a:pt x="57143" y="3854"/>
                      </a:lnTo>
                      <a:lnTo>
                        <a:pt x="53234" y="0"/>
                      </a:lnTo>
                      <a:lnTo>
                        <a:pt x="49436" y="3715"/>
                      </a:lnTo>
                      <a:lnTo>
                        <a:pt x="45637" y="0"/>
                      </a:lnTo>
                      <a:lnTo>
                        <a:pt x="41867" y="3715"/>
                      </a:lnTo>
                      <a:lnTo>
                        <a:pt x="38068" y="0"/>
                      </a:lnTo>
                      <a:lnTo>
                        <a:pt x="34270" y="3715"/>
                      </a:lnTo>
                      <a:lnTo>
                        <a:pt x="30471" y="0"/>
                      </a:lnTo>
                      <a:lnTo>
                        <a:pt x="26673" y="3715"/>
                      </a:lnTo>
                      <a:lnTo>
                        <a:pt x="22902" y="0"/>
                      </a:lnTo>
                      <a:lnTo>
                        <a:pt x="19104" y="3715"/>
                      </a:lnTo>
                      <a:lnTo>
                        <a:pt x="15305" y="0"/>
                      </a:lnTo>
                      <a:lnTo>
                        <a:pt x="11507" y="3715"/>
                      </a:lnTo>
                      <a:lnTo>
                        <a:pt x="7709"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18"/>
                <p:cNvSpPr/>
                <p:nvPr/>
              </p:nvSpPr>
              <p:spPr>
                <a:xfrm>
                  <a:off x="388600" y="2553650"/>
                  <a:ext cx="1428600" cy="106075"/>
                </a:xfrm>
                <a:custGeom>
                  <a:avLst/>
                  <a:gdLst/>
                  <a:ahLst/>
                  <a:cxnLst/>
                  <a:rect l="l" t="t" r="r" b="b"/>
                  <a:pathLst>
                    <a:path w="57144" h="4243" extrusionOk="0">
                      <a:moveTo>
                        <a:pt x="7709" y="1"/>
                      </a:moveTo>
                      <a:lnTo>
                        <a:pt x="3938" y="3744"/>
                      </a:lnTo>
                      <a:lnTo>
                        <a:pt x="250" y="139"/>
                      </a:lnTo>
                      <a:lnTo>
                        <a:pt x="1" y="389"/>
                      </a:lnTo>
                      <a:lnTo>
                        <a:pt x="3938" y="4243"/>
                      </a:lnTo>
                      <a:lnTo>
                        <a:pt x="7709" y="500"/>
                      </a:lnTo>
                      <a:lnTo>
                        <a:pt x="11507" y="4243"/>
                      </a:lnTo>
                      <a:lnTo>
                        <a:pt x="15305" y="500"/>
                      </a:lnTo>
                      <a:lnTo>
                        <a:pt x="19104" y="4243"/>
                      </a:lnTo>
                      <a:lnTo>
                        <a:pt x="22902" y="500"/>
                      </a:lnTo>
                      <a:lnTo>
                        <a:pt x="26673" y="4243"/>
                      </a:lnTo>
                      <a:lnTo>
                        <a:pt x="30471" y="500"/>
                      </a:lnTo>
                      <a:lnTo>
                        <a:pt x="34270" y="4243"/>
                      </a:lnTo>
                      <a:lnTo>
                        <a:pt x="38068" y="500"/>
                      </a:lnTo>
                      <a:lnTo>
                        <a:pt x="41867" y="4243"/>
                      </a:lnTo>
                      <a:lnTo>
                        <a:pt x="45637" y="500"/>
                      </a:lnTo>
                      <a:lnTo>
                        <a:pt x="49436" y="4243"/>
                      </a:lnTo>
                      <a:lnTo>
                        <a:pt x="53234" y="500"/>
                      </a:lnTo>
                      <a:lnTo>
                        <a:pt x="56894" y="4104"/>
                      </a:lnTo>
                      <a:lnTo>
                        <a:pt x="57143" y="3855"/>
                      </a:lnTo>
                      <a:lnTo>
                        <a:pt x="53234" y="1"/>
                      </a:lnTo>
                      <a:lnTo>
                        <a:pt x="49436" y="3744"/>
                      </a:lnTo>
                      <a:lnTo>
                        <a:pt x="45637" y="1"/>
                      </a:lnTo>
                      <a:lnTo>
                        <a:pt x="41867" y="3744"/>
                      </a:lnTo>
                      <a:lnTo>
                        <a:pt x="38068" y="1"/>
                      </a:lnTo>
                      <a:lnTo>
                        <a:pt x="34270" y="3744"/>
                      </a:lnTo>
                      <a:lnTo>
                        <a:pt x="30471" y="1"/>
                      </a:lnTo>
                      <a:lnTo>
                        <a:pt x="26673" y="3744"/>
                      </a:lnTo>
                      <a:lnTo>
                        <a:pt x="22902" y="1"/>
                      </a:lnTo>
                      <a:lnTo>
                        <a:pt x="19104" y="3744"/>
                      </a:lnTo>
                      <a:lnTo>
                        <a:pt x="15305" y="1"/>
                      </a:lnTo>
                      <a:lnTo>
                        <a:pt x="11507" y="3744"/>
                      </a:lnTo>
                      <a:lnTo>
                        <a:pt x="7709"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23" name="Google Shape;323;p18"/>
              <p:cNvPicPr preferRelativeResize="0"/>
              <p:nvPr/>
            </p:nvPicPr>
            <p:blipFill>
              <a:blip r:embed="rId6">
                <a:alphaModFix/>
              </a:blip>
              <a:stretch>
                <a:fillRect/>
              </a:stretch>
            </p:blipFill>
            <p:spPr>
              <a:xfrm>
                <a:off x="7916805" y="-370162"/>
                <a:ext cx="1298000" cy="909650"/>
              </a:xfrm>
              <a:prstGeom prst="rect">
                <a:avLst/>
              </a:prstGeom>
              <a:noFill/>
              <a:ln>
                <a:noFill/>
              </a:ln>
              <a:effectLst>
                <a:outerShdw blurRad="100013" dist="28575" dir="5400000" algn="bl" rotWithShape="0">
                  <a:schemeClr val="dk1">
                    <a:alpha val="17000"/>
                  </a:schemeClr>
                </a:outerShdw>
              </a:effectLst>
            </p:spPr>
          </p:pic>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CUSTOM_10_1">
    <p:spTree>
      <p:nvGrpSpPr>
        <p:cNvPr id="1" name="Shape 324"/>
        <p:cNvGrpSpPr/>
        <p:nvPr/>
      </p:nvGrpSpPr>
      <p:grpSpPr>
        <a:xfrm>
          <a:off x="0" y="0"/>
          <a:ext cx="0" cy="0"/>
          <a:chOff x="0" y="0"/>
          <a:chExt cx="0" cy="0"/>
        </a:xfrm>
      </p:grpSpPr>
      <p:sp>
        <p:nvSpPr>
          <p:cNvPr id="325" name="Google Shape;325;p19"/>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19"/>
          <p:cNvSpPr txBox="1">
            <a:spLocks noGrp="1"/>
          </p:cNvSpPr>
          <p:nvPr>
            <p:ph type="title"/>
          </p:nvPr>
        </p:nvSpPr>
        <p:spPr>
          <a:xfrm>
            <a:off x="713250" y="445025"/>
            <a:ext cx="3644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27" name="Google Shape;327;p19"/>
          <p:cNvSpPr txBox="1">
            <a:spLocks noGrp="1"/>
          </p:cNvSpPr>
          <p:nvPr>
            <p:ph type="body" idx="1"/>
          </p:nvPr>
        </p:nvSpPr>
        <p:spPr>
          <a:xfrm>
            <a:off x="713250" y="1573875"/>
            <a:ext cx="7717500" cy="21912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120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grpSp>
        <p:nvGrpSpPr>
          <p:cNvPr id="328" name="Google Shape;328;p19"/>
          <p:cNvGrpSpPr/>
          <p:nvPr/>
        </p:nvGrpSpPr>
        <p:grpSpPr>
          <a:xfrm>
            <a:off x="6989224" y="-808335"/>
            <a:ext cx="2247889" cy="2275792"/>
            <a:chOff x="6989224" y="-799930"/>
            <a:chExt cx="2247889" cy="2275792"/>
          </a:xfrm>
        </p:grpSpPr>
        <p:pic>
          <p:nvPicPr>
            <p:cNvPr id="329" name="Google Shape;329;p19"/>
            <p:cNvPicPr preferRelativeResize="0"/>
            <p:nvPr/>
          </p:nvPicPr>
          <p:blipFill rotWithShape="1">
            <a:blip r:embed="rId2">
              <a:alphaModFix/>
            </a:blip>
            <a:srcRect l="-1010" t="8345" r="1010" b="8776"/>
            <a:stretch/>
          </p:blipFill>
          <p:spPr>
            <a:xfrm>
              <a:off x="7196150" y="-799930"/>
              <a:ext cx="1370000" cy="1310375"/>
            </a:xfrm>
            <a:prstGeom prst="rect">
              <a:avLst/>
            </a:prstGeom>
            <a:noFill/>
            <a:ln>
              <a:noFill/>
            </a:ln>
            <a:effectLst>
              <a:outerShdw blurRad="100013" dist="28575" dir="5400000" algn="bl" rotWithShape="0">
                <a:schemeClr val="dk1">
                  <a:alpha val="17000"/>
                </a:schemeClr>
              </a:outerShdw>
            </a:effectLst>
          </p:spPr>
        </p:pic>
        <p:pic>
          <p:nvPicPr>
            <p:cNvPr id="330" name="Google Shape;330;p19"/>
            <p:cNvPicPr preferRelativeResize="0"/>
            <p:nvPr/>
          </p:nvPicPr>
          <p:blipFill rotWithShape="1">
            <a:blip r:embed="rId3">
              <a:alphaModFix/>
            </a:blip>
            <a:srcRect l="18877" t="11334" r="19125" b="7006"/>
            <a:stretch/>
          </p:blipFill>
          <p:spPr>
            <a:xfrm>
              <a:off x="8690357" y="474638"/>
              <a:ext cx="384660" cy="1001225"/>
            </a:xfrm>
            <a:prstGeom prst="rect">
              <a:avLst/>
            </a:prstGeom>
            <a:noFill/>
            <a:ln>
              <a:noFill/>
            </a:ln>
            <a:effectLst>
              <a:outerShdw blurRad="57150" dist="19050" dir="5400000" algn="bl" rotWithShape="0">
                <a:schemeClr val="dk1">
                  <a:alpha val="50000"/>
                </a:schemeClr>
              </a:outerShdw>
            </a:effectLst>
          </p:spPr>
        </p:pic>
        <p:pic>
          <p:nvPicPr>
            <p:cNvPr id="331" name="Google Shape;331;p19"/>
            <p:cNvPicPr preferRelativeResize="0"/>
            <p:nvPr/>
          </p:nvPicPr>
          <p:blipFill rotWithShape="1">
            <a:blip r:embed="rId4">
              <a:alphaModFix/>
            </a:blip>
            <a:srcRect t="21425" b="8897"/>
            <a:stretch/>
          </p:blipFill>
          <p:spPr>
            <a:xfrm rot="5399997">
              <a:off x="8328250" y="108875"/>
              <a:ext cx="1172375" cy="645350"/>
            </a:xfrm>
            <a:prstGeom prst="rect">
              <a:avLst/>
            </a:prstGeom>
            <a:noFill/>
            <a:ln>
              <a:noFill/>
            </a:ln>
            <a:effectLst>
              <a:outerShdw blurRad="100013" dist="28575" dir="5400000" algn="bl" rotWithShape="0">
                <a:schemeClr val="dk1">
                  <a:alpha val="17000"/>
                </a:schemeClr>
              </a:outerShdw>
            </a:effectLst>
          </p:spPr>
        </p:pic>
        <p:pic>
          <p:nvPicPr>
            <p:cNvPr id="332" name="Google Shape;332;p19"/>
            <p:cNvPicPr preferRelativeResize="0"/>
            <p:nvPr/>
          </p:nvPicPr>
          <p:blipFill rotWithShape="1">
            <a:blip r:embed="rId5">
              <a:alphaModFix/>
            </a:blip>
            <a:srcRect l="7808" t="1870" r="2650" b="-1870"/>
            <a:stretch/>
          </p:blipFill>
          <p:spPr>
            <a:xfrm>
              <a:off x="7990276" y="-401036"/>
              <a:ext cx="1017550" cy="1064722"/>
            </a:xfrm>
            <a:prstGeom prst="rect">
              <a:avLst/>
            </a:prstGeom>
            <a:noFill/>
            <a:ln>
              <a:noFill/>
            </a:ln>
            <a:effectLst>
              <a:outerShdw blurRad="100013" dist="28575" dir="5400000" algn="bl" rotWithShape="0">
                <a:schemeClr val="dk1">
                  <a:alpha val="17000"/>
                </a:schemeClr>
              </a:outerShdw>
            </a:effectLst>
          </p:spPr>
        </p:pic>
        <p:pic>
          <p:nvPicPr>
            <p:cNvPr id="333" name="Google Shape;333;p19"/>
            <p:cNvPicPr preferRelativeResize="0"/>
            <p:nvPr/>
          </p:nvPicPr>
          <p:blipFill rotWithShape="1">
            <a:blip r:embed="rId6">
              <a:alphaModFix/>
            </a:blip>
            <a:srcRect l="4816" t="7154" r="4807" b="4522"/>
            <a:stretch/>
          </p:blipFill>
          <p:spPr>
            <a:xfrm>
              <a:off x="8490150" y="362188"/>
              <a:ext cx="478200" cy="481625"/>
            </a:xfrm>
            <a:prstGeom prst="rect">
              <a:avLst/>
            </a:prstGeom>
            <a:noFill/>
            <a:ln>
              <a:noFill/>
            </a:ln>
            <a:effectLst>
              <a:outerShdw blurRad="100013" dist="28575" dir="5400000" algn="bl" rotWithShape="0">
                <a:schemeClr val="dk1">
                  <a:alpha val="17000"/>
                </a:schemeClr>
              </a:outerShdw>
            </a:effectLst>
          </p:spPr>
        </p:pic>
        <p:grpSp>
          <p:nvGrpSpPr>
            <p:cNvPr id="334" name="Google Shape;334;p19"/>
            <p:cNvGrpSpPr/>
            <p:nvPr/>
          </p:nvGrpSpPr>
          <p:grpSpPr>
            <a:xfrm>
              <a:off x="6989224" y="12788"/>
              <a:ext cx="440696" cy="440717"/>
              <a:chOff x="2242075" y="2645150"/>
              <a:chExt cx="516400" cy="516425"/>
            </a:xfrm>
          </p:grpSpPr>
          <p:sp>
            <p:nvSpPr>
              <p:cNvPr id="335" name="Google Shape;335;p19"/>
              <p:cNvSpPr/>
              <p:nvPr/>
            </p:nvSpPr>
            <p:spPr>
              <a:xfrm>
                <a:off x="2495750" y="2645150"/>
                <a:ext cx="9050" cy="516425"/>
              </a:xfrm>
              <a:custGeom>
                <a:avLst/>
                <a:gdLst/>
                <a:ahLst/>
                <a:cxnLst/>
                <a:rect l="l" t="t" r="r" b="b"/>
                <a:pathLst>
                  <a:path w="362" h="20657" extrusionOk="0">
                    <a:moveTo>
                      <a:pt x="1" y="1"/>
                    </a:moveTo>
                    <a:lnTo>
                      <a:pt x="1" y="20656"/>
                    </a:lnTo>
                    <a:lnTo>
                      <a:pt x="361" y="20656"/>
                    </a:lnTo>
                    <a:lnTo>
                      <a:pt x="361"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9"/>
              <p:cNvSpPr/>
              <p:nvPr/>
            </p:nvSpPr>
            <p:spPr>
              <a:xfrm>
                <a:off x="2242075" y="2898850"/>
                <a:ext cx="516400" cy="9025"/>
              </a:xfrm>
              <a:custGeom>
                <a:avLst/>
                <a:gdLst/>
                <a:ahLst/>
                <a:cxnLst/>
                <a:rect l="l" t="t" r="r" b="b"/>
                <a:pathLst>
                  <a:path w="20656" h="361" extrusionOk="0">
                    <a:moveTo>
                      <a:pt x="0" y="0"/>
                    </a:moveTo>
                    <a:lnTo>
                      <a:pt x="0" y="361"/>
                    </a:lnTo>
                    <a:lnTo>
                      <a:pt x="20656" y="361"/>
                    </a:lnTo>
                    <a:lnTo>
                      <a:pt x="20656"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19"/>
              <p:cNvSpPr/>
              <p:nvPr/>
            </p:nvSpPr>
            <p:spPr>
              <a:xfrm>
                <a:off x="2314850" y="2717925"/>
                <a:ext cx="370850" cy="370850"/>
              </a:xfrm>
              <a:custGeom>
                <a:avLst/>
                <a:gdLst/>
                <a:ahLst/>
                <a:cxnLst/>
                <a:rect l="l" t="t" r="r" b="b"/>
                <a:pathLst>
                  <a:path w="14834" h="14834" extrusionOk="0">
                    <a:moveTo>
                      <a:pt x="14612" y="1"/>
                    </a:moveTo>
                    <a:lnTo>
                      <a:pt x="0" y="14584"/>
                    </a:lnTo>
                    <a:lnTo>
                      <a:pt x="250" y="14834"/>
                    </a:lnTo>
                    <a:lnTo>
                      <a:pt x="14833" y="250"/>
                    </a:lnTo>
                    <a:lnTo>
                      <a:pt x="14612"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19"/>
              <p:cNvSpPr/>
              <p:nvPr/>
            </p:nvSpPr>
            <p:spPr>
              <a:xfrm>
                <a:off x="2314850" y="2717925"/>
                <a:ext cx="370850" cy="370850"/>
              </a:xfrm>
              <a:custGeom>
                <a:avLst/>
                <a:gdLst/>
                <a:ahLst/>
                <a:cxnLst/>
                <a:rect l="l" t="t" r="r" b="b"/>
                <a:pathLst>
                  <a:path w="14834" h="14834" extrusionOk="0">
                    <a:moveTo>
                      <a:pt x="250" y="1"/>
                    </a:moveTo>
                    <a:lnTo>
                      <a:pt x="0" y="250"/>
                    </a:lnTo>
                    <a:lnTo>
                      <a:pt x="14612" y="14834"/>
                    </a:lnTo>
                    <a:lnTo>
                      <a:pt x="14833" y="14584"/>
                    </a:lnTo>
                    <a:lnTo>
                      <a:pt x="250"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3">
  <p:cSld name="CUSTOM_10_1_1">
    <p:spTree>
      <p:nvGrpSpPr>
        <p:cNvPr id="1" name="Shape 339"/>
        <p:cNvGrpSpPr/>
        <p:nvPr/>
      </p:nvGrpSpPr>
      <p:grpSpPr>
        <a:xfrm>
          <a:off x="0" y="0"/>
          <a:ext cx="0" cy="0"/>
          <a:chOff x="0" y="0"/>
          <a:chExt cx="0" cy="0"/>
        </a:xfrm>
      </p:grpSpPr>
      <p:sp>
        <p:nvSpPr>
          <p:cNvPr id="340" name="Google Shape;340;p20"/>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42" name="Google Shape;342;p20"/>
          <p:cNvSpPr txBox="1">
            <a:spLocks noGrp="1"/>
          </p:cNvSpPr>
          <p:nvPr>
            <p:ph type="body" idx="1"/>
          </p:nvPr>
        </p:nvSpPr>
        <p:spPr>
          <a:xfrm>
            <a:off x="720000" y="1093924"/>
            <a:ext cx="7704000" cy="10155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4">
  <p:cSld name="CUSTOM_10_1_1_1">
    <p:spTree>
      <p:nvGrpSpPr>
        <p:cNvPr id="1" name="Shape 343"/>
        <p:cNvGrpSpPr/>
        <p:nvPr/>
      </p:nvGrpSpPr>
      <p:grpSpPr>
        <a:xfrm>
          <a:off x="0" y="0"/>
          <a:ext cx="0" cy="0"/>
          <a:chOff x="0" y="0"/>
          <a:chExt cx="0" cy="0"/>
        </a:xfrm>
      </p:grpSpPr>
      <p:sp>
        <p:nvSpPr>
          <p:cNvPr id="344" name="Google Shape;344;p21"/>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46" name="Google Shape;346;p21"/>
          <p:cNvSpPr txBox="1">
            <a:spLocks noGrp="1"/>
          </p:cNvSpPr>
          <p:nvPr>
            <p:ph type="body" idx="1"/>
          </p:nvPr>
        </p:nvSpPr>
        <p:spPr>
          <a:xfrm>
            <a:off x="720000" y="1093925"/>
            <a:ext cx="6020400" cy="35100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grpSp>
        <p:nvGrpSpPr>
          <p:cNvPr id="347" name="Google Shape;347;p21"/>
          <p:cNvGrpSpPr/>
          <p:nvPr/>
        </p:nvGrpSpPr>
        <p:grpSpPr>
          <a:xfrm>
            <a:off x="307238" y="-11"/>
            <a:ext cx="6491976" cy="5721548"/>
            <a:chOff x="307238" y="-11"/>
            <a:chExt cx="6491976" cy="5721548"/>
          </a:xfrm>
        </p:grpSpPr>
        <p:grpSp>
          <p:nvGrpSpPr>
            <p:cNvPr id="348" name="Google Shape;348;p21"/>
            <p:cNvGrpSpPr/>
            <p:nvPr/>
          </p:nvGrpSpPr>
          <p:grpSpPr>
            <a:xfrm>
              <a:off x="6354231" y="-11"/>
              <a:ext cx="444982" cy="445003"/>
              <a:chOff x="2242075" y="2645150"/>
              <a:chExt cx="516400" cy="516425"/>
            </a:xfrm>
          </p:grpSpPr>
          <p:sp>
            <p:nvSpPr>
              <p:cNvPr id="349" name="Google Shape;349;p21"/>
              <p:cNvSpPr/>
              <p:nvPr/>
            </p:nvSpPr>
            <p:spPr>
              <a:xfrm>
                <a:off x="2495750" y="2645150"/>
                <a:ext cx="9050" cy="516425"/>
              </a:xfrm>
              <a:custGeom>
                <a:avLst/>
                <a:gdLst/>
                <a:ahLst/>
                <a:cxnLst/>
                <a:rect l="l" t="t" r="r" b="b"/>
                <a:pathLst>
                  <a:path w="362" h="20657" extrusionOk="0">
                    <a:moveTo>
                      <a:pt x="1" y="1"/>
                    </a:moveTo>
                    <a:lnTo>
                      <a:pt x="1" y="20656"/>
                    </a:lnTo>
                    <a:lnTo>
                      <a:pt x="361" y="20656"/>
                    </a:lnTo>
                    <a:lnTo>
                      <a:pt x="361"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1"/>
              <p:cNvSpPr/>
              <p:nvPr/>
            </p:nvSpPr>
            <p:spPr>
              <a:xfrm>
                <a:off x="2242075" y="2898850"/>
                <a:ext cx="516400" cy="9025"/>
              </a:xfrm>
              <a:custGeom>
                <a:avLst/>
                <a:gdLst/>
                <a:ahLst/>
                <a:cxnLst/>
                <a:rect l="l" t="t" r="r" b="b"/>
                <a:pathLst>
                  <a:path w="20656" h="361" extrusionOk="0">
                    <a:moveTo>
                      <a:pt x="0" y="0"/>
                    </a:moveTo>
                    <a:lnTo>
                      <a:pt x="0" y="361"/>
                    </a:lnTo>
                    <a:lnTo>
                      <a:pt x="20656" y="361"/>
                    </a:lnTo>
                    <a:lnTo>
                      <a:pt x="20656"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1"/>
              <p:cNvSpPr/>
              <p:nvPr/>
            </p:nvSpPr>
            <p:spPr>
              <a:xfrm>
                <a:off x="2314850" y="2717925"/>
                <a:ext cx="370850" cy="370850"/>
              </a:xfrm>
              <a:custGeom>
                <a:avLst/>
                <a:gdLst/>
                <a:ahLst/>
                <a:cxnLst/>
                <a:rect l="l" t="t" r="r" b="b"/>
                <a:pathLst>
                  <a:path w="14834" h="14834" extrusionOk="0">
                    <a:moveTo>
                      <a:pt x="14612" y="1"/>
                    </a:moveTo>
                    <a:lnTo>
                      <a:pt x="0" y="14584"/>
                    </a:lnTo>
                    <a:lnTo>
                      <a:pt x="250" y="14834"/>
                    </a:lnTo>
                    <a:lnTo>
                      <a:pt x="14833" y="250"/>
                    </a:lnTo>
                    <a:lnTo>
                      <a:pt x="14612"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1"/>
              <p:cNvSpPr/>
              <p:nvPr/>
            </p:nvSpPr>
            <p:spPr>
              <a:xfrm>
                <a:off x="2314850" y="2717925"/>
                <a:ext cx="370850" cy="370850"/>
              </a:xfrm>
              <a:custGeom>
                <a:avLst/>
                <a:gdLst/>
                <a:ahLst/>
                <a:cxnLst/>
                <a:rect l="l" t="t" r="r" b="b"/>
                <a:pathLst>
                  <a:path w="14834" h="14834" extrusionOk="0">
                    <a:moveTo>
                      <a:pt x="250" y="1"/>
                    </a:moveTo>
                    <a:lnTo>
                      <a:pt x="0" y="250"/>
                    </a:lnTo>
                    <a:lnTo>
                      <a:pt x="14612" y="14834"/>
                    </a:lnTo>
                    <a:lnTo>
                      <a:pt x="14833" y="14584"/>
                    </a:lnTo>
                    <a:lnTo>
                      <a:pt x="250"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 name="Google Shape;353;p21"/>
            <p:cNvGrpSpPr/>
            <p:nvPr/>
          </p:nvGrpSpPr>
          <p:grpSpPr>
            <a:xfrm rot="5400000">
              <a:off x="-260100" y="4860275"/>
              <a:ext cx="1428600" cy="293925"/>
              <a:chOff x="388600" y="2553650"/>
              <a:chExt cx="1428600" cy="293925"/>
            </a:xfrm>
          </p:grpSpPr>
          <p:sp>
            <p:nvSpPr>
              <p:cNvPr id="354" name="Google Shape;354;p21"/>
              <p:cNvSpPr/>
              <p:nvPr/>
            </p:nvSpPr>
            <p:spPr>
              <a:xfrm>
                <a:off x="388600" y="2742200"/>
                <a:ext cx="1428600" cy="105375"/>
              </a:xfrm>
              <a:custGeom>
                <a:avLst/>
                <a:gdLst/>
                <a:ahLst/>
                <a:cxnLst/>
                <a:rect l="l" t="t" r="r" b="b"/>
                <a:pathLst>
                  <a:path w="57144" h="4215" extrusionOk="0">
                    <a:moveTo>
                      <a:pt x="7709" y="0"/>
                    </a:moveTo>
                    <a:lnTo>
                      <a:pt x="3938" y="3715"/>
                    </a:lnTo>
                    <a:lnTo>
                      <a:pt x="250" y="111"/>
                    </a:lnTo>
                    <a:lnTo>
                      <a:pt x="1" y="361"/>
                    </a:lnTo>
                    <a:lnTo>
                      <a:pt x="3938" y="4214"/>
                    </a:lnTo>
                    <a:lnTo>
                      <a:pt x="7709" y="471"/>
                    </a:lnTo>
                    <a:lnTo>
                      <a:pt x="11507" y="4214"/>
                    </a:lnTo>
                    <a:lnTo>
                      <a:pt x="15305" y="471"/>
                    </a:lnTo>
                    <a:lnTo>
                      <a:pt x="19104" y="4214"/>
                    </a:lnTo>
                    <a:lnTo>
                      <a:pt x="22902" y="471"/>
                    </a:lnTo>
                    <a:lnTo>
                      <a:pt x="26673" y="4214"/>
                    </a:lnTo>
                    <a:lnTo>
                      <a:pt x="30471" y="471"/>
                    </a:lnTo>
                    <a:lnTo>
                      <a:pt x="34270" y="4214"/>
                    </a:lnTo>
                    <a:lnTo>
                      <a:pt x="38068" y="471"/>
                    </a:lnTo>
                    <a:lnTo>
                      <a:pt x="41867" y="4214"/>
                    </a:lnTo>
                    <a:lnTo>
                      <a:pt x="45637" y="471"/>
                    </a:lnTo>
                    <a:lnTo>
                      <a:pt x="49436" y="4214"/>
                    </a:lnTo>
                    <a:lnTo>
                      <a:pt x="53234" y="471"/>
                    </a:lnTo>
                    <a:lnTo>
                      <a:pt x="56894" y="4104"/>
                    </a:lnTo>
                    <a:lnTo>
                      <a:pt x="57143" y="3854"/>
                    </a:lnTo>
                    <a:lnTo>
                      <a:pt x="53234" y="0"/>
                    </a:lnTo>
                    <a:lnTo>
                      <a:pt x="49436" y="3715"/>
                    </a:lnTo>
                    <a:lnTo>
                      <a:pt x="45637" y="0"/>
                    </a:lnTo>
                    <a:lnTo>
                      <a:pt x="41867" y="3715"/>
                    </a:lnTo>
                    <a:lnTo>
                      <a:pt x="38068" y="0"/>
                    </a:lnTo>
                    <a:lnTo>
                      <a:pt x="34270" y="3715"/>
                    </a:lnTo>
                    <a:lnTo>
                      <a:pt x="30471" y="0"/>
                    </a:lnTo>
                    <a:lnTo>
                      <a:pt x="26673" y="3715"/>
                    </a:lnTo>
                    <a:lnTo>
                      <a:pt x="22902" y="0"/>
                    </a:lnTo>
                    <a:lnTo>
                      <a:pt x="19104" y="3715"/>
                    </a:lnTo>
                    <a:lnTo>
                      <a:pt x="15305" y="0"/>
                    </a:lnTo>
                    <a:lnTo>
                      <a:pt x="11507" y="3715"/>
                    </a:lnTo>
                    <a:lnTo>
                      <a:pt x="7709"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1"/>
              <p:cNvSpPr/>
              <p:nvPr/>
            </p:nvSpPr>
            <p:spPr>
              <a:xfrm>
                <a:off x="388600" y="2553650"/>
                <a:ext cx="1428600" cy="106075"/>
              </a:xfrm>
              <a:custGeom>
                <a:avLst/>
                <a:gdLst/>
                <a:ahLst/>
                <a:cxnLst/>
                <a:rect l="l" t="t" r="r" b="b"/>
                <a:pathLst>
                  <a:path w="57144" h="4243" extrusionOk="0">
                    <a:moveTo>
                      <a:pt x="7709" y="1"/>
                    </a:moveTo>
                    <a:lnTo>
                      <a:pt x="3938" y="3744"/>
                    </a:lnTo>
                    <a:lnTo>
                      <a:pt x="250" y="139"/>
                    </a:lnTo>
                    <a:lnTo>
                      <a:pt x="1" y="389"/>
                    </a:lnTo>
                    <a:lnTo>
                      <a:pt x="3938" y="4243"/>
                    </a:lnTo>
                    <a:lnTo>
                      <a:pt x="7709" y="500"/>
                    </a:lnTo>
                    <a:lnTo>
                      <a:pt x="11507" y="4243"/>
                    </a:lnTo>
                    <a:lnTo>
                      <a:pt x="15305" y="500"/>
                    </a:lnTo>
                    <a:lnTo>
                      <a:pt x="19104" y="4243"/>
                    </a:lnTo>
                    <a:lnTo>
                      <a:pt x="22902" y="500"/>
                    </a:lnTo>
                    <a:lnTo>
                      <a:pt x="26673" y="4243"/>
                    </a:lnTo>
                    <a:lnTo>
                      <a:pt x="30471" y="500"/>
                    </a:lnTo>
                    <a:lnTo>
                      <a:pt x="34270" y="4243"/>
                    </a:lnTo>
                    <a:lnTo>
                      <a:pt x="38068" y="500"/>
                    </a:lnTo>
                    <a:lnTo>
                      <a:pt x="41867" y="4243"/>
                    </a:lnTo>
                    <a:lnTo>
                      <a:pt x="45637" y="500"/>
                    </a:lnTo>
                    <a:lnTo>
                      <a:pt x="49436" y="4243"/>
                    </a:lnTo>
                    <a:lnTo>
                      <a:pt x="53234" y="500"/>
                    </a:lnTo>
                    <a:lnTo>
                      <a:pt x="56894" y="4104"/>
                    </a:lnTo>
                    <a:lnTo>
                      <a:pt x="57143" y="3855"/>
                    </a:lnTo>
                    <a:lnTo>
                      <a:pt x="53234" y="1"/>
                    </a:lnTo>
                    <a:lnTo>
                      <a:pt x="49436" y="3744"/>
                    </a:lnTo>
                    <a:lnTo>
                      <a:pt x="45637" y="1"/>
                    </a:lnTo>
                    <a:lnTo>
                      <a:pt x="41867" y="3744"/>
                    </a:lnTo>
                    <a:lnTo>
                      <a:pt x="38068" y="1"/>
                    </a:lnTo>
                    <a:lnTo>
                      <a:pt x="34270" y="3744"/>
                    </a:lnTo>
                    <a:lnTo>
                      <a:pt x="30471" y="1"/>
                    </a:lnTo>
                    <a:lnTo>
                      <a:pt x="26673" y="3744"/>
                    </a:lnTo>
                    <a:lnTo>
                      <a:pt x="22902" y="1"/>
                    </a:lnTo>
                    <a:lnTo>
                      <a:pt x="19104" y="3744"/>
                    </a:lnTo>
                    <a:lnTo>
                      <a:pt x="15305" y="1"/>
                    </a:lnTo>
                    <a:lnTo>
                      <a:pt x="11507" y="3744"/>
                    </a:lnTo>
                    <a:lnTo>
                      <a:pt x="7709"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52"/>
        <p:cNvGrpSpPr/>
        <p:nvPr/>
      </p:nvGrpSpPr>
      <p:grpSpPr>
        <a:xfrm>
          <a:off x="0" y="0"/>
          <a:ext cx="0" cy="0"/>
          <a:chOff x="0" y="0"/>
          <a:chExt cx="0" cy="0"/>
        </a:xfrm>
      </p:grpSpPr>
      <p:sp>
        <p:nvSpPr>
          <p:cNvPr id="53" name="Google Shape;53;p3"/>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3"/>
          <p:cNvSpPr txBox="1">
            <a:spLocks noGrp="1"/>
          </p:cNvSpPr>
          <p:nvPr>
            <p:ph type="title"/>
          </p:nvPr>
        </p:nvSpPr>
        <p:spPr>
          <a:xfrm>
            <a:off x="4694875" y="2647950"/>
            <a:ext cx="3735900" cy="8418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sz="47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55" name="Google Shape;55;p3"/>
          <p:cNvSpPr txBox="1">
            <a:spLocks noGrp="1"/>
          </p:cNvSpPr>
          <p:nvPr>
            <p:ph type="title" idx="2" hasCustomPrompt="1"/>
          </p:nvPr>
        </p:nvSpPr>
        <p:spPr>
          <a:xfrm>
            <a:off x="4810650" y="1825625"/>
            <a:ext cx="1328100" cy="746100"/>
          </a:xfrm>
          <a:prstGeom prst="rect">
            <a:avLst/>
          </a:prstGeom>
          <a:solidFill>
            <a:schemeClr val="dk2"/>
          </a:solidFill>
          <a:ln w="9525" cap="flat" cmpd="sng">
            <a:solidFill>
              <a:schemeClr val="dk1"/>
            </a:solidFill>
            <a:prstDash val="solid"/>
            <a:round/>
            <a:headEnd type="none" w="sm" len="sm"/>
            <a:tailEnd type="none" w="sm" len="sm"/>
          </a:ln>
          <a:effectLst>
            <a:outerShdw blurRad="114300" dist="76200" dir="3060000" algn="bl" rotWithShape="0">
              <a:schemeClr val="dk1">
                <a:alpha val="14000"/>
              </a:schemeClr>
            </a:outerShdw>
          </a:effectLst>
        </p:spPr>
        <p:txBody>
          <a:bodyPr spcFirstLastPara="1" wrap="square" lIns="91425" tIns="91425" rIns="91425" bIns="91425" anchor="ctr" anchorCtr="0">
            <a:noAutofit/>
          </a:bodyPr>
          <a:lstStyle>
            <a:lvl1pPr lvl="0" rtl="0">
              <a:spcBef>
                <a:spcPts val="0"/>
              </a:spcBef>
              <a:spcAft>
                <a:spcPts val="0"/>
              </a:spcAft>
              <a:buClr>
                <a:schemeClr val="lt1"/>
              </a:buClr>
              <a:buSzPts val="6000"/>
              <a:buNone/>
              <a:defRPr sz="4400"/>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56" name="Google Shape;56;p3"/>
          <p:cNvSpPr>
            <a:spLocks noGrp="1"/>
          </p:cNvSpPr>
          <p:nvPr>
            <p:ph type="pic" idx="3"/>
          </p:nvPr>
        </p:nvSpPr>
        <p:spPr>
          <a:xfrm>
            <a:off x="713225" y="539550"/>
            <a:ext cx="3858900" cy="4064400"/>
          </a:xfrm>
          <a:prstGeom prst="rect">
            <a:avLst/>
          </a:prstGeom>
          <a:noFill/>
          <a:ln w="9525" cap="flat" cmpd="sng">
            <a:solidFill>
              <a:schemeClr val="dk1"/>
            </a:solidFill>
            <a:prstDash val="solid"/>
            <a:round/>
            <a:headEnd type="none" w="sm" len="sm"/>
            <a:tailEnd type="none" w="sm" len="sm"/>
          </a:ln>
          <a:effectLst>
            <a:outerShdw blurRad="57150" dist="76200" dir="3000000" algn="bl" rotWithShape="0">
              <a:schemeClr val="dk1">
                <a:alpha val="10000"/>
              </a:schemeClr>
            </a:outerShdw>
          </a:effectLst>
        </p:spPr>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356"/>
        <p:cNvGrpSpPr/>
        <p:nvPr/>
      </p:nvGrpSpPr>
      <p:grpSpPr>
        <a:xfrm>
          <a:off x="0" y="0"/>
          <a:ext cx="0" cy="0"/>
          <a:chOff x="0" y="0"/>
          <a:chExt cx="0" cy="0"/>
        </a:xfrm>
      </p:grpSpPr>
      <p:sp>
        <p:nvSpPr>
          <p:cNvPr id="357" name="Google Shape;357;p22"/>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59" name="Google Shape;359;p22"/>
          <p:cNvSpPr txBox="1">
            <a:spLocks noGrp="1"/>
          </p:cNvSpPr>
          <p:nvPr>
            <p:ph type="subTitle" idx="1"/>
          </p:nvPr>
        </p:nvSpPr>
        <p:spPr>
          <a:xfrm>
            <a:off x="720000" y="2410250"/>
            <a:ext cx="2250300" cy="123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60" name="Google Shape;360;p22"/>
          <p:cNvSpPr txBox="1">
            <a:spLocks noGrp="1"/>
          </p:cNvSpPr>
          <p:nvPr>
            <p:ph type="subTitle" idx="2"/>
          </p:nvPr>
        </p:nvSpPr>
        <p:spPr>
          <a:xfrm>
            <a:off x="3446849" y="2410250"/>
            <a:ext cx="2250300" cy="123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61" name="Google Shape;361;p22"/>
          <p:cNvSpPr txBox="1">
            <a:spLocks noGrp="1"/>
          </p:cNvSpPr>
          <p:nvPr>
            <p:ph type="subTitle" idx="3"/>
          </p:nvPr>
        </p:nvSpPr>
        <p:spPr>
          <a:xfrm>
            <a:off x="6173697" y="2410251"/>
            <a:ext cx="2250300" cy="1234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62" name="Google Shape;362;p22"/>
          <p:cNvSpPr txBox="1">
            <a:spLocks noGrp="1"/>
          </p:cNvSpPr>
          <p:nvPr>
            <p:ph type="subTitle" idx="4"/>
          </p:nvPr>
        </p:nvSpPr>
        <p:spPr>
          <a:xfrm>
            <a:off x="720000" y="1653650"/>
            <a:ext cx="2250300" cy="68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363" name="Google Shape;363;p22"/>
          <p:cNvSpPr txBox="1">
            <a:spLocks noGrp="1"/>
          </p:cNvSpPr>
          <p:nvPr>
            <p:ph type="subTitle" idx="5"/>
          </p:nvPr>
        </p:nvSpPr>
        <p:spPr>
          <a:xfrm>
            <a:off x="3446843" y="1653650"/>
            <a:ext cx="2250300" cy="68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364" name="Google Shape;364;p22"/>
          <p:cNvSpPr txBox="1">
            <a:spLocks noGrp="1"/>
          </p:cNvSpPr>
          <p:nvPr>
            <p:ph type="subTitle" idx="6"/>
          </p:nvPr>
        </p:nvSpPr>
        <p:spPr>
          <a:xfrm>
            <a:off x="6173683" y="1653831"/>
            <a:ext cx="2250300" cy="6804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grpSp>
        <p:nvGrpSpPr>
          <p:cNvPr id="365" name="Google Shape;365;p22"/>
          <p:cNvGrpSpPr/>
          <p:nvPr/>
        </p:nvGrpSpPr>
        <p:grpSpPr>
          <a:xfrm>
            <a:off x="7202595" y="-1"/>
            <a:ext cx="2055805" cy="1754563"/>
            <a:chOff x="7202595" y="-1"/>
            <a:chExt cx="2055805" cy="1754563"/>
          </a:xfrm>
        </p:grpSpPr>
        <p:pic>
          <p:nvPicPr>
            <p:cNvPr id="366" name="Google Shape;366;p22"/>
            <p:cNvPicPr preferRelativeResize="0"/>
            <p:nvPr/>
          </p:nvPicPr>
          <p:blipFill rotWithShape="1">
            <a:blip r:embed="rId2">
              <a:alphaModFix/>
            </a:blip>
            <a:srcRect l="14499" t="2070" r="21030" b="-2069"/>
            <a:stretch/>
          </p:blipFill>
          <p:spPr>
            <a:xfrm rot="5400000">
              <a:off x="7767183" y="-377917"/>
              <a:ext cx="333400" cy="1462575"/>
            </a:xfrm>
            <a:prstGeom prst="rect">
              <a:avLst/>
            </a:prstGeom>
            <a:noFill/>
            <a:ln>
              <a:noFill/>
            </a:ln>
          </p:spPr>
        </p:pic>
        <p:grpSp>
          <p:nvGrpSpPr>
            <p:cNvPr id="367" name="Google Shape;367;p22"/>
            <p:cNvGrpSpPr/>
            <p:nvPr/>
          </p:nvGrpSpPr>
          <p:grpSpPr>
            <a:xfrm rot="5400000">
              <a:off x="7958300" y="893300"/>
              <a:ext cx="1428600" cy="293925"/>
              <a:chOff x="388600" y="2553650"/>
              <a:chExt cx="1428600" cy="293925"/>
            </a:xfrm>
          </p:grpSpPr>
          <p:sp>
            <p:nvSpPr>
              <p:cNvPr id="368" name="Google Shape;368;p22"/>
              <p:cNvSpPr/>
              <p:nvPr/>
            </p:nvSpPr>
            <p:spPr>
              <a:xfrm>
                <a:off x="388600" y="2742200"/>
                <a:ext cx="1428600" cy="105375"/>
              </a:xfrm>
              <a:custGeom>
                <a:avLst/>
                <a:gdLst/>
                <a:ahLst/>
                <a:cxnLst/>
                <a:rect l="l" t="t" r="r" b="b"/>
                <a:pathLst>
                  <a:path w="57144" h="4215" extrusionOk="0">
                    <a:moveTo>
                      <a:pt x="7709" y="0"/>
                    </a:moveTo>
                    <a:lnTo>
                      <a:pt x="3938" y="3715"/>
                    </a:lnTo>
                    <a:lnTo>
                      <a:pt x="250" y="111"/>
                    </a:lnTo>
                    <a:lnTo>
                      <a:pt x="1" y="361"/>
                    </a:lnTo>
                    <a:lnTo>
                      <a:pt x="3938" y="4214"/>
                    </a:lnTo>
                    <a:lnTo>
                      <a:pt x="7709" y="471"/>
                    </a:lnTo>
                    <a:lnTo>
                      <a:pt x="11507" y="4214"/>
                    </a:lnTo>
                    <a:lnTo>
                      <a:pt x="15305" y="471"/>
                    </a:lnTo>
                    <a:lnTo>
                      <a:pt x="19104" y="4214"/>
                    </a:lnTo>
                    <a:lnTo>
                      <a:pt x="22902" y="471"/>
                    </a:lnTo>
                    <a:lnTo>
                      <a:pt x="26673" y="4214"/>
                    </a:lnTo>
                    <a:lnTo>
                      <a:pt x="30471" y="471"/>
                    </a:lnTo>
                    <a:lnTo>
                      <a:pt x="34270" y="4214"/>
                    </a:lnTo>
                    <a:lnTo>
                      <a:pt x="38068" y="471"/>
                    </a:lnTo>
                    <a:lnTo>
                      <a:pt x="41867" y="4214"/>
                    </a:lnTo>
                    <a:lnTo>
                      <a:pt x="45637" y="471"/>
                    </a:lnTo>
                    <a:lnTo>
                      <a:pt x="49436" y="4214"/>
                    </a:lnTo>
                    <a:lnTo>
                      <a:pt x="53234" y="471"/>
                    </a:lnTo>
                    <a:lnTo>
                      <a:pt x="56894" y="4104"/>
                    </a:lnTo>
                    <a:lnTo>
                      <a:pt x="57143" y="3854"/>
                    </a:lnTo>
                    <a:lnTo>
                      <a:pt x="53234" y="0"/>
                    </a:lnTo>
                    <a:lnTo>
                      <a:pt x="49436" y="3715"/>
                    </a:lnTo>
                    <a:lnTo>
                      <a:pt x="45637" y="0"/>
                    </a:lnTo>
                    <a:lnTo>
                      <a:pt x="41867" y="3715"/>
                    </a:lnTo>
                    <a:lnTo>
                      <a:pt x="38068" y="0"/>
                    </a:lnTo>
                    <a:lnTo>
                      <a:pt x="34270" y="3715"/>
                    </a:lnTo>
                    <a:lnTo>
                      <a:pt x="30471" y="0"/>
                    </a:lnTo>
                    <a:lnTo>
                      <a:pt x="26673" y="3715"/>
                    </a:lnTo>
                    <a:lnTo>
                      <a:pt x="22902" y="0"/>
                    </a:lnTo>
                    <a:lnTo>
                      <a:pt x="19104" y="3715"/>
                    </a:lnTo>
                    <a:lnTo>
                      <a:pt x="15305" y="0"/>
                    </a:lnTo>
                    <a:lnTo>
                      <a:pt x="11507" y="3715"/>
                    </a:lnTo>
                    <a:lnTo>
                      <a:pt x="7709"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2"/>
              <p:cNvSpPr/>
              <p:nvPr/>
            </p:nvSpPr>
            <p:spPr>
              <a:xfrm>
                <a:off x="388600" y="2553650"/>
                <a:ext cx="1428600" cy="106075"/>
              </a:xfrm>
              <a:custGeom>
                <a:avLst/>
                <a:gdLst/>
                <a:ahLst/>
                <a:cxnLst/>
                <a:rect l="l" t="t" r="r" b="b"/>
                <a:pathLst>
                  <a:path w="57144" h="4243" extrusionOk="0">
                    <a:moveTo>
                      <a:pt x="7709" y="1"/>
                    </a:moveTo>
                    <a:lnTo>
                      <a:pt x="3938" y="3744"/>
                    </a:lnTo>
                    <a:lnTo>
                      <a:pt x="250" y="139"/>
                    </a:lnTo>
                    <a:lnTo>
                      <a:pt x="1" y="389"/>
                    </a:lnTo>
                    <a:lnTo>
                      <a:pt x="3938" y="4243"/>
                    </a:lnTo>
                    <a:lnTo>
                      <a:pt x="7709" y="500"/>
                    </a:lnTo>
                    <a:lnTo>
                      <a:pt x="11507" y="4243"/>
                    </a:lnTo>
                    <a:lnTo>
                      <a:pt x="15305" y="500"/>
                    </a:lnTo>
                    <a:lnTo>
                      <a:pt x="19104" y="4243"/>
                    </a:lnTo>
                    <a:lnTo>
                      <a:pt x="22902" y="500"/>
                    </a:lnTo>
                    <a:lnTo>
                      <a:pt x="26673" y="4243"/>
                    </a:lnTo>
                    <a:lnTo>
                      <a:pt x="30471" y="500"/>
                    </a:lnTo>
                    <a:lnTo>
                      <a:pt x="34270" y="4243"/>
                    </a:lnTo>
                    <a:lnTo>
                      <a:pt x="38068" y="500"/>
                    </a:lnTo>
                    <a:lnTo>
                      <a:pt x="41867" y="4243"/>
                    </a:lnTo>
                    <a:lnTo>
                      <a:pt x="45637" y="500"/>
                    </a:lnTo>
                    <a:lnTo>
                      <a:pt x="49436" y="4243"/>
                    </a:lnTo>
                    <a:lnTo>
                      <a:pt x="53234" y="500"/>
                    </a:lnTo>
                    <a:lnTo>
                      <a:pt x="56894" y="4104"/>
                    </a:lnTo>
                    <a:lnTo>
                      <a:pt x="57143" y="3855"/>
                    </a:lnTo>
                    <a:lnTo>
                      <a:pt x="53234" y="1"/>
                    </a:lnTo>
                    <a:lnTo>
                      <a:pt x="49436" y="3744"/>
                    </a:lnTo>
                    <a:lnTo>
                      <a:pt x="45637" y="1"/>
                    </a:lnTo>
                    <a:lnTo>
                      <a:pt x="41867" y="3744"/>
                    </a:lnTo>
                    <a:lnTo>
                      <a:pt x="38068" y="1"/>
                    </a:lnTo>
                    <a:lnTo>
                      <a:pt x="34270" y="3744"/>
                    </a:lnTo>
                    <a:lnTo>
                      <a:pt x="30471" y="1"/>
                    </a:lnTo>
                    <a:lnTo>
                      <a:pt x="26673" y="3744"/>
                    </a:lnTo>
                    <a:lnTo>
                      <a:pt x="22902" y="1"/>
                    </a:lnTo>
                    <a:lnTo>
                      <a:pt x="19104" y="3744"/>
                    </a:lnTo>
                    <a:lnTo>
                      <a:pt x="15305" y="1"/>
                    </a:lnTo>
                    <a:lnTo>
                      <a:pt x="11507" y="3744"/>
                    </a:lnTo>
                    <a:lnTo>
                      <a:pt x="7709"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70" name="Google Shape;370;p22"/>
            <p:cNvPicPr preferRelativeResize="0"/>
            <p:nvPr/>
          </p:nvPicPr>
          <p:blipFill rotWithShape="1">
            <a:blip r:embed="rId3">
              <a:alphaModFix/>
            </a:blip>
            <a:srcRect l="5945" t="14662" r="8386" b="7715"/>
            <a:stretch/>
          </p:blipFill>
          <p:spPr>
            <a:xfrm>
              <a:off x="8009700" y="1"/>
              <a:ext cx="515950" cy="502499"/>
            </a:xfrm>
            <a:prstGeom prst="rect">
              <a:avLst/>
            </a:prstGeom>
            <a:noFill/>
            <a:ln>
              <a:noFill/>
            </a:ln>
            <a:effectLst>
              <a:outerShdw blurRad="114300" dist="28575" algn="bl" rotWithShape="0">
                <a:schemeClr val="dk1">
                  <a:alpha val="17000"/>
                </a:schemeClr>
              </a:outerShdw>
            </a:effectLst>
          </p:spPr>
        </p:pic>
        <p:pic>
          <p:nvPicPr>
            <p:cNvPr id="371" name="Google Shape;371;p22"/>
            <p:cNvPicPr preferRelativeResize="0"/>
            <p:nvPr/>
          </p:nvPicPr>
          <p:blipFill rotWithShape="1">
            <a:blip r:embed="rId4">
              <a:alphaModFix/>
            </a:blip>
            <a:srcRect t="19034"/>
            <a:stretch/>
          </p:blipFill>
          <p:spPr>
            <a:xfrm>
              <a:off x="8430775" y="-1"/>
              <a:ext cx="827625" cy="680400"/>
            </a:xfrm>
            <a:prstGeom prst="rect">
              <a:avLst/>
            </a:prstGeom>
            <a:noFill/>
            <a:ln>
              <a:noFill/>
            </a:ln>
            <a:effectLst>
              <a:outerShdw blurRad="114300" dist="28575" algn="bl" rotWithShape="0">
                <a:schemeClr val="dk1">
                  <a:alpha val="17000"/>
                </a:schemeClr>
              </a:outerShdw>
            </a:effectLst>
          </p:spPr>
        </p:pic>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372"/>
        <p:cNvGrpSpPr/>
        <p:nvPr/>
      </p:nvGrpSpPr>
      <p:grpSpPr>
        <a:xfrm>
          <a:off x="0" y="0"/>
          <a:ext cx="0" cy="0"/>
          <a:chOff x="0" y="0"/>
          <a:chExt cx="0" cy="0"/>
        </a:xfrm>
      </p:grpSpPr>
      <p:sp>
        <p:nvSpPr>
          <p:cNvPr id="373" name="Google Shape;373;p23"/>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375" name="Google Shape;375;p23"/>
          <p:cNvSpPr txBox="1">
            <a:spLocks noGrp="1"/>
          </p:cNvSpPr>
          <p:nvPr>
            <p:ph type="subTitle" idx="1"/>
          </p:nvPr>
        </p:nvSpPr>
        <p:spPr>
          <a:xfrm>
            <a:off x="1066663" y="1827352"/>
            <a:ext cx="3130800" cy="846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76" name="Google Shape;376;p23"/>
          <p:cNvSpPr txBox="1">
            <a:spLocks noGrp="1"/>
          </p:cNvSpPr>
          <p:nvPr>
            <p:ph type="subTitle" idx="2"/>
          </p:nvPr>
        </p:nvSpPr>
        <p:spPr>
          <a:xfrm>
            <a:off x="4946539" y="1827352"/>
            <a:ext cx="3130800" cy="846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77" name="Google Shape;377;p23"/>
          <p:cNvSpPr txBox="1">
            <a:spLocks noGrp="1"/>
          </p:cNvSpPr>
          <p:nvPr>
            <p:ph type="subTitle" idx="3"/>
          </p:nvPr>
        </p:nvSpPr>
        <p:spPr>
          <a:xfrm>
            <a:off x="1066663" y="3515603"/>
            <a:ext cx="3130800" cy="846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78" name="Google Shape;378;p23"/>
          <p:cNvSpPr txBox="1">
            <a:spLocks noGrp="1"/>
          </p:cNvSpPr>
          <p:nvPr>
            <p:ph type="subTitle" idx="4"/>
          </p:nvPr>
        </p:nvSpPr>
        <p:spPr>
          <a:xfrm>
            <a:off x="4946540" y="3515599"/>
            <a:ext cx="3130800" cy="846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79" name="Google Shape;379;p23"/>
          <p:cNvSpPr txBox="1">
            <a:spLocks noGrp="1"/>
          </p:cNvSpPr>
          <p:nvPr>
            <p:ph type="subTitle" idx="5"/>
          </p:nvPr>
        </p:nvSpPr>
        <p:spPr>
          <a:xfrm>
            <a:off x="1066663" y="1302950"/>
            <a:ext cx="3130800" cy="448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380" name="Google Shape;380;p23"/>
          <p:cNvSpPr txBox="1">
            <a:spLocks noGrp="1"/>
          </p:cNvSpPr>
          <p:nvPr>
            <p:ph type="subTitle" idx="6"/>
          </p:nvPr>
        </p:nvSpPr>
        <p:spPr>
          <a:xfrm>
            <a:off x="1066663" y="2991215"/>
            <a:ext cx="3130800" cy="448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381" name="Google Shape;381;p23"/>
          <p:cNvSpPr txBox="1">
            <a:spLocks noGrp="1"/>
          </p:cNvSpPr>
          <p:nvPr>
            <p:ph type="subTitle" idx="7"/>
          </p:nvPr>
        </p:nvSpPr>
        <p:spPr>
          <a:xfrm>
            <a:off x="4946513" y="1302950"/>
            <a:ext cx="3130800" cy="448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382" name="Google Shape;382;p23"/>
          <p:cNvSpPr txBox="1">
            <a:spLocks noGrp="1"/>
          </p:cNvSpPr>
          <p:nvPr>
            <p:ph type="subTitle" idx="8"/>
          </p:nvPr>
        </p:nvSpPr>
        <p:spPr>
          <a:xfrm>
            <a:off x="4946517" y="2991204"/>
            <a:ext cx="3130800" cy="448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grpSp>
        <p:nvGrpSpPr>
          <p:cNvPr id="383" name="Google Shape;383;p23"/>
          <p:cNvGrpSpPr/>
          <p:nvPr/>
        </p:nvGrpSpPr>
        <p:grpSpPr>
          <a:xfrm>
            <a:off x="-527215" y="-336800"/>
            <a:ext cx="9989190" cy="5812882"/>
            <a:chOff x="-527215" y="-336800"/>
            <a:chExt cx="9989190" cy="5812882"/>
          </a:xfrm>
        </p:grpSpPr>
        <p:grpSp>
          <p:nvGrpSpPr>
            <p:cNvPr id="384" name="Google Shape;384;p23"/>
            <p:cNvGrpSpPr/>
            <p:nvPr/>
          </p:nvGrpSpPr>
          <p:grpSpPr>
            <a:xfrm>
              <a:off x="7318300" y="-336800"/>
              <a:ext cx="2143675" cy="1208950"/>
              <a:chOff x="7318300" y="-336800"/>
              <a:chExt cx="2143675" cy="1208950"/>
            </a:xfrm>
          </p:grpSpPr>
          <p:grpSp>
            <p:nvGrpSpPr>
              <p:cNvPr id="385" name="Google Shape;385;p23"/>
              <p:cNvGrpSpPr/>
              <p:nvPr/>
            </p:nvGrpSpPr>
            <p:grpSpPr>
              <a:xfrm>
                <a:off x="7318300" y="-336800"/>
                <a:ext cx="2143675" cy="1208950"/>
                <a:chOff x="7318300" y="-336800"/>
                <a:chExt cx="2143675" cy="1208950"/>
              </a:xfrm>
            </p:grpSpPr>
            <p:pic>
              <p:nvPicPr>
                <p:cNvPr id="386" name="Google Shape;386;p23"/>
                <p:cNvPicPr preferRelativeResize="0"/>
                <p:nvPr/>
              </p:nvPicPr>
              <p:blipFill rotWithShape="1">
                <a:blip r:embed="rId2">
                  <a:alphaModFix/>
                </a:blip>
                <a:srcRect t="21425" b="8897"/>
                <a:stretch/>
              </p:blipFill>
              <p:spPr>
                <a:xfrm>
                  <a:off x="7359125" y="-105850"/>
                  <a:ext cx="1172375" cy="645350"/>
                </a:xfrm>
                <a:prstGeom prst="rect">
                  <a:avLst/>
                </a:prstGeom>
                <a:noFill/>
                <a:ln>
                  <a:noFill/>
                </a:ln>
                <a:effectLst>
                  <a:outerShdw blurRad="100013" dist="28575" dir="5400000" algn="bl" rotWithShape="0">
                    <a:schemeClr val="dk1">
                      <a:alpha val="17000"/>
                    </a:schemeClr>
                  </a:outerShdw>
                </a:effectLst>
              </p:spPr>
            </p:pic>
            <p:pic>
              <p:nvPicPr>
                <p:cNvPr id="387" name="Google Shape;387;p23"/>
                <p:cNvPicPr preferRelativeResize="0"/>
                <p:nvPr/>
              </p:nvPicPr>
              <p:blipFill>
                <a:blip r:embed="rId3">
                  <a:alphaModFix/>
                </a:blip>
                <a:stretch>
                  <a:fillRect/>
                </a:stretch>
              </p:blipFill>
              <p:spPr>
                <a:xfrm>
                  <a:off x="7318300" y="44450"/>
                  <a:ext cx="520942" cy="522650"/>
                </a:xfrm>
                <a:prstGeom prst="rect">
                  <a:avLst/>
                </a:prstGeom>
                <a:noFill/>
                <a:ln>
                  <a:noFill/>
                </a:ln>
                <a:effectLst>
                  <a:outerShdw blurRad="100013" dist="28575" dir="5400000" algn="bl" rotWithShape="0">
                    <a:schemeClr val="dk1">
                      <a:alpha val="17000"/>
                    </a:schemeClr>
                  </a:outerShdw>
                </a:effectLst>
              </p:spPr>
            </p:pic>
            <p:pic>
              <p:nvPicPr>
                <p:cNvPr id="388" name="Google Shape;388;p23"/>
                <p:cNvPicPr preferRelativeResize="0"/>
                <p:nvPr/>
              </p:nvPicPr>
              <p:blipFill rotWithShape="1">
                <a:blip r:embed="rId4">
                  <a:alphaModFix/>
                </a:blip>
                <a:srcRect l="8045"/>
                <a:stretch/>
              </p:blipFill>
              <p:spPr>
                <a:xfrm>
                  <a:off x="8188675" y="-336800"/>
                  <a:ext cx="1273300" cy="1208950"/>
                </a:xfrm>
                <a:prstGeom prst="rect">
                  <a:avLst/>
                </a:prstGeom>
                <a:noFill/>
                <a:ln>
                  <a:noFill/>
                </a:ln>
                <a:effectLst>
                  <a:outerShdw blurRad="100013" dist="28575" dir="5400000" algn="bl" rotWithShape="0">
                    <a:schemeClr val="dk1">
                      <a:alpha val="17000"/>
                    </a:schemeClr>
                  </a:outerShdw>
                </a:effectLst>
              </p:spPr>
            </p:pic>
          </p:grpSp>
          <p:grpSp>
            <p:nvGrpSpPr>
              <p:cNvPr id="389" name="Google Shape;389;p23"/>
              <p:cNvGrpSpPr/>
              <p:nvPr/>
            </p:nvGrpSpPr>
            <p:grpSpPr>
              <a:xfrm>
                <a:off x="8584169" y="492889"/>
                <a:ext cx="273950" cy="273963"/>
                <a:chOff x="2242075" y="2645150"/>
                <a:chExt cx="516400" cy="516425"/>
              </a:xfrm>
            </p:grpSpPr>
            <p:sp>
              <p:nvSpPr>
                <p:cNvPr id="390" name="Google Shape;390;p23"/>
                <p:cNvSpPr/>
                <p:nvPr/>
              </p:nvSpPr>
              <p:spPr>
                <a:xfrm>
                  <a:off x="2495750" y="2645150"/>
                  <a:ext cx="9050" cy="516425"/>
                </a:xfrm>
                <a:custGeom>
                  <a:avLst/>
                  <a:gdLst/>
                  <a:ahLst/>
                  <a:cxnLst/>
                  <a:rect l="l" t="t" r="r" b="b"/>
                  <a:pathLst>
                    <a:path w="362" h="20657" extrusionOk="0">
                      <a:moveTo>
                        <a:pt x="1" y="1"/>
                      </a:moveTo>
                      <a:lnTo>
                        <a:pt x="1" y="20656"/>
                      </a:lnTo>
                      <a:lnTo>
                        <a:pt x="361" y="20656"/>
                      </a:lnTo>
                      <a:lnTo>
                        <a:pt x="361"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3"/>
                <p:cNvSpPr/>
                <p:nvPr/>
              </p:nvSpPr>
              <p:spPr>
                <a:xfrm>
                  <a:off x="2242075" y="2898850"/>
                  <a:ext cx="516400" cy="9025"/>
                </a:xfrm>
                <a:custGeom>
                  <a:avLst/>
                  <a:gdLst/>
                  <a:ahLst/>
                  <a:cxnLst/>
                  <a:rect l="l" t="t" r="r" b="b"/>
                  <a:pathLst>
                    <a:path w="20656" h="361" extrusionOk="0">
                      <a:moveTo>
                        <a:pt x="0" y="0"/>
                      </a:moveTo>
                      <a:lnTo>
                        <a:pt x="0" y="361"/>
                      </a:lnTo>
                      <a:lnTo>
                        <a:pt x="20656" y="361"/>
                      </a:lnTo>
                      <a:lnTo>
                        <a:pt x="20656"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3"/>
                <p:cNvSpPr/>
                <p:nvPr/>
              </p:nvSpPr>
              <p:spPr>
                <a:xfrm>
                  <a:off x="2314850" y="2717925"/>
                  <a:ext cx="370850" cy="370850"/>
                </a:xfrm>
                <a:custGeom>
                  <a:avLst/>
                  <a:gdLst/>
                  <a:ahLst/>
                  <a:cxnLst/>
                  <a:rect l="l" t="t" r="r" b="b"/>
                  <a:pathLst>
                    <a:path w="14834" h="14834" extrusionOk="0">
                      <a:moveTo>
                        <a:pt x="14612" y="1"/>
                      </a:moveTo>
                      <a:lnTo>
                        <a:pt x="0" y="14584"/>
                      </a:lnTo>
                      <a:lnTo>
                        <a:pt x="250" y="14834"/>
                      </a:lnTo>
                      <a:lnTo>
                        <a:pt x="14833" y="250"/>
                      </a:lnTo>
                      <a:lnTo>
                        <a:pt x="14612"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3"/>
                <p:cNvSpPr/>
                <p:nvPr/>
              </p:nvSpPr>
              <p:spPr>
                <a:xfrm>
                  <a:off x="2314850" y="2717925"/>
                  <a:ext cx="370850" cy="370850"/>
                </a:xfrm>
                <a:custGeom>
                  <a:avLst/>
                  <a:gdLst/>
                  <a:ahLst/>
                  <a:cxnLst/>
                  <a:rect l="l" t="t" r="r" b="b"/>
                  <a:pathLst>
                    <a:path w="14834" h="14834" extrusionOk="0">
                      <a:moveTo>
                        <a:pt x="250" y="1"/>
                      </a:moveTo>
                      <a:lnTo>
                        <a:pt x="0" y="250"/>
                      </a:lnTo>
                      <a:lnTo>
                        <a:pt x="14612" y="14834"/>
                      </a:lnTo>
                      <a:lnTo>
                        <a:pt x="14833" y="14584"/>
                      </a:lnTo>
                      <a:lnTo>
                        <a:pt x="250"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4" name="Google Shape;394;p23"/>
            <p:cNvGrpSpPr/>
            <p:nvPr/>
          </p:nvGrpSpPr>
          <p:grpSpPr>
            <a:xfrm>
              <a:off x="-527215" y="4153773"/>
              <a:ext cx="1987756" cy="1322309"/>
              <a:chOff x="-577995" y="4073813"/>
              <a:chExt cx="2107684" cy="1402088"/>
            </a:xfrm>
          </p:grpSpPr>
          <p:pic>
            <p:nvPicPr>
              <p:cNvPr id="395" name="Google Shape;395;p23"/>
              <p:cNvPicPr preferRelativeResize="0"/>
              <p:nvPr/>
            </p:nvPicPr>
            <p:blipFill>
              <a:blip r:embed="rId5">
                <a:alphaModFix/>
              </a:blip>
              <a:stretch>
                <a:fillRect/>
              </a:stretch>
            </p:blipFill>
            <p:spPr>
              <a:xfrm>
                <a:off x="-577995" y="4073813"/>
                <a:ext cx="1298000" cy="909650"/>
              </a:xfrm>
              <a:prstGeom prst="rect">
                <a:avLst/>
              </a:prstGeom>
              <a:noFill/>
              <a:ln>
                <a:noFill/>
              </a:ln>
              <a:effectLst>
                <a:outerShdw blurRad="100013" dist="28575" dir="5400000" algn="bl" rotWithShape="0">
                  <a:schemeClr val="dk1">
                    <a:alpha val="17000"/>
                  </a:schemeClr>
                </a:outerShdw>
              </a:effectLst>
            </p:spPr>
          </p:pic>
          <p:pic>
            <p:nvPicPr>
              <p:cNvPr id="396" name="Google Shape;396;p23"/>
              <p:cNvPicPr preferRelativeResize="0"/>
              <p:nvPr/>
            </p:nvPicPr>
            <p:blipFill rotWithShape="1">
              <a:blip r:embed="rId6">
                <a:alphaModFix/>
              </a:blip>
              <a:srcRect/>
              <a:stretch/>
            </p:blipFill>
            <p:spPr>
              <a:xfrm>
                <a:off x="-27137" y="4438678"/>
                <a:ext cx="1556825" cy="907897"/>
              </a:xfrm>
              <a:prstGeom prst="rect">
                <a:avLst/>
              </a:prstGeom>
              <a:noFill/>
              <a:ln>
                <a:noFill/>
              </a:ln>
              <a:effectLst>
                <a:outerShdw blurRad="100013" dist="28575" dir="5400000" algn="bl" rotWithShape="0">
                  <a:schemeClr val="dk1">
                    <a:alpha val="17000"/>
                  </a:schemeClr>
                </a:outerShdw>
              </a:effectLst>
            </p:spPr>
          </p:pic>
          <p:pic>
            <p:nvPicPr>
              <p:cNvPr id="397" name="Google Shape;397;p23"/>
              <p:cNvPicPr preferRelativeResize="0"/>
              <p:nvPr/>
            </p:nvPicPr>
            <p:blipFill rotWithShape="1">
              <a:blip r:embed="rId4">
                <a:alphaModFix/>
              </a:blip>
              <a:srcRect l="8045" b="11574"/>
              <a:stretch/>
            </p:blipFill>
            <p:spPr>
              <a:xfrm rot="10800000">
                <a:off x="-358600" y="4406900"/>
                <a:ext cx="1273275" cy="1069000"/>
              </a:xfrm>
              <a:prstGeom prst="rect">
                <a:avLst/>
              </a:prstGeom>
              <a:noFill/>
              <a:ln>
                <a:noFill/>
              </a:ln>
              <a:effectLst>
                <a:outerShdw blurRad="100013" dist="28575" dir="5400000" algn="bl" rotWithShape="0">
                  <a:schemeClr val="dk1">
                    <a:alpha val="17000"/>
                  </a:schemeClr>
                </a:outerShdw>
              </a:effectLst>
            </p:spPr>
          </p:pic>
          <p:pic>
            <p:nvPicPr>
              <p:cNvPr id="398" name="Google Shape;398;p23"/>
              <p:cNvPicPr preferRelativeResize="0"/>
              <p:nvPr/>
            </p:nvPicPr>
            <p:blipFill>
              <a:blip r:embed="rId3">
                <a:alphaModFix/>
              </a:blip>
              <a:stretch>
                <a:fillRect/>
              </a:stretch>
            </p:blipFill>
            <p:spPr>
              <a:xfrm rot="10800000">
                <a:off x="406875" y="4267200"/>
                <a:ext cx="228125" cy="228875"/>
              </a:xfrm>
              <a:prstGeom prst="rect">
                <a:avLst/>
              </a:prstGeom>
              <a:noFill/>
              <a:ln>
                <a:noFill/>
              </a:ln>
              <a:effectLst>
                <a:outerShdw blurRad="100013" dist="28575" dir="5400000" algn="bl" rotWithShape="0">
                  <a:schemeClr val="dk1">
                    <a:alpha val="17000"/>
                  </a:schemeClr>
                </a:outerShdw>
              </a:effectLst>
            </p:spPr>
          </p:pic>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399"/>
        <p:cNvGrpSpPr/>
        <p:nvPr/>
      </p:nvGrpSpPr>
      <p:grpSpPr>
        <a:xfrm>
          <a:off x="0" y="0"/>
          <a:ext cx="0" cy="0"/>
          <a:chOff x="0" y="0"/>
          <a:chExt cx="0" cy="0"/>
        </a:xfrm>
      </p:grpSpPr>
      <p:sp>
        <p:nvSpPr>
          <p:cNvPr id="400" name="Google Shape;400;p24"/>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02" name="Google Shape;402;p24"/>
          <p:cNvSpPr txBox="1">
            <a:spLocks noGrp="1"/>
          </p:cNvSpPr>
          <p:nvPr>
            <p:ph type="subTitle" idx="1"/>
          </p:nvPr>
        </p:nvSpPr>
        <p:spPr>
          <a:xfrm>
            <a:off x="713225" y="1786351"/>
            <a:ext cx="2441400" cy="8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3" name="Google Shape;403;p24"/>
          <p:cNvSpPr txBox="1">
            <a:spLocks noGrp="1"/>
          </p:cNvSpPr>
          <p:nvPr>
            <p:ph type="subTitle" idx="2"/>
          </p:nvPr>
        </p:nvSpPr>
        <p:spPr>
          <a:xfrm>
            <a:off x="3352903" y="1786359"/>
            <a:ext cx="2441400" cy="8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4" name="Google Shape;404;p24"/>
          <p:cNvSpPr txBox="1">
            <a:spLocks noGrp="1"/>
          </p:cNvSpPr>
          <p:nvPr>
            <p:ph type="subTitle" idx="3"/>
          </p:nvPr>
        </p:nvSpPr>
        <p:spPr>
          <a:xfrm>
            <a:off x="713225" y="3501750"/>
            <a:ext cx="2441400" cy="8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5" name="Google Shape;405;p24"/>
          <p:cNvSpPr txBox="1">
            <a:spLocks noGrp="1"/>
          </p:cNvSpPr>
          <p:nvPr>
            <p:ph type="subTitle" idx="4"/>
          </p:nvPr>
        </p:nvSpPr>
        <p:spPr>
          <a:xfrm>
            <a:off x="3352903" y="3501751"/>
            <a:ext cx="2441400" cy="8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6" name="Google Shape;406;p24"/>
          <p:cNvSpPr txBox="1">
            <a:spLocks noGrp="1"/>
          </p:cNvSpPr>
          <p:nvPr>
            <p:ph type="subTitle" idx="5"/>
          </p:nvPr>
        </p:nvSpPr>
        <p:spPr>
          <a:xfrm>
            <a:off x="5992575" y="1786356"/>
            <a:ext cx="2444100" cy="8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7" name="Google Shape;407;p24"/>
          <p:cNvSpPr txBox="1">
            <a:spLocks noGrp="1"/>
          </p:cNvSpPr>
          <p:nvPr>
            <p:ph type="subTitle" idx="6"/>
          </p:nvPr>
        </p:nvSpPr>
        <p:spPr>
          <a:xfrm>
            <a:off x="5992575" y="3501751"/>
            <a:ext cx="2444100" cy="86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08" name="Google Shape;408;p24"/>
          <p:cNvSpPr txBox="1">
            <a:spLocks noGrp="1"/>
          </p:cNvSpPr>
          <p:nvPr>
            <p:ph type="subTitle" idx="7"/>
          </p:nvPr>
        </p:nvSpPr>
        <p:spPr>
          <a:xfrm>
            <a:off x="713225" y="1261975"/>
            <a:ext cx="2441400" cy="448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409" name="Google Shape;409;p24"/>
          <p:cNvSpPr txBox="1">
            <a:spLocks noGrp="1"/>
          </p:cNvSpPr>
          <p:nvPr>
            <p:ph type="subTitle" idx="8"/>
          </p:nvPr>
        </p:nvSpPr>
        <p:spPr>
          <a:xfrm>
            <a:off x="3352903" y="1261975"/>
            <a:ext cx="2439000" cy="448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410" name="Google Shape;410;p24"/>
          <p:cNvSpPr txBox="1">
            <a:spLocks noGrp="1"/>
          </p:cNvSpPr>
          <p:nvPr>
            <p:ph type="subTitle" idx="9"/>
          </p:nvPr>
        </p:nvSpPr>
        <p:spPr>
          <a:xfrm>
            <a:off x="5992575" y="1261975"/>
            <a:ext cx="2441700" cy="4482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411" name="Google Shape;411;p24"/>
          <p:cNvSpPr txBox="1">
            <a:spLocks noGrp="1"/>
          </p:cNvSpPr>
          <p:nvPr>
            <p:ph type="subTitle" idx="13"/>
          </p:nvPr>
        </p:nvSpPr>
        <p:spPr>
          <a:xfrm>
            <a:off x="713225" y="2977656"/>
            <a:ext cx="2441400" cy="44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412" name="Google Shape;412;p24"/>
          <p:cNvSpPr txBox="1">
            <a:spLocks noGrp="1"/>
          </p:cNvSpPr>
          <p:nvPr>
            <p:ph type="subTitle" idx="14"/>
          </p:nvPr>
        </p:nvSpPr>
        <p:spPr>
          <a:xfrm>
            <a:off x="3352903" y="2977653"/>
            <a:ext cx="2439000" cy="44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413" name="Google Shape;413;p24"/>
          <p:cNvSpPr txBox="1">
            <a:spLocks noGrp="1"/>
          </p:cNvSpPr>
          <p:nvPr>
            <p:ph type="subTitle" idx="15"/>
          </p:nvPr>
        </p:nvSpPr>
        <p:spPr>
          <a:xfrm>
            <a:off x="5992575" y="2977650"/>
            <a:ext cx="2444100" cy="44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grpSp>
        <p:nvGrpSpPr>
          <p:cNvPr id="414" name="Google Shape;414;p24"/>
          <p:cNvGrpSpPr/>
          <p:nvPr/>
        </p:nvGrpSpPr>
        <p:grpSpPr>
          <a:xfrm>
            <a:off x="-190425" y="-214400"/>
            <a:ext cx="9520800" cy="5534200"/>
            <a:chOff x="-190425" y="-214400"/>
            <a:chExt cx="9520800" cy="5534200"/>
          </a:xfrm>
        </p:grpSpPr>
        <p:grpSp>
          <p:nvGrpSpPr>
            <p:cNvPr id="415" name="Google Shape;415;p24"/>
            <p:cNvGrpSpPr/>
            <p:nvPr/>
          </p:nvGrpSpPr>
          <p:grpSpPr>
            <a:xfrm>
              <a:off x="7264398" y="-214400"/>
              <a:ext cx="2065977" cy="1507800"/>
              <a:chOff x="7264398" y="-214400"/>
              <a:chExt cx="2065977" cy="1507800"/>
            </a:xfrm>
          </p:grpSpPr>
          <p:pic>
            <p:nvPicPr>
              <p:cNvPr id="416" name="Google Shape;416;p24"/>
              <p:cNvPicPr preferRelativeResize="0"/>
              <p:nvPr/>
            </p:nvPicPr>
            <p:blipFill rotWithShape="1">
              <a:blip r:embed="rId2">
                <a:alphaModFix/>
              </a:blip>
              <a:srcRect l="5111" t="24253" r="64663"/>
              <a:stretch/>
            </p:blipFill>
            <p:spPr>
              <a:xfrm rot="5400000">
                <a:off x="7589011" y="-489135"/>
                <a:ext cx="609550" cy="1258775"/>
              </a:xfrm>
              <a:prstGeom prst="rect">
                <a:avLst/>
              </a:prstGeom>
              <a:noFill/>
              <a:ln>
                <a:noFill/>
              </a:ln>
              <a:effectLst>
                <a:outerShdw blurRad="100013" dist="28575" dir="5400000" algn="bl" rotWithShape="0">
                  <a:schemeClr val="dk1">
                    <a:alpha val="17000"/>
                  </a:schemeClr>
                </a:outerShdw>
              </a:effectLst>
            </p:spPr>
          </p:pic>
          <p:pic>
            <p:nvPicPr>
              <p:cNvPr id="417" name="Google Shape;417;p24"/>
              <p:cNvPicPr preferRelativeResize="0"/>
              <p:nvPr/>
            </p:nvPicPr>
            <p:blipFill rotWithShape="1">
              <a:blip r:embed="rId2">
                <a:alphaModFix/>
              </a:blip>
              <a:srcRect l="35773" t="13960" r="3417" b="10293"/>
              <a:stretch/>
            </p:blipFill>
            <p:spPr>
              <a:xfrm rot="10800000">
                <a:off x="7861375" y="-214400"/>
                <a:ext cx="1469000" cy="1507800"/>
              </a:xfrm>
              <a:prstGeom prst="rect">
                <a:avLst/>
              </a:prstGeom>
              <a:noFill/>
              <a:ln>
                <a:noFill/>
              </a:ln>
              <a:effectLst>
                <a:outerShdw blurRad="100013" dist="28575" dir="5400000" algn="bl" rotWithShape="0">
                  <a:schemeClr val="dk1">
                    <a:alpha val="17000"/>
                  </a:schemeClr>
                </a:outerShdw>
              </a:effectLst>
            </p:spPr>
          </p:pic>
        </p:grpSp>
        <p:grpSp>
          <p:nvGrpSpPr>
            <p:cNvPr id="418" name="Google Shape;418;p24"/>
            <p:cNvGrpSpPr/>
            <p:nvPr/>
          </p:nvGrpSpPr>
          <p:grpSpPr>
            <a:xfrm>
              <a:off x="-190425" y="3602775"/>
              <a:ext cx="1231825" cy="1717025"/>
              <a:chOff x="-190425" y="3602775"/>
              <a:chExt cx="1231825" cy="1717025"/>
            </a:xfrm>
          </p:grpSpPr>
          <p:pic>
            <p:nvPicPr>
              <p:cNvPr id="419" name="Google Shape;419;p24"/>
              <p:cNvPicPr preferRelativeResize="0"/>
              <p:nvPr/>
            </p:nvPicPr>
            <p:blipFill rotWithShape="1">
              <a:blip r:embed="rId3">
                <a:alphaModFix/>
              </a:blip>
              <a:srcRect l="18877" t="11334" r="19125" b="7006"/>
              <a:stretch/>
            </p:blipFill>
            <p:spPr>
              <a:xfrm>
                <a:off x="-107868" y="3602775"/>
                <a:ext cx="384660" cy="1001225"/>
              </a:xfrm>
              <a:prstGeom prst="rect">
                <a:avLst/>
              </a:prstGeom>
              <a:noFill/>
              <a:ln>
                <a:noFill/>
              </a:ln>
              <a:effectLst>
                <a:outerShdw blurRad="57150" dist="19050" dir="5400000" algn="bl" rotWithShape="0">
                  <a:schemeClr val="dk1">
                    <a:alpha val="50000"/>
                  </a:schemeClr>
                </a:outerShdw>
              </a:effectLst>
            </p:spPr>
          </p:pic>
          <p:pic>
            <p:nvPicPr>
              <p:cNvPr id="420" name="Google Shape;420;p24"/>
              <p:cNvPicPr preferRelativeResize="0"/>
              <p:nvPr/>
            </p:nvPicPr>
            <p:blipFill rotWithShape="1">
              <a:blip r:embed="rId2">
                <a:alphaModFix/>
              </a:blip>
              <a:srcRect l="35773" t="13960" r="3417" b="10293"/>
              <a:stretch/>
            </p:blipFill>
            <p:spPr>
              <a:xfrm>
                <a:off x="-190425" y="4127125"/>
                <a:ext cx="1161975" cy="1192675"/>
              </a:xfrm>
              <a:prstGeom prst="rect">
                <a:avLst/>
              </a:prstGeom>
              <a:noFill/>
              <a:ln>
                <a:noFill/>
              </a:ln>
              <a:effectLst>
                <a:outerShdw blurRad="100013" dist="28575" dir="5400000" algn="bl" rotWithShape="0">
                  <a:schemeClr val="dk1">
                    <a:alpha val="17000"/>
                  </a:schemeClr>
                </a:outerShdw>
              </a:effectLst>
            </p:spPr>
          </p:pic>
          <p:pic>
            <p:nvPicPr>
              <p:cNvPr id="421" name="Google Shape;421;p24"/>
              <p:cNvPicPr preferRelativeResize="0"/>
              <p:nvPr/>
            </p:nvPicPr>
            <p:blipFill rotWithShape="1">
              <a:blip r:embed="rId4">
                <a:alphaModFix/>
              </a:blip>
              <a:srcRect t="7154" b="4522"/>
              <a:stretch/>
            </p:blipFill>
            <p:spPr>
              <a:xfrm>
                <a:off x="510450" y="4545902"/>
                <a:ext cx="530950" cy="483298"/>
              </a:xfrm>
              <a:prstGeom prst="rect">
                <a:avLst/>
              </a:prstGeom>
              <a:noFill/>
              <a:ln>
                <a:noFill/>
              </a:ln>
              <a:effectLst>
                <a:outerShdw blurRad="100013" dist="28575" dir="5400000" algn="bl" rotWithShape="0">
                  <a:schemeClr val="dk1">
                    <a:alpha val="17000"/>
                  </a:schemeClr>
                </a:outerShdw>
              </a:effectLst>
            </p:spPr>
          </p:pic>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422"/>
        <p:cNvGrpSpPr/>
        <p:nvPr/>
      </p:nvGrpSpPr>
      <p:grpSpPr>
        <a:xfrm>
          <a:off x="0" y="0"/>
          <a:ext cx="0" cy="0"/>
          <a:chOff x="0" y="0"/>
          <a:chExt cx="0" cy="0"/>
        </a:xfrm>
      </p:grpSpPr>
      <p:sp>
        <p:nvSpPr>
          <p:cNvPr id="423" name="Google Shape;423;p25"/>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5"/>
          <p:cNvSpPr txBox="1">
            <a:spLocks noGrp="1"/>
          </p:cNvSpPr>
          <p:nvPr>
            <p:ph type="title"/>
          </p:nvPr>
        </p:nvSpPr>
        <p:spPr>
          <a:xfrm>
            <a:off x="2469350" y="1064888"/>
            <a:ext cx="4224300" cy="1023300"/>
          </a:xfrm>
          <a:prstGeom prst="rect">
            <a:avLst/>
          </a:prstGeom>
          <a:solidFill>
            <a:schemeClr val="accent1"/>
          </a:solidFill>
          <a:ln w="9525" cap="flat" cmpd="sng">
            <a:solidFill>
              <a:schemeClr val="dk1"/>
            </a:solidFill>
            <a:prstDash val="solid"/>
            <a:round/>
            <a:headEnd type="none" w="sm" len="sm"/>
            <a:tailEnd type="none" w="sm" len="sm"/>
          </a:ln>
          <a:effectLst>
            <a:outerShdw blurRad="100013" dist="66675" dir="3000000" algn="bl" rotWithShape="0">
              <a:schemeClr val="dk1">
                <a:alpha val="10000"/>
              </a:schemeClr>
            </a:outerShdw>
          </a:effectLst>
        </p:spPr>
        <p:txBody>
          <a:bodyPr spcFirstLastPara="1" wrap="square" lIns="91425" tIns="91425" rIns="91425" bIns="91425" anchor="t" anchorCtr="0">
            <a:noAutofit/>
          </a:bodyPr>
          <a:lstStyle>
            <a:lvl1pPr lvl="0" algn="ctr" rtl="0">
              <a:spcBef>
                <a:spcPts val="0"/>
              </a:spcBef>
              <a:spcAft>
                <a:spcPts val="0"/>
              </a:spcAft>
              <a:buSzPts val="2700"/>
              <a:buNone/>
              <a:defRPr sz="72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25" name="Google Shape;425;p25"/>
          <p:cNvSpPr txBox="1">
            <a:spLocks noGrp="1"/>
          </p:cNvSpPr>
          <p:nvPr>
            <p:ph type="subTitle" idx="1"/>
          </p:nvPr>
        </p:nvSpPr>
        <p:spPr>
          <a:xfrm>
            <a:off x="2469325" y="2088288"/>
            <a:ext cx="4224300" cy="1081500"/>
          </a:xfrm>
          <a:prstGeom prst="rect">
            <a:avLst/>
          </a:prstGeom>
          <a:solidFill>
            <a:schemeClr val="accent1"/>
          </a:solidFill>
          <a:ln w="9525" cap="flat" cmpd="sng">
            <a:solidFill>
              <a:schemeClr val="dk1"/>
            </a:solidFill>
            <a:prstDash val="solid"/>
            <a:round/>
            <a:headEnd type="none" w="sm" len="sm"/>
            <a:tailEnd type="none" w="sm" len="sm"/>
          </a:ln>
          <a:effectLst>
            <a:outerShdw blurRad="100013" dist="66675" dir="3000000" algn="bl" rotWithShape="0">
              <a:schemeClr val="dk1">
                <a:alpha val="10000"/>
              </a:schemeClr>
            </a:outerShdw>
          </a:effectLst>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4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grpSp>
        <p:nvGrpSpPr>
          <p:cNvPr id="427" name="Google Shape;427;p25"/>
          <p:cNvGrpSpPr/>
          <p:nvPr/>
        </p:nvGrpSpPr>
        <p:grpSpPr>
          <a:xfrm>
            <a:off x="-209550" y="-292704"/>
            <a:ext cx="9928801" cy="5912116"/>
            <a:chOff x="-209550" y="-292704"/>
            <a:chExt cx="9928801" cy="5912116"/>
          </a:xfrm>
        </p:grpSpPr>
        <p:pic>
          <p:nvPicPr>
            <p:cNvPr id="428" name="Google Shape;428;p25"/>
            <p:cNvPicPr preferRelativeResize="0"/>
            <p:nvPr/>
          </p:nvPicPr>
          <p:blipFill>
            <a:blip r:embed="rId2">
              <a:alphaModFix/>
            </a:blip>
            <a:stretch>
              <a:fillRect/>
            </a:stretch>
          </p:blipFill>
          <p:spPr>
            <a:xfrm>
              <a:off x="7488925" y="3628673"/>
              <a:ext cx="2230325" cy="1947301"/>
            </a:xfrm>
            <a:prstGeom prst="rect">
              <a:avLst/>
            </a:prstGeom>
            <a:noFill/>
            <a:ln>
              <a:noFill/>
            </a:ln>
            <a:effectLst>
              <a:outerShdw blurRad="100013" dist="28575" dir="5400000" algn="bl" rotWithShape="0">
                <a:schemeClr val="dk1">
                  <a:alpha val="17000"/>
                </a:schemeClr>
              </a:outerShdw>
            </a:effectLst>
          </p:spPr>
        </p:pic>
        <p:grpSp>
          <p:nvGrpSpPr>
            <p:cNvPr id="429" name="Google Shape;429;p25"/>
            <p:cNvGrpSpPr/>
            <p:nvPr/>
          </p:nvGrpSpPr>
          <p:grpSpPr>
            <a:xfrm>
              <a:off x="7831028" y="-292704"/>
              <a:ext cx="1888222" cy="1353625"/>
              <a:chOff x="7831028" y="-292704"/>
              <a:chExt cx="1888222" cy="1353625"/>
            </a:xfrm>
          </p:grpSpPr>
          <p:grpSp>
            <p:nvGrpSpPr>
              <p:cNvPr id="430" name="Google Shape;430;p25"/>
              <p:cNvGrpSpPr/>
              <p:nvPr/>
            </p:nvGrpSpPr>
            <p:grpSpPr>
              <a:xfrm rot="10800000">
                <a:off x="8044587" y="-292704"/>
                <a:ext cx="1140089" cy="1353625"/>
                <a:chOff x="1674375" y="3474850"/>
                <a:chExt cx="951025" cy="1129150"/>
              </a:xfrm>
            </p:grpSpPr>
            <p:sp>
              <p:nvSpPr>
                <p:cNvPr id="431" name="Google Shape;431;p25"/>
                <p:cNvSpPr/>
                <p:nvPr/>
              </p:nvSpPr>
              <p:spPr>
                <a:xfrm>
                  <a:off x="1674375" y="3474850"/>
                  <a:ext cx="951025" cy="1129150"/>
                </a:xfrm>
                <a:custGeom>
                  <a:avLst/>
                  <a:gdLst/>
                  <a:ahLst/>
                  <a:cxnLst/>
                  <a:rect l="l" t="t" r="r" b="b"/>
                  <a:pathLst>
                    <a:path w="38041" h="45166" extrusionOk="0">
                      <a:moveTo>
                        <a:pt x="19021" y="0"/>
                      </a:moveTo>
                      <a:cubicBezTo>
                        <a:pt x="8540" y="0"/>
                        <a:pt x="1" y="8512"/>
                        <a:pt x="1" y="19020"/>
                      </a:cubicBezTo>
                      <a:lnTo>
                        <a:pt x="1" y="45165"/>
                      </a:lnTo>
                      <a:lnTo>
                        <a:pt x="361" y="45165"/>
                      </a:lnTo>
                      <a:lnTo>
                        <a:pt x="361" y="19020"/>
                      </a:lnTo>
                      <a:cubicBezTo>
                        <a:pt x="361" y="8706"/>
                        <a:pt x="8734" y="333"/>
                        <a:pt x="19021" y="333"/>
                      </a:cubicBezTo>
                      <a:cubicBezTo>
                        <a:pt x="29307" y="333"/>
                        <a:pt x="37680" y="8706"/>
                        <a:pt x="37680" y="19020"/>
                      </a:cubicBezTo>
                      <a:lnTo>
                        <a:pt x="37680" y="45165"/>
                      </a:lnTo>
                      <a:lnTo>
                        <a:pt x="38040" y="45165"/>
                      </a:lnTo>
                      <a:lnTo>
                        <a:pt x="38040" y="19020"/>
                      </a:lnTo>
                      <a:cubicBezTo>
                        <a:pt x="38040" y="8512"/>
                        <a:pt x="29501" y="0"/>
                        <a:pt x="19021" y="0"/>
                      </a:cubicBez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5"/>
                <p:cNvSpPr/>
                <p:nvPr/>
              </p:nvSpPr>
              <p:spPr>
                <a:xfrm>
                  <a:off x="1792225" y="3596825"/>
                  <a:ext cx="714650" cy="1007175"/>
                </a:xfrm>
                <a:custGeom>
                  <a:avLst/>
                  <a:gdLst/>
                  <a:ahLst/>
                  <a:cxnLst/>
                  <a:rect l="l" t="t" r="r" b="b"/>
                  <a:pathLst>
                    <a:path w="28586" h="40287" extrusionOk="0">
                      <a:moveTo>
                        <a:pt x="14307" y="1"/>
                      </a:moveTo>
                      <a:cubicBezTo>
                        <a:pt x="6433" y="1"/>
                        <a:pt x="0" y="6433"/>
                        <a:pt x="0" y="14307"/>
                      </a:cubicBezTo>
                      <a:lnTo>
                        <a:pt x="0" y="40286"/>
                      </a:lnTo>
                      <a:lnTo>
                        <a:pt x="361" y="40286"/>
                      </a:lnTo>
                      <a:lnTo>
                        <a:pt x="361" y="14307"/>
                      </a:lnTo>
                      <a:cubicBezTo>
                        <a:pt x="361" y="6627"/>
                        <a:pt x="6627" y="361"/>
                        <a:pt x="14307" y="361"/>
                      </a:cubicBezTo>
                      <a:cubicBezTo>
                        <a:pt x="21987" y="361"/>
                        <a:pt x="28253" y="6627"/>
                        <a:pt x="28253" y="14307"/>
                      </a:cubicBezTo>
                      <a:lnTo>
                        <a:pt x="28253" y="40286"/>
                      </a:lnTo>
                      <a:lnTo>
                        <a:pt x="28585" y="40286"/>
                      </a:lnTo>
                      <a:lnTo>
                        <a:pt x="28585" y="14307"/>
                      </a:lnTo>
                      <a:cubicBezTo>
                        <a:pt x="28585" y="6433"/>
                        <a:pt x="22181" y="1"/>
                        <a:pt x="14307" y="1"/>
                      </a:cubicBez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5"/>
                <p:cNvSpPr/>
                <p:nvPr/>
              </p:nvSpPr>
              <p:spPr>
                <a:xfrm>
                  <a:off x="1912125" y="3743075"/>
                  <a:ext cx="475525" cy="860925"/>
                </a:xfrm>
                <a:custGeom>
                  <a:avLst/>
                  <a:gdLst/>
                  <a:ahLst/>
                  <a:cxnLst/>
                  <a:rect l="l" t="t" r="r" b="b"/>
                  <a:pathLst>
                    <a:path w="19021" h="34437" extrusionOk="0">
                      <a:moveTo>
                        <a:pt x="9511" y="1"/>
                      </a:moveTo>
                      <a:cubicBezTo>
                        <a:pt x="4270" y="1"/>
                        <a:pt x="1" y="4271"/>
                        <a:pt x="1" y="9511"/>
                      </a:cubicBezTo>
                      <a:lnTo>
                        <a:pt x="1" y="34436"/>
                      </a:lnTo>
                      <a:lnTo>
                        <a:pt x="333" y="34436"/>
                      </a:lnTo>
                      <a:lnTo>
                        <a:pt x="333" y="9511"/>
                      </a:lnTo>
                      <a:cubicBezTo>
                        <a:pt x="333" y="4465"/>
                        <a:pt x="4465" y="334"/>
                        <a:pt x="9511" y="334"/>
                      </a:cubicBezTo>
                      <a:cubicBezTo>
                        <a:pt x="14557" y="334"/>
                        <a:pt x="18688" y="4465"/>
                        <a:pt x="18688" y="9511"/>
                      </a:cubicBezTo>
                      <a:lnTo>
                        <a:pt x="18688" y="34436"/>
                      </a:lnTo>
                      <a:lnTo>
                        <a:pt x="19020" y="34436"/>
                      </a:lnTo>
                      <a:lnTo>
                        <a:pt x="19020" y="9511"/>
                      </a:lnTo>
                      <a:cubicBezTo>
                        <a:pt x="19020" y="4271"/>
                        <a:pt x="14751" y="1"/>
                        <a:pt x="9511" y="1"/>
                      </a:cubicBez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34" name="Google Shape;434;p25"/>
              <p:cNvPicPr preferRelativeResize="0"/>
              <p:nvPr/>
            </p:nvPicPr>
            <p:blipFill rotWithShape="1">
              <a:blip r:embed="rId3">
                <a:alphaModFix/>
              </a:blip>
              <a:srcRect l="18877" t="11334" r="19125" b="7006"/>
              <a:stretch/>
            </p:blipFill>
            <p:spPr>
              <a:xfrm rot="-5399899">
                <a:off x="8130182" y="-214473"/>
                <a:ext cx="373263" cy="971560"/>
              </a:xfrm>
              <a:prstGeom prst="rect">
                <a:avLst/>
              </a:prstGeom>
              <a:noFill/>
              <a:ln>
                <a:noFill/>
              </a:ln>
              <a:effectLst>
                <a:outerShdw blurRad="114300" dist="19050" dir="5400000" algn="bl" rotWithShape="0">
                  <a:srgbClr val="000000">
                    <a:alpha val="17000"/>
                  </a:srgbClr>
                </a:outerShdw>
              </a:effectLst>
            </p:spPr>
          </p:pic>
          <p:pic>
            <p:nvPicPr>
              <p:cNvPr id="435" name="Google Shape;435;p25"/>
              <p:cNvPicPr preferRelativeResize="0"/>
              <p:nvPr/>
            </p:nvPicPr>
            <p:blipFill rotWithShape="1">
              <a:blip r:embed="rId4">
                <a:alphaModFix/>
              </a:blip>
              <a:srcRect l="30476" t="8349" r="1007" b="30926"/>
              <a:stretch/>
            </p:blipFill>
            <p:spPr>
              <a:xfrm rot="10800000">
                <a:off x="8545835" y="-262645"/>
                <a:ext cx="1173415" cy="1200269"/>
              </a:xfrm>
              <a:prstGeom prst="rect">
                <a:avLst/>
              </a:prstGeom>
              <a:noFill/>
              <a:ln>
                <a:noFill/>
              </a:ln>
              <a:effectLst>
                <a:outerShdw blurRad="114300" dist="19050" dir="5400000" algn="bl" rotWithShape="0">
                  <a:srgbClr val="000000">
                    <a:alpha val="17000"/>
                  </a:srgbClr>
                </a:outerShdw>
              </a:effectLst>
            </p:spPr>
          </p:pic>
          <p:pic>
            <p:nvPicPr>
              <p:cNvPr id="436" name="Google Shape;436;p25"/>
              <p:cNvPicPr preferRelativeResize="0"/>
              <p:nvPr/>
            </p:nvPicPr>
            <p:blipFill>
              <a:blip r:embed="rId5">
                <a:alphaModFix/>
              </a:blip>
              <a:stretch>
                <a:fillRect/>
              </a:stretch>
            </p:blipFill>
            <p:spPr>
              <a:xfrm rot="10800000">
                <a:off x="8378664" y="228588"/>
                <a:ext cx="450839" cy="452308"/>
              </a:xfrm>
              <a:prstGeom prst="rect">
                <a:avLst/>
              </a:prstGeom>
              <a:noFill/>
              <a:ln>
                <a:noFill/>
              </a:ln>
              <a:effectLst>
                <a:outerShdw blurRad="114300" dist="19050" dir="5400000" algn="bl" rotWithShape="0">
                  <a:srgbClr val="000000">
                    <a:alpha val="17000"/>
                  </a:srgbClr>
                </a:outerShdw>
              </a:effectLst>
            </p:spPr>
          </p:pic>
        </p:grpSp>
        <p:grpSp>
          <p:nvGrpSpPr>
            <p:cNvPr id="437" name="Google Shape;437;p25"/>
            <p:cNvGrpSpPr/>
            <p:nvPr/>
          </p:nvGrpSpPr>
          <p:grpSpPr>
            <a:xfrm>
              <a:off x="-209550" y="3628687"/>
              <a:ext cx="2157475" cy="1990725"/>
              <a:chOff x="-209550" y="3628687"/>
              <a:chExt cx="2157475" cy="1990725"/>
            </a:xfrm>
          </p:grpSpPr>
          <p:pic>
            <p:nvPicPr>
              <p:cNvPr id="438" name="Google Shape;438;p25"/>
              <p:cNvPicPr preferRelativeResize="0"/>
              <p:nvPr/>
            </p:nvPicPr>
            <p:blipFill rotWithShape="1">
              <a:blip r:embed="rId6">
                <a:alphaModFix/>
              </a:blip>
              <a:srcRect/>
              <a:stretch/>
            </p:blipFill>
            <p:spPr>
              <a:xfrm>
                <a:off x="-209550" y="4116800"/>
                <a:ext cx="2157475" cy="1258175"/>
              </a:xfrm>
              <a:prstGeom prst="rect">
                <a:avLst/>
              </a:prstGeom>
              <a:noFill/>
              <a:ln>
                <a:noFill/>
              </a:ln>
              <a:effectLst>
                <a:outerShdw blurRad="100013" dist="28575" dir="5400000" algn="bl" rotWithShape="0">
                  <a:schemeClr val="dk1">
                    <a:alpha val="17000"/>
                  </a:schemeClr>
                </a:outerShdw>
              </a:effectLst>
            </p:spPr>
          </p:pic>
          <p:pic>
            <p:nvPicPr>
              <p:cNvPr id="439" name="Google Shape;439;p25"/>
              <p:cNvPicPr preferRelativeResize="0"/>
              <p:nvPr/>
            </p:nvPicPr>
            <p:blipFill rotWithShape="1">
              <a:blip r:embed="rId7">
                <a:alphaModFix/>
              </a:blip>
              <a:srcRect t="6123" b="11680"/>
              <a:stretch/>
            </p:blipFill>
            <p:spPr>
              <a:xfrm rot="5400000">
                <a:off x="-450362" y="3944425"/>
                <a:ext cx="1990725" cy="1359250"/>
              </a:xfrm>
              <a:prstGeom prst="rect">
                <a:avLst/>
              </a:prstGeom>
              <a:noFill/>
              <a:ln>
                <a:noFill/>
              </a:ln>
              <a:effectLst>
                <a:outerShdw blurRad="100013" dist="28575" dir="5400000" algn="bl" rotWithShape="0">
                  <a:schemeClr val="dk1">
                    <a:alpha val="17000"/>
                  </a:schemeClr>
                </a:outerShdw>
              </a:effectLst>
            </p:spPr>
          </p:pic>
          <p:pic>
            <p:nvPicPr>
              <p:cNvPr id="440" name="Google Shape;440;p25"/>
              <p:cNvPicPr preferRelativeResize="0"/>
              <p:nvPr/>
            </p:nvPicPr>
            <p:blipFill rotWithShape="1">
              <a:blip r:embed="rId8">
                <a:alphaModFix/>
              </a:blip>
              <a:srcRect t="7154" b="4522"/>
              <a:stretch/>
            </p:blipFill>
            <p:spPr>
              <a:xfrm>
                <a:off x="1298250" y="4267200"/>
                <a:ext cx="629150" cy="572675"/>
              </a:xfrm>
              <a:prstGeom prst="rect">
                <a:avLst/>
              </a:prstGeom>
              <a:noFill/>
              <a:ln>
                <a:noFill/>
              </a:ln>
              <a:effectLst>
                <a:outerShdw blurRad="100013" dist="28575" dir="5400000" algn="bl" rotWithShape="0">
                  <a:schemeClr val="dk1">
                    <a:alpha val="17000"/>
                  </a:schemeClr>
                </a:outerShdw>
              </a:effectLst>
            </p:spPr>
          </p:pic>
        </p:grpSp>
        <p:grpSp>
          <p:nvGrpSpPr>
            <p:cNvPr id="441" name="Google Shape;441;p25"/>
            <p:cNvGrpSpPr/>
            <p:nvPr/>
          </p:nvGrpSpPr>
          <p:grpSpPr>
            <a:xfrm>
              <a:off x="-209550" y="-199900"/>
              <a:ext cx="1992424" cy="1923412"/>
              <a:chOff x="-209550" y="-199900"/>
              <a:chExt cx="1992424" cy="1923412"/>
            </a:xfrm>
          </p:grpSpPr>
          <p:grpSp>
            <p:nvGrpSpPr>
              <p:cNvPr id="442" name="Google Shape;442;p25"/>
              <p:cNvGrpSpPr/>
              <p:nvPr/>
            </p:nvGrpSpPr>
            <p:grpSpPr>
              <a:xfrm>
                <a:off x="-209550" y="-199900"/>
                <a:ext cx="1992424" cy="1551225"/>
                <a:chOff x="-209550" y="-199900"/>
                <a:chExt cx="1992424" cy="1551225"/>
              </a:xfrm>
            </p:grpSpPr>
            <p:pic>
              <p:nvPicPr>
                <p:cNvPr id="443" name="Google Shape;443;p25"/>
                <p:cNvPicPr preferRelativeResize="0"/>
                <p:nvPr/>
              </p:nvPicPr>
              <p:blipFill>
                <a:blip r:embed="rId9">
                  <a:alphaModFix/>
                </a:blip>
                <a:stretch>
                  <a:fillRect/>
                </a:stretch>
              </p:blipFill>
              <p:spPr>
                <a:xfrm>
                  <a:off x="239650" y="269825"/>
                  <a:ext cx="1543224" cy="1081500"/>
                </a:xfrm>
                <a:prstGeom prst="rect">
                  <a:avLst/>
                </a:prstGeom>
                <a:noFill/>
                <a:ln>
                  <a:noFill/>
                </a:ln>
                <a:effectLst>
                  <a:outerShdw blurRad="100013" dist="28575" dir="5400000" algn="bl" rotWithShape="0">
                    <a:schemeClr val="dk1">
                      <a:alpha val="17000"/>
                    </a:schemeClr>
                  </a:outerShdw>
                </a:effectLst>
              </p:spPr>
            </p:pic>
            <p:pic>
              <p:nvPicPr>
                <p:cNvPr id="444" name="Google Shape;444;p25"/>
                <p:cNvPicPr preferRelativeResize="0"/>
                <p:nvPr/>
              </p:nvPicPr>
              <p:blipFill rotWithShape="1">
                <a:blip r:embed="rId10">
                  <a:alphaModFix/>
                </a:blip>
                <a:srcRect l="35367" t="13960" r="3421" b="10293"/>
                <a:stretch/>
              </p:blipFill>
              <p:spPr>
                <a:xfrm rot="5400000">
                  <a:off x="-195038" y="-214412"/>
                  <a:ext cx="1478775" cy="1507800"/>
                </a:xfrm>
                <a:prstGeom prst="rect">
                  <a:avLst/>
                </a:prstGeom>
                <a:noFill/>
                <a:ln>
                  <a:noFill/>
                </a:ln>
                <a:effectLst>
                  <a:outerShdw blurRad="100013" dist="28575" dir="5400000" algn="bl" rotWithShape="0">
                    <a:schemeClr val="dk1">
                      <a:alpha val="17000"/>
                    </a:schemeClr>
                  </a:outerShdw>
                </a:effectLst>
              </p:spPr>
            </p:pic>
          </p:grpSp>
          <p:grpSp>
            <p:nvGrpSpPr>
              <p:cNvPr id="445" name="Google Shape;445;p25"/>
              <p:cNvGrpSpPr/>
              <p:nvPr/>
            </p:nvGrpSpPr>
            <p:grpSpPr>
              <a:xfrm>
                <a:off x="-1075" y="1429588"/>
                <a:ext cx="1428600" cy="293925"/>
                <a:chOff x="388600" y="2553650"/>
                <a:chExt cx="1428600" cy="293925"/>
              </a:xfrm>
            </p:grpSpPr>
            <p:sp>
              <p:nvSpPr>
                <p:cNvPr id="446" name="Google Shape;446;p25"/>
                <p:cNvSpPr/>
                <p:nvPr/>
              </p:nvSpPr>
              <p:spPr>
                <a:xfrm>
                  <a:off x="388600" y="2742200"/>
                  <a:ext cx="1428600" cy="105375"/>
                </a:xfrm>
                <a:custGeom>
                  <a:avLst/>
                  <a:gdLst/>
                  <a:ahLst/>
                  <a:cxnLst/>
                  <a:rect l="l" t="t" r="r" b="b"/>
                  <a:pathLst>
                    <a:path w="57144" h="4215" extrusionOk="0">
                      <a:moveTo>
                        <a:pt x="7709" y="0"/>
                      </a:moveTo>
                      <a:lnTo>
                        <a:pt x="3938" y="3715"/>
                      </a:lnTo>
                      <a:lnTo>
                        <a:pt x="250" y="111"/>
                      </a:lnTo>
                      <a:lnTo>
                        <a:pt x="1" y="361"/>
                      </a:lnTo>
                      <a:lnTo>
                        <a:pt x="3938" y="4214"/>
                      </a:lnTo>
                      <a:lnTo>
                        <a:pt x="7709" y="471"/>
                      </a:lnTo>
                      <a:lnTo>
                        <a:pt x="11507" y="4214"/>
                      </a:lnTo>
                      <a:lnTo>
                        <a:pt x="15305" y="471"/>
                      </a:lnTo>
                      <a:lnTo>
                        <a:pt x="19104" y="4214"/>
                      </a:lnTo>
                      <a:lnTo>
                        <a:pt x="22902" y="471"/>
                      </a:lnTo>
                      <a:lnTo>
                        <a:pt x="26673" y="4214"/>
                      </a:lnTo>
                      <a:lnTo>
                        <a:pt x="30471" y="471"/>
                      </a:lnTo>
                      <a:lnTo>
                        <a:pt x="34270" y="4214"/>
                      </a:lnTo>
                      <a:lnTo>
                        <a:pt x="38068" y="471"/>
                      </a:lnTo>
                      <a:lnTo>
                        <a:pt x="41867" y="4214"/>
                      </a:lnTo>
                      <a:lnTo>
                        <a:pt x="45637" y="471"/>
                      </a:lnTo>
                      <a:lnTo>
                        <a:pt x="49436" y="4214"/>
                      </a:lnTo>
                      <a:lnTo>
                        <a:pt x="53234" y="471"/>
                      </a:lnTo>
                      <a:lnTo>
                        <a:pt x="56894" y="4104"/>
                      </a:lnTo>
                      <a:lnTo>
                        <a:pt x="57143" y="3854"/>
                      </a:lnTo>
                      <a:lnTo>
                        <a:pt x="53234" y="0"/>
                      </a:lnTo>
                      <a:lnTo>
                        <a:pt x="49436" y="3715"/>
                      </a:lnTo>
                      <a:lnTo>
                        <a:pt x="45637" y="0"/>
                      </a:lnTo>
                      <a:lnTo>
                        <a:pt x="41867" y="3715"/>
                      </a:lnTo>
                      <a:lnTo>
                        <a:pt x="38068" y="0"/>
                      </a:lnTo>
                      <a:lnTo>
                        <a:pt x="34270" y="3715"/>
                      </a:lnTo>
                      <a:lnTo>
                        <a:pt x="30471" y="0"/>
                      </a:lnTo>
                      <a:lnTo>
                        <a:pt x="26673" y="3715"/>
                      </a:lnTo>
                      <a:lnTo>
                        <a:pt x="22902" y="0"/>
                      </a:lnTo>
                      <a:lnTo>
                        <a:pt x="19104" y="3715"/>
                      </a:lnTo>
                      <a:lnTo>
                        <a:pt x="15305" y="0"/>
                      </a:lnTo>
                      <a:lnTo>
                        <a:pt x="11507" y="3715"/>
                      </a:lnTo>
                      <a:lnTo>
                        <a:pt x="7709"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5"/>
                <p:cNvSpPr/>
                <p:nvPr/>
              </p:nvSpPr>
              <p:spPr>
                <a:xfrm>
                  <a:off x="388600" y="2553650"/>
                  <a:ext cx="1428600" cy="106075"/>
                </a:xfrm>
                <a:custGeom>
                  <a:avLst/>
                  <a:gdLst/>
                  <a:ahLst/>
                  <a:cxnLst/>
                  <a:rect l="l" t="t" r="r" b="b"/>
                  <a:pathLst>
                    <a:path w="57144" h="4243" extrusionOk="0">
                      <a:moveTo>
                        <a:pt x="7709" y="1"/>
                      </a:moveTo>
                      <a:lnTo>
                        <a:pt x="3938" y="3744"/>
                      </a:lnTo>
                      <a:lnTo>
                        <a:pt x="250" y="139"/>
                      </a:lnTo>
                      <a:lnTo>
                        <a:pt x="1" y="389"/>
                      </a:lnTo>
                      <a:lnTo>
                        <a:pt x="3938" y="4243"/>
                      </a:lnTo>
                      <a:lnTo>
                        <a:pt x="7709" y="500"/>
                      </a:lnTo>
                      <a:lnTo>
                        <a:pt x="11507" y="4243"/>
                      </a:lnTo>
                      <a:lnTo>
                        <a:pt x="15305" y="500"/>
                      </a:lnTo>
                      <a:lnTo>
                        <a:pt x="19104" y="4243"/>
                      </a:lnTo>
                      <a:lnTo>
                        <a:pt x="22902" y="500"/>
                      </a:lnTo>
                      <a:lnTo>
                        <a:pt x="26673" y="4243"/>
                      </a:lnTo>
                      <a:lnTo>
                        <a:pt x="30471" y="500"/>
                      </a:lnTo>
                      <a:lnTo>
                        <a:pt x="34270" y="4243"/>
                      </a:lnTo>
                      <a:lnTo>
                        <a:pt x="38068" y="500"/>
                      </a:lnTo>
                      <a:lnTo>
                        <a:pt x="41867" y="4243"/>
                      </a:lnTo>
                      <a:lnTo>
                        <a:pt x="45637" y="500"/>
                      </a:lnTo>
                      <a:lnTo>
                        <a:pt x="49436" y="4243"/>
                      </a:lnTo>
                      <a:lnTo>
                        <a:pt x="53234" y="500"/>
                      </a:lnTo>
                      <a:lnTo>
                        <a:pt x="56894" y="4104"/>
                      </a:lnTo>
                      <a:lnTo>
                        <a:pt x="57143" y="3855"/>
                      </a:lnTo>
                      <a:lnTo>
                        <a:pt x="53234" y="1"/>
                      </a:lnTo>
                      <a:lnTo>
                        <a:pt x="49436" y="3744"/>
                      </a:lnTo>
                      <a:lnTo>
                        <a:pt x="45637" y="1"/>
                      </a:lnTo>
                      <a:lnTo>
                        <a:pt x="41867" y="3744"/>
                      </a:lnTo>
                      <a:lnTo>
                        <a:pt x="38068" y="1"/>
                      </a:lnTo>
                      <a:lnTo>
                        <a:pt x="34270" y="3744"/>
                      </a:lnTo>
                      <a:lnTo>
                        <a:pt x="30471" y="1"/>
                      </a:lnTo>
                      <a:lnTo>
                        <a:pt x="26673" y="3744"/>
                      </a:lnTo>
                      <a:lnTo>
                        <a:pt x="22902" y="1"/>
                      </a:lnTo>
                      <a:lnTo>
                        <a:pt x="19104" y="3744"/>
                      </a:lnTo>
                      <a:lnTo>
                        <a:pt x="15305" y="1"/>
                      </a:lnTo>
                      <a:lnTo>
                        <a:pt x="11507" y="3744"/>
                      </a:lnTo>
                      <a:lnTo>
                        <a:pt x="7709"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p:cSld name="CUSTOM_9">
    <p:bg>
      <p:bgPr>
        <a:solidFill>
          <a:schemeClr val="lt2"/>
        </a:solidFill>
        <a:effectLst/>
      </p:bgPr>
    </p:bg>
    <p:spTree>
      <p:nvGrpSpPr>
        <p:cNvPr id="1" name="Shape 448"/>
        <p:cNvGrpSpPr/>
        <p:nvPr/>
      </p:nvGrpSpPr>
      <p:grpSpPr>
        <a:xfrm>
          <a:off x="0" y="0"/>
          <a:ext cx="0" cy="0"/>
          <a:chOff x="0" y="0"/>
          <a:chExt cx="0" cy="0"/>
        </a:xfrm>
      </p:grpSpPr>
      <p:sp>
        <p:nvSpPr>
          <p:cNvPr id="449" name="Google Shape;449;p26"/>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0" name="Google Shape;450;p26"/>
          <p:cNvGrpSpPr/>
          <p:nvPr/>
        </p:nvGrpSpPr>
        <p:grpSpPr>
          <a:xfrm>
            <a:off x="-58380" y="144675"/>
            <a:ext cx="9423155" cy="5241425"/>
            <a:chOff x="-58380" y="144675"/>
            <a:chExt cx="9423155" cy="5241425"/>
          </a:xfrm>
        </p:grpSpPr>
        <p:pic>
          <p:nvPicPr>
            <p:cNvPr id="451" name="Google Shape;451;p26"/>
            <p:cNvPicPr preferRelativeResize="0"/>
            <p:nvPr/>
          </p:nvPicPr>
          <p:blipFill>
            <a:blip r:embed="rId2">
              <a:alphaModFix/>
            </a:blip>
            <a:stretch>
              <a:fillRect/>
            </a:stretch>
          </p:blipFill>
          <p:spPr>
            <a:xfrm>
              <a:off x="6964500" y="3236200"/>
              <a:ext cx="2067075" cy="1804775"/>
            </a:xfrm>
            <a:prstGeom prst="rect">
              <a:avLst/>
            </a:prstGeom>
            <a:noFill/>
            <a:ln>
              <a:noFill/>
            </a:ln>
            <a:effectLst>
              <a:outerShdw blurRad="100013" dist="28575" dir="5400000" algn="bl" rotWithShape="0">
                <a:schemeClr val="dk1">
                  <a:alpha val="17000"/>
                </a:schemeClr>
              </a:outerShdw>
            </a:effectLst>
          </p:spPr>
        </p:pic>
        <p:pic>
          <p:nvPicPr>
            <p:cNvPr id="452" name="Google Shape;452;p26"/>
            <p:cNvPicPr preferRelativeResize="0"/>
            <p:nvPr/>
          </p:nvPicPr>
          <p:blipFill>
            <a:blip r:embed="rId3">
              <a:alphaModFix/>
            </a:blip>
            <a:stretch>
              <a:fillRect/>
            </a:stretch>
          </p:blipFill>
          <p:spPr>
            <a:xfrm>
              <a:off x="-58380" y="144675"/>
              <a:ext cx="969475" cy="679425"/>
            </a:xfrm>
            <a:prstGeom prst="rect">
              <a:avLst/>
            </a:prstGeom>
            <a:noFill/>
            <a:ln>
              <a:noFill/>
            </a:ln>
            <a:effectLst>
              <a:outerShdw blurRad="100013" dist="28575" dir="5400000" algn="bl" rotWithShape="0">
                <a:schemeClr val="dk1">
                  <a:alpha val="17000"/>
                </a:schemeClr>
              </a:outerShdw>
            </a:effectLst>
          </p:spPr>
        </p:pic>
        <p:pic>
          <p:nvPicPr>
            <p:cNvPr id="453" name="Google Shape;453;p26"/>
            <p:cNvPicPr preferRelativeResize="0"/>
            <p:nvPr/>
          </p:nvPicPr>
          <p:blipFill rotWithShape="1">
            <a:blip r:embed="rId4">
              <a:alphaModFix/>
            </a:blip>
            <a:srcRect l="35367" t="13960" r="3421" b="10293"/>
            <a:stretch/>
          </p:blipFill>
          <p:spPr>
            <a:xfrm rot="-5400000">
              <a:off x="7871487" y="3892813"/>
              <a:ext cx="1478775" cy="1507800"/>
            </a:xfrm>
            <a:prstGeom prst="rect">
              <a:avLst/>
            </a:prstGeom>
            <a:noFill/>
            <a:ln>
              <a:noFill/>
            </a:ln>
            <a:effectLst>
              <a:outerShdw blurRad="100013" dist="28575" dir="5400000" algn="bl" rotWithShape="0">
                <a:schemeClr val="dk1">
                  <a:alpha val="17000"/>
                </a:schemeClr>
              </a:outerShdw>
            </a:effectLst>
          </p:spPr>
        </p:pic>
      </p:grpSp>
      <p:grpSp>
        <p:nvGrpSpPr>
          <p:cNvPr id="454" name="Google Shape;454;p26"/>
          <p:cNvGrpSpPr/>
          <p:nvPr/>
        </p:nvGrpSpPr>
        <p:grpSpPr>
          <a:xfrm>
            <a:off x="-1075" y="969513"/>
            <a:ext cx="1428600" cy="293925"/>
            <a:chOff x="388600" y="2553650"/>
            <a:chExt cx="1428600" cy="293925"/>
          </a:xfrm>
        </p:grpSpPr>
        <p:sp>
          <p:nvSpPr>
            <p:cNvPr id="455" name="Google Shape;455;p26"/>
            <p:cNvSpPr/>
            <p:nvPr/>
          </p:nvSpPr>
          <p:spPr>
            <a:xfrm>
              <a:off x="388600" y="2742200"/>
              <a:ext cx="1428600" cy="105375"/>
            </a:xfrm>
            <a:custGeom>
              <a:avLst/>
              <a:gdLst/>
              <a:ahLst/>
              <a:cxnLst/>
              <a:rect l="l" t="t" r="r" b="b"/>
              <a:pathLst>
                <a:path w="57144" h="4215" extrusionOk="0">
                  <a:moveTo>
                    <a:pt x="7709" y="0"/>
                  </a:moveTo>
                  <a:lnTo>
                    <a:pt x="3938" y="3715"/>
                  </a:lnTo>
                  <a:lnTo>
                    <a:pt x="250" y="111"/>
                  </a:lnTo>
                  <a:lnTo>
                    <a:pt x="1" y="361"/>
                  </a:lnTo>
                  <a:lnTo>
                    <a:pt x="3938" y="4214"/>
                  </a:lnTo>
                  <a:lnTo>
                    <a:pt x="7709" y="471"/>
                  </a:lnTo>
                  <a:lnTo>
                    <a:pt x="11507" y="4214"/>
                  </a:lnTo>
                  <a:lnTo>
                    <a:pt x="15305" y="471"/>
                  </a:lnTo>
                  <a:lnTo>
                    <a:pt x="19104" y="4214"/>
                  </a:lnTo>
                  <a:lnTo>
                    <a:pt x="22902" y="471"/>
                  </a:lnTo>
                  <a:lnTo>
                    <a:pt x="26673" y="4214"/>
                  </a:lnTo>
                  <a:lnTo>
                    <a:pt x="30471" y="471"/>
                  </a:lnTo>
                  <a:lnTo>
                    <a:pt x="34270" y="4214"/>
                  </a:lnTo>
                  <a:lnTo>
                    <a:pt x="38068" y="471"/>
                  </a:lnTo>
                  <a:lnTo>
                    <a:pt x="41867" y="4214"/>
                  </a:lnTo>
                  <a:lnTo>
                    <a:pt x="45637" y="471"/>
                  </a:lnTo>
                  <a:lnTo>
                    <a:pt x="49436" y="4214"/>
                  </a:lnTo>
                  <a:lnTo>
                    <a:pt x="53234" y="471"/>
                  </a:lnTo>
                  <a:lnTo>
                    <a:pt x="56894" y="4104"/>
                  </a:lnTo>
                  <a:lnTo>
                    <a:pt x="57143" y="3854"/>
                  </a:lnTo>
                  <a:lnTo>
                    <a:pt x="53234" y="0"/>
                  </a:lnTo>
                  <a:lnTo>
                    <a:pt x="49436" y="3715"/>
                  </a:lnTo>
                  <a:lnTo>
                    <a:pt x="45637" y="0"/>
                  </a:lnTo>
                  <a:lnTo>
                    <a:pt x="41867" y="3715"/>
                  </a:lnTo>
                  <a:lnTo>
                    <a:pt x="38068" y="0"/>
                  </a:lnTo>
                  <a:lnTo>
                    <a:pt x="34270" y="3715"/>
                  </a:lnTo>
                  <a:lnTo>
                    <a:pt x="30471" y="0"/>
                  </a:lnTo>
                  <a:lnTo>
                    <a:pt x="26673" y="3715"/>
                  </a:lnTo>
                  <a:lnTo>
                    <a:pt x="22902" y="0"/>
                  </a:lnTo>
                  <a:lnTo>
                    <a:pt x="19104" y="3715"/>
                  </a:lnTo>
                  <a:lnTo>
                    <a:pt x="15305" y="0"/>
                  </a:lnTo>
                  <a:lnTo>
                    <a:pt x="11507" y="3715"/>
                  </a:lnTo>
                  <a:lnTo>
                    <a:pt x="7709"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6"/>
            <p:cNvSpPr/>
            <p:nvPr/>
          </p:nvSpPr>
          <p:spPr>
            <a:xfrm>
              <a:off x="388600" y="2553650"/>
              <a:ext cx="1428600" cy="106075"/>
            </a:xfrm>
            <a:custGeom>
              <a:avLst/>
              <a:gdLst/>
              <a:ahLst/>
              <a:cxnLst/>
              <a:rect l="l" t="t" r="r" b="b"/>
              <a:pathLst>
                <a:path w="57144" h="4243" extrusionOk="0">
                  <a:moveTo>
                    <a:pt x="7709" y="1"/>
                  </a:moveTo>
                  <a:lnTo>
                    <a:pt x="3938" y="3744"/>
                  </a:lnTo>
                  <a:lnTo>
                    <a:pt x="250" y="139"/>
                  </a:lnTo>
                  <a:lnTo>
                    <a:pt x="1" y="389"/>
                  </a:lnTo>
                  <a:lnTo>
                    <a:pt x="3938" y="4243"/>
                  </a:lnTo>
                  <a:lnTo>
                    <a:pt x="7709" y="500"/>
                  </a:lnTo>
                  <a:lnTo>
                    <a:pt x="11507" y="4243"/>
                  </a:lnTo>
                  <a:lnTo>
                    <a:pt x="15305" y="500"/>
                  </a:lnTo>
                  <a:lnTo>
                    <a:pt x="19104" y="4243"/>
                  </a:lnTo>
                  <a:lnTo>
                    <a:pt x="22902" y="500"/>
                  </a:lnTo>
                  <a:lnTo>
                    <a:pt x="26673" y="4243"/>
                  </a:lnTo>
                  <a:lnTo>
                    <a:pt x="30471" y="500"/>
                  </a:lnTo>
                  <a:lnTo>
                    <a:pt x="34270" y="4243"/>
                  </a:lnTo>
                  <a:lnTo>
                    <a:pt x="38068" y="500"/>
                  </a:lnTo>
                  <a:lnTo>
                    <a:pt x="41867" y="4243"/>
                  </a:lnTo>
                  <a:lnTo>
                    <a:pt x="45637" y="500"/>
                  </a:lnTo>
                  <a:lnTo>
                    <a:pt x="49436" y="4243"/>
                  </a:lnTo>
                  <a:lnTo>
                    <a:pt x="53234" y="500"/>
                  </a:lnTo>
                  <a:lnTo>
                    <a:pt x="56894" y="4104"/>
                  </a:lnTo>
                  <a:lnTo>
                    <a:pt x="57143" y="3855"/>
                  </a:lnTo>
                  <a:lnTo>
                    <a:pt x="53234" y="1"/>
                  </a:lnTo>
                  <a:lnTo>
                    <a:pt x="49436" y="3744"/>
                  </a:lnTo>
                  <a:lnTo>
                    <a:pt x="45637" y="1"/>
                  </a:lnTo>
                  <a:lnTo>
                    <a:pt x="41867" y="3744"/>
                  </a:lnTo>
                  <a:lnTo>
                    <a:pt x="38068" y="1"/>
                  </a:lnTo>
                  <a:lnTo>
                    <a:pt x="34270" y="3744"/>
                  </a:lnTo>
                  <a:lnTo>
                    <a:pt x="30471" y="1"/>
                  </a:lnTo>
                  <a:lnTo>
                    <a:pt x="26673" y="3744"/>
                  </a:lnTo>
                  <a:lnTo>
                    <a:pt x="22902" y="1"/>
                  </a:lnTo>
                  <a:lnTo>
                    <a:pt x="19104" y="3744"/>
                  </a:lnTo>
                  <a:lnTo>
                    <a:pt x="15305" y="1"/>
                  </a:lnTo>
                  <a:lnTo>
                    <a:pt x="11507" y="3744"/>
                  </a:lnTo>
                  <a:lnTo>
                    <a:pt x="7709"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ackground 1">
  <p:cSld name="CUSTOM_9_1">
    <p:bg>
      <p:bgPr>
        <a:noFill/>
        <a:effectLst/>
      </p:bgPr>
    </p:bg>
    <p:spTree>
      <p:nvGrpSpPr>
        <p:cNvPr id="1" name="Shape 457"/>
        <p:cNvGrpSpPr/>
        <p:nvPr/>
      </p:nvGrpSpPr>
      <p:grpSpPr>
        <a:xfrm>
          <a:off x="0" y="0"/>
          <a:ext cx="0" cy="0"/>
          <a:chOff x="0" y="0"/>
          <a:chExt cx="0" cy="0"/>
        </a:xfrm>
      </p:grpSpPr>
      <p:sp>
        <p:nvSpPr>
          <p:cNvPr id="458" name="Google Shape;458;p27"/>
          <p:cNvSpPr/>
          <p:nvPr/>
        </p:nvSpPr>
        <p:spPr>
          <a:xfrm>
            <a:off x="239475" y="234150"/>
            <a:ext cx="8665200" cy="46752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9" name="Google Shape;459;p27"/>
          <p:cNvGrpSpPr/>
          <p:nvPr/>
        </p:nvGrpSpPr>
        <p:grpSpPr>
          <a:xfrm>
            <a:off x="7268660" y="4558307"/>
            <a:ext cx="976065" cy="578706"/>
            <a:chOff x="7268660" y="4558307"/>
            <a:chExt cx="976065" cy="578706"/>
          </a:xfrm>
        </p:grpSpPr>
        <p:pic>
          <p:nvPicPr>
            <p:cNvPr id="460" name="Google Shape;460;p27"/>
            <p:cNvPicPr preferRelativeResize="0"/>
            <p:nvPr/>
          </p:nvPicPr>
          <p:blipFill rotWithShape="1">
            <a:blip r:embed="rId2">
              <a:alphaModFix/>
            </a:blip>
            <a:srcRect t="21425" b="8897"/>
            <a:stretch/>
          </p:blipFill>
          <p:spPr>
            <a:xfrm rot="10800000">
              <a:off x="7525950" y="4558307"/>
              <a:ext cx="718775" cy="395675"/>
            </a:xfrm>
            <a:prstGeom prst="rect">
              <a:avLst/>
            </a:prstGeom>
            <a:noFill/>
            <a:ln>
              <a:noFill/>
            </a:ln>
            <a:effectLst>
              <a:outerShdw blurRad="100013" dist="28575" dir="5400000" algn="bl" rotWithShape="0">
                <a:schemeClr val="dk1">
                  <a:alpha val="17000"/>
                </a:schemeClr>
              </a:outerShdw>
            </a:effectLst>
          </p:spPr>
        </p:pic>
        <p:pic>
          <p:nvPicPr>
            <p:cNvPr id="461" name="Google Shape;461;p27"/>
            <p:cNvPicPr preferRelativeResize="0"/>
            <p:nvPr/>
          </p:nvPicPr>
          <p:blipFill rotWithShape="1">
            <a:blip r:embed="rId3">
              <a:alphaModFix/>
            </a:blip>
            <a:srcRect t="7154" b="4522"/>
            <a:stretch/>
          </p:blipFill>
          <p:spPr>
            <a:xfrm>
              <a:off x="7268660" y="4693438"/>
              <a:ext cx="487300" cy="443575"/>
            </a:xfrm>
            <a:prstGeom prst="rect">
              <a:avLst/>
            </a:prstGeom>
            <a:noFill/>
            <a:ln>
              <a:noFill/>
            </a:ln>
            <a:effectLst>
              <a:outerShdw blurRad="100013" dist="28575" dir="5400000" algn="bl" rotWithShape="0">
                <a:schemeClr val="dk1">
                  <a:alpha val="17000"/>
                </a:schemeClr>
              </a:outerShdw>
            </a:effectLst>
          </p:spPr>
        </p:pic>
      </p:grpSp>
      <p:grpSp>
        <p:nvGrpSpPr>
          <p:cNvPr id="462" name="Google Shape;462;p27"/>
          <p:cNvGrpSpPr/>
          <p:nvPr/>
        </p:nvGrpSpPr>
        <p:grpSpPr>
          <a:xfrm>
            <a:off x="630508" y="25213"/>
            <a:ext cx="1071910" cy="549264"/>
            <a:chOff x="630508" y="25213"/>
            <a:chExt cx="1071910" cy="549264"/>
          </a:xfrm>
        </p:grpSpPr>
        <p:pic>
          <p:nvPicPr>
            <p:cNvPr id="463" name="Google Shape;463;p27"/>
            <p:cNvPicPr preferRelativeResize="0"/>
            <p:nvPr/>
          </p:nvPicPr>
          <p:blipFill rotWithShape="1">
            <a:blip r:embed="rId4">
              <a:alphaModFix/>
            </a:blip>
            <a:srcRect l="-1010" t="46327" r="1010" b="8773"/>
            <a:stretch/>
          </p:blipFill>
          <p:spPr>
            <a:xfrm>
              <a:off x="931700" y="234152"/>
              <a:ext cx="656750" cy="340325"/>
            </a:xfrm>
            <a:prstGeom prst="rect">
              <a:avLst/>
            </a:prstGeom>
            <a:noFill/>
            <a:ln>
              <a:noFill/>
            </a:ln>
            <a:effectLst>
              <a:outerShdw blurRad="100013" dist="28575" dir="5400000" algn="bl" rotWithShape="0">
                <a:schemeClr val="dk1">
                  <a:alpha val="17000"/>
                </a:schemeClr>
              </a:outerShdw>
            </a:effectLst>
          </p:spPr>
        </p:pic>
        <p:pic>
          <p:nvPicPr>
            <p:cNvPr id="464" name="Google Shape;464;p27"/>
            <p:cNvPicPr preferRelativeResize="0"/>
            <p:nvPr/>
          </p:nvPicPr>
          <p:blipFill rotWithShape="1">
            <a:blip r:embed="rId5">
              <a:alphaModFix/>
            </a:blip>
            <a:srcRect l="7808" t="1870" r="2650" b="-1870"/>
            <a:stretch/>
          </p:blipFill>
          <p:spPr>
            <a:xfrm>
              <a:off x="1377172" y="76850"/>
              <a:ext cx="325246" cy="340325"/>
            </a:xfrm>
            <a:prstGeom prst="rect">
              <a:avLst/>
            </a:prstGeom>
            <a:noFill/>
            <a:ln>
              <a:noFill/>
            </a:ln>
            <a:effectLst>
              <a:outerShdw blurRad="100013" dist="28575" dir="5400000" algn="bl" rotWithShape="0">
                <a:schemeClr val="dk1">
                  <a:alpha val="17000"/>
                </a:schemeClr>
              </a:outerShdw>
            </a:effectLst>
          </p:spPr>
        </p:pic>
        <p:pic>
          <p:nvPicPr>
            <p:cNvPr id="465" name="Google Shape;465;p27"/>
            <p:cNvPicPr preferRelativeResize="0"/>
            <p:nvPr/>
          </p:nvPicPr>
          <p:blipFill rotWithShape="1">
            <a:blip r:embed="rId3">
              <a:alphaModFix/>
            </a:blip>
            <a:srcRect t="7154" b="4522"/>
            <a:stretch/>
          </p:blipFill>
          <p:spPr>
            <a:xfrm>
              <a:off x="630508" y="25213"/>
              <a:ext cx="487300" cy="443575"/>
            </a:xfrm>
            <a:prstGeom prst="rect">
              <a:avLst/>
            </a:prstGeom>
            <a:noFill/>
            <a:ln>
              <a:noFill/>
            </a:ln>
            <a:effectLst>
              <a:outerShdw blurRad="100013" dist="28575" dir="5400000" algn="bl" rotWithShape="0">
                <a:schemeClr val="dk1">
                  <a:alpha val="17000"/>
                </a:schemeClr>
              </a:outerShdw>
            </a:effectLst>
          </p:spPr>
        </p:pic>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69"/>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470"/>
        <p:cNvGrpSpPr/>
        <p:nvPr/>
      </p:nvGrpSpPr>
      <p:grpSpPr>
        <a:xfrm>
          <a:off x="0" y="0"/>
          <a:ext cx="0" cy="0"/>
          <a:chOff x="0" y="0"/>
          <a:chExt cx="0" cy="0"/>
        </a:xfrm>
      </p:grpSpPr>
      <p:sp>
        <p:nvSpPr>
          <p:cNvPr id="471" name="Google Shape;471;p30"/>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85"/>
        <p:cNvGrpSpPr/>
        <p:nvPr/>
      </p:nvGrpSpPr>
      <p:grpSpPr>
        <a:xfrm>
          <a:off x="0" y="0"/>
          <a:ext cx="0" cy="0"/>
          <a:chOff x="0" y="0"/>
          <a:chExt cx="0" cy="0"/>
        </a:xfrm>
      </p:grpSpPr>
      <p:sp>
        <p:nvSpPr>
          <p:cNvPr id="86" name="Google Shape;86;p5"/>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88" name="Google Shape;88;p5"/>
          <p:cNvSpPr txBox="1">
            <a:spLocks noGrp="1"/>
          </p:cNvSpPr>
          <p:nvPr>
            <p:ph type="subTitle" idx="1"/>
          </p:nvPr>
        </p:nvSpPr>
        <p:spPr>
          <a:xfrm>
            <a:off x="5005682" y="2457472"/>
            <a:ext cx="2626200" cy="1580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9" name="Google Shape;89;p5"/>
          <p:cNvSpPr txBox="1">
            <a:spLocks noGrp="1"/>
          </p:cNvSpPr>
          <p:nvPr>
            <p:ph type="subTitle" idx="2"/>
          </p:nvPr>
        </p:nvSpPr>
        <p:spPr>
          <a:xfrm>
            <a:off x="1512125" y="2457478"/>
            <a:ext cx="2626200" cy="1580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0" name="Google Shape;90;p5"/>
          <p:cNvSpPr txBox="1">
            <a:spLocks noGrp="1"/>
          </p:cNvSpPr>
          <p:nvPr>
            <p:ph type="subTitle" idx="3"/>
          </p:nvPr>
        </p:nvSpPr>
        <p:spPr>
          <a:xfrm>
            <a:off x="1512113" y="1704783"/>
            <a:ext cx="2626200" cy="676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sp>
        <p:nvSpPr>
          <p:cNvPr id="91" name="Google Shape;91;p5"/>
          <p:cNvSpPr txBox="1">
            <a:spLocks noGrp="1"/>
          </p:cNvSpPr>
          <p:nvPr>
            <p:ph type="subTitle" idx="4"/>
          </p:nvPr>
        </p:nvSpPr>
        <p:spPr>
          <a:xfrm>
            <a:off x="5005681" y="1704675"/>
            <a:ext cx="2626200" cy="676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Unbounded"/>
              <a:buNone/>
              <a:defRPr sz="1600">
                <a:solidFill>
                  <a:schemeClr val="dk1"/>
                </a:solidFill>
                <a:latin typeface="Unbounded SemiBold"/>
                <a:ea typeface="Unbounded SemiBold"/>
                <a:cs typeface="Unbounded SemiBold"/>
                <a:sym typeface="Unbounded SemiBold"/>
              </a:defRPr>
            </a:lvl1pPr>
            <a:lvl2pPr lvl="1" algn="ctr" rtl="0">
              <a:lnSpc>
                <a:spcPct val="100000"/>
              </a:lnSpc>
              <a:spcBef>
                <a:spcPts val="0"/>
              </a:spcBef>
              <a:spcAft>
                <a:spcPts val="0"/>
              </a:spcAft>
              <a:buSzPts val="2400"/>
              <a:buFont typeface="Unbounded"/>
              <a:buNone/>
              <a:defRPr sz="2400" b="1">
                <a:latin typeface="Unbounded"/>
                <a:ea typeface="Unbounded"/>
                <a:cs typeface="Unbounded"/>
                <a:sym typeface="Unbounded"/>
              </a:defRPr>
            </a:lvl2pPr>
            <a:lvl3pPr lvl="2" algn="ctr" rtl="0">
              <a:lnSpc>
                <a:spcPct val="100000"/>
              </a:lnSpc>
              <a:spcBef>
                <a:spcPts val="0"/>
              </a:spcBef>
              <a:spcAft>
                <a:spcPts val="0"/>
              </a:spcAft>
              <a:buSzPts val="2400"/>
              <a:buFont typeface="Unbounded"/>
              <a:buNone/>
              <a:defRPr sz="2400" b="1">
                <a:latin typeface="Unbounded"/>
                <a:ea typeface="Unbounded"/>
                <a:cs typeface="Unbounded"/>
                <a:sym typeface="Unbounded"/>
              </a:defRPr>
            </a:lvl3pPr>
            <a:lvl4pPr lvl="3" algn="ctr" rtl="0">
              <a:lnSpc>
                <a:spcPct val="100000"/>
              </a:lnSpc>
              <a:spcBef>
                <a:spcPts val="0"/>
              </a:spcBef>
              <a:spcAft>
                <a:spcPts val="0"/>
              </a:spcAft>
              <a:buSzPts val="2400"/>
              <a:buFont typeface="Unbounded"/>
              <a:buNone/>
              <a:defRPr sz="2400" b="1">
                <a:latin typeface="Unbounded"/>
                <a:ea typeface="Unbounded"/>
                <a:cs typeface="Unbounded"/>
                <a:sym typeface="Unbounded"/>
              </a:defRPr>
            </a:lvl4pPr>
            <a:lvl5pPr lvl="4" algn="ctr" rtl="0">
              <a:lnSpc>
                <a:spcPct val="100000"/>
              </a:lnSpc>
              <a:spcBef>
                <a:spcPts val="0"/>
              </a:spcBef>
              <a:spcAft>
                <a:spcPts val="0"/>
              </a:spcAft>
              <a:buSzPts val="2400"/>
              <a:buFont typeface="Unbounded"/>
              <a:buNone/>
              <a:defRPr sz="2400" b="1">
                <a:latin typeface="Unbounded"/>
                <a:ea typeface="Unbounded"/>
                <a:cs typeface="Unbounded"/>
                <a:sym typeface="Unbounded"/>
              </a:defRPr>
            </a:lvl5pPr>
            <a:lvl6pPr lvl="5" algn="ctr" rtl="0">
              <a:lnSpc>
                <a:spcPct val="100000"/>
              </a:lnSpc>
              <a:spcBef>
                <a:spcPts val="0"/>
              </a:spcBef>
              <a:spcAft>
                <a:spcPts val="0"/>
              </a:spcAft>
              <a:buSzPts val="2400"/>
              <a:buFont typeface="Unbounded"/>
              <a:buNone/>
              <a:defRPr sz="2400" b="1">
                <a:latin typeface="Unbounded"/>
                <a:ea typeface="Unbounded"/>
                <a:cs typeface="Unbounded"/>
                <a:sym typeface="Unbounded"/>
              </a:defRPr>
            </a:lvl6pPr>
            <a:lvl7pPr lvl="6" algn="ctr" rtl="0">
              <a:lnSpc>
                <a:spcPct val="100000"/>
              </a:lnSpc>
              <a:spcBef>
                <a:spcPts val="0"/>
              </a:spcBef>
              <a:spcAft>
                <a:spcPts val="0"/>
              </a:spcAft>
              <a:buSzPts val="2400"/>
              <a:buFont typeface="Unbounded"/>
              <a:buNone/>
              <a:defRPr sz="2400" b="1">
                <a:latin typeface="Unbounded"/>
                <a:ea typeface="Unbounded"/>
                <a:cs typeface="Unbounded"/>
                <a:sym typeface="Unbounded"/>
              </a:defRPr>
            </a:lvl7pPr>
            <a:lvl8pPr lvl="7" algn="ctr" rtl="0">
              <a:lnSpc>
                <a:spcPct val="100000"/>
              </a:lnSpc>
              <a:spcBef>
                <a:spcPts val="0"/>
              </a:spcBef>
              <a:spcAft>
                <a:spcPts val="0"/>
              </a:spcAft>
              <a:buSzPts val="2400"/>
              <a:buFont typeface="Unbounded"/>
              <a:buNone/>
              <a:defRPr sz="2400" b="1">
                <a:latin typeface="Unbounded"/>
                <a:ea typeface="Unbounded"/>
                <a:cs typeface="Unbounded"/>
                <a:sym typeface="Unbounded"/>
              </a:defRPr>
            </a:lvl8pPr>
            <a:lvl9pPr lvl="8" algn="ctr" rtl="0">
              <a:lnSpc>
                <a:spcPct val="100000"/>
              </a:lnSpc>
              <a:spcBef>
                <a:spcPts val="0"/>
              </a:spcBef>
              <a:spcAft>
                <a:spcPts val="0"/>
              </a:spcAft>
              <a:buSzPts val="2400"/>
              <a:buFont typeface="Unbounded"/>
              <a:buNone/>
              <a:defRPr sz="2400" b="1">
                <a:latin typeface="Unbounded"/>
                <a:ea typeface="Unbounded"/>
                <a:cs typeface="Unbounded"/>
                <a:sym typeface="Unbounded"/>
              </a:defRPr>
            </a:lvl9pPr>
          </a:lstStyle>
          <a:p>
            <a:endParaRPr/>
          </a:p>
        </p:txBody>
      </p:sp>
      <p:grpSp>
        <p:nvGrpSpPr>
          <p:cNvPr id="92" name="Google Shape;92;p5"/>
          <p:cNvGrpSpPr/>
          <p:nvPr/>
        </p:nvGrpSpPr>
        <p:grpSpPr>
          <a:xfrm>
            <a:off x="-509645" y="-400824"/>
            <a:ext cx="10296147" cy="5894650"/>
            <a:chOff x="-509645" y="-400824"/>
            <a:chExt cx="10296147" cy="5894650"/>
          </a:xfrm>
        </p:grpSpPr>
        <p:grpSp>
          <p:nvGrpSpPr>
            <p:cNvPr id="93" name="Google Shape;93;p5"/>
            <p:cNvGrpSpPr/>
            <p:nvPr/>
          </p:nvGrpSpPr>
          <p:grpSpPr>
            <a:xfrm>
              <a:off x="7987325" y="-400824"/>
              <a:ext cx="1799177" cy="2472962"/>
              <a:chOff x="7987325" y="-400824"/>
              <a:chExt cx="1799177" cy="2472962"/>
            </a:xfrm>
          </p:grpSpPr>
          <p:pic>
            <p:nvPicPr>
              <p:cNvPr id="94" name="Google Shape;94;p5"/>
              <p:cNvPicPr preferRelativeResize="0"/>
              <p:nvPr/>
            </p:nvPicPr>
            <p:blipFill rotWithShape="1">
              <a:blip r:embed="rId2">
                <a:alphaModFix/>
              </a:blip>
              <a:srcRect l="18877" t="11334" r="19125" b="7006"/>
              <a:stretch/>
            </p:blipFill>
            <p:spPr>
              <a:xfrm rot="-5400000">
                <a:off x="8295607" y="-355862"/>
                <a:ext cx="384660" cy="1001225"/>
              </a:xfrm>
              <a:prstGeom prst="rect">
                <a:avLst/>
              </a:prstGeom>
              <a:noFill/>
              <a:ln>
                <a:noFill/>
              </a:ln>
              <a:effectLst>
                <a:outerShdw blurRad="57150" dist="19050" dir="5400000" algn="bl" rotWithShape="0">
                  <a:schemeClr val="dk1">
                    <a:alpha val="50000"/>
                  </a:schemeClr>
                </a:outerShdw>
              </a:effectLst>
            </p:spPr>
          </p:pic>
          <p:grpSp>
            <p:nvGrpSpPr>
              <p:cNvPr id="95" name="Google Shape;95;p5"/>
              <p:cNvGrpSpPr/>
              <p:nvPr/>
            </p:nvGrpSpPr>
            <p:grpSpPr>
              <a:xfrm rot="5400000">
                <a:off x="8022525" y="1210875"/>
                <a:ext cx="1428600" cy="293925"/>
                <a:chOff x="388600" y="2553650"/>
                <a:chExt cx="1428600" cy="293925"/>
              </a:xfrm>
            </p:grpSpPr>
            <p:sp>
              <p:nvSpPr>
                <p:cNvPr id="96" name="Google Shape;96;p5"/>
                <p:cNvSpPr/>
                <p:nvPr/>
              </p:nvSpPr>
              <p:spPr>
                <a:xfrm>
                  <a:off x="388600" y="2742200"/>
                  <a:ext cx="1428600" cy="105375"/>
                </a:xfrm>
                <a:custGeom>
                  <a:avLst/>
                  <a:gdLst/>
                  <a:ahLst/>
                  <a:cxnLst/>
                  <a:rect l="l" t="t" r="r" b="b"/>
                  <a:pathLst>
                    <a:path w="57144" h="4215" extrusionOk="0">
                      <a:moveTo>
                        <a:pt x="7709" y="0"/>
                      </a:moveTo>
                      <a:lnTo>
                        <a:pt x="3938" y="3715"/>
                      </a:lnTo>
                      <a:lnTo>
                        <a:pt x="250" y="111"/>
                      </a:lnTo>
                      <a:lnTo>
                        <a:pt x="1" y="361"/>
                      </a:lnTo>
                      <a:lnTo>
                        <a:pt x="3938" y="4214"/>
                      </a:lnTo>
                      <a:lnTo>
                        <a:pt x="7709" y="471"/>
                      </a:lnTo>
                      <a:lnTo>
                        <a:pt x="11507" y="4214"/>
                      </a:lnTo>
                      <a:lnTo>
                        <a:pt x="15305" y="471"/>
                      </a:lnTo>
                      <a:lnTo>
                        <a:pt x="19104" y="4214"/>
                      </a:lnTo>
                      <a:lnTo>
                        <a:pt x="22902" y="471"/>
                      </a:lnTo>
                      <a:lnTo>
                        <a:pt x="26673" y="4214"/>
                      </a:lnTo>
                      <a:lnTo>
                        <a:pt x="30471" y="471"/>
                      </a:lnTo>
                      <a:lnTo>
                        <a:pt x="34270" y="4214"/>
                      </a:lnTo>
                      <a:lnTo>
                        <a:pt x="38068" y="471"/>
                      </a:lnTo>
                      <a:lnTo>
                        <a:pt x="41867" y="4214"/>
                      </a:lnTo>
                      <a:lnTo>
                        <a:pt x="45637" y="471"/>
                      </a:lnTo>
                      <a:lnTo>
                        <a:pt x="49436" y="4214"/>
                      </a:lnTo>
                      <a:lnTo>
                        <a:pt x="53234" y="471"/>
                      </a:lnTo>
                      <a:lnTo>
                        <a:pt x="56894" y="4104"/>
                      </a:lnTo>
                      <a:lnTo>
                        <a:pt x="57143" y="3854"/>
                      </a:lnTo>
                      <a:lnTo>
                        <a:pt x="53234" y="0"/>
                      </a:lnTo>
                      <a:lnTo>
                        <a:pt x="49436" y="3715"/>
                      </a:lnTo>
                      <a:lnTo>
                        <a:pt x="45637" y="0"/>
                      </a:lnTo>
                      <a:lnTo>
                        <a:pt x="41867" y="3715"/>
                      </a:lnTo>
                      <a:lnTo>
                        <a:pt x="38068" y="0"/>
                      </a:lnTo>
                      <a:lnTo>
                        <a:pt x="34270" y="3715"/>
                      </a:lnTo>
                      <a:lnTo>
                        <a:pt x="30471" y="0"/>
                      </a:lnTo>
                      <a:lnTo>
                        <a:pt x="26673" y="3715"/>
                      </a:lnTo>
                      <a:lnTo>
                        <a:pt x="22902" y="0"/>
                      </a:lnTo>
                      <a:lnTo>
                        <a:pt x="19104" y="3715"/>
                      </a:lnTo>
                      <a:lnTo>
                        <a:pt x="15305" y="0"/>
                      </a:lnTo>
                      <a:lnTo>
                        <a:pt x="11507" y="3715"/>
                      </a:lnTo>
                      <a:lnTo>
                        <a:pt x="7709"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5"/>
                <p:cNvSpPr/>
                <p:nvPr/>
              </p:nvSpPr>
              <p:spPr>
                <a:xfrm>
                  <a:off x="388600" y="2553650"/>
                  <a:ext cx="1428600" cy="106075"/>
                </a:xfrm>
                <a:custGeom>
                  <a:avLst/>
                  <a:gdLst/>
                  <a:ahLst/>
                  <a:cxnLst/>
                  <a:rect l="l" t="t" r="r" b="b"/>
                  <a:pathLst>
                    <a:path w="57144" h="4243" extrusionOk="0">
                      <a:moveTo>
                        <a:pt x="7709" y="1"/>
                      </a:moveTo>
                      <a:lnTo>
                        <a:pt x="3938" y="3744"/>
                      </a:lnTo>
                      <a:lnTo>
                        <a:pt x="250" y="139"/>
                      </a:lnTo>
                      <a:lnTo>
                        <a:pt x="1" y="389"/>
                      </a:lnTo>
                      <a:lnTo>
                        <a:pt x="3938" y="4243"/>
                      </a:lnTo>
                      <a:lnTo>
                        <a:pt x="7709" y="500"/>
                      </a:lnTo>
                      <a:lnTo>
                        <a:pt x="11507" y="4243"/>
                      </a:lnTo>
                      <a:lnTo>
                        <a:pt x="15305" y="500"/>
                      </a:lnTo>
                      <a:lnTo>
                        <a:pt x="19104" y="4243"/>
                      </a:lnTo>
                      <a:lnTo>
                        <a:pt x="22902" y="500"/>
                      </a:lnTo>
                      <a:lnTo>
                        <a:pt x="26673" y="4243"/>
                      </a:lnTo>
                      <a:lnTo>
                        <a:pt x="30471" y="500"/>
                      </a:lnTo>
                      <a:lnTo>
                        <a:pt x="34270" y="4243"/>
                      </a:lnTo>
                      <a:lnTo>
                        <a:pt x="38068" y="500"/>
                      </a:lnTo>
                      <a:lnTo>
                        <a:pt x="41867" y="4243"/>
                      </a:lnTo>
                      <a:lnTo>
                        <a:pt x="45637" y="500"/>
                      </a:lnTo>
                      <a:lnTo>
                        <a:pt x="49436" y="4243"/>
                      </a:lnTo>
                      <a:lnTo>
                        <a:pt x="53234" y="500"/>
                      </a:lnTo>
                      <a:lnTo>
                        <a:pt x="56894" y="4104"/>
                      </a:lnTo>
                      <a:lnTo>
                        <a:pt x="57143" y="3855"/>
                      </a:lnTo>
                      <a:lnTo>
                        <a:pt x="53234" y="1"/>
                      </a:lnTo>
                      <a:lnTo>
                        <a:pt x="49436" y="3744"/>
                      </a:lnTo>
                      <a:lnTo>
                        <a:pt x="45637" y="1"/>
                      </a:lnTo>
                      <a:lnTo>
                        <a:pt x="41867" y="3744"/>
                      </a:lnTo>
                      <a:lnTo>
                        <a:pt x="38068" y="1"/>
                      </a:lnTo>
                      <a:lnTo>
                        <a:pt x="34270" y="3744"/>
                      </a:lnTo>
                      <a:lnTo>
                        <a:pt x="30471" y="1"/>
                      </a:lnTo>
                      <a:lnTo>
                        <a:pt x="26673" y="3744"/>
                      </a:lnTo>
                      <a:lnTo>
                        <a:pt x="22902" y="1"/>
                      </a:lnTo>
                      <a:lnTo>
                        <a:pt x="19104" y="3744"/>
                      </a:lnTo>
                      <a:lnTo>
                        <a:pt x="15305" y="1"/>
                      </a:lnTo>
                      <a:lnTo>
                        <a:pt x="11507" y="3744"/>
                      </a:lnTo>
                      <a:lnTo>
                        <a:pt x="7709"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8" name="Google Shape;98;p5"/>
              <p:cNvPicPr preferRelativeResize="0"/>
              <p:nvPr/>
            </p:nvPicPr>
            <p:blipFill rotWithShape="1">
              <a:blip r:embed="rId3">
                <a:alphaModFix/>
              </a:blip>
              <a:srcRect l="7808" t="1870" r="2650" b="-1870"/>
              <a:stretch/>
            </p:blipFill>
            <p:spPr>
              <a:xfrm rot="10799997">
                <a:off x="8430777" y="-400824"/>
                <a:ext cx="1355725" cy="1418549"/>
              </a:xfrm>
              <a:prstGeom prst="rect">
                <a:avLst/>
              </a:prstGeom>
              <a:noFill/>
              <a:ln>
                <a:noFill/>
              </a:ln>
              <a:effectLst>
                <a:outerShdw blurRad="100013" dist="28575" dir="5400000" algn="bl" rotWithShape="0">
                  <a:schemeClr val="dk1">
                    <a:alpha val="17000"/>
                  </a:schemeClr>
                </a:outerShdw>
              </a:effectLst>
            </p:spPr>
          </p:pic>
          <p:pic>
            <p:nvPicPr>
              <p:cNvPr id="99" name="Google Shape;99;p5"/>
              <p:cNvPicPr preferRelativeResize="0"/>
              <p:nvPr/>
            </p:nvPicPr>
            <p:blipFill rotWithShape="1">
              <a:blip r:embed="rId4">
                <a:alphaModFix/>
              </a:blip>
              <a:srcRect l="7366" t="7787" r="3665" b="5968"/>
              <a:stretch/>
            </p:blipFill>
            <p:spPr>
              <a:xfrm rot="10800000">
                <a:off x="8399451" y="0"/>
                <a:ext cx="980074" cy="757200"/>
              </a:xfrm>
              <a:prstGeom prst="rect">
                <a:avLst/>
              </a:prstGeom>
              <a:noFill/>
              <a:ln>
                <a:noFill/>
              </a:ln>
              <a:effectLst>
                <a:outerShdw blurRad="100013" dist="28575" dir="5400000" algn="bl" rotWithShape="0">
                  <a:schemeClr val="dk1">
                    <a:alpha val="17000"/>
                  </a:schemeClr>
                </a:outerShdw>
              </a:effectLst>
            </p:spPr>
          </p:pic>
        </p:grpSp>
        <p:grpSp>
          <p:nvGrpSpPr>
            <p:cNvPr id="100" name="Google Shape;100;p5"/>
            <p:cNvGrpSpPr/>
            <p:nvPr/>
          </p:nvGrpSpPr>
          <p:grpSpPr>
            <a:xfrm>
              <a:off x="-509645" y="3807188"/>
              <a:ext cx="2135245" cy="1686638"/>
              <a:chOff x="-509645" y="3807188"/>
              <a:chExt cx="2135245" cy="1686638"/>
            </a:xfrm>
          </p:grpSpPr>
          <p:pic>
            <p:nvPicPr>
              <p:cNvPr id="101" name="Google Shape;101;p5"/>
              <p:cNvPicPr preferRelativeResize="0"/>
              <p:nvPr/>
            </p:nvPicPr>
            <p:blipFill>
              <a:blip r:embed="rId5">
                <a:alphaModFix/>
              </a:blip>
              <a:stretch>
                <a:fillRect/>
              </a:stretch>
            </p:blipFill>
            <p:spPr>
              <a:xfrm>
                <a:off x="-509645" y="3807188"/>
                <a:ext cx="1298000" cy="909650"/>
              </a:xfrm>
              <a:prstGeom prst="rect">
                <a:avLst/>
              </a:prstGeom>
              <a:noFill/>
              <a:ln>
                <a:noFill/>
              </a:ln>
              <a:effectLst>
                <a:outerShdw blurRad="100013" dist="28575" dir="5400000" algn="bl" rotWithShape="0">
                  <a:schemeClr val="dk1">
                    <a:alpha val="17000"/>
                  </a:schemeClr>
                </a:outerShdw>
              </a:effectLst>
            </p:spPr>
          </p:pic>
          <p:pic>
            <p:nvPicPr>
              <p:cNvPr id="102" name="Google Shape;102;p5"/>
              <p:cNvPicPr preferRelativeResize="0"/>
              <p:nvPr/>
            </p:nvPicPr>
            <p:blipFill rotWithShape="1">
              <a:blip r:embed="rId6">
                <a:alphaModFix/>
              </a:blip>
              <a:srcRect l="36592" t="13960" r="3419" b="10293"/>
              <a:stretch/>
            </p:blipFill>
            <p:spPr>
              <a:xfrm>
                <a:off x="-171450" y="4076275"/>
                <a:ext cx="1207346" cy="1256150"/>
              </a:xfrm>
              <a:prstGeom prst="rect">
                <a:avLst/>
              </a:prstGeom>
              <a:noFill/>
              <a:ln>
                <a:noFill/>
              </a:ln>
              <a:effectLst>
                <a:outerShdw blurRad="100013" dist="28575" dir="5400000" algn="bl" rotWithShape="0">
                  <a:schemeClr val="dk1">
                    <a:alpha val="17000"/>
                  </a:schemeClr>
                </a:outerShdw>
              </a:effectLst>
            </p:spPr>
          </p:pic>
          <p:pic>
            <p:nvPicPr>
              <p:cNvPr id="103" name="Google Shape;103;p5"/>
              <p:cNvPicPr preferRelativeResize="0"/>
              <p:nvPr/>
            </p:nvPicPr>
            <p:blipFill>
              <a:blip r:embed="rId7">
                <a:alphaModFix/>
              </a:blip>
              <a:stretch>
                <a:fillRect/>
              </a:stretch>
            </p:blipFill>
            <p:spPr>
              <a:xfrm>
                <a:off x="467550" y="4482750"/>
                <a:ext cx="1158050" cy="1011075"/>
              </a:xfrm>
              <a:prstGeom prst="rect">
                <a:avLst/>
              </a:prstGeom>
              <a:noFill/>
              <a:ln>
                <a:noFill/>
              </a:ln>
              <a:effectLst>
                <a:outerShdw blurRad="100013" dist="28575" dir="5400000" algn="bl" rotWithShape="0">
                  <a:schemeClr val="dk1">
                    <a:alpha val="17000"/>
                  </a:schemeClr>
                </a:outerShdw>
              </a:effectLst>
            </p:spPr>
          </p:pic>
        </p:grpSp>
      </p:grpSp>
      <p:grpSp>
        <p:nvGrpSpPr>
          <p:cNvPr id="104" name="Google Shape;104;p5"/>
          <p:cNvGrpSpPr/>
          <p:nvPr/>
        </p:nvGrpSpPr>
        <p:grpSpPr>
          <a:xfrm>
            <a:off x="59973" y="1422484"/>
            <a:ext cx="349500" cy="349516"/>
            <a:chOff x="2242075" y="2645150"/>
            <a:chExt cx="516400" cy="516425"/>
          </a:xfrm>
        </p:grpSpPr>
        <p:sp>
          <p:nvSpPr>
            <p:cNvPr id="105" name="Google Shape;105;p5"/>
            <p:cNvSpPr/>
            <p:nvPr/>
          </p:nvSpPr>
          <p:spPr>
            <a:xfrm>
              <a:off x="2495750" y="2645150"/>
              <a:ext cx="9050" cy="516425"/>
            </a:xfrm>
            <a:custGeom>
              <a:avLst/>
              <a:gdLst/>
              <a:ahLst/>
              <a:cxnLst/>
              <a:rect l="l" t="t" r="r" b="b"/>
              <a:pathLst>
                <a:path w="362" h="20657" extrusionOk="0">
                  <a:moveTo>
                    <a:pt x="1" y="1"/>
                  </a:moveTo>
                  <a:lnTo>
                    <a:pt x="1" y="20656"/>
                  </a:lnTo>
                  <a:lnTo>
                    <a:pt x="361" y="20656"/>
                  </a:lnTo>
                  <a:lnTo>
                    <a:pt x="361"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5"/>
            <p:cNvSpPr/>
            <p:nvPr/>
          </p:nvSpPr>
          <p:spPr>
            <a:xfrm>
              <a:off x="2242075" y="2898850"/>
              <a:ext cx="516400" cy="9025"/>
            </a:xfrm>
            <a:custGeom>
              <a:avLst/>
              <a:gdLst/>
              <a:ahLst/>
              <a:cxnLst/>
              <a:rect l="l" t="t" r="r" b="b"/>
              <a:pathLst>
                <a:path w="20656" h="361" extrusionOk="0">
                  <a:moveTo>
                    <a:pt x="0" y="0"/>
                  </a:moveTo>
                  <a:lnTo>
                    <a:pt x="0" y="361"/>
                  </a:lnTo>
                  <a:lnTo>
                    <a:pt x="20656" y="361"/>
                  </a:lnTo>
                  <a:lnTo>
                    <a:pt x="20656"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5"/>
            <p:cNvSpPr/>
            <p:nvPr/>
          </p:nvSpPr>
          <p:spPr>
            <a:xfrm>
              <a:off x="2314850" y="2717925"/>
              <a:ext cx="370850" cy="370850"/>
            </a:xfrm>
            <a:custGeom>
              <a:avLst/>
              <a:gdLst/>
              <a:ahLst/>
              <a:cxnLst/>
              <a:rect l="l" t="t" r="r" b="b"/>
              <a:pathLst>
                <a:path w="14834" h="14834" extrusionOk="0">
                  <a:moveTo>
                    <a:pt x="14612" y="1"/>
                  </a:moveTo>
                  <a:lnTo>
                    <a:pt x="0" y="14584"/>
                  </a:lnTo>
                  <a:lnTo>
                    <a:pt x="250" y="14834"/>
                  </a:lnTo>
                  <a:lnTo>
                    <a:pt x="14833" y="250"/>
                  </a:lnTo>
                  <a:lnTo>
                    <a:pt x="14612"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5"/>
            <p:cNvSpPr/>
            <p:nvPr/>
          </p:nvSpPr>
          <p:spPr>
            <a:xfrm>
              <a:off x="2314850" y="2717925"/>
              <a:ext cx="370850" cy="370850"/>
            </a:xfrm>
            <a:custGeom>
              <a:avLst/>
              <a:gdLst/>
              <a:ahLst/>
              <a:cxnLst/>
              <a:rect l="l" t="t" r="r" b="b"/>
              <a:pathLst>
                <a:path w="14834" h="14834" extrusionOk="0">
                  <a:moveTo>
                    <a:pt x="250" y="1"/>
                  </a:moveTo>
                  <a:lnTo>
                    <a:pt x="0" y="250"/>
                  </a:lnTo>
                  <a:lnTo>
                    <a:pt x="14612" y="14834"/>
                  </a:lnTo>
                  <a:lnTo>
                    <a:pt x="14833" y="14584"/>
                  </a:lnTo>
                  <a:lnTo>
                    <a:pt x="250"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09"/>
        <p:cNvGrpSpPr/>
        <p:nvPr/>
      </p:nvGrpSpPr>
      <p:grpSpPr>
        <a:xfrm>
          <a:off x="0" y="0"/>
          <a:ext cx="0" cy="0"/>
          <a:chOff x="0" y="0"/>
          <a:chExt cx="0" cy="0"/>
        </a:xfrm>
      </p:grpSpPr>
      <p:sp>
        <p:nvSpPr>
          <p:cNvPr id="110" name="Google Shape;110;p6"/>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12" name="Google Shape;112;p6"/>
          <p:cNvGrpSpPr/>
          <p:nvPr/>
        </p:nvGrpSpPr>
        <p:grpSpPr>
          <a:xfrm>
            <a:off x="-356550" y="-284451"/>
            <a:ext cx="9818325" cy="5730201"/>
            <a:chOff x="-356550" y="-284451"/>
            <a:chExt cx="9818325" cy="5730201"/>
          </a:xfrm>
        </p:grpSpPr>
        <p:pic>
          <p:nvPicPr>
            <p:cNvPr id="113" name="Google Shape;113;p6"/>
            <p:cNvPicPr preferRelativeResize="0"/>
            <p:nvPr/>
          </p:nvPicPr>
          <p:blipFill>
            <a:blip r:embed="rId2">
              <a:alphaModFix/>
            </a:blip>
            <a:stretch>
              <a:fillRect/>
            </a:stretch>
          </p:blipFill>
          <p:spPr>
            <a:xfrm>
              <a:off x="7489325" y="-249376"/>
              <a:ext cx="1181250" cy="827850"/>
            </a:xfrm>
            <a:prstGeom prst="rect">
              <a:avLst/>
            </a:prstGeom>
            <a:noFill/>
            <a:ln>
              <a:noFill/>
            </a:ln>
            <a:effectLst>
              <a:outerShdw blurRad="100013" dist="28575" dir="5400000" algn="bl" rotWithShape="0">
                <a:schemeClr val="dk1">
                  <a:alpha val="17000"/>
                </a:schemeClr>
              </a:outerShdw>
            </a:effectLst>
          </p:spPr>
        </p:pic>
        <p:pic>
          <p:nvPicPr>
            <p:cNvPr id="114" name="Google Shape;114;p6"/>
            <p:cNvPicPr preferRelativeResize="0"/>
            <p:nvPr/>
          </p:nvPicPr>
          <p:blipFill rotWithShape="1">
            <a:blip r:embed="rId3">
              <a:alphaModFix/>
            </a:blip>
            <a:srcRect l="-1010" t="8345" r="1010" b="8776"/>
            <a:stretch/>
          </p:blipFill>
          <p:spPr>
            <a:xfrm>
              <a:off x="8430775" y="-284451"/>
              <a:ext cx="1031000" cy="986150"/>
            </a:xfrm>
            <a:prstGeom prst="rect">
              <a:avLst/>
            </a:prstGeom>
            <a:noFill/>
            <a:ln>
              <a:noFill/>
            </a:ln>
            <a:effectLst>
              <a:outerShdw blurRad="100013" dist="28575" dir="5400000" algn="bl" rotWithShape="0">
                <a:schemeClr val="dk1">
                  <a:alpha val="17000"/>
                </a:schemeClr>
              </a:outerShdw>
            </a:effectLst>
          </p:spPr>
        </p:pic>
        <p:pic>
          <p:nvPicPr>
            <p:cNvPr id="115" name="Google Shape;115;p6"/>
            <p:cNvPicPr preferRelativeResize="0"/>
            <p:nvPr/>
          </p:nvPicPr>
          <p:blipFill rotWithShape="1">
            <a:blip r:embed="rId4">
              <a:alphaModFix/>
            </a:blip>
            <a:srcRect l="5945" t="14662" r="8386" b="7715"/>
            <a:stretch/>
          </p:blipFill>
          <p:spPr>
            <a:xfrm>
              <a:off x="8520875" y="360825"/>
              <a:ext cx="588059" cy="572700"/>
            </a:xfrm>
            <a:prstGeom prst="rect">
              <a:avLst/>
            </a:prstGeom>
            <a:noFill/>
            <a:ln>
              <a:noFill/>
            </a:ln>
            <a:effectLst>
              <a:outerShdw blurRad="100013" dist="28575" dir="5400000" algn="bl" rotWithShape="0">
                <a:schemeClr val="dk1">
                  <a:alpha val="17000"/>
                </a:schemeClr>
              </a:outerShdw>
            </a:effectLst>
          </p:spPr>
        </p:pic>
        <p:grpSp>
          <p:nvGrpSpPr>
            <p:cNvPr id="116" name="Google Shape;116;p6"/>
            <p:cNvGrpSpPr/>
            <p:nvPr/>
          </p:nvGrpSpPr>
          <p:grpSpPr>
            <a:xfrm>
              <a:off x="-356550" y="3652750"/>
              <a:ext cx="1250858" cy="1793000"/>
              <a:chOff x="-356550" y="3652750"/>
              <a:chExt cx="1250858" cy="1793000"/>
            </a:xfrm>
          </p:grpSpPr>
          <p:grpSp>
            <p:nvGrpSpPr>
              <p:cNvPr id="117" name="Google Shape;117;p6"/>
              <p:cNvGrpSpPr/>
              <p:nvPr/>
            </p:nvGrpSpPr>
            <p:grpSpPr>
              <a:xfrm>
                <a:off x="-356550" y="3652750"/>
                <a:ext cx="951025" cy="1129150"/>
                <a:chOff x="1674375" y="3474850"/>
                <a:chExt cx="951025" cy="1129150"/>
              </a:xfrm>
            </p:grpSpPr>
            <p:sp>
              <p:nvSpPr>
                <p:cNvPr id="118" name="Google Shape;118;p6"/>
                <p:cNvSpPr/>
                <p:nvPr/>
              </p:nvSpPr>
              <p:spPr>
                <a:xfrm>
                  <a:off x="1674375" y="3474850"/>
                  <a:ext cx="951025" cy="1129150"/>
                </a:xfrm>
                <a:custGeom>
                  <a:avLst/>
                  <a:gdLst/>
                  <a:ahLst/>
                  <a:cxnLst/>
                  <a:rect l="l" t="t" r="r" b="b"/>
                  <a:pathLst>
                    <a:path w="38041" h="45166" extrusionOk="0">
                      <a:moveTo>
                        <a:pt x="19021" y="0"/>
                      </a:moveTo>
                      <a:cubicBezTo>
                        <a:pt x="8540" y="0"/>
                        <a:pt x="1" y="8512"/>
                        <a:pt x="1" y="19020"/>
                      </a:cubicBezTo>
                      <a:lnTo>
                        <a:pt x="1" y="45165"/>
                      </a:lnTo>
                      <a:lnTo>
                        <a:pt x="361" y="45165"/>
                      </a:lnTo>
                      <a:lnTo>
                        <a:pt x="361" y="19020"/>
                      </a:lnTo>
                      <a:cubicBezTo>
                        <a:pt x="361" y="8706"/>
                        <a:pt x="8734" y="333"/>
                        <a:pt x="19021" y="333"/>
                      </a:cubicBezTo>
                      <a:cubicBezTo>
                        <a:pt x="29307" y="333"/>
                        <a:pt x="37680" y="8706"/>
                        <a:pt x="37680" y="19020"/>
                      </a:cubicBezTo>
                      <a:lnTo>
                        <a:pt x="37680" y="45165"/>
                      </a:lnTo>
                      <a:lnTo>
                        <a:pt x="38040" y="45165"/>
                      </a:lnTo>
                      <a:lnTo>
                        <a:pt x="38040" y="19020"/>
                      </a:lnTo>
                      <a:cubicBezTo>
                        <a:pt x="38040" y="8512"/>
                        <a:pt x="29501" y="0"/>
                        <a:pt x="19021" y="0"/>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6"/>
                <p:cNvSpPr/>
                <p:nvPr/>
              </p:nvSpPr>
              <p:spPr>
                <a:xfrm>
                  <a:off x="1792225" y="3596825"/>
                  <a:ext cx="714650" cy="1007175"/>
                </a:xfrm>
                <a:custGeom>
                  <a:avLst/>
                  <a:gdLst/>
                  <a:ahLst/>
                  <a:cxnLst/>
                  <a:rect l="l" t="t" r="r" b="b"/>
                  <a:pathLst>
                    <a:path w="28586" h="40287" extrusionOk="0">
                      <a:moveTo>
                        <a:pt x="14307" y="1"/>
                      </a:moveTo>
                      <a:cubicBezTo>
                        <a:pt x="6433" y="1"/>
                        <a:pt x="0" y="6433"/>
                        <a:pt x="0" y="14307"/>
                      </a:cubicBezTo>
                      <a:lnTo>
                        <a:pt x="0" y="40286"/>
                      </a:lnTo>
                      <a:lnTo>
                        <a:pt x="361" y="40286"/>
                      </a:lnTo>
                      <a:lnTo>
                        <a:pt x="361" y="14307"/>
                      </a:lnTo>
                      <a:cubicBezTo>
                        <a:pt x="361" y="6627"/>
                        <a:pt x="6627" y="361"/>
                        <a:pt x="14307" y="361"/>
                      </a:cubicBezTo>
                      <a:cubicBezTo>
                        <a:pt x="21987" y="361"/>
                        <a:pt x="28253" y="6627"/>
                        <a:pt x="28253" y="14307"/>
                      </a:cubicBezTo>
                      <a:lnTo>
                        <a:pt x="28253" y="40286"/>
                      </a:lnTo>
                      <a:lnTo>
                        <a:pt x="28585" y="40286"/>
                      </a:lnTo>
                      <a:lnTo>
                        <a:pt x="28585" y="14307"/>
                      </a:lnTo>
                      <a:cubicBezTo>
                        <a:pt x="28585" y="6433"/>
                        <a:pt x="22181" y="1"/>
                        <a:pt x="14307"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6"/>
                <p:cNvSpPr/>
                <p:nvPr/>
              </p:nvSpPr>
              <p:spPr>
                <a:xfrm>
                  <a:off x="1912125" y="3743075"/>
                  <a:ext cx="475525" cy="860925"/>
                </a:xfrm>
                <a:custGeom>
                  <a:avLst/>
                  <a:gdLst/>
                  <a:ahLst/>
                  <a:cxnLst/>
                  <a:rect l="l" t="t" r="r" b="b"/>
                  <a:pathLst>
                    <a:path w="19021" h="34437" extrusionOk="0">
                      <a:moveTo>
                        <a:pt x="9511" y="1"/>
                      </a:moveTo>
                      <a:cubicBezTo>
                        <a:pt x="4270" y="1"/>
                        <a:pt x="1" y="4271"/>
                        <a:pt x="1" y="9511"/>
                      </a:cubicBezTo>
                      <a:lnTo>
                        <a:pt x="1" y="34436"/>
                      </a:lnTo>
                      <a:lnTo>
                        <a:pt x="333" y="34436"/>
                      </a:lnTo>
                      <a:lnTo>
                        <a:pt x="333" y="9511"/>
                      </a:lnTo>
                      <a:cubicBezTo>
                        <a:pt x="333" y="4465"/>
                        <a:pt x="4465" y="334"/>
                        <a:pt x="9511" y="334"/>
                      </a:cubicBezTo>
                      <a:cubicBezTo>
                        <a:pt x="14557" y="334"/>
                        <a:pt x="18688" y="4465"/>
                        <a:pt x="18688" y="9511"/>
                      </a:cubicBezTo>
                      <a:lnTo>
                        <a:pt x="18688" y="34436"/>
                      </a:lnTo>
                      <a:lnTo>
                        <a:pt x="19020" y="34436"/>
                      </a:lnTo>
                      <a:lnTo>
                        <a:pt x="19020" y="9511"/>
                      </a:lnTo>
                      <a:cubicBezTo>
                        <a:pt x="19020" y="4271"/>
                        <a:pt x="14751" y="1"/>
                        <a:pt x="9511"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1" name="Google Shape;121;p6"/>
              <p:cNvPicPr preferRelativeResize="0"/>
              <p:nvPr/>
            </p:nvPicPr>
            <p:blipFill>
              <a:blip r:embed="rId5">
                <a:alphaModFix/>
              </a:blip>
              <a:stretch>
                <a:fillRect/>
              </a:stretch>
            </p:blipFill>
            <p:spPr>
              <a:xfrm flipH="1">
                <a:off x="-235175" y="4459600"/>
                <a:ext cx="1129484" cy="986150"/>
              </a:xfrm>
              <a:prstGeom prst="rect">
                <a:avLst/>
              </a:prstGeom>
              <a:noFill/>
              <a:ln>
                <a:noFill/>
              </a:ln>
              <a:effectLst>
                <a:outerShdw blurRad="100013" dist="28575" dir="5400000" algn="bl" rotWithShape="0">
                  <a:schemeClr val="dk1">
                    <a:alpha val="17000"/>
                  </a:schemeClr>
                </a:outerShdw>
              </a:effectLst>
            </p:spPr>
          </p:pic>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22"/>
        <p:cNvGrpSpPr/>
        <p:nvPr/>
      </p:nvGrpSpPr>
      <p:grpSpPr>
        <a:xfrm>
          <a:off x="0" y="0"/>
          <a:ext cx="0" cy="0"/>
          <a:chOff x="0" y="0"/>
          <a:chExt cx="0" cy="0"/>
        </a:xfrm>
      </p:grpSpPr>
      <p:sp>
        <p:nvSpPr>
          <p:cNvPr id="123" name="Google Shape;123;p7"/>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7"/>
          <p:cNvSpPr txBox="1">
            <a:spLocks noGrp="1"/>
          </p:cNvSpPr>
          <p:nvPr>
            <p:ph type="title"/>
          </p:nvPr>
        </p:nvSpPr>
        <p:spPr>
          <a:xfrm>
            <a:off x="713225" y="445025"/>
            <a:ext cx="3477300" cy="1150800"/>
          </a:xfrm>
          <a:prstGeom prst="rect">
            <a:avLst/>
          </a:prstGeom>
        </p:spPr>
        <p:txBody>
          <a:bodyPr spcFirstLastPara="1" wrap="square" lIns="91425" tIns="91425" rIns="91425" bIns="91425" anchor="b" anchorCtr="0">
            <a:noAutofit/>
          </a:bodyPr>
          <a:lstStyle>
            <a:lvl1pPr lvl="0" rtl="0">
              <a:spcBef>
                <a:spcPts val="0"/>
              </a:spcBef>
              <a:spcAft>
                <a:spcPts val="0"/>
              </a:spcAft>
              <a:buSzPts val="27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5" name="Google Shape;125;p7"/>
          <p:cNvSpPr txBox="1">
            <a:spLocks noGrp="1"/>
          </p:cNvSpPr>
          <p:nvPr>
            <p:ph type="subTitle" idx="1"/>
          </p:nvPr>
        </p:nvSpPr>
        <p:spPr>
          <a:xfrm>
            <a:off x="713225" y="1595825"/>
            <a:ext cx="3477300" cy="2874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1000"/>
              </a:spcBef>
              <a:spcAft>
                <a:spcPts val="0"/>
              </a:spcAft>
              <a:buClr>
                <a:srgbClr val="E76A28"/>
              </a:buClr>
              <a:buSzPts val="1200"/>
              <a:buChar char="○"/>
              <a:defRPr/>
            </a:lvl2pPr>
            <a:lvl3pPr lvl="2" algn="ctr" rtl="0">
              <a:lnSpc>
                <a:spcPct val="100000"/>
              </a:lnSpc>
              <a:spcBef>
                <a:spcPts val="0"/>
              </a:spcBef>
              <a:spcAft>
                <a:spcPts val="0"/>
              </a:spcAft>
              <a:buClr>
                <a:srgbClr val="E76A28"/>
              </a:buClr>
              <a:buSzPts val="1200"/>
              <a:buChar char="■"/>
              <a:defRPr/>
            </a:lvl3pPr>
            <a:lvl4pPr lvl="3" algn="ctr" rtl="0">
              <a:lnSpc>
                <a:spcPct val="100000"/>
              </a:lnSpc>
              <a:spcBef>
                <a:spcPts val="0"/>
              </a:spcBef>
              <a:spcAft>
                <a:spcPts val="0"/>
              </a:spcAft>
              <a:buClr>
                <a:srgbClr val="E76A28"/>
              </a:buClr>
              <a:buSzPts val="1200"/>
              <a:buChar char="●"/>
              <a:defRPr/>
            </a:lvl4pPr>
            <a:lvl5pPr lvl="4" algn="ctr" rtl="0">
              <a:lnSpc>
                <a:spcPct val="100000"/>
              </a:lnSpc>
              <a:spcBef>
                <a:spcPts val="0"/>
              </a:spcBef>
              <a:spcAft>
                <a:spcPts val="0"/>
              </a:spcAft>
              <a:buClr>
                <a:srgbClr val="E76A28"/>
              </a:buClr>
              <a:buSzPts val="1200"/>
              <a:buChar char="○"/>
              <a:defRPr/>
            </a:lvl5pPr>
            <a:lvl6pPr lvl="5" algn="ctr" rtl="0">
              <a:lnSpc>
                <a:spcPct val="100000"/>
              </a:lnSpc>
              <a:spcBef>
                <a:spcPts val="0"/>
              </a:spcBef>
              <a:spcAft>
                <a:spcPts val="0"/>
              </a:spcAft>
              <a:buClr>
                <a:srgbClr val="999999"/>
              </a:buClr>
              <a:buSzPts val="1200"/>
              <a:buChar char="■"/>
              <a:defRPr/>
            </a:lvl6pPr>
            <a:lvl7pPr lvl="6" algn="ctr" rtl="0">
              <a:lnSpc>
                <a:spcPct val="100000"/>
              </a:lnSpc>
              <a:spcBef>
                <a:spcPts val="0"/>
              </a:spcBef>
              <a:spcAft>
                <a:spcPts val="0"/>
              </a:spcAft>
              <a:buClr>
                <a:srgbClr val="999999"/>
              </a:buClr>
              <a:buSzPts val="1200"/>
              <a:buChar char="●"/>
              <a:defRPr/>
            </a:lvl7pPr>
            <a:lvl8pPr lvl="7" algn="ctr" rtl="0">
              <a:lnSpc>
                <a:spcPct val="100000"/>
              </a:lnSpc>
              <a:spcBef>
                <a:spcPts val="0"/>
              </a:spcBef>
              <a:spcAft>
                <a:spcPts val="0"/>
              </a:spcAft>
              <a:buClr>
                <a:srgbClr val="999999"/>
              </a:buClr>
              <a:buSzPts val="1200"/>
              <a:buChar char="○"/>
              <a:defRPr/>
            </a:lvl8pPr>
            <a:lvl9pPr lvl="8" algn="ctr" rtl="0">
              <a:lnSpc>
                <a:spcPct val="100000"/>
              </a:lnSpc>
              <a:spcBef>
                <a:spcPts val="0"/>
              </a:spcBef>
              <a:spcAft>
                <a:spcPts val="0"/>
              </a:spcAft>
              <a:buClr>
                <a:srgbClr val="999999"/>
              </a:buClr>
              <a:buSzPts val="1200"/>
              <a:buChar char="■"/>
              <a:defRPr/>
            </a:lvl9pPr>
          </a:lstStyle>
          <a:p>
            <a:endParaRPr/>
          </a:p>
        </p:txBody>
      </p:sp>
      <p:sp>
        <p:nvSpPr>
          <p:cNvPr id="126" name="Google Shape;126;p7"/>
          <p:cNvSpPr>
            <a:spLocks noGrp="1"/>
          </p:cNvSpPr>
          <p:nvPr>
            <p:ph type="pic" idx="2"/>
          </p:nvPr>
        </p:nvSpPr>
        <p:spPr>
          <a:xfrm>
            <a:off x="4264150" y="539500"/>
            <a:ext cx="4166700" cy="4064400"/>
          </a:xfrm>
          <a:prstGeom prst="rect">
            <a:avLst/>
          </a:prstGeom>
          <a:noFill/>
          <a:ln w="9525" cap="flat" cmpd="sng">
            <a:solidFill>
              <a:schemeClr val="dk1"/>
            </a:solidFill>
            <a:prstDash val="solid"/>
            <a:round/>
            <a:headEnd type="none" w="sm" len="sm"/>
            <a:tailEnd type="none" w="sm" len="sm"/>
          </a:ln>
          <a:effectLst>
            <a:outerShdw blurRad="57150" dist="76200" dir="3000000" algn="bl" rotWithShape="0">
              <a:schemeClr val="dk1">
                <a:alpha val="10000"/>
              </a:schemeClr>
            </a:outerShdw>
          </a:effectLst>
        </p:spPr>
      </p:sp>
      <p:grpSp>
        <p:nvGrpSpPr>
          <p:cNvPr id="127" name="Google Shape;127;p7"/>
          <p:cNvGrpSpPr/>
          <p:nvPr/>
        </p:nvGrpSpPr>
        <p:grpSpPr>
          <a:xfrm>
            <a:off x="7963927" y="243155"/>
            <a:ext cx="937534" cy="619557"/>
            <a:chOff x="1211375" y="487400"/>
            <a:chExt cx="827625" cy="546925"/>
          </a:xfrm>
        </p:grpSpPr>
        <p:sp>
          <p:nvSpPr>
            <p:cNvPr id="128" name="Google Shape;128;p7"/>
            <p:cNvSpPr/>
            <p:nvPr/>
          </p:nvSpPr>
          <p:spPr>
            <a:xfrm>
              <a:off x="1287600" y="487400"/>
              <a:ext cx="8350" cy="546925"/>
            </a:xfrm>
            <a:custGeom>
              <a:avLst/>
              <a:gdLst/>
              <a:ahLst/>
              <a:cxnLst/>
              <a:rect l="l" t="t" r="r" b="b"/>
              <a:pathLst>
                <a:path w="334" h="21877" extrusionOk="0">
                  <a:moveTo>
                    <a:pt x="1" y="1"/>
                  </a:moveTo>
                  <a:lnTo>
                    <a:pt x="1" y="21876"/>
                  </a:lnTo>
                  <a:lnTo>
                    <a:pt x="334" y="21876"/>
                  </a:lnTo>
                  <a:lnTo>
                    <a:pt x="3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7"/>
            <p:cNvSpPr/>
            <p:nvPr/>
          </p:nvSpPr>
          <p:spPr>
            <a:xfrm>
              <a:off x="1453975" y="487400"/>
              <a:ext cx="8325" cy="546925"/>
            </a:xfrm>
            <a:custGeom>
              <a:avLst/>
              <a:gdLst/>
              <a:ahLst/>
              <a:cxnLst/>
              <a:rect l="l" t="t" r="r" b="b"/>
              <a:pathLst>
                <a:path w="333" h="21877" extrusionOk="0">
                  <a:moveTo>
                    <a:pt x="0" y="1"/>
                  </a:moveTo>
                  <a:lnTo>
                    <a:pt x="0" y="21876"/>
                  </a:lnTo>
                  <a:lnTo>
                    <a:pt x="333" y="21876"/>
                  </a:lnTo>
                  <a:lnTo>
                    <a:pt x="3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7"/>
            <p:cNvSpPr/>
            <p:nvPr/>
          </p:nvSpPr>
          <p:spPr>
            <a:xfrm>
              <a:off x="1620325" y="487400"/>
              <a:ext cx="9025" cy="546925"/>
            </a:xfrm>
            <a:custGeom>
              <a:avLst/>
              <a:gdLst/>
              <a:ahLst/>
              <a:cxnLst/>
              <a:rect l="l" t="t" r="r" b="b"/>
              <a:pathLst>
                <a:path w="361" h="21877" extrusionOk="0">
                  <a:moveTo>
                    <a:pt x="0" y="1"/>
                  </a:moveTo>
                  <a:lnTo>
                    <a:pt x="0" y="21876"/>
                  </a:lnTo>
                  <a:lnTo>
                    <a:pt x="361" y="21876"/>
                  </a:lnTo>
                  <a:lnTo>
                    <a:pt x="3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7"/>
            <p:cNvSpPr/>
            <p:nvPr/>
          </p:nvSpPr>
          <p:spPr>
            <a:xfrm>
              <a:off x="1786675" y="487400"/>
              <a:ext cx="9025" cy="546925"/>
            </a:xfrm>
            <a:custGeom>
              <a:avLst/>
              <a:gdLst/>
              <a:ahLst/>
              <a:cxnLst/>
              <a:rect l="l" t="t" r="r" b="b"/>
              <a:pathLst>
                <a:path w="361" h="21877" extrusionOk="0">
                  <a:moveTo>
                    <a:pt x="0" y="1"/>
                  </a:moveTo>
                  <a:lnTo>
                    <a:pt x="0" y="21876"/>
                  </a:lnTo>
                  <a:lnTo>
                    <a:pt x="361" y="21876"/>
                  </a:lnTo>
                  <a:lnTo>
                    <a:pt x="3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7"/>
            <p:cNvSpPr/>
            <p:nvPr/>
          </p:nvSpPr>
          <p:spPr>
            <a:xfrm>
              <a:off x="1953725" y="487400"/>
              <a:ext cx="8325" cy="546925"/>
            </a:xfrm>
            <a:custGeom>
              <a:avLst/>
              <a:gdLst/>
              <a:ahLst/>
              <a:cxnLst/>
              <a:rect l="l" t="t" r="r" b="b"/>
              <a:pathLst>
                <a:path w="333" h="21877" extrusionOk="0">
                  <a:moveTo>
                    <a:pt x="0" y="1"/>
                  </a:moveTo>
                  <a:lnTo>
                    <a:pt x="0" y="21876"/>
                  </a:lnTo>
                  <a:lnTo>
                    <a:pt x="333" y="21876"/>
                  </a:lnTo>
                  <a:lnTo>
                    <a:pt x="3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7"/>
            <p:cNvSpPr/>
            <p:nvPr/>
          </p:nvSpPr>
          <p:spPr>
            <a:xfrm>
              <a:off x="1211375" y="911600"/>
              <a:ext cx="827625" cy="9050"/>
            </a:xfrm>
            <a:custGeom>
              <a:avLst/>
              <a:gdLst/>
              <a:ahLst/>
              <a:cxnLst/>
              <a:rect l="l" t="t" r="r" b="b"/>
              <a:pathLst>
                <a:path w="33105" h="362" extrusionOk="0">
                  <a:moveTo>
                    <a:pt x="0" y="1"/>
                  </a:moveTo>
                  <a:lnTo>
                    <a:pt x="0" y="361"/>
                  </a:lnTo>
                  <a:lnTo>
                    <a:pt x="33104" y="361"/>
                  </a:lnTo>
                  <a:lnTo>
                    <a:pt x="3310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7"/>
            <p:cNvSpPr/>
            <p:nvPr/>
          </p:nvSpPr>
          <p:spPr>
            <a:xfrm>
              <a:off x="1211375" y="745250"/>
              <a:ext cx="827625" cy="9050"/>
            </a:xfrm>
            <a:custGeom>
              <a:avLst/>
              <a:gdLst/>
              <a:ahLst/>
              <a:cxnLst/>
              <a:rect l="l" t="t" r="r" b="b"/>
              <a:pathLst>
                <a:path w="33105" h="362" extrusionOk="0">
                  <a:moveTo>
                    <a:pt x="0" y="1"/>
                  </a:moveTo>
                  <a:lnTo>
                    <a:pt x="0" y="361"/>
                  </a:lnTo>
                  <a:lnTo>
                    <a:pt x="33104" y="361"/>
                  </a:lnTo>
                  <a:lnTo>
                    <a:pt x="3310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7"/>
            <p:cNvSpPr/>
            <p:nvPr/>
          </p:nvSpPr>
          <p:spPr>
            <a:xfrm>
              <a:off x="1211375" y="578900"/>
              <a:ext cx="827625" cy="8350"/>
            </a:xfrm>
            <a:custGeom>
              <a:avLst/>
              <a:gdLst/>
              <a:ahLst/>
              <a:cxnLst/>
              <a:rect l="l" t="t" r="r" b="b"/>
              <a:pathLst>
                <a:path w="33105" h="334" extrusionOk="0">
                  <a:moveTo>
                    <a:pt x="0" y="1"/>
                  </a:moveTo>
                  <a:lnTo>
                    <a:pt x="0" y="333"/>
                  </a:lnTo>
                  <a:lnTo>
                    <a:pt x="33104" y="333"/>
                  </a:lnTo>
                  <a:lnTo>
                    <a:pt x="3310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7"/>
          <p:cNvGrpSpPr/>
          <p:nvPr/>
        </p:nvGrpSpPr>
        <p:grpSpPr>
          <a:xfrm>
            <a:off x="-401725" y="-266799"/>
            <a:ext cx="1343128" cy="2088124"/>
            <a:chOff x="-401725" y="-266799"/>
            <a:chExt cx="1343128" cy="2088124"/>
          </a:xfrm>
        </p:grpSpPr>
        <p:grpSp>
          <p:nvGrpSpPr>
            <p:cNvPr id="137" name="Google Shape;137;p7"/>
            <p:cNvGrpSpPr/>
            <p:nvPr/>
          </p:nvGrpSpPr>
          <p:grpSpPr>
            <a:xfrm rot="10800000">
              <a:off x="-401725" y="692175"/>
              <a:ext cx="951025" cy="1129150"/>
              <a:chOff x="1674375" y="3474850"/>
              <a:chExt cx="951025" cy="1129150"/>
            </a:xfrm>
          </p:grpSpPr>
          <p:sp>
            <p:nvSpPr>
              <p:cNvPr id="138" name="Google Shape;138;p7"/>
              <p:cNvSpPr/>
              <p:nvPr/>
            </p:nvSpPr>
            <p:spPr>
              <a:xfrm>
                <a:off x="1674375" y="3474850"/>
                <a:ext cx="951025" cy="1129150"/>
              </a:xfrm>
              <a:custGeom>
                <a:avLst/>
                <a:gdLst/>
                <a:ahLst/>
                <a:cxnLst/>
                <a:rect l="l" t="t" r="r" b="b"/>
                <a:pathLst>
                  <a:path w="38041" h="45166" extrusionOk="0">
                    <a:moveTo>
                      <a:pt x="19021" y="0"/>
                    </a:moveTo>
                    <a:cubicBezTo>
                      <a:pt x="8540" y="0"/>
                      <a:pt x="1" y="8512"/>
                      <a:pt x="1" y="19020"/>
                    </a:cubicBezTo>
                    <a:lnTo>
                      <a:pt x="1" y="45165"/>
                    </a:lnTo>
                    <a:lnTo>
                      <a:pt x="361" y="45165"/>
                    </a:lnTo>
                    <a:lnTo>
                      <a:pt x="361" y="19020"/>
                    </a:lnTo>
                    <a:cubicBezTo>
                      <a:pt x="361" y="8706"/>
                      <a:pt x="8734" y="333"/>
                      <a:pt x="19021" y="333"/>
                    </a:cubicBezTo>
                    <a:cubicBezTo>
                      <a:pt x="29307" y="333"/>
                      <a:pt x="37680" y="8706"/>
                      <a:pt x="37680" y="19020"/>
                    </a:cubicBezTo>
                    <a:lnTo>
                      <a:pt x="37680" y="45165"/>
                    </a:lnTo>
                    <a:lnTo>
                      <a:pt x="38040" y="45165"/>
                    </a:lnTo>
                    <a:lnTo>
                      <a:pt x="38040" y="19020"/>
                    </a:lnTo>
                    <a:cubicBezTo>
                      <a:pt x="38040" y="8512"/>
                      <a:pt x="29501" y="0"/>
                      <a:pt x="19021" y="0"/>
                    </a:cubicBezTo>
                    <a:close/>
                  </a:path>
                </a:pathLst>
              </a:custGeom>
              <a:solidFill>
                <a:schemeClr val="dk1"/>
              </a:solidFill>
              <a:ln>
                <a:noFill/>
              </a:ln>
              <a:effectLst>
                <a:outerShdw blurRad="114300" dist="28575" dir="180000"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7"/>
              <p:cNvSpPr/>
              <p:nvPr/>
            </p:nvSpPr>
            <p:spPr>
              <a:xfrm>
                <a:off x="1792225" y="3596825"/>
                <a:ext cx="714650" cy="1007175"/>
              </a:xfrm>
              <a:custGeom>
                <a:avLst/>
                <a:gdLst/>
                <a:ahLst/>
                <a:cxnLst/>
                <a:rect l="l" t="t" r="r" b="b"/>
                <a:pathLst>
                  <a:path w="28586" h="40287" extrusionOk="0">
                    <a:moveTo>
                      <a:pt x="14307" y="1"/>
                    </a:moveTo>
                    <a:cubicBezTo>
                      <a:pt x="6433" y="1"/>
                      <a:pt x="0" y="6433"/>
                      <a:pt x="0" y="14307"/>
                    </a:cubicBezTo>
                    <a:lnTo>
                      <a:pt x="0" y="40286"/>
                    </a:lnTo>
                    <a:lnTo>
                      <a:pt x="361" y="40286"/>
                    </a:lnTo>
                    <a:lnTo>
                      <a:pt x="361" y="14307"/>
                    </a:lnTo>
                    <a:cubicBezTo>
                      <a:pt x="361" y="6627"/>
                      <a:pt x="6627" y="361"/>
                      <a:pt x="14307" y="361"/>
                    </a:cubicBezTo>
                    <a:cubicBezTo>
                      <a:pt x="21987" y="361"/>
                      <a:pt x="28253" y="6627"/>
                      <a:pt x="28253" y="14307"/>
                    </a:cubicBezTo>
                    <a:lnTo>
                      <a:pt x="28253" y="40286"/>
                    </a:lnTo>
                    <a:lnTo>
                      <a:pt x="28585" y="40286"/>
                    </a:lnTo>
                    <a:lnTo>
                      <a:pt x="28585" y="14307"/>
                    </a:lnTo>
                    <a:cubicBezTo>
                      <a:pt x="28585" y="6433"/>
                      <a:pt x="22181" y="1"/>
                      <a:pt x="14307" y="1"/>
                    </a:cubicBezTo>
                    <a:close/>
                  </a:path>
                </a:pathLst>
              </a:custGeom>
              <a:solidFill>
                <a:schemeClr val="dk1"/>
              </a:solidFill>
              <a:ln>
                <a:noFill/>
              </a:ln>
              <a:effectLst>
                <a:outerShdw blurRad="114300" dist="28575" dir="180000"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7"/>
              <p:cNvSpPr/>
              <p:nvPr/>
            </p:nvSpPr>
            <p:spPr>
              <a:xfrm>
                <a:off x="1912125" y="3743075"/>
                <a:ext cx="475525" cy="860925"/>
              </a:xfrm>
              <a:custGeom>
                <a:avLst/>
                <a:gdLst/>
                <a:ahLst/>
                <a:cxnLst/>
                <a:rect l="l" t="t" r="r" b="b"/>
                <a:pathLst>
                  <a:path w="19021" h="34437" extrusionOk="0">
                    <a:moveTo>
                      <a:pt x="9511" y="1"/>
                    </a:moveTo>
                    <a:cubicBezTo>
                      <a:pt x="4270" y="1"/>
                      <a:pt x="1" y="4271"/>
                      <a:pt x="1" y="9511"/>
                    </a:cubicBezTo>
                    <a:lnTo>
                      <a:pt x="1" y="34436"/>
                    </a:lnTo>
                    <a:lnTo>
                      <a:pt x="333" y="34436"/>
                    </a:lnTo>
                    <a:lnTo>
                      <a:pt x="333" y="9511"/>
                    </a:lnTo>
                    <a:cubicBezTo>
                      <a:pt x="333" y="4465"/>
                      <a:pt x="4465" y="334"/>
                      <a:pt x="9511" y="334"/>
                    </a:cubicBezTo>
                    <a:cubicBezTo>
                      <a:pt x="14557" y="334"/>
                      <a:pt x="18688" y="4465"/>
                      <a:pt x="18688" y="9511"/>
                    </a:cubicBezTo>
                    <a:lnTo>
                      <a:pt x="18688" y="34436"/>
                    </a:lnTo>
                    <a:lnTo>
                      <a:pt x="19020" y="34436"/>
                    </a:lnTo>
                    <a:lnTo>
                      <a:pt x="19020" y="9511"/>
                    </a:lnTo>
                    <a:cubicBezTo>
                      <a:pt x="19020" y="4271"/>
                      <a:pt x="14751" y="1"/>
                      <a:pt x="9511" y="1"/>
                    </a:cubicBezTo>
                    <a:close/>
                  </a:path>
                </a:pathLst>
              </a:custGeom>
              <a:solidFill>
                <a:schemeClr val="dk1"/>
              </a:solidFill>
              <a:ln>
                <a:noFill/>
              </a:ln>
              <a:effectLst>
                <a:outerShdw blurRad="114300" dist="28575" dir="180000"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1" name="Google Shape;141;p7"/>
            <p:cNvPicPr preferRelativeResize="0"/>
            <p:nvPr/>
          </p:nvPicPr>
          <p:blipFill rotWithShape="1">
            <a:blip r:embed="rId2">
              <a:alphaModFix/>
            </a:blip>
            <a:srcRect t="21425" b="8897"/>
            <a:stretch/>
          </p:blipFill>
          <p:spPr>
            <a:xfrm rot="-5399989">
              <a:off x="-472725" y="71128"/>
              <a:ext cx="1503375" cy="827520"/>
            </a:xfrm>
            <a:prstGeom prst="rect">
              <a:avLst/>
            </a:prstGeom>
            <a:noFill/>
            <a:ln>
              <a:noFill/>
            </a:ln>
            <a:effectLst>
              <a:outerShdw blurRad="114300" dist="28575" dir="180000" algn="bl" rotWithShape="0">
                <a:schemeClr val="dk1">
                  <a:alpha val="17000"/>
                </a:schemeClr>
              </a:outerShdw>
            </a:effectLst>
          </p:spPr>
        </p:pic>
        <p:pic>
          <p:nvPicPr>
            <p:cNvPr id="142" name="Google Shape;142;p7"/>
            <p:cNvPicPr preferRelativeResize="0"/>
            <p:nvPr/>
          </p:nvPicPr>
          <p:blipFill rotWithShape="1">
            <a:blip r:embed="rId3">
              <a:alphaModFix/>
            </a:blip>
            <a:srcRect t="7154" b="4522"/>
            <a:stretch/>
          </p:blipFill>
          <p:spPr>
            <a:xfrm>
              <a:off x="201003" y="-61825"/>
              <a:ext cx="740400" cy="673950"/>
            </a:xfrm>
            <a:prstGeom prst="rect">
              <a:avLst/>
            </a:prstGeom>
            <a:noFill/>
            <a:ln>
              <a:noFill/>
            </a:ln>
            <a:effectLst>
              <a:outerShdw blurRad="114300" dist="28575" dir="180000" algn="bl" rotWithShape="0">
                <a:schemeClr val="dk1">
                  <a:alpha val="17000"/>
                </a:schemeClr>
              </a:outerShdw>
            </a:effectLst>
          </p:spPr>
        </p:pic>
        <p:pic>
          <p:nvPicPr>
            <p:cNvPr id="143" name="Google Shape;143;p7"/>
            <p:cNvPicPr preferRelativeResize="0"/>
            <p:nvPr/>
          </p:nvPicPr>
          <p:blipFill rotWithShape="1">
            <a:blip r:embed="rId4">
              <a:alphaModFix/>
            </a:blip>
            <a:srcRect l="18877" t="11334" r="19125" b="7006"/>
            <a:stretch/>
          </p:blipFill>
          <p:spPr>
            <a:xfrm rot="1927728">
              <a:off x="89480" y="19747"/>
              <a:ext cx="296464" cy="771660"/>
            </a:xfrm>
            <a:prstGeom prst="rect">
              <a:avLst/>
            </a:prstGeom>
            <a:noFill/>
            <a:ln>
              <a:noFill/>
            </a:ln>
            <a:effectLst>
              <a:outerShdw blurRad="114300" dist="28575" dir="180000" algn="bl" rotWithShape="0">
                <a:schemeClr val="dk1">
                  <a:alpha val="17000"/>
                </a:schemeClr>
              </a:outerShdw>
            </a:effectLst>
          </p:spPr>
        </p:pic>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44"/>
        <p:cNvGrpSpPr/>
        <p:nvPr/>
      </p:nvGrpSpPr>
      <p:grpSpPr>
        <a:xfrm>
          <a:off x="0" y="0"/>
          <a:ext cx="0" cy="0"/>
          <a:chOff x="0" y="0"/>
          <a:chExt cx="0" cy="0"/>
        </a:xfrm>
      </p:grpSpPr>
      <p:sp>
        <p:nvSpPr>
          <p:cNvPr id="145" name="Google Shape;145;p8"/>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8"/>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4800"/>
              <a:buNone/>
              <a:defRPr sz="4800"/>
            </a:lvl1pPr>
            <a:lvl2pPr lvl="1">
              <a:lnSpc>
                <a:spcPct val="100000"/>
              </a:lnSpc>
              <a:spcBef>
                <a:spcPts val="0"/>
              </a:spcBef>
              <a:spcAft>
                <a:spcPts val="0"/>
              </a:spcAft>
              <a:buSzPts val="4800"/>
              <a:buFont typeface="Unbounded"/>
              <a:buNone/>
              <a:defRPr sz="4800">
                <a:latin typeface="Unbounded"/>
                <a:ea typeface="Unbounded"/>
                <a:cs typeface="Unbounded"/>
                <a:sym typeface="Unbounded"/>
              </a:defRPr>
            </a:lvl2pPr>
            <a:lvl3pPr lvl="2">
              <a:lnSpc>
                <a:spcPct val="100000"/>
              </a:lnSpc>
              <a:spcBef>
                <a:spcPts val="0"/>
              </a:spcBef>
              <a:spcAft>
                <a:spcPts val="0"/>
              </a:spcAft>
              <a:buSzPts val="4800"/>
              <a:buFont typeface="Unbounded"/>
              <a:buNone/>
              <a:defRPr sz="4800">
                <a:latin typeface="Unbounded"/>
                <a:ea typeface="Unbounded"/>
                <a:cs typeface="Unbounded"/>
                <a:sym typeface="Unbounded"/>
              </a:defRPr>
            </a:lvl3pPr>
            <a:lvl4pPr lvl="3">
              <a:lnSpc>
                <a:spcPct val="100000"/>
              </a:lnSpc>
              <a:spcBef>
                <a:spcPts val="0"/>
              </a:spcBef>
              <a:spcAft>
                <a:spcPts val="0"/>
              </a:spcAft>
              <a:buSzPts val="4800"/>
              <a:buFont typeface="Unbounded"/>
              <a:buNone/>
              <a:defRPr sz="4800">
                <a:latin typeface="Unbounded"/>
                <a:ea typeface="Unbounded"/>
                <a:cs typeface="Unbounded"/>
                <a:sym typeface="Unbounded"/>
              </a:defRPr>
            </a:lvl4pPr>
            <a:lvl5pPr lvl="4">
              <a:lnSpc>
                <a:spcPct val="100000"/>
              </a:lnSpc>
              <a:spcBef>
                <a:spcPts val="0"/>
              </a:spcBef>
              <a:spcAft>
                <a:spcPts val="0"/>
              </a:spcAft>
              <a:buSzPts val="4800"/>
              <a:buFont typeface="Unbounded"/>
              <a:buNone/>
              <a:defRPr sz="4800">
                <a:latin typeface="Unbounded"/>
                <a:ea typeface="Unbounded"/>
                <a:cs typeface="Unbounded"/>
                <a:sym typeface="Unbounded"/>
              </a:defRPr>
            </a:lvl5pPr>
            <a:lvl6pPr lvl="5">
              <a:lnSpc>
                <a:spcPct val="100000"/>
              </a:lnSpc>
              <a:spcBef>
                <a:spcPts val="0"/>
              </a:spcBef>
              <a:spcAft>
                <a:spcPts val="0"/>
              </a:spcAft>
              <a:buSzPts val="4800"/>
              <a:buFont typeface="Unbounded"/>
              <a:buNone/>
              <a:defRPr sz="4800">
                <a:latin typeface="Unbounded"/>
                <a:ea typeface="Unbounded"/>
                <a:cs typeface="Unbounded"/>
                <a:sym typeface="Unbounded"/>
              </a:defRPr>
            </a:lvl6pPr>
            <a:lvl7pPr lvl="6">
              <a:lnSpc>
                <a:spcPct val="100000"/>
              </a:lnSpc>
              <a:spcBef>
                <a:spcPts val="0"/>
              </a:spcBef>
              <a:spcAft>
                <a:spcPts val="0"/>
              </a:spcAft>
              <a:buSzPts val="4800"/>
              <a:buFont typeface="Unbounded"/>
              <a:buNone/>
              <a:defRPr sz="4800">
                <a:latin typeface="Unbounded"/>
                <a:ea typeface="Unbounded"/>
                <a:cs typeface="Unbounded"/>
                <a:sym typeface="Unbounded"/>
              </a:defRPr>
            </a:lvl7pPr>
            <a:lvl8pPr lvl="7">
              <a:lnSpc>
                <a:spcPct val="100000"/>
              </a:lnSpc>
              <a:spcBef>
                <a:spcPts val="0"/>
              </a:spcBef>
              <a:spcAft>
                <a:spcPts val="0"/>
              </a:spcAft>
              <a:buSzPts val="4800"/>
              <a:buFont typeface="Unbounded"/>
              <a:buNone/>
              <a:defRPr sz="4800">
                <a:latin typeface="Unbounded"/>
                <a:ea typeface="Unbounded"/>
                <a:cs typeface="Unbounded"/>
                <a:sym typeface="Unbounded"/>
              </a:defRPr>
            </a:lvl8pPr>
            <a:lvl9pPr lvl="8">
              <a:lnSpc>
                <a:spcPct val="100000"/>
              </a:lnSpc>
              <a:spcBef>
                <a:spcPts val="0"/>
              </a:spcBef>
              <a:spcAft>
                <a:spcPts val="0"/>
              </a:spcAft>
              <a:buSzPts val="4800"/>
              <a:buFont typeface="Unbounded"/>
              <a:buNone/>
              <a:defRPr sz="4800">
                <a:latin typeface="Unbounded"/>
                <a:ea typeface="Unbounded"/>
                <a:cs typeface="Unbounded"/>
                <a:sym typeface="Unbounded"/>
              </a:defRPr>
            </a:lvl9pPr>
          </a:lstStyle>
          <a:p>
            <a:endParaRPr/>
          </a:p>
        </p:txBody>
      </p:sp>
      <p:grpSp>
        <p:nvGrpSpPr>
          <p:cNvPr id="147" name="Google Shape;147;p8"/>
          <p:cNvGrpSpPr/>
          <p:nvPr/>
        </p:nvGrpSpPr>
        <p:grpSpPr>
          <a:xfrm>
            <a:off x="-209550" y="-292704"/>
            <a:ext cx="9928800" cy="5912116"/>
            <a:chOff x="-209550" y="-292704"/>
            <a:chExt cx="9928800" cy="5912116"/>
          </a:xfrm>
        </p:grpSpPr>
        <p:grpSp>
          <p:nvGrpSpPr>
            <p:cNvPr id="148" name="Google Shape;148;p8"/>
            <p:cNvGrpSpPr/>
            <p:nvPr/>
          </p:nvGrpSpPr>
          <p:grpSpPr>
            <a:xfrm>
              <a:off x="7831028" y="-292704"/>
              <a:ext cx="1888222" cy="1353625"/>
              <a:chOff x="7831028" y="-292704"/>
              <a:chExt cx="1888222" cy="1353625"/>
            </a:xfrm>
          </p:grpSpPr>
          <p:grpSp>
            <p:nvGrpSpPr>
              <p:cNvPr id="149" name="Google Shape;149;p8"/>
              <p:cNvGrpSpPr/>
              <p:nvPr/>
            </p:nvGrpSpPr>
            <p:grpSpPr>
              <a:xfrm rot="10800000">
                <a:off x="8044587" y="-292704"/>
                <a:ext cx="1140089" cy="1353625"/>
                <a:chOff x="1674375" y="3474850"/>
                <a:chExt cx="951025" cy="1129150"/>
              </a:xfrm>
            </p:grpSpPr>
            <p:sp>
              <p:nvSpPr>
                <p:cNvPr id="150" name="Google Shape;150;p8"/>
                <p:cNvSpPr/>
                <p:nvPr/>
              </p:nvSpPr>
              <p:spPr>
                <a:xfrm>
                  <a:off x="1674375" y="3474850"/>
                  <a:ext cx="951025" cy="1129150"/>
                </a:xfrm>
                <a:custGeom>
                  <a:avLst/>
                  <a:gdLst/>
                  <a:ahLst/>
                  <a:cxnLst/>
                  <a:rect l="l" t="t" r="r" b="b"/>
                  <a:pathLst>
                    <a:path w="38041" h="45166" extrusionOk="0">
                      <a:moveTo>
                        <a:pt x="19021" y="0"/>
                      </a:moveTo>
                      <a:cubicBezTo>
                        <a:pt x="8540" y="0"/>
                        <a:pt x="1" y="8512"/>
                        <a:pt x="1" y="19020"/>
                      </a:cubicBezTo>
                      <a:lnTo>
                        <a:pt x="1" y="45165"/>
                      </a:lnTo>
                      <a:lnTo>
                        <a:pt x="361" y="45165"/>
                      </a:lnTo>
                      <a:lnTo>
                        <a:pt x="361" y="19020"/>
                      </a:lnTo>
                      <a:cubicBezTo>
                        <a:pt x="361" y="8706"/>
                        <a:pt x="8734" y="333"/>
                        <a:pt x="19021" y="333"/>
                      </a:cubicBezTo>
                      <a:cubicBezTo>
                        <a:pt x="29307" y="333"/>
                        <a:pt x="37680" y="8706"/>
                        <a:pt x="37680" y="19020"/>
                      </a:cubicBezTo>
                      <a:lnTo>
                        <a:pt x="37680" y="45165"/>
                      </a:lnTo>
                      <a:lnTo>
                        <a:pt x="38040" y="45165"/>
                      </a:lnTo>
                      <a:lnTo>
                        <a:pt x="38040" y="19020"/>
                      </a:lnTo>
                      <a:cubicBezTo>
                        <a:pt x="38040" y="8512"/>
                        <a:pt x="29501" y="0"/>
                        <a:pt x="19021" y="0"/>
                      </a:cubicBez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8"/>
                <p:cNvSpPr/>
                <p:nvPr/>
              </p:nvSpPr>
              <p:spPr>
                <a:xfrm>
                  <a:off x="1792225" y="3596825"/>
                  <a:ext cx="714650" cy="1007175"/>
                </a:xfrm>
                <a:custGeom>
                  <a:avLst/>
                  <a:gdLst/>
                  <a:ahLst/>
                  <a:cxnLst/>
                  <a:rect l="l" t="t" r="r" b="b"/>
                  <a:pathLst>
                    <a:path w="28586" h="40287" extrusionOk="0">
                      <a:moveTo>
                        <a:pt x="14307" y="1"/>
                      </a:moveTo>
                      <a:cubicBezTo>
                        <a:pt x="6433" y="1"/>
                        <a:pt x="0" y="6433"/>
                        <a:pt x="0" y="14307"/>
                      </a:cubicBezTo>
                      <a:lnTo>
                        <a:pt x="0" y="40286"/>
                      </a:lnTo>
                      <a:lnTo>
                        <a:pt x="361" y="40286"/>
                      </a:lnTo>
                      <a:lnTo>
                        <a:pt x="361" y="14307"/>
                      </a:lnTo>
                      <a:cubicBezTo>
                        <a:pt x="361" y="6627"/>
                        <a:pt x="6627" y="361"/>
                        <a:pt x="14307" y="361"/>
                      </a:cubicBezTo>
                      <a:cubicBezTo>
                        <a:pt x="21987" y="361"/>
                        <a:pt x="28253" y="6627"/>
                        <a:pt x="28253" y="14307"/>
                      </a:cubicBezTo>
                      <a:lnTo>
                        <a:pt x="28253" y="40286"/>
                      </a:lnTo>
                      <a:lnTo>
                        <a:pt x="28585" y="40286"/>
                      </a:lnTo>
                      <a:lnTo>
                        <a:pt x="28585" y="14307"/>
                      </a:lnTo>
                      <a:cubicBezTo>
                        <a:pt x="28585" y="6433"/>
                        <a:pt x="22181" y="1"/>
                        <a:pt x="14307" y="1"/>
                      </a:cubicBez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8"/>
                <p:cNvSpPr/>
                <p:nvPr/>
              </p:nvSpPr>
              <p:spPr>
                <a:xfrm>
                  <a:off x="1912125" y="3743075"/>
                  <a:ext cx="475525" cy="860925"/>
                </a:xfrm>
                <a:custGeom>
                  <a:avLst/>
                  <a:gdLst/>
                  <a:ahLst/>
                  <a:cxnLst/>
                  <a:rect l="l" t="t" r="r" b="b"/>
                  <a:pathLst>
                    <a:path w="19021" h="34437" extrusionOk="0">
                      <a:moveTo>
                        <a:pt x="9511" y="1"/>
                      </a:moveTo>
                      <a:cubicBezTo>
                        <a:pt x="4270" y="1"/>
                        <a:pt x="1" y="4271"/>
                        <a:pt x="1" y="9511"/>
                      </a:cubicBezTo>
                      <a:lnTo>
                        <a:pt x="1" y="34436"/>
                      </a:lnTo>
                      <a:lnTo>
                        <a:pt x="333" y="34436"/>
                      </a:lnTo>
                      <a:lnTo>
                        <a:pt x="333" y="9511"/>
                      </a:lnTo>
                      <a:cubicBezTo>
                        <a:pt x="333" y="4465"/>
                        <a:pt x="4465" y="334"/>
                        <a:pt x="9511" y="334"/>
                      </a:cubicBezTo>
                      <a:cubicBezTo>
                        <a:pt x="14557" y="334"/>
                        <a:pt x="18688" y="4465"/>
                        <a:pt x="18688" y="9511"/>
                      </a:cubicBezTo>
                      <a:lnTo>
                        <a:pt x="18688" y="34436"/>
                      </a:lnTo>
                      <a:lnTo>
                        <a:pt x="19020" y="34436"/>
                      </a:lnTo>
                      <a:lnTo>
                        <a:pt x="19020" y="9511"/>
                      </a:lnTo>
                      <a:cubicBezTo>
                        <a:pt x="19020" y="4271"/>
                        <a:pt x="14751" y="1"/>
                        <a:pt x="9511" y="1"/>
                      </a:cubicBez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53" name="Google Shape;153;p8"/>
              <p:cNvPicPr preferRelativeResize="0"/>
              <p:nvPr/>
            </p:nvPicPr>
            <p:blipFill rotWithShape="1">
              <a:blip r:embed="rId2">
                <a:alphaModFix/>
              </a:blip>
              <a:srcRect l="18877" t="11334" r="19125" b="7006"/>
              <a:stretch/>
            </p:blipFill>
            <p:spPr>
              <a:xfrm rot="-5399899">
                <a:off x="8130182" y="-214473"/>
                <a:ext cx="373263" cy="971560"/>
              </a:xfrm>
              <a:prstGeom prst="rect">
                <a:avLst/>
              </a:prstGeom>
              <a:noFill/>
              <a:ln>
                <a:noFill/>
              </a:ln>
              <a:effectLst>
                <a:outerShdw blurRad="114300" dist="19050" dir="5400000" algn="bl" rotWithShape="0">
                  <a:srgbClr val="000000">
                    <a:alpha val="17000"/>
                  </a:srgbClr>
                </a:outerShdw>
              </a:effectLst>
            </p:spPr>
          </p:pic>
          <p:pic>
            <p:nvPicPr>
              <p:cNvPr id="154" name="Google Shape;154;p8"/>
              <p:cNvPicPr preferRelativeResize="0"/>
              <p:nvPr/>
            </p:nvPicPr>
            <p:blipFill rotWithShape="1">
              <a:blip r:embed="rId3">
                <a:alphaModFix/>
              </a:blip>
              <a:srcRect l="30476" t="8349" r="1007" b="30926"/>
              <a:stretch/>
            </p:blipFill>
            <p:spPr>
              <a:xfrm rot="10800000">
                <a:off x="8545835" y="-262645"/>
                <a:ext cx="1173415" cy="1200269"/>
              </a:xfrm>
              <a:prstGeom prst="rect">
                <a:avLst/>
              </a:prstGeom>
              <a:noFill/>
              <a:ln>
                <a:noFill/>
              </a:ln>
              <a:effectLst>
                <a:outerShdw blurRad="114300" dist="19050" dir="5400000" algn="bl" rotWithShape="0">
                  <a:srgbClr val="000000">
                    <a:alpha val="17000"/>
                  </a:srgbClr>
                </a:outerShdw>
              </a:effectLst>
            </p:spPr>
          </p:pic>
          <p:pic>
            <p:nvPicPr>
              <p:cNvPr id="155" name="Google Shape;155;p8"/>
              <p:cNvPicPr preferRelativeResize="0"/>
              <p:nvPr/>
            </p:nvPicPr>
            <p:blipFill>
              <a:blip r:embed="rId4">
                <a:alphaModFix/>
              </a:blip>
              <a:stretch>
                <a:fillRect/>
              </a:stretch>
            </p:blipFill>
            <p:spPr>
              <a:xfrm rot="10800000">
                <a:off x="8378664" y="228588"/>
                <a:ext cx="450839" cy="452308"/>
              </a:xfrm>
              <a:prstGeom prst="rect">
                <a:avLst/>
              </a:prstGeom>
              <a:noFill/>
              <a:ln>
                <a:noFill/>
              </a:ln>
              <a:effectLst>
                <a:outerShdw blurRad="114300" dist="19050" dir="5400000" algn="bl" rotWithShape="0">
                  <a:srgbClr val="000000">
                    <a:alpha val="17000"/>
                  </a:srgbClr>
                </a:outerShdw>
              </a:effectLst>
            </p:spPr>
          </p:pic>
        </p:grpSp>
        <p:grpSp>
          <p:nvGrpSpPr>
            <p:cNvPr id="156" name="Google Shape;156;p8"/>
            <p:cNvGrpSpPr/>
            <p:nvPr/>
          </p:nvGrpSpPr>
          <p:grpSpPr>
            <a:xfrm>
              <a:off x="-209550" y="3628687"/>
              <a:ext cx="2157475" cy="1990725"/>
              <a:chOff x="-209550" y="3628687"/>
              <a:chExt cx="2157475" cy="1990725"/>
            </a:xfrm>
          </p:grpSpPr>
          <p:pic>
            <p:nvPicPr>
              <p:cNvPr id="157" name="Google Shape;157;p8"/>
              <p:cNvPicPr preferRelativeResize="0"/>
              <p:nvPr/>
            </p:nvPicPr>
            <p:blipFill rotWithShape="1">
              <a:blip r:embed="rId5">
                <a:alphaModFix/>
              </a:blip>
              <a:srcRect/>
              <a:stretch/>
            </p:blipFill>
            <p:spPr>
              <a:xfrm>
                <a:off x="-209550" y="4116800"/>
                <a:ext cx="2157475" cy="1258175"/>
              </a:xfrm>
              <a:prstGeom prst="rect">
                <a:avLst/>
              </a:prstGeom>
              <a:noFill/>
              <a:ln>
                <a:noFill/>
              </a:ln>
              <a:effectLst>
                <a:outerShdw blurRad="100013" dist="28575" dir="5400000" algn="bl" rotWithShape="0">
                  <a:schemeClr val="dk1">
                    <a:alpha val="17000"/>
                  </a:schemeClr>
                </a:outerShdw>
              </a:effectLst>
            </p:spPr>
          </p:pic>
          <p:pic>
            <p:nvPicPr>
              <p:cNvPr id="158" name="Google Shape;158;p8"/>
              <p:cNvPicPr preferRelativeResize="0"/>
              <p:nvPr/>
            </p:nvPicPr>
            <p:blipFill rotWithShape="1">
              <a:blip r:embed="rId6">
                <a:alphaModFix/>
              </a:blip>
              <a:srcRect t="6123" b="11680"/>
              <a:stretch/>
            </p:blipFill>
            <p:spPr>
              <a:xfrm rot="5400000">
                <a:off x="-450362" y="3944425"/>
                <a:ext cx="1990725" cy="1359250"/>
              </a:xfrm>
              <a:prstGeom prst="rect">
                <a:avLst/>
              </a:prstGeom>
              <a:noFill/>
              <a:ln>
                <a:noFill/>
              </a:ln>
              <a:effectLst>
                <a:outerShdw blurRad="100013" dist="28575" dir="5400000" algn="bl" rotWithShape="0">
                  <a:schemeClr val="dk1">
                    <a:alpha val="17000"/>
                  </a:schemeClr>
                </a:outerShdw>
              </a:effectLst>
            </p:spPr>
          </p:pic>
          <p:pic>
            <p:nvPicPr>
              <p:cNvPr id="159" name="Google Shape;159;p8"/>
              <p:cNvPicPr preferRelativeResize="0"/>
              <p:nvPr/>
            </p:nvPicPr>
            <p:blipFill rotWithShape="1">
              <a:blip r:embed="rId7">
                <a:alphaModFix/>
              </a:blip>
              <a:srcRect t="7154" b="4522"/>
              <a:stretch/>
            </p:blipFill>
            <p:spPr>
              <a:xfrm>
                <a:off x="1298250" y="4267200"/>
                <a:ext cx="629150" cy="572675"/>
              </a:xfrm>
              <a:prstGeom prst="rect">
                <a:avLst/>
              </a:prstGeom>
              <a:noFill/>
              <a:ln>
                <a:noFill/>
              </a:ln>
              <a:effectLst>
                <a:outerShdw blurRad="100013" dist="28575" dir="5400000" algn="bl" rotWithShape="0">
                  <a:schemeClr val="dk1">
                    <a:alpha val="17000"/>
                  </a:schemeClr>
                </a:outerShdw>
              </a:effectLst>
            </p:spPr>
          </p:pic>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60"/>
        <p:cNvGrpSpPr/>
        <p:nvPr/>
      </p:nvGrpSpPr>
      <p:grpSpPr>
        <a:xfrm>
          <a:off x="0" y="0"/>
          <a:ext cx="0" cy="0"/>
          <a:chOff x="0" y="0"/>
          <a:chExt cx="0" cy="0"/>
        </a:xfrm>
      </p:grpSpPr>
      <p:sp>
        <p:nvSpPr>
          <p:cNvPr id="161" name="Google Shape;161;p9"/>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9"/>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500"/>
              <a:buNone/>
              <a:defRPr sz="4500"/>
            </a:lvl1pPr>
            <a:lvl2pPr lvl="1" algn="ctr" rtl="0">
              <a:spcBef>
                <a:spcPts val="0"/>
              </a:spcBef>
              <a:spcAft>
                <a:spcPts val="0"/>
              </a:spcAft>
              <a:buSzPts val="4500"/>
              <a:buFont typeface="Unbounded"/>
              <a:buNone/>
              <a:defRPr sz="4500">
                <a:latin typeface="Unbounded"/>
                <a:ea typeface="Unbounded"/>
                <a:cs typeface="Unbounded"/>
                <a:sym typeface="Unbounded"/>
              </a:defRPr>
            </a:lvl2pPr>
            <a:lvl3pPr lvl="2" algn="ctr" rtl="0">
              <a:spcBef>
                <a:spcPts val="0"/>
              </a:spcBef>
              <a:spcAft>
                <a:spcPts val="0"/>
              </a:spcAft>
              <a:buSzPts val="4500"/>
              <a:buFont typeface="Unbounded"/>
              <a:buNone/>
              <a:defRPr sz="4500">
                <a:latin typeface="Unbounded"/>
                <a:ea typeface="Unbounded"/>
                <a:cs typeface="Unbounded"/>
                <a:sym typeface="Unbounded"/>
              </a:defRPr>
            </a:lvl3pPr>
            <a:lvl4pPr lvl="3" algn="ctr" rtl="0">
              <a:spcBef>
                <a:spcPts val="0"/>
              </a:spcBef>
              <a:spcAft>
                <a:spcPts val="0"/>
              </a:spcAft>
              <a:buSzPts val="4500"/>
              <a:buFont typeface="Unbounded"/>
              <a:buNone/>
              <a:defRPr sz="4500">
                <a:latin typeface="Unbounded"/>
                <a:ea typeface="Unbounded"/>
                <a:cs typeface="Unbounded"/>
                <a:sym typeface="Unbounded"/>
              </a:defRPr>
            </a:lvl4pPr>
            <a:lvl5pPr lvl="4" algn="ctr" rtl="0">
              <a:spcBef>
                <a:spcPts val="0"/>
              </a:spcBef>
              <a:spcAft>
                <a:spcPts val="0"/>
              </a:spcAft>
              <a:buSzPts val="4500"/>
              <a:buFont typeface="Unbounded"/>
              <a:buNone/>
              <a:defRPr sz="4500">
                <a:latin typeface="Unbounded"/>
                <a:ea typeface="Unbounded"/>
                <a:cs typeface="Unbounded"/>
                <a:sym typeface="Unbounded"/>
              </a:defRPr>
            </a:lvl5pPr>
            <a:lvl6pPr lvl="5" algn="ctr" rtl="0">
              <a:spcBef>
                <a:spcPts val="0"/>
              </a:spcBef>
              <a:spcAft>
                <a:spcPts val="0"/>
              </a:spcAft>
              <a:buSzPts val="4500"/>
              <a:buFont typeface="Unbounded"/>
              <a:buNone/>
              <a:defRPr sz="4500">
                <a:latin typeface="Unbounded"/>
                <a:ea typeface="Unbounded"/>
                <a:cs typeface="Unbounded"/>
                <a:sym typeface="Unbounded"/>
              </a:defRPr>
            </a:lvl6pPr>
            <a:lvl7pPr lvl="6" algn="ctr" rtl="0">
              <a:spcBef>
                <a:spcPts val="0"/>
              </a:spcBef>
              <a:spcAft>
                <a:spcPts val="0"/>
              </a:spcAft>
              <a:buSzPts val="4500"/>
              <a:buFont typeface="Unbounded"/>
              <a:buNone/>
              <a:defRPr sz="4500">
                <a:latin typeface="Unbounded"/>
                <a:ea typeface="Unbounded"/>
                <a:cs typeface="Unbounded"/>
                <a:sym typeface="Unbounded"/>
              </a:defRPr>
            </a:lvl7pPr>
            <a:lvl8pPr lvl="7" algn="ctr" rtl="0">
              <a:spcBef>
                <a:spcPts val="0"/>
              </a:spcBef>
              <a:spcAft>
                <a:spcPts val="0"/>
              </a:spcAft>
              <a:buSzPts val="4500"/>
              <a:buFont typeface="Unbounded"/>
              <a:buNone/>
              <a:defRPr sz="4500">
                <a:latin typeface="Unbounded"/>
                <a:ea typeface="Unbounded"/>
                <a:cs typeface="Unbounded"/>
                <a:sym typeface="Unbounded"/>
              </a:defRPr>
            </a:lvl8pPr>
            <a:lvl9pPr lvl="8" algn="ctr" rtl="0">
              <a:spcBef>
                <a:spcPts val="0"/>
              </a:spcBef>
              <a:spcAft>
                <a:spcPts val="0"/>
              </a:spcAft>
              <a:buSzPts val="4500"/>
              <a:buFont typeface="Unbounded"/>
              <a:buNone/>
              <a:defRPr sz="4500">
                <a:latin typeface="Unbounded"/>
                <a:ea typeface="Unbounded"/>
                <a:cs typeface="Unbounded"/>
                <a:sym typeface="Unbounded"/>
              </a:defRPr>
            </a:lvl9pPr>
          </a:lstStyle>
          <a:p>
            <a:endParaRPr/>
          </a:p>
        </p:txBody>
      </p:sp>
      <p:sp>
        <p:nvSpPr>
          <p:cNvPr id="163" name="Google Shape;163;p9"/>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grpSp>
        <p:nvGrpSpPr>
          <p:cNvPr id="164" name="Google Shape;164;p9"/>
          <p:cNvGrpSpPr/>
          <p:nvPr/>
        </p:nvGrpSpPr>
        <p:grpSpPr>
          <a:xfrm>
            <a:off x="-209550" y="-199900"/>
            <a:ext cx="9928800" cy="5775875"/>
            <a:chOff x="-209550" y="-199900"/>
            <a:chExt cx="9928800" cy="5775875"/>
          </a:xfrm>
        </p:grpSpPr>
        <p:pic>
          <p:nvPicPr>
            <p:cNvPr id="165" name="Google Shape;165;p9"/>
            <p:cNvPicPr preferRelativeResize="0"/>
            <p:nvPr/>
          </p:nvPicPr>
          <p:blipFill>
            <a:blip r:embed="rId2">
              <a:alphaModFix/>
            </a:blip>
            <a:stretch>
              <a:fillRect/>
            </a:stretch>
          </p:blipFill>
          <p:spPr>
            <a:xfrm>
              <a:off x="7488925" y="3628673"/>
              <a:ext cx="2230325" cy="1947301"/>
            </a:xfrm>
            <a:prstGeom prst="rect">
              <a:avLst/>
            </a:prstGeom>
            <a:noFill/>
            <a:ln>
              <a:noFill/>
            </a:ln>
            <a:effectLst>
              <a:outerShdw blurRad="100013" dist="28575" dir="5400000" algn="bl" rotWithShape="0">
                <a:schemeClr val="dk1">
                  <a:alpha val="17000"/>
                </a:schemeClr>
              </a:outerShdw>
            </a:effectLst>
          </p:spPr>
        </p:pic>
        <p:grpSp>
          <p:nvGrpSpPr>
            <p:cNvPr id="166" name="Google Shape;166;p9"/>
            <p:cNvGrpSpPr/>
            <p:nvPr/>
          </p:nvGrpSpPr>
          <p:grpSpPr>
            <a:xfrm>
              <a:off x="-209550" y="-199900"/>
              <a:ext cx="1992424" cy="1923412"/>
              <a:chOff x="-209550" y="-199900"/>
              <a:chExt cx="1992424" cy="1923412"/>
            </a:xfrm>
          </p:grpSpPr>
          <p:grpSp>
            <p:nvGrpSpPr>
              <p:cNvPr id="167" name="Google Shape;167;p9"/>
              <p:cNvGrpSpPr/>
              <p:nvPr/>
            </p:nvGrpSpPr>
            <p:grpSpPr>
              <a:xfrm>
                <a:off x="-209550" y="-199900"/>
                <a:ext cx="1992424" cy="1551225"/>
                <a:chOff x="-209550" y="-199900"/>
                <a:chExt cx="1992424" cy="1551225"/>
              </a:xfrm>
            </p:grpSpPr>
            <p:pic>
              <p:nvPicPr>
                <p:cNvPr id="168" name="Google Shape;168;p9"/>
                <p:cNvPicPr preferRelativeResize="0"/>
                <p:nvPr/>
              </p:nvPicPr>
              <p:blipFill>
                <a:blip r:embed="rId3">
                  <a:alphaModFix/>
                </a:blip>
                <a:stretch>
                  <a:fillRect/>
                </a:stretch>
              </p:blipFill>
              <p:spPr>
                <a:xfrm>
                  <a:off x="239650" y="269825"/>
                  <a:ext cx="1543224" cy="1081500"/>
                </a:xfrm>
                <a:prstGeom prst="rect">
                  <a:avLst/>
                </a:prstGeom>
                <a:noFill/>
                <a:ln>
                  <a:noFill/>
                </a:ln>
                <a:effectLst>
                  <a:outerShdw blurRad="100013" dist="28575" dir="5400000" algn="bl" rotWithShape="0">
                    <a:schemeClr val="dk1">
                      <a:alpha val="17000"/>
                    </a:schemeClr>
                  </a:outerShdw>
                </a:effectLst>
              </p:spPr>
            </p:pic>
            <p:pic>
              <p:nvPicPr>
                <p:cNvPr id="169" name="Google Shape;169;p9"/>
                <p:cNvPicPr preferRelativeResize="0"/>
                <p:nvPr/>
              </p:nvPicPr>
              <p:blipFill rotWithShape="1">
                <a:blip r:embed="rId4">
                  <a:alphaModFix/>
                </a:blip>
                <a:srcRect l="35367" t="13960" r="3421" b="10293"/>
                <a:stretch/>
              </p:blipFill>
              <p:spPr>
                <a:xfrm rot="5400000">
                  <a:off x="-195038" y="-214412"/>
                  <a:ext cx="1478775" cy="1507800"/>
                </a:xfrm>
                <a:prstGeom prst="rect">
                  <a:avLst/>
                </a:prstGeom>
                <a:noFill/>
                <a:ln>
                  <a:noFill/>
                </a:ln>
                <a:effectLst>
                  <a:outerShdw blurRad="100013" dist="28575" dir="5400000" algn="bl" rotWithShape="0">
                    <a:schemeClr val="dk1">
                      <a:alpha val="17000"/>
                    </a:schemeClr>
                  </a:outerShdw>
                </a:effectLst>
              </p:spPr>
            </p:pic>
          </p:grpSp>
          <p:grpSp>
            <p:nvGrpSpPr>
              <p:cNvPr id="170" name="Google Shape;170;p9"/>
              <p:cNvGrpSpPr/>
              <p:nvPr/>
            </p:nvGrpSpPr>
            <p:grpSpPr>
              <a:xfrm>
                <a:off x="-1075" y="1429588"/>
                <a:ext cx="1428600" cy="293925"/>
                <a:chOff x="388600" y="2553650"/>
                <a:chExt cx="1428600" cy="293925"/>
              </a:xfrm>
            </p:grpSpPr>
            <p:sp>
              <p:nvSpPr>
                <p:cNvPr id="171" name="Google Shape;171;p9"/>
                <p:cNvSpPr/>
                <p:nvPr/>
              </p:nvSpPr>
              <p:spPr>
                <a:xfrm>
                  <a:off x="388600" y="2742200"/>
                  <a:ext cx="1428600" cy="105375"/>
                </a:xfrm>
                <a:custGeom>
                  <a:avLst/>
                  <a:gdLst/>
                  <a:ahLst/>
                  <a:cxnLst/>
                  <a:rect l="l" t="t" r="r" b="b"/>
                  <a:pathLst>
                    <a:path w="57144" h="4215" extrusionOk="0">
                      <a:moveTo>
                        <a:pt x="7709" y="0"/>
                      </a:moveTo>
                      <a:lnTo>
                        <a:pt x="3938" y="3715"/>
                      </a:lnTo>
                      <a:lnTo>
                        <a:pt x="250" y="111"/>
                      </a:lnTo>
                      <a:lnTo>
                        <a:pt x="1" y="361"/>
                      </a:lnTo>
                      <a:lnTo>
                        <a:pt x="3938" y="4214"/>
                      </a:lnTo>
                      <a:lnTo>
                        <a:pt x="7709" y="471"/>
                      </a:lnTo>
                      <a:lnTo>
                        <a:pt x="11507" y="4214"/>
                      </a:lnTo>
                      <a:lnTo>
                        <a:pt x="15305" y="471"/>
                      </a:lnTo>
                      <a:lnTo>
                        <a:pt x="19104" y="4214"/>
                      </a:lnTo>
                      <a:lnTo>
                        <a:pt x="22902" y="471"/>
                      </a:lnTo>
                      <a:lnTo>
                        <a:pt x="26673" y="4214"/>
                      </a:lnTo>
                      <a:lnTo>
                        <a:pt x="30471" y="471"/>
                      </a:lnTo>
                      <a:lnTo>
                        <a:pt x="34270" y="4214"/>
                      </a:lnTo>
                      <a:lnTo>
                        <a:pt x="38068" y="471"/>
                      </a:lnTo>
                      <a:lnTo>
                        <a:pt x="41867" y="4214"/>
                      </a:lnTo>
                      <a:lnTo>
                        <a:pt x="45637" y="471"/>
                      </a:lnTo>
                      <a:lnTo>
                        <a:pt x="49436" y="4214"/>
                      </a:lnTo>
                      <a:lnTo>
                        <a:pt x="53234" y="471"/>
                      </a:lnTo>
                      <a:lnTo>
                        <a:pt x="56894" y="4104"/>
                      </a:lnTo>
                      <a:lnTo>
                        <a:pt x="57143" y="3854"/>
                      </a:lnTo>
                      <a:lnTo>
                        <a:pt x="53234" y="0"/>
                      </a:lnTo>
                      <a:lnTo>
                        <a:pt x="49436" y="3715"/>
                      </a:lnTo>
                      <a:lnTo>
                        <a:pt x="45637" y="0"/>
                      </a:lnTo>
                      <a:lnTo>
                        <a:pt x="41867" y="3715"/>
                      </a:lnTo>
                      <a:lnTo>
                        <a:pt x="38068" y="0"/>
                      </a:lnTo>
                      <a:lnTo>
                        <a:pt x="34270" y="3715"/>
                      </a:lnTo>
                      <a:lnTo>
                        <a:pt x="30471" y="0"/>
                      </a:lnTo>
                      <a:lnTo>
                        <a:pt x="26673" y="3715"/>
                      </a:lnTo>
                      <a:lnTo>
                        <a:pt x="22902" y="0"/>
                      </a:lnTo>
                      <a:lnTo>
                        <a:pt x="19104" y="3715"/>
                      </a:lnTo>
                      <a:lnTo>
                        <a:pt x="15305" y="0"/>
                      </a:lnTo>
                      <a:lnTo>
                        <a:pt x="11507" y="3715"/>
                      </a:lnTo>
                      <a:lnTo>
                        <a:pt x="7709" y="0"/>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9"/>
                <p:cNvSpPr/>
                <p:nvPr/>
              </p:nvSpPr>
              <p:spPr>
                <a:xfrm>
                  <a:off x="388600" y="2553650"/>
                  <a:ext cx="1428600" cy="106075"/>
                </a:xfrm>
                <a:custGeom>
                  <a:avLst/>
                  <a:gdLst/>
                  <a:ahLst/>
                  <a:cxnLst/>
                  <a:rect l="l" t="t" r="r" b="b"/>
                  <a:pathLst>
                    <a:path w="57144" h="4243" extrusionOk="0">
                      <a:moveTo>
                        <a:pt x="7709" y="1"/>
                      </a:moveTo>
                      <a:lnTo>
                        <a:pt x="3938" y="3744"/>
                      </a:lnTo>
                      <a:lnTo>
                        <a:pt x="250" y="139"/>
                      </a:lnTo>
                      <a:lnTo>
                        <a:pt x="1" y="389"/>
                      </a:lnTo>
                      <a:lnTo>
                        <a:pt x="3938" y="4243"/>
                      </a:lnTo>
                      <a:lnTo>
                        <a:pt x="7709" y="500"/>
                      </a:lnTo>
                      <a:lnTo>
                        <a:pt x="11507" y="4243"/>
                      </a:lnTo>
                      <a:lnTo>
                        <a:pt x="15305" y="500"/>
                      </a:lnTo>
                      <a:lnTo>
                        <a:pt x="19104" y="4243"/>
                      </a:lnTo>
                      <a:lnTo>
                        <a:pt x="22902" y="500"/>
                      </a:lnTo>
                      <a:lnTo>
                        <a:pt x="26673" y="4243"/>
                      </a:lnTo>
                      <a:lnTo>
                        <a:pt x="30471" y="500"/>
                      </a:lnTo>
                      <a:lnTo>
                        <a:pt x="34270" y="4243"/>
                      </a:lnTo>
                      <a:lnTo>
                        <a:pt x="38068" y="500"/>
                      </a:lnTo>
                      <a:lnTo>
                        <a:pt x="41867" y="4243"/>
                      </a:lnTo>
                      <a:lnTo>
                        <a:pt x="45637" y="500"/>
                      </a:lnTo>
                      <a:lnTo>
                        <a:pt x="49436" y="4243"/>
                      </a:lnTo>
                      <a:lnTo>
                        <a:pt x="53234" y="500"/>
                      </a:lnTo>
                      <a:lnTo>
                        <a:pt x="56894" y="4104"/>
                      </a:lnTo>
                      <a:lnTo>
                        <a:pt x="57143" y="3855"/>
                      </a:lnTo>
                      <a:lnTo>
                        <a:pt x="53234" y="1"/>
                      </a:lnTo>
                      <a:lnTo>
                        <a:pt x="49436" y="3744"/>
                      </a:lnTo>
                      <a:lnTo>
                        <a:pt x="45637" y="1"/>
                      </a:lnTo>
                      <a:lnTo>
                        <a:pt x="41867" y="3744"/>
                      </a:lnTo>
                      <a:lnTo>
                        <a:pt x="38068" y="1"/>
                      </a:lnTo>
                      <a:lnTo>
                        <a:pt x="34270" y="3744"/>
                      </a:lnTo>
                      <a:lnTo>
                        <a:pt x="30471" y="1"/>
                      </a:lnTo>
                      <a:lnTo>
                        <a:pt x="26673" y="3744"/>
                      </a:lnTo>
                      <a:lnTo>
                        <a:pt x="22902" y="1"/>
                      </a:lnTo>
                      <a:lnTo>
                        <a:pt x="19104" y="3744"/>
                      </a:lnTo>
                      <a:lnTo>
                        <a:pt x="15305" y="1"/>
                      </a:lnTo>
                      <a:lnTo>
                        <a:pt x="11507" y="3744"/>
                      </a:lnTo>
                      <a:lnTo>
                        <a:pt x="7709"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73"/>
        <p:cNvGrpSpPr/>
        <p:nvPr/>
      </p:nvGrpSpPr>
      <p:grpSpPr>
        <a:xfrm>
          <a:off x="0" y="0"/>
          <a:ext cx="0" cy="0"/>
          <a:chOff x="0" y="0"/>
          <a:chExt cx="0" cy="0"/>
        </a:xfrm>
      </p:grpSpPr>
      <p:sp>
        <p:nvSpPr>
          <p:cNvPr id="174" name="Google Shape;174;p10"/>
          <p:cNvSpPr>
            <a:spLocks noGrp="1"/>
          </p:cNvSpPr>
          <p:nvPr>
            <p:ph type="pic" idx="2"/>
          </p:nvPr>
        </p:nvSpPr>
        <p:spPr>
          <a:xfrm>
            <a:off x="0" y="-14875"/>
            <a:ext cx="9144000" cy="5158500"/>
          </a:xfrm>
          <a:prstGeom prst="rect">
            <a:avLst/>
          </a:prstGeom>
          <a:noFill/>
          <a:ln>
            <a:noFill/>
          </a:ln>
        </p:spPr>
      </p:sp>
      <p:sp>
        <p:nvSpPr>
          <p:cNvPr id="175" name="Google Shape;175;p10"/>
          <p:cNvSpPr txBox="1">
            <a:spLocks noGrp="1"/>
          </p:cNvSpPr>
          <p:nvPr>
            <p:ph type="title"/>
          </p:nvPr>
        </p:nvSpPr>
        <p:spPr>
          <a:xfrm>
            <a:off x="713225" y="2054250"/>
            <a:ext cx="3045900" cy="1035000"/>
          </a:xfrm>
          <a:prstGeom prst="rect">
            <a:avLst/>
          </a:prstGeom>
          <a:solidFill>
            <a:schemeClr val="dk2"/>
          </a:solidFill>
          <a:ln w="9525" cap="flat" cmpd="sng">
            <a:solidFill>
              <a:schemeClr val="dk1"/>
            </a:solidFill>
            <a:prstDash val="solid"/>
            <a:round/>
            <a:headEnd type="none" w="sm" len="sm"/>
            <a:tailEnd type="none" w="sm" len="sm"/>
          </a:ln>
          <a:effectLst>
            <a:outerShdw blurRad="85725" dist="66675" dir="2820000" algn="bl" rotWithShape="0">
              <a:schemeClr val="dk1">
                <a:alpha val="16000"/>
              </a:schemeClr>
            </a:outerShdw>
          </a:effectLst>
        </p:spPr>
        <p:txBody>
          <a:bodyPr spcFirstLastPara="1" wrap="square" lIns="91425" tIns="91425" rIns="91425" bIns="91425" anchor="t" anchorCtr="0">
            <a:noAutofit/>
          </a:bodyPr>
          <a:lstStyle>
            <a:lvl1pPr lvl="0" rtl="0">
              <a:spcBef>
                <a:spcPts val="0"/>
              </a:spcBef>
              <a:spcAft>
                <a:spcPts val="0"/>
              </a:spcAft>
              <a:buSzPts val="2700"/>
              <a:buNone/>
              <a:defRPr sz="18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76"/>
        <p:cNvGrpSpPr/>
        <p:nvPr/>
      </p:nvGrpSpPr>
      <p:grpSpPr>
        <a:xfrm>
          <a:off x="0" y="0"/>
          <a:ext cx="0" cy="0"/>
          <a:chOff x="0" y="0"/>
          <a:chExt cx="0" cy="0"/>
        </a:xfrm>
      </p:grpSpPr>
      <p:sp>
        <p:nvSpPr>
          <p:cNvPr id="177" name="Google Shape;177;p11"/>
          <p:cNvSpPr/>
          <p:nvPr/>
        </p:nvSpPr>
        <p:spPr>
          <a:xfrm>
            <a:off x="239475" y="234150"/>
            <a:ext cx="8665200" cy="4675200"/>
          </a:xfrm>
          <a:prstGeom prst="rect">
            <a:avLst/>
          </a:prstGeom>
          <a:solidFill>
            <a:schemeClr val="lt1"/>
          </a:solidFill>
          <a:ln>
            <a:noFill/>
          </a:ln>
          <a:effectLst>
            <a:outerShdw blurRad="71438" dist="95250" dir="2880000" algn="bl" rotWithShape="0">
              <a:schemeClr val="dk1">
                <a:alpha val="18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11"/>
          <p:cNvSpPr txBox="1">
            <a:spLocks noGrp="1"/>
          </p:cNvSpPr>
          <p:nvPr>
            <p:ph type="title" hasCustomPrompt="1"/>
          </p:nvPr>
        </p:nvSpPr>
        <p:spPr>
          <a:xfrm>
            <a:off x="3277212" y="1656625"/>
            <a:ext cx="2589600" cy="997200"/>
          </a:xfrm>
          <a:prstGeom prst="rect">
            <a:avLst/>
          </a:prstGeom>
          <a:solidFill>
            <a:schemeClr val="dk2"/>
          </a:solidFill>
          <a:ln w="9525" cap="flat" cmpd="sng">
            <a:solidFill>
              <a:schemeClr val="dk1"/>
            </a:solidFill>
            <a:prstDash val="solid"/>
            <a:round/>
            <a:headEnd type="none" w="sm" len="sm"/>
            <a:tailEnd type="none" w="sm" len="sm"/>
          </a:ln>
          <a:effectLst>
            <a:outerShdw blurRad="100013" dist="66675" dir="3000000" algn="bl" rotWithShape="0">
              <a:schemeClr val="dk1">
                <a:alpha val="10000"/>
              </a:schemeClr>
            </a:outerShdw>
          </a:effectLst>
        </p:spPr>
        <p:txBody>
          <a:bodyPr spcFirstLastPara="1" wrap="square" lIns="91425" tIns="91425" rIns="91425" bIns="91425" anchor="ctr" anchorCtr="0">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79" name="Google Shape;179;p11"/>
          <p:cNvSpPr txBox="1">
            <a:spLocks noGrp="1"/>
          </p:cNvSpPr>
          <p:nvPr>
            <p:ph type="subTitle" idx="1"/>
          </p:nvPr>
        </p:nvSpPr>
        <p:spPr>
          <a:xfrm>
            <a:off x="2286600" y="2852125"/>
            <a:ext cx="45708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grpSp>
        <p:nvGrpSpPr>
          <p:cNvPr id="180" name="Google Shape;180;p11"/>
          <p:cNvGrpSpPr/>
          <p:nvPr/>
        </p:nvGrpSpPr>
        <p:grpSpPr>
          <a:xfrm>
            <a:off x="-292474" y="-325301"/>
            <a:ext cx="9436474" cy="5468801"/>
            <a:chOff x="-292474" y="-325301"/>
            <a:chExt cx="9436474" cy="5468801"/>
          </a:xfrm>
        </p:grpSpPr>
        <p:grpSp>
          <p:nvGrpSpPr>
            <p:cNvPr id="181" name="Google Shape;181;p11"/>
            <p:cNvGrpSpPr/>
            <p:nvPr/>
          </p:nvGrpSpPr>
          <p:grpSpPr>
            <a:xfrm>
              <a:off x="-292474" y="-325301"/>
              <a:ext cx="2238675" cy="2213776"/>
              <a:chOff x="-292474" y="-325301"/>
              <a:chExt cx="2238675" cy="2213776"/>
            </a:xfrm>
          </p:grpSpPr>
          <p:grpSp>
            <p:nvGrpSpPr>
              <p:cNvPr id="182" name="Google Shape;182;p11"/>
              <p:cNvGrpSpPr/>
              <p:nvPr/>
            </p:nvGrpSpPr>
            <p:grpSpPr>
              <a:xfrm>
                <a:off x="238736" y="1029400"/>
                <a:ext cx="827625" cy="546925"/>
                <a:chOff x="1211375" y="487400"/>
                <a:chExt cx="827625" cy="546925"/>
              </a:xfrm>
            </p:grpSpPr>
            <p:sp>
              <p:nvSpPr>
                <p:cNvPr id="183" name="Google Shape;183;p11"/>
                <p:cNvSpPr/>
                <p:nvPr/>
              </p:nvSpPr>
              <p:spPr>
                <a:xfrm>
                  <a:off x="1287600" y="487400"/>
                  <a:ext cx="8350" cy="546925"/>
                </a:xfrm>
                <a:custGeom>
                  <a:avLst/>
                  <a:gdLst/>
                  <a:ahLst/>
                  <a:cxnLst/>
                  <a:rect l="l" t="t" r="r" b="b"/>
                  <a:pathLst>
                    <a:path w="334" h="21877" extrusionOk="0">
                      <a:moveTo>
                        <a:pt x="1" y="1"/>
                      </a:moveTo>
                      <a:lnTo>
                        <a:pt x="1" y="21876"/>
                      </a:lnTo>
                      <a:lnTo>
                        <a:pt x="334" y="21876"/>
                      </a:lnTo>
                      <a:lnTo>
                        <a:pt x="334"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11"/>
                <p:cNvSpPr/>
                <p:nvPr/>
              </p:nvSpPr>
              <p:spPr>
                <a:xfrm>
                  <a:off x="1453975" y="487400"/>
                  <a:ext cx="8325" cy="546925"/>
                </a:xfrm>
                <a:custGeom>
                  <a:avLst/>
                  <a:gdLst/>
                  <a:ahLst/>
                  <a:cxnLst/>
                  <a:rect l="l" t="t" r="r" b="b"/>
                  <a:pathLst>
                    <a:path w="333" h="21877" extrusionOk="0">
                      <a:moveTo>
                        <a:pt x="0" y="1"/>
                      </a:moveTo>
                      <a:lnTo>
                        <a:pt x="0" y="21876"/>
                      </a:lnTo>
                      <a:lnTo>
                        <a:pt x="333" y="21876"/>
                      </a:lnTo>
                      <a:lnTo>
                        <a:pt x="333"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11"/>
                <p:cNvSpPr/>
                <p:nvPr/>
              </p:nvSpPr>
              <p:spPr>
                <a:xfrm>
                  <a:off x="1620325" y="487400"/>
                  <a:ext cx="9025" cy="546925"/>
                </a:xfrm>
                <a:custGeom>
                  <a:avLst/>
                  <a:gdLst/>
                  <a:ahLst/>
                  <a:cxnLst/>
                  <a:rect l="l" t="t" r="r" b="b"/>
                  <a:pathLst>
                    <a:path w="361" h="21877" extrusionOk="0">
                      <a:moveTo>
                        <a:pt x="0" y="1"/>
                      </a:moveTo>
                      <a:lnTo>
                        <a:pt x="0" y="21876"/>
                      </a:lnTo>
                      <a:lnTo>
                        <a:pt x="361" y="21876"/>
                      </a:lnTo>
                      <a:lnTo>
                        <a:pt x="361"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1"/>
                <p:cNvSpPr/>
                <p:nvPr/>
              </p:nvSpPr>
              <p:spPr>
                <a:xfrm>
                  <a:off x="1786675" y="487400"/>
                  <a:ext cx="9025" cy="546925"/>
                </a:xfrm>
                <a:custGeom>
                  <a:avLst/>
                  <a:gdLst/>
                  <a:ahLst/>
                  <a:cxnLst/>
                  <a:rect l="l" t="t" r="r" b="b"/>
                  <a:pathLst>
                    <a:path w="361" h="21877" extrusionOk="0">
                      <a:moveTo>
                        <a:pt x="0" y="1"/>
                      </a:moveTo>
                      <a:lnTo>
                        <a:pt x="0" y="21876"/>
                      </a:lnTo>
                      <a:lnTo>
                        <a:pt x="361" y="21876"/>
                      </a:lnTo>
                      <a:lnTo>
                        <a:pt x="361"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1"/>
                <p:cNvSpPr/>
                <p:nvPr/>
              </p:nvSpPr>
              <p:spPr>
                <a:xfrm>
                  <a:off x="1953725" y="487400"/>
                  <a:ext cx="8325" cy="546925"/>
                </a:xfrm>
                <a:custGeom>
                  <a:avLst/>
                  <a:gdLst/>
                  <a:ahLst/>
                  <a:cxnLst/>
                  <a:rect l="l" t="t" r="r" b="b"/>
                  <a:pathLst>
                    <a:path w="333" h="21877" extrusionOk="0">
                      <a:moveTo>
                        <a:pt x="0" y="1"/>
                      </a:moveTo>
                      <a:lnTo>
                        <a:pt x="0" y="21876"/>
                      </a:lnTo>
                      <a:lnTo>
                        <a:pt x="333" y="21876"/>
                      </a:lnTo>
                      <a:lnTo>
                        <a:pt x="333"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11"/>
                <p:cNvSpPr/>
                <p:nvPr/>
              </p:nvSpPr>
              <p:spPr>
                <a:xfrm>
                  <a:off x="1211375" y="911600"/>
                  <a:ext cx="827625" cy="9050"/>
                </a:xfrm>
                <a:custGeom>
                  <a:avLst/>
                  <a:gdLst/>
                  <a:ahLst/>
                  <a:cxnLst/>
                  <a:rect l="l" t="t" r="r" b="b"/>
                  <a:pathLst>
                    <a:path w="33105" h="362" extrusionOk="0">
                      <a:moveTo>
                        <a:pt x="0" y="1"/>
                      </a:moveTo>
                      <a:lnTo>
                        <a:pt x="0" y="361"/>
                      </a:lnTo>
                      <a:lnTo>
                        <a:pt x="33104" y="361"/>
                      </a:lnTo>
                      <a:lnTo>
                        <a:pt x="33104"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11"/>
                <p:cNvSpPr/>
                <p:nvPr/>
              </p:nvSpPr>
              <p:spPr>
                <a:xfrm>
                  <a:off x="1211375" y="745250"/>
                  <a:ext cx="827625" cy="9050"/>
                </a:xfrm>
                <a:custGeom>
                  <a:avLst/>
                  <a:gdLst/>
                  <a:ahLst/>
                  <a:cxnLst/>
                  <a:rect l="l" t="t" r="r" b="b"/>
                  <a:pathLst>
                    <a:path w="33105" h="362" extrusionOk="0">
                      <a:moveTo>
                        <a:pt x="0" y="1"/>
                      </a:moveTo>
                      <a:lnTo>
                        <a:pt x="0" y="361"/>
                      </a:lnTo>
                      <a:lnTo>
                        <a:pt x="33104" y="361"/>
                      </a:lnTo>
                      <a:lnTo>
                        <a:pt x="33104"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11"/>
                <p:cNvSpPr/>
                <p:nvPr/>
              </p:nvSpPr>
              <p:spPr>
                <a:xfrm>
                  <a:off x="1211375" y="578900"/>
                  <a:ext cx="827625" cy="8350"/>
                </a:xfrm>
                <a:custGeom>
                  <a:avLst/>
                  <a:gdLst/>
                  <a:ahLst/>
                  <a:cxnLst/>
                  <a:rect l="l" t="t" r="r" b="b"/>
                  <a:pathLst>
                    <a:path w="33105" h="334" extrusionOk="0">
                      <a:moveTo>
                        <a:pt x="0" y="1"/>
                      </a:moveTo>
                      <a:lnTo>
                        <a:pt x="0" y="333"/>
                      </a:lnTo>
                      <a:lnTo>
                        <a:pt x="33104" y="333"/>
                      </a:lnTo>
                      <a:lnTo>
                        <a:pt x="33104"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91" name="Google Shape;191;p11"/>
              <p:cNvPicPr preferRelativeResize="0"/>
              <p:nvPr/>
            </p:nvPicPr>
            <p:blipFill rotWithShape="1">
              <a:blip r:embed="rId2">
                <a:alphaModFix/>
              </a:blip>
              <a:srcRect l="18877" t="11334" r="19125" b="7006"/>
              <a:stretch/>
            </p:blipFill>
            <p:spPr>
              <a:xfrm rot="10800000">
                <a:off x="1156594" y="887250"/>
                <a:ext cx="384660" cy="1001225"/>
              </a:xfrm>
              <a:prstGeom prst="rect">
                <a:avLst/>
              </a:prstGeom>
              <a:noFill/>
              <a:ln>
                <a:noFill/>
              </a:ln>
              <a:effectLst>
                <a:outerShdw blurRad="57150" dist="19050" dir="5400000" algn="bl" rotWithShape="0">
                  <a:schemeClr val="dk1">
                    <a:alpha val="50000"/>
                  </a:schemeClr>
                </a:outerShdw>
              </a:effectLst>
            </p:spPr>
          </p:pic>
          <p:pic>
            <p:nvPicPr>
              <p:cNvPr id="192" name="Google Shape;192;p11"/>
              <p:cNvPicPr preferRelativeResize="0"/>
              <p:nvPr/>
            </p:nvPicPr>
            <p:blipFill rotWithShape="1">
              <a:blip r:embed="rId3">
                <a:alphaModFix/>
              </a:blip>
              <a:srcRect l="7366" t="7787" r="3665" b="5968"/>
              <a:stretch/>
            </p:blipFill>
            <p:spPr>
              <a:xfrm rot="10800000">
                <a:off x="-292474" y="-325301"/>
                <a:ext cx="2238675" cy="1729600"/>
              </a:xfrm>
              <a:prstGeom prst="rect">
                <a:avLst/>
              </a:prstGeom>
              <a:noFill/>
              <a:ln>
                <a:noFill/>
              </a:ln>
              <a:effectLst>
                <a:outerShdw blurRad="100013" dist="28575" dir="5400000" algn="bl" rotWithShape="0">
                  <a:schemeClr val="dk1">
                    <a:alpha val="17000"/>
                  </a:schemeClr>
                </a:outerShdw>
              </a:effectLst>
            </p:spPr>
          </p:pic>
        </p:grpSp>
        <p:grpSp>
          <p:nvGrpSpPr>
            <p:cNvPr id="193" name="Google Shape;193;p11"/>
            <p:cNvGrpSpPr/>
            <p:nvPr/>
          </p:nvGrpSpPr>
          <p:grpSpPr>
            <a:xfrm>
              <a:off x="5247232" y="3417993"/>
              <a:ext cx="3896768" cy="1725507"/>
              <a:chOff x="5247232" y="3417993"/>
              <a:chExt cx="3896768" cy="1725507"/>
            </a:xfrm>
          </p:grpSpPr>
          <p:pic>
            <p:nvPicPr>
              <p:cNvPr id="194" name="Google Shape;194;p11"/>
              <p:cNvPicPr preferRelativeResize="0"/>
              <p:nvPr/>
            </p:nvPicPr>
            <p:blipFill rotWithShape="1">
              <a:blip r:embed="rId4">
                <a:alphaModFix/>
              </a:blip>
              <a:srcRect r="34520" b="18890"/>
              <a:stretch/>
            </p:blipFill>
            <p:spPr>
              <a:xfrm>
                <a:off x="7039900" y="3623481"/>
                <a:ext cx="2104100" cy="1520019"/>
              </a:xfrm>
              <a:prstGeom prst="rect">
                <a:avLst/>
              </a:prstGeom>
              <a:noFill/>
              <a:ln>
                <a:noFill/>
              </a:ln>
              <a:effectLst>
                <a:outerShdw blurRad="114300" dist="19050" dir="5400000" algn="bl" rotWithShape="0">
                  <a:srgbClr val="000000">
                    <a:alpha val="17000"/>
                  </a:srgbClr>
                </a:outerShdw>
              </a:effectLst>
            </p:spPr>
          </p:pic>
          <p:grpSp>
            <p:nvGrpSpPr>
              <p:cNvPr id="195" name="Google Shape;195;p11"/>
              <p:cNvGrpSpPr/>
              <p:nvPr/>
            </p:nvGrpSpPr>
            <p:grpSpPr>
              <a:xfrm>
                <a:off x="5247232" y="3417993"/>
                <a:ext cx="3896768" cy="1725507"/>
                <a:chOff x="5247232" y="3417993"/>
                <a:chExt cx="3896768" cy="1725507"/>
              </a:xfrm>
            </p:grpSpPr>
            <p:pic>
              <p:nvPicPr>
                <p:cNvPr id="196" name="Google Shape;196;p11"/>
                <p:cNvPicPr preferRelativeResize="0"/>
                <p:nvPr/>
              </p:nvPicPr>
              <p:blipFill rotWithShape="1">
                <a:blip r:embed="rId5">
                  <a:alphaModFix/>
                </a:blip>
                <a:srcRect l="4916" t="4657" r="11183" b="4018"/>
                <a:stretch/>
              </p:blipFill>
              <p:spPr>
                <a:xfrm>
                  <a:off x="7470883" y="3417993"/>
                  <a:ext cx="1673116" cy="1725507"/>
                </a:xfrm>
                <a:prstGeom prst="rect">
                  <a:avLst/>
                </a:prstGeom>
                <a:noFill/>
                <a:ln>
                  <a:noFill/>
                </a:ln>
                <a:effectLst>
                  <a:outerShdw blurRad="114300" dist="19050" dir="5400000" algn="bl" rotWithShape="0">
                    <a:srgbClr val="000000">
                      <a:alpha val="17000"/>
                    </a:srgbClr>
                  </a:outerShdw>
                </a:effectLst>
              </p:spPr>
            </p:pic>
            <p:grpSp>
              <p:nvGrpSpPr>
                <p:cNvPr id="197" name="Google Shape;197;p11"/>
                <p:cNvGrpSpPr/>
                <p:nvPr/>
              </p:nvGrpSpPr>
              <p:grpSpPr>
                <a:xfrm>
                  <a:off x="5247232" y="4436613"/>
                  <a:ext cx="1461322" cy="706842"/>
                  <a:chOff x="4936000" y="4249216"/>
                  <a:chExt cx="1772374" cy="894284"/>
                </a:xfrm>
              </p:grpSpPr>
              <p:grpSp>
                <p:nvGrpSpPr>
                  <p:cNvPr id="198" name="Google Shape;198;p11"/>
                  <p:cNvGrpSpPr/>
                  <p:nvPr/>
                </p:nvGrpSpPr>
                <p:grpSpPr>
                  <a:xfrm>
                    <a:off x="6258073" y="4249216"/>
                    <a:ext cx="450301" cy="450323"/>
                    <a:chOff x="2242075" y="2645150"/>
                    <a:chExt cx="516400" cy="516425"/>
                  </a:xfrm>
                </p:grpSpPr>
                <p:sp>
                  <p:nvSpPr>
                    <p:cNvPr id="199" name="Google Shape;199;p11"/>
                    <p:cNvSpPr/>
                    <p:nvPr/>
                  </p:nvSpPr>
                  <p:spPr>
                    <a:xfrm>
                      <a:off x="2495750" y="2645150"/>
                      <a:ext cx="9050" cy="516425"/>
                    </a:xfrm>
                    <a:custGeom>
                      <a:avLst/>
                      <a:gdLst/>
                      <a:ahLst/>
                      <a:cxnLst/>
                      <a:rect l="l" t="t" r="r" b="b"/>
                      <a:pathLst>
                        <a:path w="362" h="20657" extrusionOk="0">
                          <a:moveTo>
                            <a:pt x="1" y="1"/>
                          </a:moveTo>
                          <a:lnTo>
                            <a:pt x="1" y="20656"/>
                          </a:lnTo>
                          <a:lnTo>
                            <a:pt x="361" y="20656"/>
                          </a:lnTo>
                          <a:lnTo>
                            <a:pt x="361" y="1"/>
                          </a:ln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11"/>
                    <p:cNvSpPr/>
                    <p:nvPr/>
                  </p:nvSpPr>
                  <p:spPr>
                    <a:xfrm>
                      <a:off x="2242075" y="2898850"/>
                      <a:ext cx="516400" cy="9025"/>
                    </a:xfrm>
                    <a:custGeom>
                      <a:avLst/>
                      <a:gdLst/>
                      <a:ahLst/>
                      <a:cxnLst/>
                      <a:rect l="l" t="t" r="r" b="b"/>
                      <a:pathLst>
                        <a:path w="20656" h="361" extrusionOk="0">
                          <a:moveTo>
                            <a:pt x="0" y="0"/>
                          </a:moveTo>
                          <a:lnTo>
                            <a:pt x="0" y="361"/>
                          </a:lnTo>
                          <a:lnTo>
                            <a:pt x="20656" y="361"/>
                          </a:lnTo>
                          <a:lnTo>
                            <a:pt x="20656" y="0"/>
                          </a:ln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11"/>
                    <p:cNvSpPr/>
                    <p:nvPr/>
                  </p:nvSpPr>
                  <p:spPr>
                    <a:xfrm>
                      <a:off x="2314850" y="2717925"/>
                      <a:ext cx="370850" cy="370850"/>
                    </a:xfrm>
                    <a:custGeom>
                      <a:avLst/>
                      <a:gdLst/>
                      <a:ahLst/>
                      <a:cxnLst/>
                      <a:rect l="l" t="t" r="r" b="b"/>
                      <a:pathLst>
                        <a:path w="14834" h="14834" extrusionOk="0">
                          <a:moveTo>
                            <a:pt x="14612" y="1"/>
                          </a:moveTo>
                          <a:lnTo>
                            <a:pt x="0" y="14584"/>
                          </a:lnTo>
                          <a:lnTo>
                            <a:pt x="250" y="14834"/>
                          </a:lnTo>
                          <a:lnTo>
                            <a:pt x="14833" y="250"/>
                          </a:lnTo>
                          <a:lnTo>
                            <a:pt x="14612" y="1"/>
                          </a:ln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11"/>
                    <p:cNvSpPr/>
                    <p:nvPr/>
                  </p:nvSpPr>
                  <p:spPr>
                    <a:xfrm>
                      <a:off x="2314850" y="2717925"/>
                      <a:ext cx="370850" cy="370850"/>
                    </a:xfrm>
                    <a:custGeom>
                      <a:avLst/>
                      <a:gdLst/>
                      <a:ahLst/>
                      <a:cxnLst/>
                      <a:rect l="l" t="t" r="r" b="b"/>
                      <a:pathLst>
                        <a:path w="14834" h="14834" extrusionOk="0">
                          <a:moveTo>
                            <a:pt x="250" y="1"/>
                          </a:moveTo>
                          <a:lnTo>
                            <a:pt x="0" y="250"/>
                          </a:lnTo>
                          <a:lnTo>
                            <a:pt x="14612" y="14834"/>
                          </a:lnTo>
                          <a:lnTo>
                            <a:pt x="14833" y="14584"/>
                          </a:lnTo>
                          <a:lnTo>
                            <a:pt x="250" y="1"/>
                          </a:lnTo>
                          <a:close/>
                        </a:path>
                      </a:pathLst>
                    </a:custGeom>
                    <a:solidFill>
                      <a:schemeClr val="dk1"/>
                    </a:solidFill>
                    <a:ln>
                      <a:noFill/>
                    </a:ln>
                    <a:effectLst>
                      <a:outerShdw blurRad="114300" dist="19050" dir="5400000" algn="bl" rotWithShape="0">
                        <a:srgbClr val="000000">
                          <a:alpha val="17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03" name="Google Shape;203;p11"/>
                  <p:cNvPicPr preferRelativeResize="0"/>
                  <p:nvPr/>
                </p:nvPicPr>
                <p:blipFill rotWithShape="1">
                  <a:blip r:embed="rId6">
                    <a:alphaModFix/>
                  </a:blip>
                  <a:srcRect l="11720" t="31086" r="62487" b="10293"/>
                  <a:stretch/>
                </p:blipFill>
                <p:spPr>
                  <a:xfrm rot="-5400000">
                    <a:off x="5305900" y="3925900"/>
                    <a:ext cx="847700" cy="1587500"/>
                  </a:xfrm>
                  <a:prstGeom prst="rect">
                    <a:avLst/>
                  </a:prstGeom>
                  <a:noFill/>
                  <a:ln>
                    <a:noFill/>
                  </a:ln>
                  <a:effectLst>
                    <a:outerShdw blurRad="114300" dist="19050" dir="5400000" algn="bl" rotWithShape="0">
                      <a:srgbClr val="000000">
                        <a:alpha val="17000"/>
                      </a:srgbClr>
                    </a:outerShdw>
                  </a:effectLst>
                </p:spPr>
              </p:pic>
            </p:grpSp>
          </p:grpSp>
        </p:gr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image" Target="../media/image1.png"/><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hyperlink" Target="https://plantillaspowerpoint.org/" TargetMode="Externa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7.xml"/><Relationship Id="rId1" Type="http://schemas.openxmlformats.org/officeDocument/2006/relationships/slideLayout" Target="../slideLayouts/slideLayout26.xml"/><Relationship Id="rId5" Type="http://schemas.openxmlformats.org/officeDocument/2006/relationships/image" Target="../media/image1.png"/><Relationship Id="rId4" Type="http://schemas.openxmlformats.org/officeDocument/2006/relationships/hyperlink" Target="https://plantillaspowerpoint.org/" TargetMode="Externa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3"/>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700"/>
              <a:buFont typeface="Unbounded SemiBold"/>
              <a:buNone/>
              <a:defRPr sz="2700">
                <a:solidFill>
                  <a:schemeClr val="dk1"/>
                </a:solidFill>
                <a:latin typeface="Unbounded SemiBold"/>
                <a:ea typeface="Unbounded SemiBold"/>
                <a:cs typeface="Unbounded SemiBold"/>
                <a:sym typeface="Unbounded SemiBold"/>
              </a:defRPr>
            </a:lvl1pPr>
            <a:lvl2pPr lvl="1" rtl="0">
              <a:spcBef>
                <a:spcPts val="0"/>
              </a:spcBef>
              <a:spcAft>
                <a:spcPts val="0"/>
              </a:spcAft>
              <a:buClr>
                <a:schemeClr val="dk1"/>
              </a:buClr>
              <a:buSzPts val="3000"/>
              <a:buFont typeface="Unbounded"/>
              <a:buNone/>
              <a:defRPr sz="3000" b="1">
                <a:solidFill>
                  <a:schemeClr val="dk1"/>
                </a:solidFill>
                <a:latin typeface="Unbounded"/>
                <a:ea typeface="Unbounded"/>
                <a:cs typeface="Unbounded"/>
                <a:sym typeface="Unbounded"/>
              </a:defRPr>
            </a:lvl2pPr>
            <a:lvl3pPr lvl="2" rtl="0">
              <a:spcBef>
                <a:spcPts val="0"/>
              </a:spcBef>
              <a:spcAft>
                <a:spcPts val="0"/>
              </a:spcAft>
              <a:buClr>
                <a:schemeClr val="dk1"/>
              </a:buClr>
              <a:buSzPts val="3000"/>
              <a:buFont typeface="Unbounded"/>
              <a:buNone/>
              <a:defRPr sz="3000" b="1">
                <a:solidFill>
                  <a:schemeClr val="dk1"/>
                </a:solidFill>
                <a:latin typeface="Unbounded"/>
                <a:ea typeface="Unbounded"/>
                <a:cs typeface="Unbounded"/>
                <a:sym typeface="Unbounded"/>
              </a:defRPr>
            </a:lvl3pPr>
            <a:lvl4pPr lvl="3" rtl="0">
              <a:spcBef>
                <a:spcPts val="0"/>
              </a:spcBef>
              <a:spcAft>
                <a:spcPts val="0"/>
              </a:spcAft>
              <a:buClr>
                <a:schemeClr val="dk1"/>
              </a:buClr>
              <a:buSzPts val="3000"/>
              <a:buFont typeface="Unbounded"/>
              <a:buNone/>
              <a:defRPr sz="3000" b="1">
                <a:solidFill>
                  <a:schemeClr val="dk1"/>
                </a:solidFill>
                <a:latin typeface="Unbounded"/>
                <a:ea typeface="Unbounded"/>
                <a:cs typeface="Unbounded"/>
                <a:sym typeface="Unbounded"/>
              </a:defRPr>
            </a:lvl4pPr>
            <a:lvl5pPr lvl="4" rtl="0">
              <a:spcBef>
                <a:spcPts val="0"/>
              </a:spcBef>
              <a:spcAft>
                <a:spcPts val="0"/>
              </a:spcAft>
              <a:buClr>
                <a:schemeClr val="dk1"/>
              </a:buClr>
              <a:buSzPts val="3000"/>
              <a:buFont typeface="Unbounded"/>
              <a:buNone/>
              <a:defRPr sz="3000" b="1">
                <a:solidFill>
                  <a:schemeClr val="dk1"/>
                </a:solidFill>
                <a:latin typeface="Unbounded"/>
                <a:ea typeface="Unbounded"/>
                <a:cs typeface="Unbounded"/>
                <a:sym typeface="Unbounded"/>
              </a:defRPr>
            </a:lvl5pPr>
            <a:lvl6pPr lvl="5" rtl="0">
              <a:spcBef>
                <a:spcPts val="0"/>
              </a:spcBef>
              <a:spcAft>
                <a:spcPts val="0"/>
              </a:spcAft>
              <a:buClr>
                <a:schemeClr val="dk1"/>
              </a:buClr>
              <a:buSzPts val="3000"/>
              <a:buFont typeface="Unbounded"/>
              <a:buNone/>
              <a:defRPr sz="3000" b="1">
                <a:solidFill>
                  <a:schemeClr val="dk1"/>
                </a:solidFill>
                <a:latin typeface="Unbounded"/>
                <a:ea typeface="Unbounded"/>
                <a:cs typeface="Unbounded"/>
                <a:sym typeface="Unbounded"/>
              </a:defRPr>
            </a:lvl6pPr>
            <a:lvl7pPr lvl="6" rtl="0">
              <a:spcBef>
                <a:spcPts val="0"/>
              </a:spcBef>
              <a:spcAft>
                <a:spcPts val="0"/>
              </a:spcAft>
              <a:buClr>
                <a:schemeClr val="dk1"/>
              </a:buClr>
              <a:buSzPts val="3000"/>
              <a:buFont typeface="Unbounded"/>
              <a:buNone/>
              <a:defRPr sz="3000" b="1">
                <a:solidFill>
                  <a:schemeClr val="dk1"/>
                </a:solidFill>
                <a:latin typeface="Unbounded"/>
                <a:ea typeface="Unbounded"/>
                <a:cs typeface="Unbounded"/>
                <a:sym typeface="Unbounded"/>
              </a:defRPr>
            </a:lvl7pPr>
            <a:lvl8pPr lvl="7" rtl="0">
              <a:spcBef>
                <a:spcPts val="0"/>
              </a:spcBef>
              <a:spcAft>
                <a:spcPts val="0"/>
              </a:spcAft>
              <a:buClr>
                <a:schemeClr val="dk1"/>
              </a:buClr>
              <a:buSzPts val="3000"/>
              <a:buFont typeface="Unbounded"/>
              <a:buNone/>
              <a:defRPr sz="3000" b="1">
                <a:solidFill>
                  <a:schemeClr val="dk1"/>
                </a:solidFill>
                <a:latin typeface="Unbounded"/>
                <a:ea typeface="Unbounded"/>
                <a:cs typeface="Unbounded"/>
                <a:sym typeface="Unbounded"/>
              </a:defRPr>
            </a:lvl8pPr>
            <a:lvl9pPr lvl="8" rtl="0">
              <a:spcBef>
                <a:spcPts val="0"/>
              </a:spcBef>
              <a:spcAft>
                <a:spcPts val="0"/>
              </a:spcAft>
              <a:buClr>
                <a:schemeClr val="dk1"/>
              </a:buClr>
              <a:buSzPts val="3000"/>
              <a:buFont typeface="Unbounded"/>
              <a:buNone/>
              <a:defRPr sz="3000" b="1">
                <a:solidFill>
                  <a:schemeClr val="dk1"/>
                </a:solidFill>
                <a:latin typeface="Unbounded"/>
                <a:ea typeface="Unbounded"/>
                <a:cs typeface="Unbounded"/>
                <a:sym typeface="Unbounded"/>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Archivo"/>
              <a:buChar char="●"/>
              <a:defRPr sz="1200">
                <a:solidFill>
                  <a:schemeClr val="dk1"/>
                </a:solidFill>
                <a:latin typeface="Archivo"/>
                <a:ea typeface="Archivo"/>
                <a:cs typeface="Archivo"/>
                <a:sym typeface="Archivo"/>
              </a:defRPr>
            </a:lvl1pPr>
            <a:lvl2pPr marL="914400" lvl="1" indent="-304800">
              <a:lnSpc>
                <a:spcPct val="100000"/>
              </a:lnSpc>
              <a:spcBef>
                <a:spcPts val="0"/>
              </a:spcBef>
              <a:spcAft>
                <a:spcPts val="0"/>
              </a:spcAft>
              <a:buClr>
                <a:schemeClr val="dk1"/>
              </a:buClr>
              <a:buSzPts val="1200"/>
              <a:buFont typeface="Archivo"/>
              <a:buChar char="○"/>
              <a:defRPr sz="1200">
                <a:solidFill>
                  <a:schemeClr val="dk1"/>
                </a:solidFill>
                <a:latin typeface="Archivo"/>
                <a:ea typeface="Archivo"/>
                <a:cs typeface="Archivo"/>
                <a:sym typeface="Archivo"/>
              </a:defRPr>
            </a:lvl2pPr>
            <a:lvl3pPr marL="1371600" lvl="2" indent="-304800">
              <a:lnSpc>
                <a:spcPct val="100000"/>
              </a:lnSpc>
              <a:spcBef>
                <a:spcPts val="0"/>
              </a:spcBef>
              <a:spcAft>
                <a:spcPts val="0"/>
              </a:spcAft>
              <a:buClr>
                <a:schemeClr val="dk1"/>
              </a:buClr>
              <a:buSzPts val="1200"/>
              <a:buFont typeface="Archivo"/>
              <a:buChar char="■"/>
              <a:defRPr sz="1200">
                <a:solidFill>
                  <a:schemeClr val="dk1"/>
                </a:solidFill>
                <a:latin typeface="Archivo"/>
                <a:ea typeface="Archivo"/>
                <a:cs typeface="Archivo"/>
                <a:sym typeface="Archivo"/>
              </a:defRPr>
            </a:lvl3pPr>
            <a:lvl4pPr marL="1828800" lvl="3" indent="-304800">
              <a:lnSpc>
                <a:spcPct val="100000"/>
              </a:lnSpc>
              <a:spcBef>
                <a:spcPts val="0"/>
              </a:spcBef>
              <a:spcAft>
                <a:spcPts val="0"/>
              </a:spcAft>
              <a:buClr>
                <a:schemeClr val="dk1"/>
              </a:buClr>
              <a:buSzPts val="1200"/>
              <a:buFont typeface="Archivo"/>
              <a:buChar char="●"/>
              <a:defRPr sz="1200">
                <a:solidFill>
                  <a:schemeClr val="dk1"/>
                </a:solidFill>
                <a:latin typeface="Archivo"/>
                <a:ea typeface="Archivo"/>
                <a:cs typeface="Archivo"/>
                <a:sym typeface="Archivo"/>
              </a:defRPr>
            </a:lvl4pPr>
            <a:lvl5pPr marL="2286000" lvl="4" indent="-304800">
              <a:lnSpc>
                <a:spcPct val="100000"/>
              </a:lnSpc>
              <a:spcBef>
                <a:spcPts val="0"/>
              </a:spcBef>
              <a:spcAft>
                <a:spcPts val="0"/>
              </a:spcAft>
              <a:buClr>
                <a:schemeClr val="dk1"/>
              </a:buClr>
              <a:buSzPts val="1200"/>
              <a:buFont typeface="Archivo"/>
              <a:buChar char="○"/>
              <a:defRPr sz="1200">
                <a:solidFill>
                  <a:schemeClr val="dk1"/>
                </a:solidFill>
                <a:latin typeface="Archivo"/>
                <a:ea typeface="Archivo"/>
                <a:cs typeface="Archivo"/>
                <a:sym typeface="Archivo"/>
              </a:defRPr>
            </a:lvl5pPr>
            <a:lvl6pPr marL="2743200" lvl="5" indent="-304800">
              <a:lnSpc>
                <a:spcPct val="100000"/>
              </a:lnSpc>
              <a:spcBef>
                <a:spcPts val="0"/>
              </a:spcBef>
              <a:spcAft>
                <a:spcPts val="0"/>
              </a:spcAft>
              <a:buClr>
                <a:schemeClr val="dk1"/>
              </a:buClr>
              <a:buSzPts val="1200"/>
              <a:buFont typeface="Archivo"/>
              <a:buChar char="■"/>
              <a:defRPr sz="1200">
                <a:solidFill>
                  <a:schemeClr val="dk1"/>
                </a:solidFill>
                <a:latin typeface="Archivo"/>
                <a:ea typeface="Archivo"/>
                <a:cs typeface="Archivo"/>
                <a:sym typeface="Archivo"/>
              </a:defRPr>
            </a:lvl6pPr>
            <a:lvl7pPr marL="3200400" lvl="6" indent="-304800">
              <a:lnSpc>
                <a:spcPct val="100000"/>
              </a:lnSpc>
              <a:spcBef>
                <a:spcPts val="0"/>
              </a:spcBef>
              <a:spcAft>
                <a:spcPts val="0"/>
              </a:spcAft>
              <a:buClr>
                <a:schemeClr val="dk1"/>
              </a:buClr>
              <a:buSzPts val="1200"/>
              <a:buFont typeface="Archivo"/>
              <a:buChar char="●"/>
              <a:defRPr sz="1200">
                <a:solidFill>
                  <a:schemeClr val="dk1"/>
                </a:solidFill>
                <a:latin typeface="Archivo"/>
                <a:ea typeface="Archivo"/>
                <a:cs typeface="Archivo"/>
                <a:sym typeface="Archivo"/>
              </a:defRPr>
            </a:lvl7pPr>
            <a:lvl8pPr marL="3657600" lvl="7" indent="-304800">
              <a:lnSpc>
                <a:spcPct val="100000"/>
              </a:lnSpc>
              <a:spcBef>
                <a:spcPts val="0"/>
              </a:spcBef>
              <a:spcAft>
                <a:spcPts val="0"/>
              </a:spcAft>
              <a:buClr>
                <a:schemeClr val="dk1"/>
              </a:buClr>
              <a:buSzPts val="1200"/>
              <a:buFont typeface="Archivo"/>
              <a:buChar char="○"/>
              <a:defRPr sz="1200">
                <a:solidFill>
                  <a:schemeClr val="dk1"/>
                </a:solidFill>
                <a:latin typeface="Archivo"/>
                <a:ea typeface="Archivo"/>
                <a:cs typeface="Archivo"/>
                <a:sym typeface="Archivo"/>
              </a:defRPr>
            </a:lvl8pPr>
            <a:lvl9pPr marL="4114800" lvl="8" indent="-304800">
              <a:lnSpc>
                <a:spcPct val="100000"/>
              </a:lnSpc>
              <a:spcBef>
                <a:spcPts val="0"/>
              </a:spcBef>
              <a:spcAft>
                <a:spcPts val="0"/>
              </a:spcAft>
              <a:buClr>
                <a:schemeClr val="dk1"/>
              </a:buClr>
              <a:buSzPts val="1200"/>
              <a:buFont typeface="Archivo"/>
              <a:buChar char="■"/>
              <a:defRPr sz="1200">
                <a:solidFill>
                  <a:schemeClr val="dk1"/>
                </a:solidFill>
                <a:latin typeface="Archivo"/>
                <a:ea typeface="Archivo"/>
                <a:cs typeface="Archivo"/>
                <a:sym typeface="Archivo"/>
              </a:defRPr>
            </a:lvl9pPr>
          </a:lstStyle>
          <a:p>
            <a:endParaRPr/>
          </a:p>
        </p:txBody>
      </p:sp>
      <p:sp>
        <p:nvSpPr>
          <p:cNvPr id="4" name="TextBox 11"/>
          <p:cNvSpPr txBox="1"/>
          <p:nvPr userDrawn="1"/>
        </p:nvSpPr>
        <p:spPr>
          <a:xfrm rot="16200000">
            <a:off x="-2369855" y="1369623"/>
            <a:ext cx="4446020" cy="230832"/>
          </a:xfrm>
          <a:prstGeom prst="rect">
            <a:avLst/>
          </a:prstGeom>
          <a:noFill/>
        </p:spPr>
        <p:txBody>
          <a:bodyPr wrap="square" rtlCol="0" anchor="ctr">
            <a:spAutoFit/>
          </a:bodyPr>
          <a:lstStyle/>
          <a:p>
            <a:r>
              <a:rPr lang="bs-Latn-BA" sz="900" dirty="0">
                <a:solidFill>
                  <a:schemeClr val="accent6">
                    <a:lumMod val="65000"/>
                  </a:schemeClr>
                </a:solidFill>
              </a:rPr>
              <a:t>Find</a:t>
            </a:r>
            <a:r>
              <a:rPr lang="bs-Latn-BA" sz="900" baseline="0" dirty="0">
                <a:solidFill>
                  <a:schemeClr val="accent6">
                    <a:lumMod val="65000"/>
                  </a:schemeClr>
                </a:solidFill>
              </a:rPr>
              <a:t> m</a:t>
            </a:r>
            <a:r>
              <a:rPr lang="bs-Latn-BA" sz="900" dirty="0">
                <a:solidFill>
                  <a:schemeClr val="accent6">
                    <a:lumMod val="65000"/>
                  </a:schemeClr>
                </a:solidFill>
              </a:rPr>
              <a:t>ore PowerPoint templates</a:t>
            </a:r>
            <a:r>
              <a:rPr lang="bs-Latn-BA" sz="900" baseline="0" dirty="0">
                <a:solidFill>
                  <a:schemeClr val="accent6">
                    <a:lumMod val="65000"/>
                  </a:schemeClr>
                </a:solidFill>
              </a:rPr>
              <a:t> on </a:t>
            </a:r>
            <a:r>
              <a:rPr lang="es-PE" sz="900" b="1" baseline="0" dirty="0" smtClean="0">
                <a:solidFill>
                  <a:schemeClr val="bg1">
                    <a:lumMod val="65000"/>
                  </a:schemeClr>
                </a:solidFill>
                <a:hlinkClick r:id="rId27"/>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28">
            <a:extLst>
              <a:ext uri="{28A0092B-C50C-407E-A947-70E740481C1C}">
                <a14:useLocalDpi xmlns:a14="http://schemas.microsoft.com/office/drawing/2010/main" val="0"/>
              </a:ext>
            </a:extLst>
          </a:blip>
          <a:stretch>
            <a:fillRect/>
          </a:stretch>
        </p:blipFill>
        <p:spPr>
          <a:xfrm rot="16200000">
            <a:off x="-678157" y="4092516"/>
            <a:ext cx="1062624" cy="293690"/>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66"/>
        <p:cNvGrpSpPr/>
        <p:nvPr/>
      </p:nvGrpSpPr>
      <p:grpSpPr>
        <a:xfrm>
          <a:off x="0" y="0"/>
          <a:ext cx="0" cy="0"/>
          <a:chOff x="0" y="0"/>
          <a:chExt cx="0" cy="0"/>
        </a:xfrm>
      </p:grpSpPr>
      <p:sp>
        <p:nvSpPr>
          <p:cNvPr id="467" name="Google Shape;467;p28"/>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468" name="Google Shape;468;p28"/>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4" name="TextBox 11"/>
          <p:cNvSpPr txBox="1"/>
          <p:nvPr userDrawn="1"/>
        </p:nvSpPr>
        <p:spPr>
          <a:xfrm rot="16200000">
            <a:off x="-2369855" y="1369623"/>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4"/>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rot="16200000">
            <a:off x="-678157" y="4092516"/>
            <a:ext cx="1062624" cy="293690"/>
          </a:xfrm>
          <a:prstGeom prst="rect">
            <a:avLst/>
          </a:prstGeom>
        </p:spPr>
      </p:pic>
    </p:spTree>
  </p:cSld>
  <p:clrMap bg1="lt1" tx1="dk1" bg2="dk2" tx2="lt2" accent1="accent1" accent2="accent2" accent3="accent3" accent4="accent4" accent5="accent5" accent6="accent6" hlink="hlink" folHlink="folHlink"/>
  <p:sldLayoutIdLst>
    <p:sldLayoutId id="2147483674" r:id="rId1"/>
    <p:sldLayoutId id="2147483675"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10.xml"/><Relationship Id="rId1" Type="http://schemas.openxmlformats.org/officeDocument/2006/relationships/slideLayout" Target="../slideLayouts/slideLayout16.xml"/><Relationship Id="rId5" Type="http://schemas.openxmlformats.org/officeDocument/2006/relationships/image" Target="../media/image27.jpg"/><Relationship Id="rId4" Type="http://schemas.openxmlformats.org/officeDocument/2006/relationships/image" Target="../media/image26.jpg"/></Relationships>
</file>

<file path=ppt/slides/_rels/slide11.xml.rels><?xml version="1.0" encoding="UTF-8" standalone="yes"?>
<Relationships xmlns="http://schemas.openxmlformats.org/package/2006/relationships"><Relationship Id="rId3" Type="http://schemas.openxmlformats.org/officeDocument/2006/relationships/image" Target="../media/image28.jpg"/><Relationship Id="rId7" Type="http://schemas.openxmlformats.org/officeDocument/2006/relationships/image" Target="../media/image6.png"/><Relationship Id="rId2" Type="http://schemas.openxmlformats.org/officeDocument/2006/relationships/notesSlide" Target="../notesSlides/notesSlide11.xml"/><Relationship Id="rId1" Type="http://schemas.openxmlformats.org/officeDocument/2006/relationships/slideLayout" Target="../slideLayouts/slideLayout8.xml"/><Relationship Id="rId6" Type="http://schemas.openxmlformats.org/officeDocument/2006/relationships/image" Target="../media/image13.png"/><Relationship Id="rId5" Type="http://schemas.openxmlformats.org/officeDocument/2006/relationships/image" Target="../media/image16.png"/><Relationship Id="rId4" Type="http://schemas.openxmlformats.org/officeDocument/2006/relationships/image" Target="../media/image3.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5.xml"/><Relationship Id="rId1" Type="http://schemas.openxmlformats.org/officeDocument/2006/relationships/slideLayout" Target="../slideLayouts/slideLayout4.xml"/><Relationship Id="rId5" Type="http://schemas.openxmlformats.org/officeDocument/2006/relationships/image" Target="../media/image29.png"/><Relationship Id="rId4" Type="http://schemas.openxmlformats.org/officeDocument/2006/relationships/hyperlink" Target="https://docs.google.com/spreadsheets/d/1ONXv9bRVUkrwkY23X8ooC6Uxqr3VsnFd0q_TLBPFQpg/copy" TargetMode="Externa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3.xml"/></Relationships>
</file>

<file path=ppt/slides/_rels/slide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xml"/><Relationship Id="rId1" Type="http://schemas.openxmlformats.org/officeDocument/2006/relationships/slideLayout" Target="../slideLayouts/slideLayout11.xml"/><Relationship Id="rId5" Type="http://schemas.openxmlformats.org/officeDocument/2006/relationships/image" Target="../media/image15.png"/><Relationship Id="rId4" Type="http://schemas.openxmlformats.org/officeDocument/2006/relationships/image" Target="../media/image5.png"/></Relationships>
</file>

<file path=ppt/slides/_rels/slide20.xml.rels><?xml version="1.0" encoding="UTF-8" standalone="yes"?>
<Relationships xmlns="http://schemas.openxmlformats.org/package/2006/relationships"><Relationship Id="rId8" Type="http://schemas.openxmlformats.org/officeDocument/2006/relationships/image" Target="../media/image34.png"/><Relationship Id="rId3" Type="http://schemas.openxmlformats.org/officeDocument/2006/relationships/hyperlink" Target="https://www.freepik.com/free-vector/flat-abstract-background-with-geometric-shapes_34916210.htm/?utm_source=slidesgo_template&amp;utm_medium=referral-link&amp;utm_campaign=sg_resources&amp;utm_content=freepik" TargetMode="External"/><Relationship Id="rId7" Type="http://schemas.openxmlformats.org/officeDocument/2006/relationships/image" Target="../media/image33.png"/><Relationship Id="rId2" Type="http://schemas.openxmlformats.org/officeDocument/2006/relationships/notesSlide" Target="../notesSlides/notesSlide20.xml"/><Relationship Id="rId1" Type="http://schemas.openxmlformats.org/officeDocument/2006/relationships/slideLayout" Target="../slideLayouts/slideLayout18.xml"/><Relationship Id="rId6" Type="http://schemas.openxmlformats.org/officeDocument/2006/relationships/image" Target="../media/image32.png"/><Relationship Id="rId5" Type="http://schemas.openxmlformats.org/officeDocument/2006/relationships/image" Target="../media/image31.png"/><Relationship Id="rId4" Type="http://schemas.openxmlformats.org/officeDocument/2006/relationships/image" Target="../media/image30.png"/><Relationship Id="rId9" Type="http://schemas.openxmlformats.org/officeDocument/2006/relationships/image" Target="../media/image35.png"/></Relationships>
</file>

<file path=ppt/slides/_rels/slide21.xml.rels><?xml version="1.0" encoding="UTF-8" standalone="yes"?>
<Relationships xmlns="http://schemas.openxmlformats.org/package/2006/relationships"><Relationship Id="rId8" Type="http://schemas.openxmlformats.org/officeDocument/2006/relationships/hyperlink" Target="https://www.freepik.com/free-photo/top-view-illustrator-drawing-tablet_36079298.htm/?utm_source=slidesgo_template&amp;utm_medium=referral-link&amp;utm_campaign=sg_resources&amp;utm_content=freepik" TargetMode="External"/><Relationship Id="rId13" Type="http://schemas.openxmlformats.org/officeDocument/2006/relationships/hyperlink" Target="https://www.freepik.com/free-photo/assortment-abstract-3d-design-elements_15174921.htm/?utm_source=slidesgo_template&amp;utm_medium=referral-link&amp;utm_campaign=sg_resources&amp;utm_content=freepik" TargetMode="External"/><Relationship Id="rId3" Type="http://schemas.openxmlformats.org/officeDocument/2006/relationships/hyperlink" Target="https://www.freepik.com/free-vector/flat-abstract-background-with-geometric-shapes_34916208.htm/?utm_source=slidesgo_template&amp;utm_medium=referral-link&amp;utm_campaign=sg_resources&amp;utm_content=freepik" TargetMode="External"/><Relationship Id="rId7" Type="http://schemas.openxmlformats.org/officeDocument/2006/relationships/hyperlink" Target="https://www.freepik.com/free-photo/smiley-woman-with-camera-indoors_7570317.htm/?utm_source=slidesgo_template&amp;utm_medium=referral-link&amp;utm_campaign=sg_resources&amp;utm_content=freepik" TargetMode="External"/><Relationship Id="rId12" Type="http://schemas.openxmlformats.org/officeDocument/2006/relationships/hyperlink" Target="https://www.freepik.com/free-photo/portrait-person-with-nature-elements_38048546.htm/?utm_source=slidesgo_template&amp;utm_medium=referral-link&amp;utm_campaign=sg_resources&amp;utm_content=freepik" TargetMode="External"/><Relationship Id="rId17" Type="http://schemas.openxmlformats.org/officeDocument/2006/relationships/image" Target="../media/image11.png"/><Relationship Id="rId2" Type="http://schemas.openxmlformats.org/officeDocument/2006/relationships/notesSlide" Target="../notesSlides/notesSlide21.xml"/><Relationship Id="rId16" Type="http://schemas.openxmlformats.org/officeDocument/2006/relationships/image" Target="../media/image16.png"/><Relationship Id="rId1" Type="http://schemas.openxmlformats.org/officeDocument/2006/relationships/slideLayout" Target="../slideLayouts/slideLayout19.xml"/><Relationship Id="rId6" Type="http://schemas.openxmlformats.org/officeDocument/2006/relationships/hyperlink" Target="https://www.freepik.com/free-photo/medium-shot-girl-drawing-home_27572203.htm/?utm_source=slidesgo_template&amp;utm_medium=referral-link&amp;utm_campaign=sg_resources&amp;utm_content=freepik" TargetMode="External"/><Relationship Id="rId11" Type="http://schemas.openxmlformats.org/officeDocument/2006/relationships/hyperlink" Target="https://www.freepik.com/free-photo/full-shot-woman-posing-with-pop-art_36079468.htm/?utm_source=slidesgo_template&amp;utm_medium=referral-link&amp;utm_campaign=sg_resources&amp;utm_content=freepik" TargetMode="External"/><Relationship Id="rId5" Type="http://schemas.openxmlformats.org/officeDocument/2006/relationships/hyperlink" Target="https://www.freepik.com/free-photo/side-view-man-working-desk_34523201.htm/?utm_source=slidesgo_template&amp;utm_medium=referral-link&amp;utm_campaign=sg_resources&amp;utm_content=freepik" TargetMode="External"/><Relationship Id="rId15" Type="http://schemas.openxmlformats.org/officeDocument/2006/relationships/image" Target="../media/image9.png"/><Relationship Id="rId10" Type="http://schemas.openxmlformats.org/officeDocument/2006/relationships/hyperlink" Target="https://www.freepik.com/free-photo/side-view-man-drawing-tablet_36079303.htm/?utm_source=slidesgo_template&amp;utm_medium=referral-link&amp;utm_campaign=sg_resources&amp;utm_content=freepik" TargetMode="External"/><Relationship Id="rId4" Type="http://schemas.openxmlformats.org/officeDocument/2006/relationships/hyperlink" Target="https://www.freepik.com/free-vector/flat-abstract-background-with-geometric-shapes_34916206.htm/?utm_source=slidesgo_template&amp;utm_medium=referral-link&amp;utm_campaign=sg_resources&amp;utm_content=freepik" TargetMode="External"/><Relationship Id="rId9" Type="http://schemas.openxmlformats.org/officeDocument/2006/relationships/hyperlink" Target="https://www.freepik.com/free-photo/man-drawing-tablet-side-view_36079295.htm/?utm_source=slidesgo_template&amp;utm_medium=referral-link&amp;utm_campaign=sg_resources&amp;utm_content=freepik" TargetMode="External"/><Relationship Id="rId14" Type="http://schemas.openxmlformats.org/officeDocument/2006/relationships/image" Target="../media/image3.png"/></Relationships>
</file>

<file path=ppt/slides/_rels/slide22.xml.rels><?xml version="1.0" encoding="UTF-8" standalone="yes"?>
<Relationships xmlns="http://schemas.openxmlformats.org/package/2006/relationships"><Relationship Id="rId3" Type="http://schemas.openxmlformats.org/officeDocument/2006/relationships/hyperlink" Target="https://fonts.google.com/specimen/Unbounded" TargetMode="External"/><Relationship Id="rId2" Type="http://schemas.openxmlformats.org/officeDocument/2006/relationships/notesSlide" Target="../notesSlides/notesSlide22.xml"/><Relationship Id="rId1" Type="http://schemas.openxmlformats.org/officeDocument/2006/relationships/slideLayout" Target="../slideLayouts/slideLayout27.xml"/><Relationship Id="rId4" Type="http://schemas.openxmlformats.org/officeDocument/2006/relationships/hyperlink" Target="https://fonts.google.com/specimen/Archivo" TargetMode="External"/></Relationships>
</file>

<file path=ppt/slides/_rels/slide2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40.png"/><Relationship Id="rId2" Type="http://schemas.openxmlformats.org/officeDocument/2006/relationships/notesSlide" Target="../notesSlides/notesSlide23.xml"/><Relationship Id="rId1" Type="http://schemas.openxmlformats.org/officeDocument/2006/relationships/slideLayout" Target="../slideLayouts/slideLayout27.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39.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38.png"/><Relationship Id="rId4" Type="http://schemas.openxmlformats.org/officeDocument/2006/relationships/image" Target="../media/image36.png"/><Relationship Id="rId9" Type="http://schemas.openxmlformats.org/officeDocument/2006/relationships/image" Target="../media/image37.pn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6.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6.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6.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6.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6.xml"/></Relationships>
</file>

<file path=ppt/slides/_rels/slide3.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3.xml"/><Relationship Id="rId1" Type="http://schemas.openxmlformats.org/officeDocument/2006/relationships/slideLayout" Target="../slideLayouts/slideLayout5.xml"/><Relationship Id="rId4" Type="http://schemas.openxmlformats.org/officeDocument/2006/relationships/image" Target="../media/image11.png"/></Relationships>
</file>

<file path=ppt/slides/_rels/slide3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30.xml"/><Relationship Id="rId1" Type="http://schemas.openxmlformats.org/officeDocument/2006/relationships/slideLayout" Target="../slideLayouts/slideLayout2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6.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6.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7.xml"/></Relationships>
</file>

<file path=ppt/slides/_rels/slide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4.xml"/><Relationship Id="rId1" Type="http://schemas.openxmlformats.org/officeDocument/2006/relationships/slideLayout" Target="../slideLayouts/slideLayout20.xml"/><Relationship Id="rId6" Type="http://schemas.openxmlformats.org/officeDocument/2006/relationships/image" Target="../media/image5.png"/><Relationship Id="rId5" Type="http://schemas.openxmlformats.org/officeDocument/2006/relationships/image" Target="../media/image17.png"/><Relationship Id="rId4" Type="http://schemas.openxmlformats.org/officeDocument/2006/relationships/image" Target="../media/image13.png"/></Relationships>
</file>

<file path=ppt/slides/_rels/slide5.xml.rels><?xml version="1.0" encoding="UTF-8" standalone="yes"?>
<Relationships xmlns="http://schemas.openxmlformats.org/package/2006/relationships"><Relationship Id="rId3" Type="http://schemas.openxmlformats.org/officeDocument/2006/relationships/image" Target="../media/image20.jpg"/><Relationship Id="rId7" Type="http://schemas.openxmlformats.org/officeDocument/2006/relationships/image" Target="../media/image5.png"/><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image" Target="../media/image15.png"/><Relationship Id="rId5" Type="http://schemas.openxmlformats.org/officeDocument/2006/relationships/image" Target="../media/image13.png"/><Relationship Id="rId4" Type="http://schemas.openxmlformats.org/officeDocument/2006/relationships/image" Target="../media/image9.png"/></Relationships>
</file>

<file path=ppt/slides/_rels/slide6.xml.rels><?xml version="1.0" encoding="UTF-8" standalone="yes"?>
<Relationships xmlns="http://schemas.openxmlformats.org/package/2006/relationships"><Relationship Id="rId3" Type="http://schemas.openxmlformats.org/officeDocument/2006/relationships/image" Target="../media/image21.jpg"/><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17.xml"/><Relationship Id="rId4" Type="http://schemas.openxmlformats.org/officeDocument/2006/relationships/image" Target="../media/image9.png"/></Relationships>
</file>

<file path=ppt/slides/_rels/slide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2.jpg"/><Relationship Id="rId7"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15.xml"/><Relationship Id="rId6" Type="http://schemas.openxmlformats.org/officeDocument/2006/relationships/image" Target="../media/image6.png"/><Relationship Id="rId5" Type="http://schemas.openxmlformats.org/officeDocument/2006/relationships/image" Target="../media/image24.jpg"/><Relationship Id="rId4" Type="http://schemas.openxmlformats.org/officeDocument/2006/relationships/image" Target="../media/image23.jpg"/><Relationship Id="rId9" Type="http://schemas.openxmlformats.org/officeDocument/2006/relationships/image" Target="../media/image1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76" name="Google Shape;476;p31"/>
          <p:cNvSpPr txBox="1">
            <a:spLocks noGrp="1"/>
          </p:cNvSpPr>
          <p:nvPr>
            <p:ph type="ctrTitle"/>
          </p:nvPr>
        </p:nvSpPr>
        <p:spPr>
          <a:xfrm>
            <a:off x="1925550" y="1468175"/>
            <a:ext cx="5292900" cy="157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3d Effect Portfolio</a:t>
            </a:r>
            <a:endParaRPr/>
          </a:p>
        </p:txBody>
      </p:sp>
      <p:sp>
        <p:nvSpPr>
          <p:cNvPr id="477" name="Google Shape;477;p31"/>
          <p:cNvSpPr txBox="1">
            <a:spLocks noGrp="1"/>
          </p:cNvSpPr>
          <p:nvPr>
            <p:ph type="subTitle" idx="1"/>
          </p:nvPr>
        </p:nvSpPr>
        <p:spPr>
          <a:xfrm>
            <a:off x="1925550" y="3042275"/>
            <a:ext cx="5292900" cy="450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Here is where your presentation begins</a:t>
            </a:r>
            <a:endParaRPr/>
          </a:p>
        </p:txBody>
      </p:sp>
      <p:grpSp>
        <p:nvGrpSpPr>
          <p:cNvPr id="478" name="Google Shape;478;p31"/>
          <p:cNvGrpSpPr/>
          <p:nvPr/>
        </p:nvGrpSpPr>
        <p:grpSpPr>
          <a:xfrm>
            <a:off x="1758812" y="1305368"/>
            <a:ext cx="331890" cy="331906"/>
            <a:chOff x="2242075" y="2645150"/>
            <a:chExt cx="516400" cy="516425"/>
          </a:xfrm>
        </p:grpSpPr>
        <p:sp>
          <p:nvSpPr>
            <p:cNvPr id="479" name="Google Shape;479;p31"/>
            <p:cNvSpPr/>
            <p:nvPr/>
          </p:nvSpPr>
          <p:spPr>
            <a:xfrm>
              <a:off x="2495750" y="2645150"/>
              <a:ext cx="9050" cy="516425"/>
            </a:xfrm>
            <a:custGeom>
              <a:avLst/>
              <a:gdLst/>
              <a:ahLst/>
              <a:cxnLst/>
              <a:rect l="l" t="t" r="r" b="b"/>
              <a:pathLst>
                <a:path w="362" h="20657" extrusionOk="0">
                  <a:moveTo>
                    <a:pt x="1" y="1"/>
                  </a:moveTo>
                  <a:lnTo>
                    <a:pt x="1" y="20656"/>
                  </a:lnTo>
                  <a:lnTo>
                    <a:pt x="361" y="20656"/>
                  </a:lnTo>
                  <a:lnTo>
                    <a:pt x="3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1"/>
            <p:cNvSpPr/>
            <p:nvPr/>
          </p:nvSpPr>
          <p:spPr>
            <a:xfrm>
              <a:off x="2242075" y="2898850"/>
              <a:ext cx="516400" cy="9025"/>
            </a:xfrm>
            <a:custGeom>
              <a:avLst/>
              <a:gdLst/>
              <a:ahLst/>
              <a:cxnLst/>
              <a:rect l="l" t="t" r="r" b="b"/>
              <a:pathLst>
                <a:path w="20656" h="361" extrusionOk="0">
                  <a:moveTo>
                    <a:pt x="0" y="0"/>
                  </a:moveTo>
                  <a:lnTo>
                    <a:pt x="0" y="361"/>
                  </a:lnTo>
                  <a:lnTo>
                    <a:pt x="20656" y="361"/>
                  </a:lnTo>
                  <a:lnTo>
                    <a:pt x="206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1"/>
            <p:cNvSpPr/>
            <p:nvPr/>
          </p:nvSpPr>
          <p:spPr>
            <a:xfrm>
              <a:off x="2314850" y="2717925"/>
              <a:ext cx="370850" cy="370850"/>
            </a:xfrm>
            <a:custGeom>
              <a:avLst/>
              <a:gdLst/>
              <a:ahLst/>
              <a:cxnLst/>
              <a:rect l="l" t="t" r="r" b="b"/>
              <a:pathLst>
                <a:path w="14834" h="14834" extrusionOk="0">
                  <a:moveTo>
                    <a:pt x="14612" y="1"/>
                  </a:moveTo>
                  <a:lnTo>
                    <a:pt x="0" y="14584"/>
                  </a:lnTo>
                  <a:lnTo>
                    <a:pt x="250" y="14834"/>
                  </a:lnTo>
                  <a:lnTo>
                    <a:pt x="14833" y="250"/>
                  </a:lnTo>
                  <a:lnTo>
                    <a:pt x="146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1"/>
            <p:cNvSpPr/>
            <p:nvPr/>
          </p:nvSpPr>
          <p:spPr>
            <a:xfrm>
              <a:off x="2314850" y="2717925"/>
              <a:ext cx="370850" cy="370850"/>
            </a:xfrm>
            <a:custGeom>
              <a:avLst/>
              <a:gdLst/>
              <a:ahLst/>
              <a:cxnLst/>
              <a:rect l="l" t="t" r="r" b="b"/>
              <a:pathLst>
                <a:path w="14834" h="14834" extrusionOk="0">
                  <a:moveTo>
                    <a:pt x="250" y="1"/>
                  </a:moveTo>
                  <a:lnTo>
                    <a:pt x="0" y="250"/>
                  </a:lnTo>
                  <a:lnTo>
                    <a:pt x="14612" y="14834"/>
                  </a:lnTo>
                  <a:lnTo>
                    <a:pt x="14833" y="14584"/>
                  </a:lnTo>
                  <a:lnTo>
                    <a:pt x="2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648"/>
        <p:cNvGrpSpPr/>
        <p:nvPr/>
      </p:nvGrpSpPr>
      <p:grpSpPr>
        <a:xfrm>
          <a:off x="0" y="0"/>
          <a:ext cx="0" cy="0"/>
          <a:chOff x="0" y="0"/>
          <a:chExt cx="0" cy="0"/>
        </a:xfrm>
      </p:grpSpPr>
      <p:pic>
        <p:nvPicPr>
          <p:cNvPr id="649" name="Google Shape;649;p41"/>
          <p:cNvPicPr preferRelativeResize="0">
            <a:picLocks noGrp="1"/>
          </p:cNvPicPr>
          <p:nvPr>
            <p:ph type="pic" idx="2"/>
          </p:nvPr>
        </p:nvPicPr>
        <p:blipFill rotWithShape="1">
          <a:blip r:embed="rId3">
            <a:alphaModFix/>
          </a:blip>
          <a:srcRect t="4631" b="1223"/>
          <a:stretch/>
        </p:blipFill>
        <p:spPr>
          <a:xfrm>
            <a:off x="713225" y="539500"/>
            <a:ext cx="2906275" cy="4064499"/>
          </a:xfrm>
          <a:prstGeom prst="rect">
            <a:avLst/>
          </a:prstGeom>
        </p:spPr>
      </p:pic>
      <p:pic>
        <p:nvPicPr>
          <p:cNvPr id="650" name="Google Shape;650;p41"/>
          <p:cNvPicPr preferRelativeResize="0">
            <a:picLocks noGrp="1"/>
          </p:cNvPicPr>
          <p:nvPr>
            <p:ph type="pic" idx="3"/>
          </p:nvPr>
        </p:nvPicPr>
        <p:blipFill rotWithShape="1">
          <a:blip r:embed="rId4">
            <a:alphaModFix/>
          </a:blip>
          <a:srcRect l="3504" t="10768" r="211" b="9167"/>
          <a:stretch/>
        </p:blipFill>
        <p:spPr>
          <a:xfrm>
            <a:off x="6231800" y="1917700"/>
            <a:ext cx="2159800" cy="2686300"/>
          </a:xfrm>
          <a:prstGeom prst="rect">
            <a:avLst/>
          </a:prstGeom>
        </p:spPr>
      </p:pic>
      <p:sp>
        <p:nvSpPr>
          <p:cNvPr id="651" name="Google Shape;651;p41"/>
          <p:cNvSpPr txBox="1">
            <a:spLocks noGrp="1"/>
          </p:cNvSpPr>
          <p:nvPr>
            <p:ph type="title"/>
          </p:nvPr>
        </p:nvSpPr>
        <p:spPr>
          <a:xfrm>
            <a:off x="3803300" y="539500"/>
            <a:ext cx="4627500" cy="470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My best work</a:t>
            </a:r>
            <a:endParaRPr/>
          </a:p>
        </p:txBody>
      </p:sp>
      <p:sp>
        <p:nvSpPr>
          <p:cNvPr id="652" name="Google Shape;652;p41"/>
          <p:cNvSpPr txBox="1">
            <a:spLocks noGrp="1"/>
          </p:cNvSpPr>
          <p:nvPr>
            <p:ph type="subTitle" idx="1"/>
          </p:nvPr>
        </p:nvSpPr>
        <p:spPr>
          <a:xfrm>
            <a:off x="3803300" y="1092150"/>
            <a:ext cx="4627500" cy="666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“As an artist, it's my job to capture the beauty, joy and emotion of the world around me. I strive to create something unique in each piece, combining technique and detail”</a:t>
            </a:r>
            <a:endParaRPr/>
          </a:p>
        </p:txBody>
      </p:sp>
      <p:pic>
        <p:nvPicPr>
          <p:cNvPr id="653" name="Google Shape;653;p41"/>
          <p:cNvPicPr preferRelativeResize="0">
            <a:picLocks noGrp="1"/>
          </p:cNvPicPr>
          <p:nvPr>
            <p:ph type="pic" idx="4"/>
          </p:nvPr>
        </p:nvPicPr>
        <p:blipFill rotWithShape="1">
          <a:blip r:embed="rId5">
            <a:alphaModFix/>
          </a:blip>
          <a:srcRect l="1322" t="10077" b="4444"/>
          <a:stretch/>
        </p:blipFill>
        <p:spPr>
          <a:xfrm>
            <a:off x="3758400" y="1917700"/>
            <a:ext cx="2334499" cy="2686300"/>
          </a:xfrm>
          <a:prstGeom prst="rect">
            <a:avLst/>
          </a:prstGeom>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657"/>
        <p:cNvGrpSpPr/>
        <p:nvPr/>
      </p:nvGrpSpPr>
      <p:grpSpPr>
        <a:xfrm>
          <a:off x="0" y="0"/>
          <a:ext cx="0" cy="0"/>
          <a:chOff x="0" y="0"/>
          <a:chExt cx="0" cy="0"/>
        </a:xfrm>
      </p:grpSpPr>
      <p:pic>
        <p:nvPicPr>
          <p:cNvPr id="658" name="Google Shape;658;p42"/>
          <p:cNvPicPr preferRelativeResize="0">
            <a:picLocks noGrp="1"/>
          </p:cNvPicPr>
          <p:nvPr>
            <p:ph type="pic" idx="2"/>
          </p:nvPr>
        </p:nvPicPr>
        <p:blipFill rotWithShape="1">
          <a:blip r:embed="rId3">
            <a:alphaModFix/>
          </a:blip>
          <a:srcRect t="10493" b="10493"/>
          <a:stretch/>
        </p:blipFill>
        <p:spPr>
          <a:xfrm>
            <a:off x="0" y="-14875"/>
            <a:ext cx="9144000" cy="5158501"/>
          </a:xfrm>
          <a:prstGeom prst="rect">
            <a:avLst/>
          </a:prstGeom>
        </p:spPr>
      </p:pic>
      <p:sp>
        <p:nvSpPr>
          <p:cNvPr id="659" name="Google Shape;659;p42"/>
          <p:cNvSpPr txBox="1">
            <a:spLocks noGrp="1"/>
          </p:cNvSpPr>
          <p:nvPr>
            <p:ph type="title"/>
          </p:nvPr>
        </p:nvSpPr>
        <p:spPr>
          <a:xfrm>
            <a:off x="713225" y="2054250"/>
            <a:ext cx="3045900" cy="1035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"Creativity is the key to unlocking your true potential"</a:t>
            </a:r>
            <a:endParaRPr/>
          </a:p>
        </p:txBody>
      </p:sp>
      <p:grpSp>
        <p:nvGrpSpPr>
          <p:cNvPr id="660" name="Google Shape;660;p42"/>
          <p:cNvGrpSpPr/>
          <p:nvPr/>
        </p:nvGrpSpPr>
        <p:grpSpPr>
          <a:xfrm>
            <a:off x="-370625" y="-470628"/>
            <a:ext cx="1894656" cy="5732677"/>
            <a:chOff x="-370625" y="-470628"/>
            <a:chExt cx="1894656" cy="5732677"/>
          </a:xfrm>
        </p:grpSpPr>
        <p:grpSp>
          <p:nvGrpSpPr>
            <p:cNvPr id="661" name="Google Shape;661;p42"/>
            <p:cNvGrpSpPr/>
            <p:nvPr/>
          </p:nvGrpSpPr>
          <p:grpSpPr>
            <a:xfrm>
              <a:off x="-224584" y="4375078"/>
              <a:ext cx="1748616" cy="886972"/>
              <a:chOff x="-196797" y="4375078"/>
              <a:chExt cx="1748616" cy="886972"/>
            </a:xfrm>
          </p:grpSpPr>
          <p:pic>
            <p:nvPicPr>
              <p:cNvPr id="662" name="Google Shape;662;p42"/>
              <p:cNvPicPr preferRelativeResize="0"/>
              <p:nvPr/>
            </p:nvPicPr>
            <p:blipFill rotWithShape="1">
              <a:blip r:embed="rId4">
                <a:alphaModFix/>
              </a:blip>
              <a:srcRect t="21425" b="8897"/>
              <a:stretch/>
            </p:blipFill>
            <p:spPr>
              <a:xfrm rot="10800000">
                <a:off x="-196797" y="4445000"/>
                <a:ext cx="1484275" cy="817050"/>
              </a:xfrm>
              <a:prstGeom prst="rect">
                <a:avLst/>
              </a:prstGeom>
              <a:noFill/>
              <a:ln>
                <a:noFill/>
              </a:ln>
              <a:effectLst>
                <a:outerShdw blurRad="100013" dist="28575" dir="5400000" algn="bl" rotWithShape="0">
                  <a:schemeClr val="dk1">
                    <a:alpha val="17000"/>
                  </a:schemeClr>
                </a:outerShdw>
              </a:effectLst>
            </p:spPr>
          </p:pic>
          <p:pic>
            <p:nvPicPr>
              <p:cNvPr id="663" name="Google Shape;663;p42"/>
              <p:cNvPicPr preferRelativeResize="0"/>
              <p:nvPr/>
            </p:nvPicPr>
            <p:blipFill rotWithShape="1">
              <a:blip r:embed="rId5">
                <a:alphaModFix/>
              </a:blip>
              <a:srcRect t="7154" b="4522"/>
              <a:stretch/>
            </p:blipFill>
            <p:spPr>
              <a:xfrm>
                <a:off x="757675" y="4375078"/>
                <a:ext cx="794144" cy="722850"/>
              </a:xfrm>
              <a:prstGeom prst="rect">
                <a:avLst/>
              </a:prstGeom>
              <a:noFill/>
              <a:ln>
                <a:noFill/>
              </a:ln>
              <a:effectLst>
                <a:outerShdw blurRad="100013" dist="28575" dir="5400000" algn="bl" rotWithShape="0">
                  <a:schemeClr val="dk1">
                    <a:alpha val="17000"/>
                  </a:schemeClr>
                </a:outerShdw>
              </a:effectLst>
            </p:spPr>
          </p:pic>
          <p:pic>
            <p:nvPicPr>
              <p:cNvPr id="664" name="Google Shape;664;p42"/>
              <p:cNvPicPr preferRelativeResize="0"/>
              <p:nvPr/>
            </p:nvPicPr>
            <p:blipFill rotWithShape="1">
              <a:blip r:embed="rId6">
                <a:alphaModFix/>
              </a:blip>
              <a:srcRect l="7808" t="1870" r="2650" b="-1870"/>
              <a:stretch/>
            </p:blipFill>
            <p:spPr>
              <a:xfrm>
                <a:off x="-138282" y="4476738"/>
                <a:ext cx="496508" cy="519525"/>
              </a:xfrm>
              <a:prstGeom prst="rect">
                <a:avLst/>
              </a:prstGeom>
              <a:noFill/>
              <a:ln>
                <a:noFill/>
              </a:ln>
              <a:effectLst>
                <a:outerShdw blurRad="100013" dist="28575" dir="5400000" algn="bl" rotWithShape="0">
                  <a:schemeClr val="dk1">
                    <a:alpha val="17000"/>
                  </a:schemeClr>
                </a:outerShdw>
              </a:effectLst>
            </p:spPr>
          </p:pic>
        </p:grpSp>
        <p:grpSp>
          <p:nvGrpSpPr>
            <p:cNvPr id="665" name="Google Shape;665;p42"/>
            <p:cNvGrpSpPr/>
            <p:nvPr/>
          </p:nvGrpSpPr>
          <p:grpSpPr>
            <a:xfrm>
              <a:off x="-370625" y="-470628"/>
              <a:ext cx="1559362" cy="1574703"/>
              <a:chOff x="-370625" y="-470628"/>
              <a:chExt cx="1559362" cy="1574703"/>
            </a:xfrm>
          </p:grpSpPr>
          <p:grpSp>
            <p:nvGrpSpPr>
              <p:cNvPr id="666" name="Google Shape;666;p42"/>
              <p:cNvGrpSpPr/>
              <p:nvPr/>
            </p:nvGrpSpPr>
            <p:grpSpPr>
              <a:xfrm rot="10800000">
                <a:off x="237713" y="-25075"/>
                <a:ext cx="951025" cy="1129150"/>
                <a:chOff x="1674375" y="3474850"/>
                <a:chExt cx="951025" cy="1129150"/>
              </a:xfrm>
            </p:grpSpPr>
            <p:sp>
              <p:nvSpPr>
                <p:cNvPr id="667" name="Google Shape;667;p42"/>
                <p:cNvSpPr/>
                <p:nvPr/>
              </p:nvSpPr>
              <p:spPr>
                <a:xfrm>
                  <a:off x="1674375" y="3474850"/>
                  <a:ext cx="951025" cy="1129150"/>
                </a:xfrm>
                <a:custGeom>
                  <a:avLst/>
                  <a:gdLst/>
                  <a:ahLst/>
                  <a:cxnLst/>
                  <a:rect l="l" t="t" r="r" b="b"/>
                  <a:pathLst>
                    <a:path w="38041" h="45166" extrusionOk="0">
                      <a:moveTo>
                        <a:pt x="19021" y="0"/>
                      </a:moveTo>
                      <a:cubicBezTo>
                        <a:pt x="8540" y="0"/>
                        <a:pt x="1" y="8512"/>
                        <a:pt x="1" y="19020"/>
                      </a:cubicBezTo>
                      <a:lnTo>
                        <a:pt x="1" y="45165"/>
                      </a:lnTo>
                      <a:lnTo>
                        <a:pt x="361" y="45165"/>
                      </a:lnTo>
                      <a:lnTo>
                        <a:pt x="361" y="19020"/>
                      </a:lnTo>
                      <a:cubicBezTo>
                        <a:pt x="361" y="8706"/>
                        <a:pt x="8734" y="333"/>
                        <a:pt x="19021" y="333"/>
                      </a:cubicBezTo>
                      <a:cubicBezTo>
                        <a:pt x="29307" y="333"/>
                        <a:pt x="37680" y="8706"/>
                        <a:pt x="37680" y="19020"/>
                      </a:cubicBezTo>
                      <a:lnTo>
                        <a:pt x="37680" y="45165"/>
                      </a:lnTo>
                      <a:lnTo>
                        <a:pt x="38040" y="45165"/>
                      </a:lnTo>
                      <a:lnTo>
                        <a:pt x="38040" y="19020"/>
                      </a:lnTo>
                      <a:cubicBezTo>
                        <a:pt x="38040" y="8512"/>
                        <a:pt x="29501" y="0"/>
                        <a:pt x="19021" y="0"/>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2"/>
                <p:cNvSpPr/>
                <p:nvPr/>
              </p:nvSpPr>
              <p:spPr>
                <a:xfrm>
                  <a:off x="1792225" y="3596825"/>
                  <a:ext cx="714650" cy="1007175"/>
                </a:xfrm>
                <a:custGeom>
                  <a:avLst/>
                  <a:gdLst/>
                  <a:ahLst/>
                  <a:cxnLst/>
                  <a:rect l="l" t="t" r="r" b="b"/>
                  <a:pathLst>
                    <a:path w="28586" h="40287" extrusionOk="0">
                      <a:moveTo>
                        <a:pt x="14307" y="1"/>
                      </a:moveTo>
                      <a:cubicBezTo>
                        <a:pt x="6433" y="1"/>
                        <a:pt x="0" y="6433"/>
                        <a:pt x="0" y="14307"/>
                      </a:cubicBezTo>
                      <a:lnTo>
                        <a:pt x="0" y="40286"/>
                      </a:lnTo>
                      <a:lnTo>
                        <a:pt x="361" y="40286"/>
                      </a:lnTo>
                      <a:lnTo>
                        <a:pt x="361" y="14307"/>
                      </a:lnTo>
                      <a:cubicBezTo>
                        <a:pt x="361" y="6627"/>
                        <a:pt x="6627" y="361"/>
                        <a:pt x="14307" y="361"/>
                      </a:cubicBezTo>
                      <a:cubicBezTo>
                        <a:pt x="21987" y="361"/>
                        <a:pt x="28253" y="6627"/>
                        <a:pt x="28253" y="14307"/>
                      </a:cubicBezTo>
                      <a:lnTo>
                        <a:pt x="28253" y="40286"/>
                      </a:lnTo>
                      <a:lnTo>
                        <a:pt x="28585" y="40286"/>
                      </a:lnTo>
                      <a:lnTo>
                        <a:pt x="28585" y="14307"/>
                      </a:lnTo>
                      <a:cubicBezTo>
                        <a:pt x="28585" y="6433"/>
                        <a:pt x="22181" y="1"/>
                        <a:pt x="14307"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2"/>
                <p:cNvSpPr/>
                <p:nvPr/>
              </p:nvSpPr>
              <p:spPr>
                <a:xfrm>
                  <a:off x="1912125" y="3743075"/>
                  <a:ext cx="475525" cy="860925"/>
                </a:xfrm>
                <a:custGeom>
                  <a:avLst/>
                  <a:gdLst/>
                  <a:ahLst/>
                  <a:cxnLst/>
                  <a:rect l="l" t="t" r="r" b="b"/>
                  <a:pathLst>
                    <a:path w="19021" h="34437" extrusionOk="0">
                      <a:moveTo>
                        <a:pt x="9511" y="1"/>
                      </a:moveTo>
                      <a:cubicBezTo>
                        <a:pt x="4270" y="1"/>
                        <a:pt x="1" y="4271"/>
                        <a:pt x="1" y="9511"/>
                      </a:cubicBezTo>
                      <a:lnTo>
                        <a:pt x="1" y="34436"/>
                      </a:lnTo>
                      <a:lnTo>
                        <a:pt x="333" y="34436"/>
                      </a:lnTo>
                      <a:lnTo>
                        <a:pt x="333" y="9511"/>
                      </a:lnTo>
                      <a:cubicBezTo>
                        <a:pt x="333" y="4465"/>
                        <a:pt x="4465" y="334"/>
                        <a:pt x="9511" y="334"/>
                      </a:cubicBezTo>
                      <a:cubicBezTo>
                        <a:pt x="14557" y="334"/>
                        <a:pt x="18688" y="4465"/>
                        <a:pt x="18688" y="9511"/>
                      </a:cubicBezTo>
                      <a:lnTo>
                        <a:pt x="18688" y="34436"/>
                      </a:lnTo>
                      <a:lnTo>
                        <a:pt x="19020" y="34436"/>
                      </a:lnTo>
                      <a:lnTo>
                        <a:pt x="19020" y="9511"/>
                      </a:lnTo>
                      <a:cubicBezTo>
                        <a:pt x="19020" y="4271"/>
                        <a:pt x="14751" y="1"/>
                        <a:pt x="9511"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70" name="Google Shape;670;p42"/>
              <p:cNvPicPr preferRelativeResize="0"/>
              <p:nvPr/>
            </p:nvPicPr>
            <p:blipFill rotWithShape="1">
              <a:blip r:embed="rId7">
                <a:alphaModFix/>
              </a:blip>
              <a:srcRect l="-1010" t="8345" r="1010" b="8776"/>
              <a:stretch/>
            </p:blipFill>
            <p:spPr>
              <a:xfrm>
                <a:off x="-370625" y="-470628"/>
                <a:ext cx="1295400" cy="1239050"/>
              </a:xfrm>
              <a:prstGeom prst="rect">
                <a:avLst/>
              </a:prstGeom>
              <a:noFill/>
              <a:ln>
                <a:noFill/>
              </a:ln>
              <a:effectLst>
                <a:outerShdw blurRad="100013" dist="28575" dir="5400000" algn="bl" rotWithShape="0">
                  <a:schemeClr val="dk1">
                    <a:alpha val="17000"/>
                  </a:schemeClr>
                </a:outerShdw>
              </a:effectLst>
            </p:spPr>
          </p:pic>
        </p:gr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674"/>
        <p:cNvGrpSpPr/>
        <p:nvPr/>
      </p:nvGrpSpPr>
      <p:grpSpPr>
        <a:xfrm>
          <a:off x="0" y="0"/>
          <a:ext cx="0" cy="0"/>
          <a:chOff x="0" y="0"/>
          <a:chExt cx="0" cy="0"/>
        </a:xfrm>
      </p:grpSpPr>
      <p:sp>
        <p:nvSpPr>
          <p:cNvPr id="675" name="Google Shape;675;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people say about me</a:t>
            </a:r>
            <a:endParaRPr/>
          </a:p>
        </p:txBody>
      </p:sp>
      <p:sp>
        <p:nvSpPr>
          <p:cNvPr id="676" name="Google Shape;676;p43"/>
          <p:cNvSpPr txBox="1">
            <a:spLocks noGrp="1"/>
          </p:cNvSpPr>
          <p:nvPr>
            <p:ph type="subTitle" idx="1"/>
          </p:nvPr>
        </p:nvSpPr>
        <p:spPr>
          <a:xfrm>
            <a:off x="1066663" y="1827352"/>
            <a:ext cx="3130800" cy="846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 have been impressed by the quality, attention to detail and creative approach brought to every project made”</a:t>
            </a:r>
            <a:endParaRPr/>
          </a:p>
        </p:txBody>
      </p:sp>
      <p:sp>
        <p:nvSpPr>
          <p:cNvPr id="677" name="Google Shape;677;p43"/>
          <p:cNvSpPr txBox="1">
            <a:spLocks noGrp="1"/>
          </p:cNvSpPr>
          <p:nvPr>
            <p:ph type="subTitle" idx="2"/>
          </p:nvPr>
        </p:nvSpPr>
        <p:spPr>
          <a:xfrm>
            <a:off x="4946539" y="1827352"/>
            <a:ext cx="3130800" cy="846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“Projects and campaigns are always taken to another level with ideas that come from this person. Digital marketing and content creation experience is quite evident”</a:t>
            </a:r>
            <a:endParaRPr/>
          </a:p>
        </p:txBody>
      </p:sp>
      <p:sp>
        <p:nvSpPr>
          <p:cNvPr id="678" name="Google Shape;678;p43"/>
          <p:cNvSpPr txBox="1">
            <a:spLocks noGrp="1"/>
          </p:cNvSpPr>
          <p:nvPr>
            <p:ph type="subTitle" idx="3"/>
          </p:nvPr>
        </p:nvSpPr>
        <p:spPr>
          <a:xfrm>
            <a:off x="1066663" y="3515603"/>
            <a:ext cx="3130800" cy="846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person has a strong technical understanding in order to develop successful strategies. Highly recommended for any kind of project or task”</a:t>
            </a:r>
            <a:endParaRPr/>
          </a:p>
        </p:txBody>
      </p:sp>
      <p:sp>
        <p:nvSpPr>
          <p:cNvPr id="679" name="Google Shape;679;p43"/>
          <p:cNvSpPr txBox="1">
            <a:spLocks noGrp="1"/>
          </p:cNvSpPr>
          <p:nvPr>
            <p:ph type="subTitle" idx="4"/>
          </p:nvPr>
        </p:nvSpPr>
        <p:spPr>
          <a:xfrm>
            <a:off x="4946540" y="3515599"/>
            <a:ext cx="3130800" cy="846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 creation is top-notch, with engaging yet professional writing style tailored to different audiences while keeping a steady brand message”</a:t>
            </a:r>
            <a:endParaRPr/>
          </a:p>
        </p:txBody>
      </p:sp>
      <p:sp>
        <p:nvSpPr>
          <p:cNvPr id="680" name="Google Shape;680;p43"/>
          <p:cNvSpPr txBox="1">
            <a:spLocks noGrp="1"/>
          </p:cNvSpPr>
          <p:nvPr>
            <p:ph type="subTitle" idx="5"/>
          </p:nvPr>
        </p:nvSpPr>
        <p:spPr>
          <a:xfrm>
            <a:off x="1066663" y="1302950"/>
            <a:ext cx="3130800" cy="448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Employer 1</a:t>
            </a:r>
            <a:endParaRPr/>
          </a:p>
        </p:txBody>
      </p:sp>
      <p:sp>
        <p:nvSpPr>
          <p:cNvPr id="681" name="Google Shape;681;p43"/>
          <p:cNvSpPr txBox="1">
            <a:spLocks noGrp="1"/>
          </p:cNvSpPr>
          <p:nvPr>
            <p:ph type="subTitle" idx="6"/>
          </p:nvPr>
        </p:nvSpPr>
        <p:spPr>
          <a:xfrm>
            <a:off x="1066663" y="2991215"/>
            <a:ext cx="3130800" cy="448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a:t>Employer 3</a:t>
            </a:r>
            <a:endParaRPr/>
          </a:p>
        </p:txBody>
      </p:sp>
      <p:sp>
        <p:nvSpPr>
          <p:cNvPr id="682" name="Google Shape;682;p43"/>
          <p:cNvSpPr txBox="1">
            <a:spLocks noGrp="1"/>
          </p:cNvSpPr>
          <p:nvPr>
            <p:ph type="subTitle" idx="7"/>
          </p:nvPr>
        </p:nvSpPr>
        <p:spPr>
          <a:xfrm>
            <a:off x="4946513" y="1302950"/>
            <a:ext cx="3130800" cy="448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a:t>Employer 2</a:t>
            </a:r>
            <a:endParaRPr/>
          </a:p>
        </p:txBody>
      </p:sp>
      <p:sp>
        <p:nvSpPr>
          <p:cNvPr id="683" name="Google Shape;683;p43"/>
          <p:cNvSpPr txBox="1">
            <a:spLocks noGrp="1"/>
          </p:cNvSpPr>
          <p:nvPr>
            <p:ph type="subTitle" idx="8"/>
          </p:nvPr>
        </p:nvSpPr>
        <p:spPr>
          <a:xfrm>
            <a:off x="4946517" y="2991204"/>
            <a:ext cx="3130800" cy="448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a:t>Employer 4</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687"/>
        <p:cNvGrpSpPr/>
        <p:nvPr/>
      </p:nvGrpSpPr>
      <p:grpSpPr>
        <a:xfrm>
          <a:off x="0" y="0"/>
          <a:ext cx="0" cy="0"/>
          <a:chOff x="0" y="0"/>
          <a:chExt cx="0" cy="0"/>
        </a:xfrm>
      </p:grpSpPr>
      <p:sp>
        <p:nvSpPr>
          <p:cNvPr id="688" name="Google Shape;688;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My skills and qualifications</a:t>
            </a:r>
            <a:endParaRPr/>
          </a:p>
        </p:txBody>
      </p:sp>
      <p:sp>
        <p:nvSpPr>
          <p:cNvPr id="689" name="Google Shape;689;p44"/>
          <p:cNvSpPr txBox="1">
            <a:spLocks noGrp="1"/>
          </p:cNvSpPr>
          <p:nvPr>
            <p:ph type="subTitle" idx="1"/>
          </p:nvPr>
        </p:nvSpPr>
        <p:spPr>
          <a:xfrm>
            <a:off x="713225" y="1786351"/>
            <a:ext cx="2441400" cy="86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 possess leadership abilities that have been sharpened through past roles where I was responsible for the teams”</a:t>
            </a:r>
            <a:endParaRPr/>
          </a:p>
        </p:txBody>
      </p:sp>
      <p:sp>
        <p:nvSpPr>
          <p:cNvPr id="690" name="Google Shape;690;p44"/>
          <p:cNvSpPr txBox="1">
            <a:spLocks noGrp="1"/>
          </p:cNvSpPr>
          <p:nvPr>
            <p:ph type="subTitle" idx="2"/>
          </p:nvPr>
        </p:nvSpPr>
        <p:spPr>
          <a:xfrm>
            <a:off x="3352903" y="1786359"/>
            <a:ext cx="2441400" cy="86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“My problem-solving capabilities have enabled me to solve difficult issues in the past, using creative and innovative solutions”</a:t>
            </a:r>
            <a:endParaRPr/>
          </a:p>
        </p:txBody>
      </p:sp>
      <p:sp>
        <p:nvSpPr>
          <p:cNvPr id="691" name="Google Shape;691;p44"/>
          <p:cNvSpPr txBox="1">
            <a:spLocks noGrp="1"/>
          </p:cNvSpPr>
          <p:nvPr>
            <p:ph type="subTitle" idx="3"/>
          </p:nvPr>
        </p:nvSpPr>
        <p:spPr>
          <a:xfrm>
            <a:off x="713225" y="3501750"/>
            <a:ext cx="2441400" cy="86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“My proactivity allows me to plan ahead and prioritize tasks according to objectives and different deadlines"</a:t>
            </a:r>
            <a:endParaRPr/>
          </a:p>
        </p:txBody>
      </p:sp>
      <p:sp>
        <p:nvSpPr>
          <p:cNvPr id="692" name="Google Shape;692;p44"/>
          <p:cNvSpPr txBox="1">
            <a:spLocks noGrp="1"/>
          </p:cNvSpPr>
          <p:nvPr>
            <p:ph type="subTitle" idx="4"/>
          </p:nvPr>
        </p:nvSpPr>
        <p:spPr>
          <a:xfrm>
            <a:off x="3352903" y="3501751"/>
            <a:ext cx="2441400" cy="86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 am knowledgeable in several technical areas such as programming languages that support my ambition in my field"</a:t>
            </a:r>
            <a:endParaRPr/>
          </a:p>
        </p:txBody>
      </p:sp>
      <p:sp>
        <p:nvSpPr>
          <p:cNvPr id="693" name="Google Shape;693;p44"/>
          <p:cNvSpPr txBox="1">
            <a:spLocks noGrp="1"/>
          </p:cNvSpPr>
          <p:nvPr>
            <p:ph type="subTitle" idx="7"/>
          </p:nvPr>
        </p:nvSpPr>
        <p:spPr>
          <a:xfrm>
            <a:off x="713225" y="1261975"/>
            <a:ext cx="2441400" cy="448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Leadership</a:t>
            </a:r>
            <a:endParaRPr/>
          </a:p>
        </p:txBody>
      </p:sp>
      <p:sp>
        <p:nvSpPr>
          <p:cNvPr id="694" name="Google Shape;694;p44"/>
          <p:cNvSpPr txBox="1">
            <a:spLocks noGrp="1"/>
          </p:cNvSpPr>
          <p:nvPr>
            <p:ph type="subTitle" idx="8"/>
          </p:nvPr>
        </p:nvSpPr>
        <p:spPr>
          <a:xfrm>
            <a:off x="3352903" y="1261975"/>
            <a:ext cx="2439000" cy="448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a:t>Problem-solving</a:t>
            </a:r>
            <a:endParaRPr/>
          </a:p>
        </p:txBody>
      </p:sp>
      <p:sp>
        <p:nvSpPr>
          <p:cNvPr id="695" name="Google Shape;695;p44"/>
          <p:cNvSpPr txBox="1">
            <a:spLocks noGrp="1"/>
          </p:cNvSpPr>
          <p:nvPr>
            <p:ph type="subTitle" idx="9"/>
          </p:nvPr>
        </p:nvSpPr>
        <p:spPr>
          <a:xfrm>
            <a:off x="5992575" y="1261975"/>
            <a:ext cx="2441700" cy="448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a:t>Communications</a:t>
            </a:r>
            <a:endParaRPr/>
          </a:p>
        </p:txBody>
      </p:sp>
      <p:sp>
        <p:nvSpPr>
          <p:cNvPr id="696" name="Google Shape;696;p44"/>
          <p:cNvSpPr txBox="1">
            <a:spLocks noGrp="1"/>
          </p:cNvSpPr>
          <p:nvPr>
            <p:ph type="subTitle" idx="5"/>
          </p:nvPr>
        </p:nvSpPr>
        <p:spPr>
          <a:xfrm>
            <a:off x="5992575" y="1786356"/>
            <a:ext cx="2444100" cy="86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“With excellent verbal and written skills, I can effectively convey complex messages to a variety of diverse audiences"</a:t>
            </a:r>
            <a:endParaRPr/>
          </a:p>
        </p:txBody>
      </p:sp>
      <p:sp>
        <p:nvSpPr>
          <p:cNvPr id="697" name="Google Shape;697;p44"/>
          <p:cNvSpPr txBox="1">
            <a:spLocks noGrp="1"/>
          </p:cNvSpPr>
          <p:nvPr>
            <p:ph type="subTitle" idx="6"/>
          </p:nvPr>
        </p:nvSpPr>
        <p:spPr>
          <a:xfrm>
            <a:off x="5992575" y="3501751"/>
            <a:ext cx="2444100" cy="86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“Teamwork is one of the essential part of my daily job, and I am highly sensitive towards different cultures and values"</a:t>
            </a:r>
            <a:endParaRPr/>
          </a:p>
        </p:txBody>
      </p:sp>
      <p:sp>
        <p:nvSpPr>
          <p:cNvPr id="698" name="Google Shape;698;p44"/>
          <p:cNvSpPr txBox="1">
            <a:spLocks noGrp="1"/>
          </p:cNvSpPr>
          <p:nvPr>
            <p:ph type="subTitle" idx="13"/>
          </p:nvPr>
        </p:nvSpPr>
        <p:spPr>
          <a:xfrm>
            <a:off x="713225" y="2977656"/>
            <a:ext cx="2441400" cy="44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a:t>Organization</a:t>
            </a:r>
            <a:endParaRPr/>
          </a:p>
        </p:txBody>
      </p:sp>
      <p:sp>
        <p:nvSpPr>
          <p:cNvPr id="699" name="Google Shape;699;p44"/>
          <p:cNvSpPr txBox="1">
            <a:spLocks noGrp="1"/>
          </p:cNvSpPr>
          <p:nvPr>
            <p:ph type="subTitle" idx="14"/>
          </p:nvPr>
        </p:nvSpPr>
        <p:spPr>
          <a:xfrm>
            <a:off x="3352903" y="2977653"/>
            <a:ext cx="2439000" cy="44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a:t>Technical skill</a:t>
            </a:r>
            <a:endParaRPr/>
          </a:p>
        </p:txBody>
      </p:sp>
      <p:sp>
        <p:nvSpPr>
          <p:cNvPr id="700" name="Google Shape;700;p44"/>
          <p:cNvSpPr txBox="1">
            <a:spLocks noGrp="1"/>
          </p:cNvSpPr>
          <p:nvPr>
            <p:ph type="subTitle" idx="15"/>
          </p:nvPr>
        </p:nvSpPr>
        <p:spPr>
          <a:xfrm>
            <a:off x="5992575" y="2977650"/>
            <a:ext cx="2444100" cy="44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Clr>
                <a:schemeClr val="dk1"/>
              </a:buClr>
              <a:buSzPts val="1100"/>
              <a:buFont typeface="Arial"/>
              <a:buNone/>
            </a:pPr>
            <a:r>
              <a:rPr lang="en"/>
              <a:t>Interpersonal skill</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704"/>
        <p:cNvGrpSpPr/>
        <p:nvPr/>
      </p:nvGrpSpPr>
      <p:grpSpPr>
        <a:xfrm>
          <a:off x="0" y="0"/>
          <a:ext cx="0" cy="0"/>
          <a:chOff x="0" y="0"/>
          <a:chExt cx="0" cy="0"/>
        </a:xfrm>
      </p:grpSpPr>
      <p:sp>
        <p:nvSpPr>
          <p:cNvPr id="705" name="Google Shape;705;p45"/>
          <p:cNvSpPr txBox="1">
            <a:spLocks noGrp="1"/>
          </p:cNvSpPr>
          <p:nvPr>
            <p:ph type="title"/>
          </p:nvPr>
        </p:nvSpPr>
        <p:spPr>
          <a:xfrm>
            <a:off x="3277212" y="1656625"/>
            <a:ext cx="2589600" cy="99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350</a:t>
            </a:r>
            <a:endParaRPr/>
          </a:p>
        </p:txBody>
      </p:sp>
      <p:sp>
        <p:nvSpPr>
          <p:cNvPr id="706" name="Google Shape;706;p45"/>
          <p:cNvSpPr txBox="1">
            <a:spLocks noGrp="1"/>
          </p:cNvSpPr>
          <p:nvPr>
            <p:ph type="subTitle" idx="1"/>
          </p:nvPr>
        </p:nvSpPr>
        <p:spPr>
          <a:xfrm>
            <a:off x="2286600" y="2852125"/>
            <a:ext cx="45708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number of projects I have worked on so far</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710"/>
        <p:cNvGrpSpPr/>
        <p:nvPr/>
      </p:nvGrpSpPr>
      <p:grpSpPr>
        <a:xfrm>
          <a:off x="0" y="0"/>
          <a:ext cx="0" cy="0"/>
          <a:chOff x="0" y="0"/>
          <a:chExt cx="0" cy="0"/>
        </a:xfrm>
      </p:grpSpPr>
      <p:sp>
        <p:nvSpPr>
          <p:cNvPr id="711" name="Google Shape;711;p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chart of the areas I work in</a:t>
            </a:r>
            <a:endParaRPr/>
          </a:p>
        </p:txBody>
      </p:sp>
      <p:sp>
        <p:nvSpPr>
          <p:cNvPr id="712" name="Google Shape;712;p46"/>
          <p:cNvSpPr txBox="1"/>
          <p:nvPr/>
        </p:nvSpPr>
        <p:spPr>
          <a:xfrm>
            <a:off x="811850" y="4277125"/>
            <a:ext cx="3852000" cy="327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Follow the link in the graph to modify its data and then paste the new one here. </a:t>
            </a:r>
            <a:r>
              <a:rPr lang="en" sz="1000" b="1" u="sng">
                <a:solidFill>
                  <a:schemeClr val="dk1"/>
                </a:solidFill>
                <a:latin typeface="Archivo"/>
                <a:ea typeface="Archivo"/>
                <a:cs typeface="Archivo"/>
                <a:sym typeface="Archivo"/>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For more info, click here</a:t>
            </a:r>
            <a:endParaRPr sz="1000" b="1">
              <a:solidFill>
                <a:schemeClr val="dk1"/>
              </a:solidFill>
              <a:latin typeface="Archivo"/>
              <a:ea typeface="Archivo"/>
              <a:cs typeface="Archivo"/>
              <a:sym typeface="Archivo"/>
            </a:endParaRPr>
          </a:p>
        </p:txBody>
      </p:sp>
      <p:sp>
        <p:nvSpPr>
          <p:cNvPr id="713" name="Google Shape;713;p46"/>
          <p:cNvSpPr txBox="1"/>
          <p:nvPr/>
        </p:nvSpPr>
        <p:spPr>
          <a:xfrm>
            <a:off x="5764448" y="1569975"/>
            <a:ext cx="2567700" cy="327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200">
                <a:solidFill>
                  <a:schemeClr val="dk1"/>
                </a:solidFill>
                <a:latin typeface="Archivo"/>
                <a:ea typeface="Archivo"/>
                <a:cs typeface="Archivo"/>
                <a:sym typeface="Archivo"/>
              </a:rPr>
              <a:t>Instagram, Twitter</a:t>
            </a:r>
            <a:endParaRPr sz="1200">
              <a:solidFill>
                <a:schemeClr val="dk1"/>
              </a:solidFill>
              <a:latin typeface="Archivo"/>
              <a:ea typeface="Archivo"/>
              <a:cs typeface="Archivo"/>
              <a:sym typeface="Archivo"/>
            </a:endParaRPr>
          </a:p>
        </p:txBody>
      </p:sp>
      <p:sp>
        <p:nvSpPr>
          <p:cNvPr id="714" name="Google Shape;714;p46"/>
          <p:cNvSpPr txBox="1"/>
          <p:nvPr/>
        </p:nvSpPr>
        <p:spPr>
          <a:xfrm>
            <a:off x="5672587" y="1170875"/>
            <a:ext cx="2567700" cy="448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Unbounded SemiBold"/>
                <a:ea typeface="Unbounded SemiBold"/>
                <a:cs typeface="Unbounded SemiBold"/>
                <a:sym typeface="Unbounded SemiBold"/>
              </a:rPr>
              <a:t>Social media</a:t>
            </a:r>
            <a:endParaRPr sz="1600">
              <a:solidFill>
                <a:schemeClr val="dk1"/>
              </a:solidFill>
              <a:latin typeface="Unbounded SemiBold"/>
              <a:ea typeface="Unbounded SemiBold"/>
              <a:cs typeface="Unbounded SemiBold"/>
              <a:sym typeface="Unbounded SemiBold"/>
            </a:endParaRPr>
          </a:p>
        </p:txBody>
      </p:sp>
      <p:sp>
        <p:nvSpPr>
          <p:cNvPr id="715" name="Google Shape;715;p46"/>
          <p:cNvSpPr txBox="1"/>
          <p:nvPr/>
        </p:nvSpPr>
        <p:spPr>
          <a:xfrm>
            <a:off x="5764448" y="4277000"/>
            <a:ext cx="2567700" cy="327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200">
                <a:solidFill>
                  <a:schemeClr val="dk1"/>
                </a:solidFill>
                <a:latin typeface="Archivo"/>
                <a:ea typeface="Archivo"/>
                <a:cs typeface="Archivo"/>
                <a:sym typeface="Archivo"/>
              </a:rPr>
              <a:t>SEO copywriting</a:t>
            </a:r>
            <a:endParaRPr sz="1200">
              <a:solidFill>
                <a:schemeClr val="dk1"/>
              </a:solidFill>
              <a:latin typeface="Archivo"/>
              <a:ea typeface="Archivo"/>
              <a:cs typeface="Archivo"/>
              <a:sym typeface="Archivo"/>
            </a:endParaRPr>
          </a:p>
        </p:txBody>
      </p:sp>
      <p:sp>
        <p:nvSpPr>
          <p:cNvPr id="716" name="Google Shape;716;p46"/>
          <p:cNvSpPr txBox="1"/>
          <p:nvPr/>
        </p:nvSpPr>
        <p:spPr>
          <a:xfrm>
            <a:off x="5764437" y="3877900"/>
            <a:ext cx="2567700" cy="448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Unbounded SemiBold"/>
                <a:ea typeface="Unbounded SemiBold"/>
                <a:cs typeface="Unbounded SemiBold"/>
                <a:sym typeface="Unbounded SemiBold"/>
              </a:rPr>
              <a:t>Copywriting</a:t>
            </a:r>
            <a:endParaRPr sz="1600">
              <a:solidFill>
                <a:schemeClr val="dk1"/>
              </a:solidFill>
              <a:latin typeface="Unbounded SemiBold"/>
              <a:ea typeface="Unbounded SemiBold"/>
              <a:cs typeface="Unbounded SemiBold"/>
              <a:sym typeface="Unbounded SemiBold"/>
            </a:endParaRPr>
          </a:p>
        </p:txBody>
      </p:sp>
      <p:sp>
        <p:nvSpPr>
          <p:cNvPr id="717" name="Google Shape;717;p46"/>
          <p:cNvSpPr txBox="1"/>
          <p:nvPr/>
        </p:nvSpPr>
        <p:spPr>
          <a:xfrm>
            <a:off x="5764448" y="3392850"/>
            <a:ext cx="2567700" cy="327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200">
                <a:solidFill>
                  <a:schemeClr val="dk1"/>
                </a:solidFill>
                <a:latin typeface="Archivo"/>
                <a:ea typeface="Archivo"/>
                <a:cs typeface="Archivo"/>
                <a:sym typeface="Archivo"/>
              </a:rPr>
              <a:t>Illustrations, vectors</a:t>
            </a:r>
            <a:endParaRPr sz="1200">
              <a:solidFill>
                <a:schemeClr val="dk1"/>
              </a:solidFill>
              <a:latin typeface="Archivo"/>
              <a:ea typeface="Archivo"/>
              <a:cs typeface="Archivo"/>
              <a:sym typeface="Archivo"/>
            </a:endParaRPr>
          </a:p>
        </p:txBody>
      </p:sp>
      <p:sp>
        <p:nvSpPr>
          <p:cNvPr id="718" name="Google Shape;718;p46"/>
          <p:cNvSpPr txBox="1"/>
          <p:nvPr/>
        </p:nvSpPr>
        <p:spPr>
          <a:xfrm>
            <a:off x="5764437" y="2993750"/>
            <a:ext cx="2567700" cy="448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Unbounded SemiBold"/>
                <a:ea typeface="Unbounded SemiBold"/>
                <a:cs typeface="Unbounded SemiBold"/>
                <a:sym typeface="Unbounded SemiBold"/>
              </a:rPr>
              <a:t>Graphic design</a:t>
            </a:r>
            <a:endParaRPr sz="1600">
              <a:solidFill>
                <a:schemeClr val="dk1"/>
              </a:solidFill>
              <a:latin typeface="Unbounded SemiBold"/>
              <a:ea typeface="Unbounded SemiBold"/>
              <a:cs typeface="Unbounded SemiBold"/>
              <a:sym typeface="Unbounded SemiBold"/>
            </a:endParaRPr>
          </a:p>
        </p:txBody>
      </p:sp>
      <p:sp>
        <p:nvSpPr>
          <p:cNvPr id="719" name="Google Shape;719;p46"/>
          <p:cNvSpPr txBox="1"/>
          <p:nvPr/>
        </p:nvSpPr>
        <p:spPr>
          <a:xfrm>
            <a:off x="5764448" y="2481413"/>
            <a:ext cx="2567700" cy="327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200">
                <a:solidFill>
                  <a:schemeClr val="dk1"/>
                </a:solidFill>
                <a:latin typeface="Archivo"/>
                <a:ea typeface="Archivo"/>
                <a:cs typeface="Archivo"/>
                <a:sym typeface="Archivo"/>
              </a:rPr>
              <a:t>Promotion</a:t>
            </a:r>
            <a:endParaRPr sz="1200">
              <a:solidFill>
                <a:schemeClr val="dk1"/>
              </a:solidFill>
              <a:latin typeface="Archivo"/>
              <a:ea typeface="Archivo"/>
              <a:cs typeface="Archivo"/>
              <a:sym typeface="Archivo"/>
            </a:endParaRPr>
          </a:p>
        </p:txBody>
      </p:sp>
      <p:sp>
        <p:nvSpPr>
          <p:cNvPr id="720" name="Google Shape;720;p46"/>
          <p:cNvSpPr txBox="1"/>
          <p:nvPr/>
        </p:nvSpPr>
        <p:spPr>
          <a:xfrm>
            <a:off x="5764437" y="2082312"/>
            <a:ext cx="2567700" cy="4482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600">
                <a:solidFill>
                  <a:schemeClr val="dk1"/>
                </a:solidFill>
                <a:latin typeface="Unbounded SemiBold"/>
                <a:ea typeface="Unbounded SemiBold"/>
                <a:cs typeface="Unbounded SemiBold"/>
                <a:sym typeface="Unbounded SemiBold"/>
              </a:rPr>
              <a:t>Marketing</a:t>
            </a:r>
            <a:endParaRPr sz="1600">
              <a:solidFill>
                <a:schemeClr val="dk1"/>
              </a:solidFill>
              <a:latin typeface="Unbounded SemiBold"/>
              <a:ea typeface="Unbounded SemiBold"/>
              <a:cs typeface="Unbounded SemiBold"/>
              <a:sym typeface="Unbounded SemiBold"/>
            </a:endParaRPr>
          </a:p>
        </p:txBody>
      </p:sp>
      <p:sp>
        <p:nvSpPr>
          <p:cNvPr id="721" name="Google Shape;721;p46"/>
          <p:cNvSpPr/>
          <p:nvPr/>
        </p:nvSpPr>
        <p:spPr>
          <a:xfrm>
            <a:off x="5291863" y="1280825"/>
            <a:ext cx="228300" cy="228300"/>
          </a:xfrm>
          <a:prstGeom prst="ellipse">
            <a:avLst/>
          </a:prstGeom>
          <a:solidFill>
            <a:schemeClr val="lt2"/>
          </a:solidFill>
          <a:ln w="9525" cap="flat" cmpd="sng">
            <a:solidFill>
              <a:schemeClr val="dk1"/>
            </a:solidFill>
            <a:prstDash val="solid"/>
            <a:round/>
            <a:headEnd type="none" w="sm" len="sm"/>
            <a:tailEnd type="none" w="sm" len="sm"/>
          </a:ln>
          <a:effectLst>
            <a:outerShdw blurRad="57150" dist="9525" dir="960000" algn="bl" rotWithShape="0">
              <a:schemeClr val="dk1">
                <a:alpha val="1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6"/>
          <p:cNvSpPr/>
          <p:nvPr/>
        </p:nvSpPr>
        <p:spPr>
          <a:xfrm>
            <a:off x="5383713" y="2192275"/>
            <a:ext cx="228300" cy="228300"/>
          </a:xfrm>
          <a:prstGeom prst="ellipse">
            <a:avLst/>
          </a:prstGeom>
          <a:solidFill>
            <a:schemeClr val="accent1"/>
          </a:solidFill>
          <a:ln w="9525" cap="flat" cmpd="sng">
            <a:solidFill>
              <a:schemeClr val="dk1"/>
            </a:solidFill>
            <a:prstDash val="solid"/>
            <a:round/>
            <a:headEnd type="none" w="sm" len="sm"/>
            <a:tailEnd type="none" w="sm" len="sm"/>
          </a:ln>
          <a:effectLst>
            <a:outerShdw blurRad="57150" dist="9525" dir="960000" algn="bl" rotWithShape="0">
              <a:schemeClr val="dk1">
                <a:alpha val="1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6"/>
          <p:cNvSpPr/>
          <p:nvPr/>
        </p:nvSpPr>
        <p:spPr>
          <a:xfrm>
            <a:off x="5383713" y="3103725"/>
            <a:ext cx="228300" cy="228300"/>
          </a:xfrm>
          <a:prstGeom prst="ellipse">
            <a:avLst/>
          </a:prstGeom>
          <a:solidFill>
            <a:schemeClr val="accent2"/>
          </a:solidFill>
          <a:ln w="9525" cap="flat" cmpd="sng">
            <a:solidFill>
              <a:schemeClr val="dk1"/>
            </a:solidFill>
            <a:prstDash val="solid"/>
            <a:round/>
            <a:headEnd type="none" w="sm" len="sm"/>
            <a:tailEnd type="none" w="sm" len="sm"/>
          </a:ln>
          <a:effectLst>
            <a:outerShdw blurRad="57150" dist="9525" dir="960000" algn="bl" rotWithShape="0">
              <a:schemeClr val="dk1">
                <a:alpha val="1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6"/>
          <p:cNvSpPr/>
          <p:nvPr/>
        </p:nvSpPr>
        <p:spPr>
          <a:xfrm>
            <a:off x="5383713" y="3987850"/>
            <a:ext cx="228300" cy="228300"/>
          </a:xfrm>
          <a:prstGeom prst="ellipse">
            <a:avLst/>
          </a:prstGeom>
          <a:solidFill>
            <a:schemeClr val="accent3"/>
          </a:solidFill>
          <a:ln w="9525" cap="flat" cmpd="sng">
            <a:solidFill>
              <a:schemeClr val="dk1"/>
            </a:solidFill>
            <a:prstDash val="solid"/>
            <a:round/>
            <a:headEnd type="none" w="sm" len="sm"/>
            <a:tailEnd type="none" w="sm" len="sm"/>
          </a:ln>
          <a:effectLst>
            <a:outerShdw blurRad="57150" dist="9525" dir="960000" algn="bl" rotWithShape="0">
              <a:schemeClr val="dk1">
                <a:alpha val="1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725" name="Google Shape;725;p46" title="Chart">
            <a:hlinkClick r:id="rId4"/>
          </p:cNvPr>
          <p:cNvPicPr preferRelativeResize="0"/>
          <p:nvPr/>
        </p:nvPicPr>
        <p:blipFill>
          <a:blip r:embed="rId5">
            <a:alphaModFix/>
          </a:blip>
          <a:stretch>
            <a:fillRect/>
          </a:stretch>
        </p:blipFill>
        <p:spPr>
          <a:xfrm>
            <a:off x="811849" y="1280825"/>
            <a:ext cx="4207852" cy="2822974"/>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729"/>
        <p:cNvGrpSpPr/>
        <p:nvPr/>
      </p:nvGrpSpPr>
      <p:grpSpPr>
        <a:xfrm>
          <a:off x="0" y="0"/>
          <a:ext cx="0" cy="0"/>
          <a:chOff x="0" y="0"/>
          <a:chExt cx="0" cy="0"/>
        </a:xfrm>
      </p:grpSpPr>
      <p:sp>
        <p:nvSpPr>
          <p:cNvPr id="730" name="Google Shape;730;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a:t>
            </a:r>
            <a:endParaRPr/>
          </a:p>
        </p:txBody>
      </p:sp>
      <p:graphicFrame>
        <p:nvGraphicFramePr>
          <p:cNvPr id="731" name="Google Shape;731;p47"/>
          <p:cNvGraphicFramePr/>
          <p:nvPr/>
        </p:nvGraphicFramePr>
        <p:xfrm>
          <a:off x="719975" y="1179660"/>
          <a:ext cx="7704025" cy="3424300"/>
        </p:xfrm>
        <a:graphic>
          <a:graphicData uri="http://schemas.openxmlformats.org/drawingml/2006/table">
            <a:tbl>
              <a:tblPr>
                <a:noFill/>
                <a:tableStyleId>{6D89C4B4-AB9E-4BE6-8264-DF4F92F7A52C}</a:tableStyleId>
              </a:tblPr>
              <a:tblGrid>
                <a:gridCol w="1431125">
                  <a:extLst>
                    <a:ext uri="{9D8B030D-6E8A-4147-A177-3AD203B41FA5}">
                      <a16:colId xmlns:a16="http://schemas.microsoft.com/office/drawing/2014/main" val="20000"/>
                    </a:ext>
                  </a:extLst>
                </a:gridCol>
                <a:gridCol w="1568225">
                  <a:extLst>
                    <a:ext uri="{9D8B030D-6E8A-4147-A177-3AD203B41FA5}">
                      <a16:colId xmlns:a16="http://schemas.microsoft.com/office/drawing/2014/main" val="20001"/>
                    </a:ext>
                  </a:extLst>
                </a:gridCol>
                <a:gridCol w="1568225">
                  <a:extLst>
                    <a:ext uri="{9D8B030D-6E8A-4147-A177-3AD203B41FA5}">
                      <a16:colId xmlns:a16="http://schemas.microsoft.com/office/drawing/2014/main" val="20002"/>
                    </a:ext>
                  </a:extLst>
                </a:gridCol>
                <a:gridCol w="1568225">
                  <a:extLst>
                    <a:ext uri="{9D8B030D-6E8A-4147-A177-3AD203B41FA5}">
                      <a16:colId xmlns:a16="http://schemas.microsoft.com/office/drawing/2014/main" val="20003"/>
                    </a:ext>
                  </a:extLst>
                </a:gridCol>
                <a:gridCol w="1568225">
                  <a:extLst>
                    <a:ext uri="{9D8B030D-6E8A-4147-A177-3AD203B41FA5}">
                      <a16:colId xmlns:a16="http://schemas.microsoft.com/office/drawing/2014/main" val="20004"/>
                    </a:ext>
                  </a:extLst>
                </a:gridCol>
              </a:tblGrid>
              <a:tr h="531250">
                <a:tc>
                  <a:txBody>
                    <a:bodyPr/>
                    <a:lstStyle/>
                    <a:p>
                      <a:pPr marL="0" lvl="0" indent="0" algn="l" rtl="0">
                        <a:lnSpc>
                          <a:spcPct val="100000"/>
                        </a:lnSpc>
                        <a:spcBef>
                          <a:spcPts val="0"/>
                        </a:spcBef>
                        <a:spcAft>
                          <a:spcPts val="0"/>
                        </a:spcAft>
                        <a:buNone/>
                      </a:pPr>
                      <a:r>
                        <a:rPr lang="en" sz="1200">
                          <a:solidFill>
                            <a:schemeClr val="dk1"/>
                          </a:solidFill>
                          <a:latin typeface="Unbounded SemiBold"/>
                          <a:ea typeface="Unbounded SemiBold"/>
                          <a:cs typeface="Unbounded SemiBold"/>
                          <a:sym typeface="Unbounded SemiBold"/>
                        </a:rPr>
                        <a:t>Project title</a:t>
                      </a:r>
                      <a:endParaRPr sz="1200">
                        <a:solidFill>
                          <a:schemeClr val="dk1"/>
                        </a:solidFill>
                        <a:latin typeface="Unbounded SemiBold"/>
                        <a:ea typeface="Unbounded SemiBold"/>
                        <a:cs typeface="Unbounded SemiBold"/>
                        <a:sym typeface="Unbounded SemiBold"/>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00000"/>
                        </a:lnSpc>
                        <a:spcBef>
                          <a:spcPts val="0"/>
                        </a:spcBef>
                        <a:spcAft>
                          <a:spcPts val="0"/>
                        </a:spcAft>
                        <a:buNone/>
                      </a:pPr>
                      <a:r>
                        <a:rPr lang="en" sz="1200">
                          <a:solidFill>
                            <a:schemeClr val="dk1"/>
                          </a:solidFill>
                          <a:latin typeface="Unbounded SemiBold"/>
                          <a:ea typeface="Unbounded SemiBold"/>
                          <a:cs typeface="Unbounded SemiBold"/>
                          <a:sym typeface="Unbounded SemiBold"/>
                        </a:rPr>
                        <a:t>Skills</a:t>
                      </a:r>
                      <a:endParaRPr sz="1200">
                        <a:solidFill>
                          <a:schemeClr val="dk1"/>
                        </a:solidFill>
                        <a:latin typeface="Unbounded SemiBold"/>
                        <a:ea typeface="Unbounded SemiBold"/>
                        <a:cs typeface="Unbounded SemiBold"/>
                        <a:sym typeface="Unbounded SemiBold"/>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00000"/>
                        </a:lnSpc>
                        <a:spcBef>
                          <a:spcPts val="0"/>
                        </a:spcBef>
                        <a:spcAft>
                          <a:spcPts val="0"/>
                        </a:spcAft>
                        <a:buNone/>
                      </a:pPr>
                      <a:r>
                        <a:rPr lang="en" sz="1200">
                          <a:solidFill>
                            <a:schemeClr val="dk1"/>
                          </a:solidFill>
                          <a:latin typeface="Unbounded SemiBold"/>
                          <a:ea typeface="Unbounded SemiBold"/>
                          <a:cs typeface="Unbounded SemiBold"/>
                          <a:sym typeface="Unbounded SemiBold"/>
                        </a:rPr>
                        <a:t>Date</a:t>
                      </a:r>
                      <a:endParaRPr sz="1200">
                        <a:solidFill>
                          <a:schemeClr val="dk1"/>
                        </a:solidFill>
                        <a:latin typeface="Unbounded SemiBold"/>
                        <a:ea typeface="Unbounded SemiBold"/>
                        <a:cs typeface="Unbounded SemiBold"/>
                        <a:sym typeface="Unbounded SemiBold"/>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00000"/>
                        </a:lnSpc>
                        <a:spcBef>
                          <a:spcPts val="0"/>
                        </a:spcBef>
                        <a:spcAft>
                          <a:spcPts val="0"/>
                        </a:spcAft>
                        <a:buNone/>
                      </a:pPr>
                      <a:r>
                        <a:rPr lang="en" sz="1200">
                          <a:solidFill>
                            <a:schemeClr val="dk1"/>
                          </a:solidFill>
                          <a:latin typeface="Unbounded SemiBold"/>
                          <a:ea typeface="Unbounded SemiBold"/>
                          <a:cs typeface="Unbounded SemiBold"/>
                          <a:sym typeface="Unbounded SemiBold"/>
                        </a:rPr>
                        <a:t>Ref</a:t>
                      </a:r>
                      <a:endParaRPr sz="1200">
                        <a:solidFill>
                          <a:schemeClr val="dk1"/>
                        </a:solidFill>
                        <a:latin typeface="Unbounded SemiBold"/>
                        <a:ea typeface="Unbounded SemiBold"/>
                        <a:cs typeface="Unbounded SemiBold"/>
                        <a:sym typeface="Unbounded SemiBold"/>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lnSpc>
                          <a:spcPct val="100000"/>
                        </a:lnSpc>
                        <a:spcBef>
                          <a:spcPts val="0"/>
                        </a:spcBef>
                        <a:spcAft>
                          <a:spcPts val="0"/>
                        </a:spcAft>
                        <a:buNone/>
                      </a:pPr>
                      <a:r>
                        <a:rPr lang="en" sz="1200">
                          <a:solidFill>
                            <a:schemeClr val="dk1"/>
                          </a:solidFill>
                          <a:latin typeface="Unbounded SemiBold"/>
                          <a:ea typeface="Unbounded SemiBold"/>
                          <a:cs typeface="Unbounded SemiBold"/>
                          <a:sym typeface="Unbounded SemiBold"/>
                        </a:rPr>
                        <a:t>Category</a:t>
                      </a:r>
                      <a:endParaRPr sz="1200">
                        <a:solidFill>
                          <a:schemeClr val="dk1"/>
                        </a:solidFill>
                        <a:latin typeface="Unbounded SemiBold"/>
                        <a:ea typeface="Unbounded SemiBold"/>
                        <a:cs typeface="Unbounded SemiBold"/>
                        <a:sym typeface="Unbounded SemiBold"/>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482175">
                <a:tc>
                  <a:txBody>
                    <a:bodyPr/>
                    <a:lstStyle/>
                    <a:p>
                      <a:pPr marL="0" lvl="0" indent="0" algn="l" rtl="0">
                        <a:lnSpc>
                          <a:spcPct val="100000"/>
                        </a:lnSpc>
                        <a:spcBef>
                          <a:spcPts val="0"/>
                        </a:spcBef>
                        <a:spcAft>
                          <a:spcPts val="0"/>
                        </a:spcAft>
                        <a:buNone/>
                      </a:pPr>
                      <a:r>
                        <a:rPr lang="en" sz="1200">
                          <a:solidFill>
                            <a:schemeClr val="dk1"/>
                          </a:solidFill>
                          <a:latin typeface="Unbounded SemiBold"/>
                          <a:ea typeface="Unbounded SemiBold"/>
                          <a:cs typeface="Unbounded SemiBold"/>
                          <a:sym typeface="Unbounded SemiBold"/>
                        </a:rPr>
                        <a:t>Project 1</a:t>
                      </a:r>
                      <a:endParaRPr sz="1200">
                        <a:solidFill>
                          <a:schemeClr val="dk1"/>
                        </a:solidFill>
                        <a:latin typeface="Unbounded SemiBold"/>
                        <a:ea typeface="Unbounded SemiBold"/>
                        <a:cs typeface="Unbounded SemiBold"/>
                        <a:sym typeface="Unbounded SemiBold"/>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Graphic design</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Jan 20XX</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[Link or reference]</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Print</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482175">
                <a:tc>
                  <a:txBody>
                    <a:bodyPr/>
                    <a:lstStyle/>
                    <a:p>
                      <a:pPr marL="0" lvl="0" indent="0" algn="l" rtl="0">
                        <a:lnSpc>
                          <a:spcPct val="100000"/>
                        </a:lnSpc>
                        <a:spcBef>
                          <a:spcPts val="0"/>
                        </a:spcBef>
                        <a:spcAft>
                          <a:spcPts val="0"/>
                        </a:spcAft>
                        <a:buNone/>
                      </a:pPr>
                      <a:r>
                        <a:rPr lang="en" sz="1200">
                          <a:solidFill>
                            <a:schemeClr val="dk1"/>
                          </a:solidFill>
                          <a:latin typeface="Unbounded SemiBold"/>
                          <a:ea typeface="Unbounded SemiBold"/>
                          <a:cs typeface="Unbounded SemiBold"/>
                          <a:sym typeface="Unbounded SemiBold"/>
                        </a:rPr>
                        <a:t>Project 2</a:t>
                      </a:r>
                      <a:endParaRPr sz="1200">
                        <a:solidFill>
                          <a:schemeClr val="dk1"/>
                        </a:solidFill>
                        <a:latin typeface="Unbounded SemiBold"/>
                        <a:ea typeface="Unbounded SemiBold"/>
                        <a:cs typeface="Unbounded SemiBold"/>
                        <a:sym typeface="Unbounded SemiBold"/>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Copywriting</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Feb 20XX</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[Link or reference]</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Content</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482175">
                <a:tc>
                  <a:txBody>
                    <a:bodyPr/>
                    <a:lstStyle/>
                    <a:p>
                      <a:pPr marL="0" lvl="0" indent="0" algn="l" rtl="0">
                        <a:lnSpc>
                          <a:spcPct val="100000"/>
                        </a:lnSpc>
                        <a:spcBef>
                          <a:spcPts val="0"/>
                        </a:spcBef>
                        <a:spcAft>
                          <a:spcPts val="0"/>
                        </a:spcAft>
                        <a:buNone/>
                      </a:pPr>
                      <a:r>
                        <a:rPr lang="en" sz="1200">
                          <a:solidFill>
                            <a:schemeClr val="dk1"/>
                          </a:solidFill>
                          <a:latin typeface="Unbounded SemiBold"/>
                          <a:ea typeface="Unbounded SemiBold"/>
                          <a:cs typeface="Unbounded SemiBold"/>
                          <a:sym typeface="Unbounded SemiBold"/>
                        </a:rPr>
                        <a:t>Project 3</a:t>
                      </a:r>
                      <a:endParaRPr sz="1200">
                        <a:solidFill>
                          <a:schemeClr val="dk1"/>
                        </a:solidFill>
                        <a:latin typeface="Unbounded SemiBold"/>
                        <a:ea typeface="Unbounded SemiBold"/>
                        <a:cs typeface="Unbounded SemiBold"/>
                        <a:sym typeface="Unbounded SemiBold"/>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Video production</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Mar 20XX</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[Link or reference]</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Motion</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r h="482175">
                <a:tc>
                  <a:txBody>
                    <a:bodyPr/>
                    <a:lstStyle/>
                    <a:p>
                      <a:pPr marL="0" lvl="0" indent="0" algn="l" rtl="0">
                        <a:lnSpc>
                          <a:spcPct val="100000"/>
                        </a:lnSpc>
                        <a:spcBef>
                          <a:spcPts val="0"/>
                        </a:spcBef>
                        <a:spcAft>
                          <a:spcPts val="0"/>
                        </a:spcAft>
                        <a:buNone/>
                      </a:pPr>
                      <a:r>
                        <a:rPr lang="en" sz="1200">
                          <a:solidFill>
                            <a:schemeClr val="dk1"/>
                          </a:solidFill>
                          <a:latin typeface="Unbounded SemiBold"/>
                          <a:ea typeface="Unbounded SemiBold"/>
                          <a:cs typeface="Unbounded SemiBold"/>
                          <a:sym typeface="Unbounded SemiBold"/>
                        </a:rPr>
                        <a:t>Project 4</a:t>
                      </a:r>
                      <a:endParaRPr sz="1200">
                        <a:solidFill>
                          <a:schemeClr val="dk1"/>
                        </a:solidFill>
                        <a:latin typeface="Unbounded SemiBold"/>
                        <a:ea typeface="Unbounded SemiBold"/>
                        <a:cs typeface="Unbounded SemiBold"/>
                        <a:sym typeface="Unbounded SemiBold"/>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3D modeling</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Apr 20XX</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[Link or reference]</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3D</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4"/>
                  </a:ext>
                </a:extLst>
              </a:tr>
              <a:tr h="482175">
                <a:tc>
                  <a:txBody>
                    <a:bodyPr/>
                    <a:lstStyle/>
                    <a:p>
                      <a:pPr marL="0" lvl="0" indent="0" algn="l" rtl="0">
                        <a:lnSpc>
                          <a:spcPct val="100000"/>
                        </a:lnSpc>
                        <a:spcBef>
                          <a:spcPts val="0"/>
                        </a:spcBef>
                        <a:spcAft>
                          <a:spcPts val="0"/>
                        </a:spcAft>
                        <a:buNone/>
                      </a:pPr>
                      <a:r>
                        <a:rPr lang="en" sz="1200">
                          <a:solidFill>
                            <a:schemeClr val="dk1"/>
                          </a:solidFill>
                          <a:latin typeface="Unbounded SemiBold"/>
                          <a:ea typeface="Unbounded SemiBold"/>
                          <a:cs typeface="Unbounded SemiBold"/>
                          <a:sym typeface="Unbounded SemiBold"/>
                        </a:rPr>
                        <a:t>Project 5</a:t>
                      </a:r>
                      <a:endParaRPr sz="1200">
                        <a:solidFill>
                          <a:schemeClr val="dk1"/>
                        </a:solidFill>
                        <a:latin typeface="Unbounded SemiBold"/>
                        <a:ea typeface="Unbounded SemiBold"/>
                        <a:cs typeface="Unbounded SemiBold"/>
                        <a:sym typeface="Unbounded SemiBold"/>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UI/UX design</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May 20XX</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[Link or reference]</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Web</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5"/>
                  </a:ext>
                </a:extLst>
              </a:tr>
              <a:tr h="482175">
                <a:tc>
                  <a:txBody>
                    <a:bodyPr/>
                    <a:lstStyle/>
                    <a:p>
                      <a:pPr marL="0" lvl="0" indent="0" algn="l" rtl="0">
                        <a:lnSpc>
                          <a:spcPct val="100000"/>
                        </a:lnSpc>
                        <a:spcBef>
                          <a:spcPts val="0"/>
                        </a:spcBef>
                        <a:spcAft>
                          <a:spcPts val="0"/>
                        </a:spcAft>
                        <a:buNone/>
                      </a:pPr>
                      <a:r>
                        <a:rPr lang="en" sz="1200">
                          <a:solidFill>
                            <a:schemeClr val="dk1"/>
                          </a:solidFill>
                          <a:latin typeface="Unbounded SemiBold"/>
                          <a:ea typeface="Unbounded SemiBold"/>
                          <a:cs typeface="Unbounded SemiBold"/>
                          <a:sym typeface="Unbounded SemiBold"/>
                        </a:rPr>
                        <a:t>Project 6</a:t>
                      </a:r>
                      <a:endParaRPr sz="1200">
                        <a:solidFill>
                          <a:schemeClr val="dk1"/>
                        </a:solidFill>
                        <a:latin typeface="Unbounded SemiBold"/>
                        <a:ea typeface="Unbounded SemiBold"/>
                        <a:cs typeface="Unbounded SemiBold"/>
                        <a:sym typeface="Unbounded SemiBold"/>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HTML/CSS</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Jun 20XX</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[Link or reference]</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tc>
                  <a:txBody>
                    <a:bodyPr/>
                    <a:lstStyle/>
                    <a:p>
                      <a:pPr marL="0" lvl="0" indent="0" algn="l" rtl="0">
                        <a:lnSpc>
                          <a:spcPct val="100000"/>
                        </a:lnSpc>
                        <a:spcBef>
                          <a:spcPts val="0"/>
                        </a:spcBef>
                        <a:spcAft>
                          <a:spcPts val="0"/>
                        </a:spcAft>
                        <a:buNone/>
                      </a:pPr>
                      <a:r>
                        <a:rPr lang="en" sz="1200">
                          <a:solidFill>
                            <a:schemeClr val="dk1"/>
                          </a:solidFill>
                          <a:latin typeface="Archivo"/>
                          <a:ea typeface="Archivo"/>
                          <a:cs typeface="Archivo"/>
                          <a:sym typeface="Archivo"/>
                        </a:rPr>
                        <a:t>Web</a:t>
                      </a:r>
                      <a:endParaRPr sz="1200">
                        <a:solidFill>
                          <a:schemeClr val="dk1"/>
                        </a:solidFill>
                        <a:latin typeface="Archivo"/>
                        <a:ea typeface="Archivo"/>
                        <a:cs typeface="Archivo"/>
                        <a:sym typeface="Archivo"/>
                      </a:endParaRPr>
                    </a:p>
                  </a:txBody>
                  <a:tcPr marL="18287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1"/>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735"/>
        <p:cNvGrpSpPr/>
        <p:nvPr/>
      </p:nvGrpSpPr>
      <p:grpSpPr>
        <a:xfrm>
          <a:off x="0" y="0"/>
          <a:ext cx="0" cy="0"/>
          <a:chOff x="0" y="0"/>
          <a:chExt cx="0" cy="0"/>
        </a:xfrm>
      </p:grpSpPr>
      <p:sp>
        <p:nvSpPr>
          <p:cNvPr id="736" name="Google Shape;736;p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How did I achieve success?</a:t>
            </a:r>
            <a:endParaRPr/>
          </a:p>
        </p:txBody>
      </p:sp>
      <p:sp>
        <p:nvSpPr>
          <p:cNvPr id="737" name="Google Shape;737;p48"/>
          <p:cNvSpPr/>
          <p:nvPr/>
        </p:nvSpPr>
        <p:spPr>
          <a:xfrm>
            <a:off x="1510850" y="2428925"/>
            <a:ext cx="228300" cy="228300"/>
          </a:xfrm>
          <a:prstGeom prst="ellipse">
            <a:avLst/>
          </a:prstGeom>
          <a:solidFill>
            <a:schemeClr val="lt2"/>
          </a:solidFill>
          <a:ln w="9525" cap="flat" cmpd="sng">
            <a:solidFill>
              <a:schemeClr val="dk1"/>
            </a:solidFill>
            <a:prstDash val="solid"/>
            <a:round/>
            <a:headEnd type="none" w="sm" len="sm"/>
            <a:tailEnd type="none" w="sm" len="sm"/>
          </a:ln>
          <a:effectLst>
            <a:outerShdw blurRad="57150" dist="9525" dir="960000" algn="bl" rotWithShape="0">
              <a:schemeClr val="dk1">
                <a:alpha val="1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8"/>
          <p:cNvSpPr txBox="1"/>
          <p:nvPr/>
        </p:nvSpPr>
        <p:spPr>
          <a:xfrm>
            <a:off x="722750" y="4006625"/>
            <a:ext cx="1804500" cy="530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rchivo"/>
                <a:ea typeface="Archivo"/>
                <a:cs typeface="Archivo"/>
                <a:sym typeface="Archivo"/>
              </a:rPr>
              <a:t>Measuring progress</a:t>
            </a:r>
            <a:endParaRPr sz="1200">
              <a:solidFill>
                <a:schemeClr val="dk1"/>
              </a:solidFill>
              <a:latin typeface="Archivo"/>
              <a:ea typeface="Archivo"/>
              <a:cs typeface="Archivo"/>
              <a:sym typeface="Archivo"/>
            </a:endParaRPr>
          </a:p>
        </p:txBody>
      </p:sp>
      <p:sp>
        <p:nvSpPr>
          <p:cNvPr id="739" name="Google Shape;739;p48"/>
          <p:cNvSpPr txBox="1"/>
          <p:nvPr/>
        </p:nvSpPr>
        <p:spPr>
          <a:xfrm>
            <a:off x="722750" y="3607525"/>
            <a:ext cx="1804500" cy="448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600">
                <a:solidFill>
                  <a:schemeClr val="dk1"/>
                </a:solidFill>
                <a:latin typeface="Unbounded SemiBold"/>
                <a:ea typeface="Unbounded SemiBold"/>
                <a:cs typeface="Unbounded SemiBold"/>
                <a:sym typeface="Unbounded SemiBold"/>
              </a:rPr>
              <a:t>Step 5</a:t>
            </a:r>
            <a:endParaRPr sz="1600">
              <a:solidFill>
                <a:schemeClr val="dk1"/>
              </a:solidFill>
              <a:latin typeface="Unbounded SemiBold"/>
              <a:ea typeface="Unbounded SemiBold"/>
              <a:cs typeface="Unbounded SemiBold"/>
              <a:sym typeface="Unbounded SemiBold"/>
            </a:endParaRPr>
          </a:p>
        </p:txBody>
      </p:sp>
      <p:sp>
        <p:nvSpPr>
          <p:cNvPr id="740" name="Google Shape;740;p48"/>
          <p:cNvSpPr txBox="1"/>
          <p:nvPr/>
        </p:nvSpPr>
        <p:spPr>
          <a:xfrm>
            <a:off x="2689217" y="4006625"/>
            <a:ext cx="1804500" cy="530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rchivo"/>
                <a:ea typeface="Archivo"/>
                <a:cs typeface="Archivo"/>
                <a:sym typeface="Archivo"/>
              </a:rPr>
              <a:t>Continuous improvement</a:t>
            </a:r>
            <a:endParaRPr sz="1200">
              <a:solidFill>
                <a:schemeClr val="dk1"/>
              </a:solidFill>
              <a:latin typeface="Archivo"/>
              <a:ea typeface="Archivo"/>
              <a:cs typeface="Archivo"/>
              <a:sym typeface="Archivo"/>
            </a:endParaRPr>
          </a:p>
        </p:txBody>
      </p:sp>
      <p:sp>
        <p:nvSpPr>
          <p:cNvPr id="741" name="Google Shape;741;p48"/>
          <p:cNvSpPr txBox="1"/>
          <p:nvPr/>
        </p:nvSpPr>
        <p:spPr>
          <a:xfrm>
            <a:off x="2689216" y="3607525"/>
            <a:ext cx="1804500" cy="448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600">
                <a:solidFill>
                  <a:schemeClr val="dk1"/>
                </a:solidFill>
                <a:latin typeface="Unbounded SemiBold"/>
                <a:ea typeface="Unbounded SemiBold"/>
                <a:cs typeface="Unbounded SemiBold"/>
                <a:sym typeface="Unbounded SemiBold"/>
              </a:rPr>
              <a:t>Step 6</a:t>
            </a:r>
            <a:endParaRPr sz="1600">
              <a:solidFill>
                <a:schemeClr val="dk1"/>
              </a:solidFill>
              <a:latin typeface="Unbounded SemiBold"/>
              <a:ea typeface="Unbounded SemiBold"/>
              <a:cs typeface="Unbounded SemiBold"/>
              <a:sym typeface="Unbounded SemiBold"/>
            </a:endParaRPr>
          </a:p>
        </p:txBody>
      </p:sp>
      <p:sp>
        <p:nvSpPr>
          <p:cNvPr id="742" name="Google Shape;742;p48"/>
          <p:cNvSpPr txBox="1"/>
          <p:nvPr/>
        </p:nvSpPr>
        <p:spPr>
          <a:xfrm>
            <a:off x="4655683" y="4006625"/>
            <a:ext cx="1804500" cy="530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rchivo"/>
                <a:ea typeface="Archivo"/>
                <a:cs typeface="Archivo"/>
                <a:sym typeface="Archivo"/>
              </a:rPr>
              <a:t>Analyzing outcomes</a:t>
            </a:r>
            <a:endParaRPr sz="1200">
              <a:solidFill>
                <a:schemeClr val="dk1"/>
              </a:solidFill>
              <a:latin typeface="Archivo"/>
              <a:ea typeface="Archivo"/>
              <a:cs typeface="Archivo"/>
              <a:sym typeface="Archivo"/>
            </a:endParaRPr>
          </a:p>
        </p:txBody>
      </p:sp>
      <p:sp>
        <p:nvSpPr>
          <p:cNvPr id="743" name="Google Shape;743;p48"/>
          <p:cNvSpPr txBox="1"/>
          <p:nvPr/>
        </p:nvSpPr>
        <p:spPr>
          <a:xfrm>
            <a:off x="4655682" y="3607525"/>
            <a:ext cx="1804500" cy="448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600">
                <a:solidFill>
                  <a:schemeClr val="dk1"/>
                </a:solidFill>
                <a:latin typeface="Unbounded SemiBold"/>
                <a:ea typeface="Unbounded SemiBold"/>
                <a:cs typeface="Unbounded SemiBold"/>
                <a:sym typeface="Unbounded SemiBold"/>
              </a:rPr>
              <a:t>Step 7</a:t>
            </a:r>
            <a:endParaRPr sz="1600">
              <a:solidFill>
                <a:schemeClr val="dk1"/>
              </a:solidFill>
              <a:latin typeface="Unbounded SemiBold"/>
              <a:ea typeface="Unbounded SemiBold"/>
              <a:cs typeface="Unbounded SemiBold"/>
              <a:sym typeface="Unbounded SemiBold"/>
            </a:endParaRPr>
          </a:p>
        </p:txBody>
      </p:sp>
      <p:sp>
        <p:nvSpPr>
          <p:cNvPr id="744" name="Google Shape;744;p48"/>
          <p:cNvSpPr txBox="1"/>
          <p:nvPr/>
        </p:nvSpPr>
        <p:spPr>
          <a:xfrm>
            <a:off x="6622149" y="4006625"/>
            <a:ext cx="1804500" cy="530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dk1"/>
                </a:solidFill>
                <a:latin typeface="Archivo"/>
                <a:ea typeface="Archivo"/>
                <a:cs typeface="Archivo"/>
                <a:sym typeface="Archivo"/>
              </a:rPr>
              <a:t>Focusing on the future</a:t>
            </a:r>
            <a:endParaRPr sz="1200">
              <a:solidFill>
                <a:schemeClr val="dk1"/>
              </a:solidFill>
              <a:latin typeface="Archivo"/>
              <a:ea typeface="Archivo"/>
              <a:cs typeface="Archivo"/>
              <a:sym typeface="Archivo"/>
            </a:endParaRPr>
          </a:p>
        </p:txBody>
      </p:sp>
      <p:sp>
        <p:nvSpPr>
          <p:cNvPr id="745" name="Google Shape;745;p48"/>
          <p:cNvSpPr txBox="1"/>
          <p:nvPr/>
        </p:nvSpPr>
        <p:spPr>
          <a:xfrm>
            <a:off x="6622149" y="3607525"/>
            <a:ext cx="1804500" cy="448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600">
                <a:solidFill>
                  <a:schemeClr val="dk1"/>
                </a:solidFill>
                <a:latin typeface="Unbounded SemiBold"/>
                <a:ea typeface="Unbounded SemiBold"/>
                <a:cs typeface="Unbounded SemiBold"/>
                <a:sym typeface="Unbounded SemiBold"/>
              </a:rPr>
              <a:t>Step 8</a:t>
            </a:r>
            <a:endParaRPr sz="1600">
              <a:solidFill>
                <a:schemeClr val="dk1"/>
              </a:solidFill>
              <a:latin typeface="Unbounded SemiBold"/>
              <a:ea typeface="Unbounded SemiBold"/>
              <a:cs typeface="Unbounded SemiBold"/>
              <a:sym typeface="Unbounded SemiBold"/>
            </a:endParaRPr>
          </a:p>
        </p:txBody>
      </p:sp>
      <p:sp>
        <p:nvSpPr>
          <p:cNvPr id="746" name="Google Shape;746;p48"/>
          <p:cNvSpPr txBox="1"/>
          <p:nvPr/>
        </p:nvSpPr>
        <p:spPr>
          <a:xfrm>
            <a:off x="722750" y="1194238"/>
            <a:ext cx="1804500" cy="530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200">
                <a:solidFill>
                  <a:schemeClr val="dk1"/>
                </a:solidFill>
                <a:latin typeface="Archivo"/>
                <a:ea typeface="Archivo"/>
                <a:cs typeface="Archivo"/>
                <a:sym typeface="Archivo"/>
              </a:rPr>
              <a:t>SEO copywriting</a:t>
            </a:r>
            <a:endParaRPr sz="1200">
              <a:solidFill>
                <a:schemeClr val="dk1"/>
              </a:solidFill>
              <a:latin typeface="Archivo"/>
              <a:ea typeface="Archivo"/>
              <a:cs typeface="Archivo"/>
              <a:sym typeface="Archivo"/>
            </a:endParaRPr>
          </a:p>
        </p:txBody>
      </p:sp>
      <p:sp>
        <p:nvSpPr>
          <p:cNvPr id="747" name="Google Shape;747;p48"/>
          <p:cNvSpPr txBox="1"/>
          <p:nvPr/>
        </p:nvSpPr>
        <p:spPr>
          <a:xfrm>
            <a:off x="722750" y="1675925"/>
            <a:ext cx="1804500" cy="44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1"/>
                </a:solidFill>
                <a:latin typeface="Unbounded SemiBold"/>
                <a:ea typeface="Unbounded SemiBold"/>
                <a:cs typeface="Unbounded SemiBold"/>
                <a:sym typeface="Unbounded SemiBold"/>
              </a:rPr>
              <a:t>Step 1</a:t>
            </a:r>
            <a:endParaRPr sz="1600">
              <a:solidFill>
                <a:schemeClr val="dk1"/>
              </a:solidFill>
              <a:latin typeface="Unbounded SemiBold"/>
              <a:ea typeface="Unbounded SemiBold"/>
              <a:cs typeface="Unbounded SemiBold"/>
              <a:sym typeface="Unbounded SemiBold"/>
            </a:endParaRPr>
          </a:p>
        </p:txBody>
      </p:sp>
      <p:sp>
        <p:nvSpPr>
          <p:cNvPr id="748" name="Google Shape;748;p48"/>
          <p:cNvSpPr txBox="1"/>
          <p:nvPr/>
        </p:nvSpPr>
        <p:spPr>
          <a:xfrm>
            <a:off x="2689217" y="1194238"/>
            <a:ext cx="1804500" cy="530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200">
                <a:solidFill>
                  <a:schemeClr val="dk1"/>
                </a:solidFill>
                <a:latin typeface="Archivo"/>
                <a:ea typeface="Archivo"/>
                <a:cs typeface="Archivo"/>
                <a:sym typeface="Archivo"/>
              </a:rPr>
              <a:t>Research and preparation</a:t>
            </a:r>
            <a:endParaRPr sz="1200">
              <a:solidFill>
                <a:schemeClr val="dk1"/>
              </a:solidFill>
              <a:latin typeface="Archivo"/>
              <a:ea typeface="Archivo"/>
              <a:cs typeface="Archivo"/>
              <a:sym typeface="Archivo"/>
            </a:endParaRPr>
          </a:p>
        </p:txBody>
      </p:sp>
      <p:sp>
        <p:nvSpPr>
          <p:cNvPr id="749" name="Google Shape;749;p48"/>
          <p:cNvSpPr txBox="1"/>
          <p:nvPr/>
        </p:nvSpPr>
        <p:spPr>
          <a:xfrm>
            <a:off x="2689216" y="1675925"/>
            <a:ext cx="1804500" cy="44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1"/>
                </a:solidFill>
                <a:latin typeface="Unbounded SemiBold"/>
                <a:ea typeface="Unbounded SemiBold"/>
                <a:cs typeface="Unbounded SemiBold"/>
                <a:sym typeface="Unbounded SemiBold"/>
              </a:rPr>
              <a:t>Step 2</a:t>
            </a:r>
            <a:endParaRPr sz="1600">
              <a:solidFill>
                <a:schemeClr val="dk1"/>
              </a:solidFill>
              <a:latin typeface="Unbounded SemiBold"/>
              <a:ea typeface="Unbounded SemiBold"/>
              <a:cs typeface="Unbounded SemiBold"/>
              <a:sym typeface="Unbounded SemiBold"/>
            </a:endParaRPr>
          </a:p>
        </p:txBody>
      </p:sp>
      <p:sp>
        <p:nvSpPr>
          <p:cNvPr id="750" name="Google Shape;750;p48"/>
          <p:cNvSpPr txBox="1"/>
          <p:nvPr/>
        </p:nvSpPr>
        <p:spPr>
          <a:xfrm>
            <a:off x="4655683" y="1194238"/>
            <a:ext cx="1804500" cy="530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200">
                <a:solidFill>
                  <a:schemeClr val="dk1"/>
                </a:solidFill>
                <a:latin typeface="Archivo"/>
                <a:ea typeface="Archivo"/>
                <a:cs typeface="Archivo"/>
                <a:sym typeface="Archivo"/>
              </a:rPr>
              <a:t>Developing strategies</a:t>
            </a:r>
            <a:endParaRPr sz="1200">
              <a:solidFill>
                <a:schemeClr val="dk1"/>
              </a:solidFill>
              <a:latin typeface="Archivo"/>
              <a:ea typeface="Archivo"/>
              <a:cs typeface="Archivo"/>
              <a:sym typeface="Archivo"/>
            </a:endParaRPr>
          </a:p>
        </p:txBody>
      </p:sp>
      <p:sp>
        <p:nvSpPr>
          <p:cNvPr id="751" name="Google Shape;751;p48"/>
          <p:cNvSpPr txBox="1"/>
          <p:nvPr/>
        </p:nvSpPr>
        <p:spPr>
          <a:xfrm>
            <a:off x="4655682" y="1675925"/>
            <a:ext cx="1804500" cy="44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1"/>
                </a:solidFill>
                <a:latin typeface="Unbounded SemiBold"/>
                <a:ea typeface="Unbounded SemiBold"/>
                <a:cs typeface="Unbounded SemiBold"/>
                <a:sym typeface="Unbounded SemiBold"/>
              </a:rPr>
              <a:t>Step 3</a:t>
            </a:r>
            <a:endParaRPr sz="1600">
              <a:solidFill>
                <a:schemeClr val="dk1"/>
              </a:solidFill>
              <a:latin typeface="Unbounded SemiBold"/>
              <a:ea typeface="Unbounded SemiBold"/>
              <a:cs typeface="Unbounded SemiBold"/>
              <a:sym typeface="Unbounded SemiBold"/>
            </a:endParaRPr>
          </a:p>
        </p:txBody>
      </p:sp>
      <p:sp>
        <p:nvSpPr>
          <p:cNvPr id="752" name="Google Shape;752;p48"/>
          <p:cNvSpPr txBox="1"/>
          <p:nvPr/>
        </p:nvSpPr>
        <p:spPr>
          <a:xfrm>
            <a:off x="6622149" y="1194238"/>
            <a:ext cx="1804500" cy="5307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1200">
                <a:solidFill>
                  <a:schemeClr val="dk1"/>
                </a:solidFill>
                <a:latin typeface="Archivo"/>
                <a:ea typeface="Archivo"/>
                <a:cs typeface="Archivo"/>
                <a:sym typeface="Archivo"/>
              </a:rPr>
              <a:t>Plans of action</a:t>
            </a:r>
            <a:endParaRPr sz="1200">
              <a:solidFill>
                <a:schemeClr val="dk1"/>
              </a:solidFill>
              <a:latin typeface="Archivo"/>
              <a:ea typeface="Archivo"/>
              <a:cs typeface="Archivo"/>
              <a:sym typeface="Archivo"/>
            </a:endParaRPr>
          </a:p>
        </p:txBody>
      </p:sp>
      <p:sp>
        <p:nvSpPr>
          <p:cNvPr id="753" name="Google Shape;753;p48"/>
          <p:cNvSpPr txBox="1"/>
          <p:nvPr/>
        </p:nvSpPr>
        <p:spPr>
          <a:xfrm>
            <a:off x="6622149" y="1675925"/>
            <a:ext cx="1804500" cy="448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1"/>
                </a:solidFill>
                <a:latin typeface="Unbounded SemiBold"/>
                <a:ea typeface="Unbounded SemiBold"/>
                <a:cs typeface="Unbounded SemiBold"/>
                <a:sym typeface="Unbounded SemiBold"/>
              </a:rPr>
              <a:t>Step 4</a:t>
            </a:r>
            <a:endParaRPr sz="1600">
              <a:solidFill>
                <a:schemeClr val="dk1"/>
              </a:solidFill>
              <a:latin typeface="Unbounded SemiBold"/>
              <a:ea typeface="Unbounded SemiBold"/>
              <a:cs typeface="Unbounded SemiBold"/>
              <a:sym typeface="Unbounded SemiBold"/>
            </a:endParaRPr>
          </a:p>
        </p:txBody>
      </p:sp>
      <p:sp>
        <p:nvSpPr>
          <p:cNvPr id="754" name="Google Shape;754;p48"/>
          <p:cNvSpPr/>
          <p:nvPr/>
        </p:nvSpPr>
        <p:spPr>
          <a:xfrm>
            <a:off x="1510850" y="3074463"/>
            <a:ext cx="228300" cy="228300"/>
          </a:xfrm>
          <a:prstGeom prst="ellipse">
            <a:avLst/>
          </a:prstGeom>
          <a:solidFill>
            <a:schemeClr val="lt2"/>
          </a:solidFill>
          <a:ln w="9525" cap="flat" cmpd="sng">
            <a:solidFill>
              <a:schemeClr val="dk1"/>
            </a:solidFill>
            <a:prstDash val="solid"/>
            <a:round/>
            <a:headEnd type="none" w="sm" len="sm"/>
            <a:tailEnd type="none" w="sm" len="sm"/>
          </a:ln>
          <a:effectLst>
            <a:outerShdw blurRad="57150" dist="9525" dir="960000" algn="bl" rotWithShape="0">
              <a:schemeClr val="dk1">
                <a:alpha val="1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5" name="Google Shape;755;p48"/>
          <p:cNvCxnSpPr>
            <a:stCxn id="737" idx="0"/>
            <a:endCxn id="747" idx="2"/>
          </p:cNvCxnSpPr>
          <p:nvPr/>
        </p:nvCxnSpPr>
        <p:spPr>
          <a:xfrm rot="-5400000">
            <a:off x="1472900" y="2276225"/>
            <a:ext cx="304800" cy="600"/>
          </a:xfrm>
          <a:prstGeom prst="bentConnector3">
            <a:avLst>
              <a:gd name="adj1" fmla="val 50000"/>
            </a:avLst>
          </a:prstGeom>
          <a:noFill/>
          <a:ln w="9525" cap="flat" cmpd="sng">
            <a:solidFill>
              <a:schemeClr val="dk1"/>
            </a:solidFill>
            <a:prstDash val="solid"/>
            <a:round/>
            <a:headEnd type="none" w="med" len="med"/>
            <a:tailEnd type="none" w="med" len="med"/>
          </a:ln>
        </p:spPr>
      </p:cxnSp>
      <p:cxnSp>
        <p:nvCxnSpPr>
          <p:cNvPr id="756" name="Google Shape;756;p48"/>
          <p:cNvCxnSpPr>
            <a:stCxn id="754" idx="4"/>
            <a:endCxn id="739" idx="0"/>
          </p:cNvCxnSpPr>
          <p:nvPr/>
        </p:nvCxnSpPr>
        <p:spPr>
          <a:xfrm rot="-5400000" flipH="1">
            <a:off x="1472900" y="3454863"/>
            <a:ext cx="304800" cy="600"/>
          </a:xfrm>
          <a:prstGeom prst="bentConnector3">
            <a:avLst>
              <a:gd name="adj1" fmla="val 49994"/>
            </a:avLst>
          </a:prstGeom>
          <a:noFill/>
          <a:ln w="9525" cap="flat" cmpd="sng">
            <a:solidFill>
              <a:schemeClr val="dk1"/>
            </a:solidFill>
            <a:prstDash val="solid"/>
            <a:round/>
            <a:headEnd type="none" w="med" len="med"/>
            <a:tailEnd type="none" w="med" len="med"/>
          </a:ln>
        </p:spPr>
      </p:cxnSp>
      <p:sp>
        <p:nvSpPr>
          <p:cNvPr id="757" name="Google Shape;757;p48"/>
          <p:cNvSpPr/>
          <p:nvPr/>
        </p:nvSpPr>
        <p:spPr>
          <a:xfrm>
            <a:off x="3477325" y="2428925"/>
            <a:ext cx="228300" cy="228300"/>
          </a:xfrm>
          <a:prstGeom prst="ellipse">
            <a:avLst/>
          </a:prstGeom>
          <a:solidFill>
            <a:schemeClr val="lt2"/>
          </a:solidFill>
          <a:ln w="9525" cap="flat" cmpd="sng">
            <a:solidFill>
              <a:schemeClr val="dk1"/>
            </a:solidFill>
            <a:prstDash val="solid"/>
            <a:round/>
            <a:headEnd type="none" w="sm" len="sm"/>
            <a:tailEnd type="none" w="sm" len="sm"/>
          </a:ln>
          <a:effectLst>
            <a:outerShdw blurRad="57150" dist="9525" dir="960000" algn="bl" rotWithShape="0">
              <a:schemeClr val="dk1">
                <a:alpha val="1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8"/>
          <p:cNvSpPr/>
          <p:nvPr/>
        </p:nvSpPr>
        <p:spPr>
          <a:xfrm>
            <a:off x="3477325" y="3074463"/>
            <a:ext cx="228300" cy="228300"/>
          </a:xfrm>
          <a:prstGeom prst="ellipse">
            <a:avLst/>
          </a:prstGeom>
          <a:solidFill>
            <a:schemeClr val="lt2"/>
          </a:solidFill>
          <a:ln w="9525" cap="flat" cmpd="sng">
            <a:solidFill>
              <a:schemeClr val="dk1"/>
            </a:solidFill>
            <a:prstDash val="solid"/>
            <a:round/>
            <a:headEnd type="none" w="sm" len="sm"/>
            <a:tailEnd type="none" w="sm" len="sm"/>
          </a:ln>
          <a:effectLst>
            <a:outerShdw blurRad="57150" dist="9525" dir="960000" algn="bl" rotWithShape="0">
              <a:schemeClr val="dk1">
                <a:alpha val="1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8"/>
          <p:cNvSpPr/>
          <p:nvPr/>
        </p:nvSpPr>
        <p:spPr>
          <a:xfrm>
            <a:off x="5443800" y="2428925"/>
            <a:ext cx="228300" cy="228300"/>
          </a:xfrm>
          <a:prstGeom prst="ellipse">
            <a:avLst/>
          </a:prstGeom>
          <a:solidFill>
            <a:schemeClr val="lt2"/>
          </a:solidFill>
          <a:ln w="9525" cap="flat" cmpd="sng">
            <a:solidFill>
              <a:schemeClr val="dk1"/>
            </a:solidFill>
            <a:prstDash val="solid"/>
            <a:round/>
            <a:headEnd type="none" w="sm" len="sm"/>
            <a:tailEnd type="none" w="sm" len="sm"/>
          </a:ln>
          <a:effectLst>
            <a:outerShdw blurRad="57150" dist="9525" dir="960000" algn="bl" rotWithShape="0">
              <a:schemeClr val="dk1">
                <a:alpha val="1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8"/>
          <p:cNvSpPr/>
          <p:nvPr/>
        </p:nvSpPr>
        <p:spPr>
          <a:xfrm>
            <a:off x="5443800" y="3074463"/>
            <a:ext cx="228300" cy="228300"/>
          </a:xfrm>
          <a:prstGeom prst="ellipse">
            <a:avLst/>
          </a:prstGeom>
          <a:solidFill>
            <a:schemeClr val="lt2"/>
          </a:solidFill>
          <a:ln w="9525" cap="flat" cmpd="sng">
            <a:solidFill>
              <a:schemeClr val="dk1"/>
            </a:solidFill>
            <a:prstDash val="solid"/>
            <a:round/>
            <a:headEnd type="none" w="sm" len="sm"/>
            <a:tailEnd type="none" w="sm" len="sm"/>
          </a:ln>
          <a:effectLst>
            <a:outerShdw blurRad="57150" dist="9525" dir="960000" algn="bl" rotWithShape="0">
              <a:schemeClr val="dk1">
                <a:alpha val="1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8"/>
          <p:cNvSpPr/>
          <p:nvPr/>
        </p:nvSpPr>
        <p:spPr>
          <a:xfrm>
            <a:off x="7410249" y="2428925"/>
            <a:ext cx="228300" cy="228300"/>
          </a:xfrm>
          <a:prstGeom prst="ellipse">
            <a:avLst/>
          </a:prstGeom>
          <a:solidFill>
            <a:schemeClr val="lt2"/>
          </a:solidFill>
          <a:ln w="9525" cap="flat" cmpd="sng">
            <a:solidFill>
              <a:schemeClr val="dk1"/>
            </a:solidFill>
            <a:prstDash val="solid"/>
            <a:round/>
            <a:headEnd type="none" w="sm" len="sm"/>
            <a:tailEnd type="none" w="sm" len="sm"/>
          </a:ln>
          <a:effectLst>
            <a:outerShdw blurRad="57150" dist="9525" dir="960000" algn="bl" rotWithShape="0">
              <a:schemeClr val="dk1">
                <a:alpha val="1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8"/>
          <p:cNvSpPr/>
          <p:nvPr/>
        </p:nvSpPr>
        <p:spPr>
          <a:xfrm>
            <a:off x="7410249" y="3074463"/>
            <a:ext cx="228300" cy="228300"/>
          </a:xfrm>
          <a:prstGeom prst="ellipse">
            <a:avLst/>
          </a:prstGeom>
          <a:solidFill>
            <a:schemeClr val="lt2"/>
          </a:solidFill>
          <a:ln w="9525" cap="flat" cmpd="sng">
            <a:solidFill>
              <a:schemeClr val="dk1"/>
            </a:solidFill>
            <a:prstDash val="solid"/>
            <a:round/>
            <a:headEnd type="none" w="sm" len="sm"/>
            <a:tailEnd type="none" w="sm" len="sm"/>
          </a:ln>
          <a:effectLst>
            <a:outerShdw blurRad="57150" dist="9525" dir="960000" algn="bl" rotWithShape="0">
              <a:schemeClr val="dk1">
                <a:alpha val="12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3" name="Google Shape;763;p48"/>
          <p:cNvCxnSpPr>
            <a:stCxn id="757" idx="0"/>
            <a:endCxn id="749" idx="2"/>
          </p:cNvCxnSpPr>
          <p:nvPr/>
        </p:nvCxnSpPr>
        <p:spPr>
          <a:xfrm rot="-5400000">
            <a:off x="3439375" y="2276225"/>
            <a:ext cx="304800" cy="600"/>
          </a:xfrm>
          <a:prstGeom prst="bentConnector3">
            <a:avLst>
              <a:gd name="adj1" fmla="val 50000"/>
            </a:avLst>
          </a:prstGeom>
          <a:noFill/>
          <a:ln w="9525" cap="flat" cmpd="sng">
            <a:solidFill>
              <a:schemeClr val="dk1"/>
            </a:solidFill>
            <a:prstDash val="solid"/>
            <a:round/>
            <a:headEnd type="none" w="med" len="med"/>
            <a:tailEnd type="none" w="med" len="med"/>
          </a:ln>
        </p:spPr>
      </p:cxnSp>
      <p:cxnSp>
        <p:nvCxnSpPr>
          <p:cNvPr id="764" name="Google Shape;764;p48"/>
          <p:cNvCxnSpPr>
            <a:stCxn id="758" idx="4"/>
            <a:endCxn id="741" idx="0"/>
          </p:cNvCxnSpPr>
          <p:nvPr/>
        </p:nvCxnSpPr>
        <p:spPr>
          <a:xfrm rot="-5400000" flipH="1">
            <a:off x="3439375" y="3454863"/>
            <a:ext cx="304800" cy="600"/>
          </a:xfrm>
          <a:prstGeom prst="bentConnector3">
            <a:avLst>
              <a:gd name="adj1" fmla="val 49994"/>
            </a:avLst>
          </a:prstGeom>
          <a:noFill/>
          <a:ln w="9525" cap="flat" cmpd="sng">
            <a:solidFill>
              <a:schemeClr val="dk1"/>
            </a:solidFill>
            <a:prstDash val="solid"/>
            <a:round/>
            <a:headEnd type="none" w="med" len="med"/>
            <a:tailEnd type="none" w="med" len="med"/>
          </a:ln>
        </p:spPr>
      </p:cxnSp>
      <p:cxnSp>
        <p:nvCxnSpPr>
          <p:cNvPr id="765" name="Google Shape;765;p48"/>
          <p:cNvCxnSpPr>
            <a:stCxn id="760" idx="4"/>
            <a:endCxn id="743" idx="0"/>
          </p:cNvCxnSpPr>
          <p:nvPr/>
        </p:nvCxnSpPr>
        <p:spPr>
          <a:xfrm rot="-5400000" flipH="1">
            <a:off x="5405850" y="3454863"/>
            <a:ext cx="304800" cy="600"/>
          </a:xfrm>
          <a:prstGeom prst="bentConnector3">
            <a:avLst>
              <a:gd name="adj1" fmla="val 49994"/>
            </a:avLst>
          </a:prstGeom>
          <a:noFill/>
          <a:ln w="9525" cap="flat" cmpd="sng">
            <a:solidFill>
              <a:schemeClr val="dk1"/>
            </a:solidFill>
            <a:prstDash val="solid"/>
            <a:round/>
            <a:headEnd type="none" w="med" len="med"/>
            <a:tailEnd type="none" w="med" len="med"/>
          </a:ln>
        </p:spPr>
      </p:cxnSp>
      <p:cxnSp>
        <p:nvCxnSpPr>
          <p:cNvPr id="766" name="Google Shape;766;p48"/>
          <p:cNvCxnSpPr>
            <a:stCxn id="762" idx="4"/>
            <a:endCxn id="745" idx="0"/>
          </p:cNvCxnSpPr>
          <p:nvPr/>
        </p:nvCxnSpPr>
        <p:spPr>
          <a:xfrm rot="-5400000" flipH="1">
            <a:off x="7372299" y="3454863"/>
            <a:ext cx="304800" cy="600"/>
          </a:xfrm>
          <a:prstGeom prst="bentConnector3">
            <a:avLst>
              <a:gd name="adj1" fmla="val 49994"/>
            </a:avLst>
          </a:prstGeom>
          <a:noFill/>
          <a:ln w="9525" cap="flat" cmpd="sng">
            <a:solidFill>
              <a:schemeClr val="dk1"/>
            </a:solidFill>
            <a:prstDash val="solid"/>
            <a:round/>
            <a:headEnd type="none" w="med" len="med"/>
            <a:tailEnd type="none" w="med" len="med"/>
          </a:ln>
        </p:spPr>
      </p:cxnSp>
      <p:cxnSp>
        <p:nvCxnSpPr>
          <p:cNvPr id="767" name="Google Shape;767;p48"/>
          <p:cNvCxnSpPr>
            <a:stCxn id="759" idx="0"/>
            <a:endCxn id="751" idx="2"/>
          </p:cNvCxnSpPr>
          <p:nvPr/>
        </p:nvCxnSpPr>
        <p:spPr>
          <a:xfrm rot="-5400000">
            <a:off x="5405850" y="2276225"/>
            <a:ext cx="304800" cy="600"/>
          </a:xfrm>
          <a:prstGeom prst="bentConnector3">
            <a:avLst>
              <a:gd name="adj1" fmla="val 50000"/>
            </a:avLst>
          </a:prstGeom>
          <a:noFill/>
          <a:ln w="9525" cap="flat" cmpd="sng">
            <a:solidFill>
              <a:schemeClr val="dk1"/>
            </a:solidFill>
            <a:prstDash val="solid"/>
            <a:round/>
            <a:headEnd type="none" w="med" len="med"/>
            <a:tailEnd type="none" w="med" len="med"/>
          </a:ln>
        </p:spPr>
      </p:cxnSp>
      <p:cxnSp>
        <p:nvCxnSpPr>
          <p:cNvPr id="768" name="Google Shape;768;p48"/>
          <p:cNvCxnSpPr>
            <a:stCxn id="761" idx="0"/>
            <a:endCxn id="753" idx="2"/>
          </p:cNvCxnSpPr>
          <p:nvPr/>
        </p:nvCxnSpPr>
        <p:spPr>
          <a:xfrm rot="-5400000">
            <a:off x="7372299" y="2276225"/>
            <a:ext cx="304800" cy="600"/>
          </a:xfrm>
          <a:prstGeom prst="bentConnector3">
            <a:avLst>
              <a:gd name="adj1" fmla="val 50000"/>
            </a:avLst>
          </a:prstGeom>
          <a:noFill/>
          <a:ln w="9525" cap="flat" cmpd="sng">
            <a:solidFill>
              <a:schemeClr val="dk1"/>
            </a:solidFill>
            <a:prstDash val="solid"/>
            <a:round/>
            <a:headEnd type="none" w="med" len="med"/>
            <a:tailEnd type="none" w="med" len="med"/>
          </a:ln>
        </p:spPr>
      </p:cxnSp>
      <p:cxnSp>
        <p:nvCxnSpPr>
          <p:cNvPr id="769" name="Google Shape;769;p48"/>
          <p:cNvCxnSpPr>
            <a:stCxn id="737" idx="6"/>
            <a:endCxn id="757" idx="2"/>
          </p:cNvCxnSpPr>
          <p:nvPr/>
        </p:nvCxnSpPr>
        <p:spPr>
          <a:xfrm>
            <a:off x="1739150" y="2543075"/>
            <a:ext cx="1738200" cy="600"/>
          </a:xfrm>
          <a:prstGeom prst="bentConnector3">
            <a:avLst>
              <a:gd name="adj1" fmla="val 49999"/>
            </a:avLst>
          </a:prstGeom>
          <a:noFill/>
          <a:ln w="9525" cap="flat" cmpd="sng">
            <a:solidFill>
              <a:schemeClr val="dk1"/>
            </a:solidFill>
            <a:prstDash val="solid"/>
            <a:round/>
            <a:headEnd type="none" w="med" len="med"/>
            <a:tailEnd type="none" w="med" len="med"/>
          </a:ln>
        </p:spPr>
      </p:cxnSp>
      <p:cxnSp>
        <p:nvCxnSpPr>
          <p:cNvPr id="770" name="Google Shape;770;p48"/>
          <p:cNvCxnSpPr>
            <a:stCxn id="757" idx="6"/>
            <a:endCxn id="759" idx="2"/>
          </p:cNvCxnSpPr>
          <p:nvPr/>
        </p:nvCxnSpPr>
        <p:spPr>
          <a:xfrm>
            <a:off x="3705625" y="2543075"/>
            <a:ext cx="1738200" cy="600"/>
          </a:xfrm>
          <a:prstGeom prst="bentConnector3">
            <a:avLst>
              <a:gd name="adj1" fmla="val 49999"/>
            </a:avLst>
          </a:prstGeom>
          <a:noFill/>
          <a:ln w="9525" cap="flat" cmpd="sng">
            <a:solidFill>
              <a:schemeClr val="dk1"/>
            </a:solidFill>
            <a:prstDash val="solid"/>
            <a:round/>
            <a:headEnd type="none" w="med" len="med"/>
            <a:tailEnd type="none" w="med" len="med"/>
          </a:ln>
        </p:spPr>
      </p:cxnSp>
      <p:cxnSp>
        <p:nvCxnSpPr>
          <p:cNvPr id="771" name="Google Shape;771;p48"/>
          <p:cNvCxnSpPr>
            <a:stCxn id="759" idx="6"/>
            <a:endCxn id="761" idx="2"/>
          </p:cNvCxnSpPr>
          <p:nvPr/>
        </p:nvCxnSpPr>
        <p:spPr>
          <a:xfrm>
            <a:off x="5672100" y="2543075"/>
            <a:ext cx="1738200" cy="600"/>
          </a:xfrm>
          <a:prstGeom prst="bentConnector3">
            <a:avLst>
              <a:gd name="adj1" fmla="val 49999"/>
            </a:avLst>
          </a:prstGeom>
          <a:noFill/>
          <a:ln w="9525" cap="flat" cmpd="sng">
            <a:solidFill>
              <a:schemeClr val="dk1"/>
            </a:solidFill>
            <a:prstDash val="solid"/>
            <a:round/>
            <a:headEnd type="none" w="med" len="med"/>
            <a:tailEnd type="none" w="med" len="med"/>
          </a:ln>
        </p:spPr>
      </p:cxnSp>
      <p:cxnSp>
        <p:nvCxnSpPr>
          <p:cNvPr id="772" name="Google Shape;772;p48"/>
          <p:cNvCxnSpPr>
            <a:stCxn id="761" idx="6"/>
            <a:endCxn id="754" idx="2"/>
          </p:cNvCxnSpPr>
          <p:nvPr/>
        </p:nvCxnSpPr>
        <p:spPr>
          <a:xfrm flipH="1">
            <a:off x="1510749" y="2543075"/>
            <a:ext cx="6127800" cy="645600"/>
          </a:xfrm>
          <a:prstGeom prst="bentConnector5">
            <a:avLst>
              <a:gd name="adj1" fmla="val -3886"/>
              <a:gd name="adj2" fmla="val 49995"/>
              <a:gd name="adj3" fmla="val 103884"/>
            </a:avLst>
          </a:prstGeom>
          <a:noFill/>
          <a:ln w="9525" cap="flat" cmpd="sng">
            <a:solidFill>
              <a:schemeClr val="dk1"/>
            </a:solidFill>
            <a:prstDash val="solid"/>
            <a:round/>
            <a:headEnd type="none" w="med" len="med"/>
            <a:tailEnd type="none" w="med" len="med"/>
          </a:ln>
        </p:spPr>
      </p:cxnSp>
      <p:cxnSp>
        <p:nvCxnSpPr>
          <p:cNvPr id="773" name="Google Shape;773;p48"/>
          <p:cNvCxnSpPr>
            <a:stCxn id="754" idx="6"/>
            <a:endCxn id="758" idx="2"/>
          </p:cNvCxnSpPr>
          <p:nvPr/>
        </p:nvCxnSpPr>
        <p:spPr>
          <a:xfrm>
            <a:off x="1739150" y="3188613"/>
            <a:ext cx="1738200" cy="600"/>
          </a:xfrm>
          <a:prstGeom prst="bentConnector3">
            <a:avLst>
              <a:gd name="adj1" fmla="val 49999"/>
            </a:avLst>
          </a:prstGeom>
          <a:noFill/>
          <a:ln w="9525" cap="flat" cmpd="sng">
            <a:solidFill>
              <a:schemeClr val="dk1"/>
            </a:solidFill>
            <a:prstDash val="solid"/>
            <a:round/>
            <a:headEnd type="none" w="med" len="med"/>
            <a:tailEnd type="none" w="med" len="med"/>
          </a:ln>
        </p:spPr>
      </p:cxnSp>
      <p:cxnSp>
        <p:nvCxnSpPr>
          <p:cNvPr id="774" name="Google Shape;774;p48"/>
          <p:cNvCxnSpPr>
            <a:stCxn id="758" idx="6"/>
            <a:endCxn id="760" idx="2"/>
          </p:cNvCxnSpPr>
          <p:nvPr/>
        </p:nvCxnSpPr>
        <p:spPr>
          <a:xfrm>
            <a:off x="3705625" y="3188613"/>
            <a:ext cx="1738200" cy="600"/>
          </a:xfrm>
          <a:prstGeom prst="bentConnector3">
            <a:avLst>
              <a:gd name="adj1" fmla="val 49999"/>
            </a:avLst>
          </a:prstGeom>
          <a:noFill/>
          <a:ln w="9525" cap="flat" cmpd="sng">
            <a:solidFill>
              <a:schemeClr val="dk1"/>
            </a:solidFill>
            <a:prstDash val="solid"/>
            <a:round/>
            <a:headEnd type="none" w="med" len="med"/>
            <a:tailEnd type="none" w="med" len="med"/>
          </a:ln>
        </p:spPr>
      </p:cxnSp>
      <p:cxnSp>
        <p:nvCxnSpPr>
          <p:cNvPr id="775" name="Google Shape;775;p48"/>
          <p:cNvCxnSpPr>
            <a:stCxn id="760" idx="6"/>
            <a:endCxn id="762" idx="2"/>
          </p:cNvCxnSpPr>
          <p:nvPr/>
        </p:nvCxnSpPr>
        <p:spPr>
          <a:xfrm>
            <a:off x="5672100" y="3188613"/>
            <a:ext cx="1738200" cy="600"/>
          </a:xfrm>
          <a:prstGeom prst="bentConnector3">
            <a:avLst>
              <a:gd name="adj1" fmla="val 49999"/>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779"/>
        <p:cNvGrpSpPr/>
        <p:nvPr/>
      </p:nvGrpSpPr>
      <p:grpSpPr>
        <a:xfrm>
          <a:off x="0" y="0"/>
          <a:ext cx="0" cy="0"/>
          <a:chOff x="0" y="0"/>
          <a:chExt cx="0" cy="0"/>
        </a:xfrm>
      </p:grpSpPr>
      <p:sp>
        <p:nvSpPr>
          <p:cNvPr id="780" name="Google Shape;780;p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Roadmap of my future projects</a:t>
            </a:r>
            <a:endParaRPr/>
          </a:p>
        </p:txBody>
      </p:sp>
      <p:graphicFrame>
        <p:nvGraphicFramePr>
          <p:cNvPr id="781" name="Google Shape;781;p49"/>
          <p:cNvGraphicFramePr/>
          <p:nvPr/>
        </p:nvGraphicFramePr>
        <p:xfrm>
          <a:off x="713300" y="1148188"/>
          <a:ext cx="7717325" cy="3457425"/>
        </p:xfrm>
        <a:graphic>
          <a:graphicData uri="http://schemas.openxmlformats.org/drawingml/2006/table">
            <a:tbl>
              <a:tblPr>
                <a:noFill/>
                <a:tableStyleId>{6D89C4B4-AB9E-4BE6-8264-DF4F92F7A52C}</a:tableStyleId>
              </a:tblPr>
              <a:tblGrid>
                <a:gridCol w="1364175">
                  <a:extLst>
                    <a:ext uri="{9D8B030D-6E8A-4147-A177-3AD203B41FA5}">
                      <a16:colId xmlns:a16="http://schemas.microsoft.com/office/drawing/2014/main" val="20000"/>
                    </a:ext>
                  </a:extLst>
                </a:gridCol>
                <a:gridCol w="1678250">
                  <a:extLst>
                    <a:ext uri="{9D8B030D-6E8A-4147-A177-3AD203B41FA5}">
                      <a16:colId xmlns:a16="http://schemas.microsoft.com/office/drawing/2014/main" val="20001"/>
                    </a:ext>
                  </a:extLst>
                </a:gridCol>
                <a:gridCol w="389575">
                  <a:extLst>
                    <a:ext uri="{9D8B030D-6E8A-4147-A177-3AD203B41FA5}">
                      <a16:colId xmlns:a16="http://schemas.microsoft.com/office/drawing/2014/main" val="20002"/>
                    </a:ext>
                  </a:extLst>
                </a:gridCol>
                <a:gridCol w="389575">
                  <a:extLst>
                    <a:ext uri="{9D8B030D-6E8A-4147-A177-3AD203B41FA5}">
                      <a16:colId xmlns:a16="http://schemas.microsoft.com/office/drawing/2014/main" val="20003"/>
                    </a:ext>
                  </a:extLst>
                </a:gridCol>
                <a:gridCol w="389575">
                  <a:extLst>
                    <a:ext uri="{9D8B030D-6E8A-4147-A177-3AD203B41FA5}">
                      <a16:colId xmlns:a16="http://schemas.microsoft.com/office/drawing/2014/main" val="20004"/>
                    </a:ext>
                  </a:extLst>
                </a:gridCol>
                <a:gridCol w="389575">
                  <a:extLst>
                    <a:ext uri="{9D8B030D-6E8A-4147-A177-3AD203B41FA5}">
                      <a16:colId xmlns:a16="http://schemas.microsoft.com/office/drawing/2014/main" val="20005"/>
                    </a:ext>
                  </a:extLst>
                </a:gridCol>
                <a:gridCol w="389575">
                  <a:extLst>
                    <a:ext uri="{9D8B030D-6E8A-4147-A177-3AD203B41FA5}">
                      <a16:colId xmlns:a16="http://schemas.microsoft.com/office/drawing/2014/main" val="20006"/>
                    </a:ext>
                  </a:extLst>
                </a:gridCol>
                <a:gridCol w="389575">
                  <a:extLst>
                    <a:ext uri="{9D8B030D-6E8A-4147-A177-3AD203B41FA5}">
                      <a16:colId xmlns:a16="http://schemas.microsoft.com/office/drawing/2014/main" val="20007"/>
                    </a:ext>
                  </a:extLst>
                </a:gridCol>
                <a:gridCol w="389575">
                  <a:extLst>
                    <a:ext uri="{9D8B030D-6E8A-4147-A177-3AD203B41FA5}">
                      <a16:colId xmlns:a16="http://schemas.microsoft.com/office/drawing/2014/main" val="20008"/>
                    </a:ext>
                  </a:extLst>
                </a:gridCol>
                <a:gridCol w="389575">
                  <a:extLst>
                    <a:ext uri="{9D8B030D-6E8A-4147-A177-3AD203B41FA5}">
                      <a16:colId xmlns:a16="http://schemas.microsoft.com/office/drawing/2014/main" val="20009"/>
                    </a:ext>
                  </a:extLst>
                </a:gridCol>
                <a:gridCol w="389575">
                  <a:extLst>
                    <a:ext uri="{9D8B030D-6E8A-4147-A177-3AD203B41FA5}">
                      <a16:colId xmlns:a16="http://schemas.microsoft.com/office/drawing/2014/main" val="20010"/>
                    </a:ext>
                  </a:extLst>
                </a:gridCol>
                <a:gridCol w="389575">
                  <a:extLst>
                    <a:ext uri="{9D8B030D-6E8A-4147-A177-3AD203B41FA5}">
                      <a16:colId xmlns:a16="http://schemas.microsoft.com/office/drawing/2014/main" val="20011"/>
                    </a:ext>
                  </a:extLst>
                </a:gridCol>
                <a:gridCol w="389575">
                  <a:extLst>
                    <a:ext uri="{9D8B030D-6E8A-4147-A177-3AD203B41FA5}">
                      <a16:colId xmlns:a16="http://schemas.microsoft.com/office/drawing/2014/main" val="20012"/>
                    </a:ext>
                  </a:extLst>
                </a:gridCol>
                <a:gridCol w="389575">
                  <a:extLst>
                    <a:ext uri="{9D8B030D-6E8A-4147-A177-3AD203B41FA5}">
                      <a16:colId xmlns:a16="http://schemas.microsoft.com/office/drawing/2014/main" val="20013"/>
                    </a:ext>
                  </a:extLst>
                </a:gridCol>
              </a:tblGrid>
              <a:tr h="415375">
                <a:tc>
                  <a:txBody>
                    <a:bodyPr/>
                    <a:lstStyle/>
                    <a:p>
                      <a:pPr marL="0" lvl="0" indent="0" algn="l" rtl="0">
                        <a:spcBef>
                          <a:spcPts val="0"/>
                        </a:spcBef>
                        <a:spcAft>
                          <a:spcPts val="0"/>
                        </a:spcAft>
                        <a:buNone/>
                      </a:pPr>
                      <a:r>
                        <a:rPr lang="en" sz="1000">
                          <a:solidFill>
                            <a:schemeClr val="dk1"/>
                          </a:solidFill>
                          <a:latin typeface="Unbounded SemiBold"/>
                          <a:ea typeface="Unbounded SemiBold"/>
                          <a:cs typeface="Unbounded SemiBold"/>
                          <a:sym typeface="Unbounded SemiBold"/>
                        </a:rPr>
                        <a:t>Initiative</a:t>
                      </a:r>
                      <a:endParaRPr sz="1000">
                        <a:solidFill>
                          <a:schemeClr val="dk1"/>
                        </a:solidFill>
                        <a:latin typeface="Unbounded SemiBold"/>
                        <a:ea typeface="Unbounded SemiBold"/>
                        <a:cs typeface="Unbounded SemiBold"/>
                        <a:sym typeface="Unbounded SemiBold"/>
                      </a:endParaRPr>
                    </a:p>
                  </a:txBody>
                  <a:tcPr marL="91425" marR="91425" marT="68575" marB="6857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sz="1000">
                          <a:solidFill>
                            <a:schemeClr val="dk1"/>
                          </a:solidFill>
                          <a:latin typeface="Unbounded SemiBold"/>
                          <a:ea typeface="Unbounded SemiBold"/>
                          <a:cs typeface="Unbounded SemiBold"/>
                          <a:sym typeface="Unbounded SemiBold"/>
                        </a:rPr>
                        <a:t>Objective</a:t>
                      </a:r>
                      <a:endParaRPr sz="1000">
                        <a:solidFill>
                          <a:schemeClr val="dk1"/>
                        </a:solidFill>
                        <a:latin typeface="Unbounded SemiBold"/>
                        <a:ea typeface="Unbounded SemiBold"/>
                        <a:cs typeface="Unbounded SemiBold"/>
                        <a:sym typeface="Unbounded SemiBold"/>
                      </a:endParaRPr>
                    </a:p>
                  </a:txBody>
                  <a:tcPr marL="91425" marR="91425"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Unbounded SemiBold"/>
                          <a:ea typeface="Unbounded SemiBold"/>
                          <a:cs typeface="Unbounded SemiBold"/>
                          <a:sym typeface="Unbounded SemiBold"/>
                        </a:rPr>
                        <a:t>Jan</a:t>
                      </a:r>
                      <a:endParaRPr sz="1000">
                        <a:solidFill>
                          <a:schemeClr val="dk1"/>
                        </a:solidFill>
                        <a:latin typeface="Unbounded SemiBold"/>
                        <a:ea typeface="Unbounded SemiBold"/>
                        <a:cs typeface="Unbounded SemiBold"/>
                        <a:sym typeface="Unbounded Semi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Unbounded SemiBold"/>
                          <a:ea typeface="Unbounded SemiBold"/>
                          <a:cs typeface="Unbounded SemiBold"/>
                          <a:sym typeface="Unbounded SemiBold"/>
                        </a:rPr>
                        <a:t>Feb</a:t>
                      </a:r>
                      <a:endParaRPr sz="1000">
                        <a:solidFill>
                          <a:schemeClr val="dk1"/>
                        </a:solidFill>
                        <a:latin typeface="Unbounded SemiBold"/>
                        <a:ea typeface="Unbounded SemiBold"/>
                        <a:cs typeface="Unbounded SemiBold"/>
                        <a:sym typeface="Unbounded Semi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Unbounded SemiBold"/>
                          <a:ea typeface="Unbounded SemiBold"/>
                          <a:cs typeface="Unbounded SemiBold"/>
                          <a:sym typeface="Unbounded SemiBold"/>
                        </a:rPr>
                        <a:t>Mar</a:t>
                      </a:r>
                      <a:endParaRPr sz="1000">
                        <a:solidFill>
                          <a:schemeClr val="dk1"/>
                        </a:solidFill>
                        <a:latin typeface="Unbounded SemiBold"/>
                        <a:ea typeface="Unbounded SemiBold"/>
                        <a:cs typeface="Unbounded SemiBold"/>
                        <a:sym typeface="Unbounded Semi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rgbClr val="000000"/>
                        </a:buClr>
                        <a:buSzPts val="1100"/>
                        <a:buFont typeface="Arial"/>
                        <a:buNone/>
                      </a:pPr>
                      <a:r>
                        <a:rPr lang="en" sz="1000">
                          <a:solidFill>
                            <a:schemeClr val="dk1"/>
                          </a:solidFill>
                          <a:latin typeface="Unbounded SemiBold"/>
                          <a:ea typeface="Unbounded SemiBold"/>
                          <a:cs typeface="Unbounded SemiBold"/>
                          <a:sym typeface="Unbounded SemiBold"/>
                        </a:rPr>
                        <a:t>Apr</a:t>
                      </a:r>
                      <a:endParaRPr sz="1000">
                        <a:solidFill>
                          <a:schemeClr val="dk1"/>
                        </a:solidFill>
                        <a:latin typeface="Unbounded SemiBold"/>
                        <a:ea typeface="Unbounded SemiBold"/>
                        <a:cs typeface="Unbounded SemiBold"/>
                        <a:sym typeface="Unbounded Semi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Unbounded SemiBold"/>
                          <a:ea typeface="Unbounded SemiBold"/>
                          <a:cs typeface="Unbounded SemiBold"/>
                          <a:sym typeface="Unbounded SemiBold"/>
                        </a:rPr>
                        <a:t>May</a:t>
                      </a:r>
                      <a:endParaRPr sz="1000">
                        <a:solidFill>
                          <a:schemeClr val="dk1"/>
                        </a:solidFill>
                        <a:latin typeface="Unbounded SemiBold"/>
                        <a:ea typeface="Unbounded SemiBold"/>
                        <a:cs typeface="Unbounded SemiBold"/>
                        <a:sym typeface="Unbounded Semi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Unbounded SemiBold"/>
                          <a:ea typeface="Unbounded SemiBold"/>
                          <a:cs typeface="Unbounded SemiBold"/>
                          <a:sym typeface="Unbounded SemiBold"/>
                        </a:rPr>
                        <a:t>Jun</a:t>
                      </a:r>
                      <a:endParaRPr sz="1000">
                        <a:solidFill>
                          <a:schemeClr val="dk1"/>
                        </a:solidFill>
                        <a:latin typeface="Unbounded SemiBold"/>
                        <a:ea typeface="Unbounded SemiBold"/>
                        <a:cs typeface="Unbounded SemiBold"/>
                        <a:sym typeface="Unbounded Semi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Unbounded SemiBold"/>
                          <a:ea typeface="Unbounded SemiBold"/>
                          <a:cs typeface="Unbounded SemiBold"/>
                          <a:sym typeface="Unbounded SemiBold"/>
                        </a:rPr>
                        <a:t>Jul</a:t>
                      </a:r>
                      <a:endParaRPr sz="1000">
                        <a:solidFill>
                          <a:schemeClr val="dk1"/>
                        </a:solidFill>
                        <a:latin typeface="Unbounded SemiBold"/>
                        <a:ea typeface="Unbounded SemiBold"/>
                        <a:cs typeface="Unbounded SemiBold"/>
                        <a:sym typeface="Unbounded Semi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Unbounded SemiBold"/>
                          <a:ea typeface="Unbounded SemiBold"/>
                          <a:cs typeface="Unbounded SemiBold"/>
                          <a:sym typeface="Unbounded SemiBold"/>
                        </a:rPr>
                        <a:t>Aug</a:t>
                      </a:r>
                      <a:endParaRPr sz="1000">
                        <a:solidFill>
                          <a:schemeClr val="dk1"/>
                        </a:solidFill>
                        <a:latin typeface="Unbounded SemiBold"/>
                        <a:ea typeface="Unbounded SemiBold"/>
                        <a:cs typeface="Unbounded SemiBold"/>
                        <a:sym typeface="Unbounded Semi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Unbounded SemiBold"/>
                          <a:ea typeface="Unbounded SemiBold"/>
                          <a:cs typeface="Unbounded SemiBold"/>
                          <a:sym typeface="Unbounded SemiBold"/>
                        </a:rPr>
                        <a:t>Sep</a:t>
                      </a:r>
                      <a:endParaRPr sz="1000">
                        <a:solidFill>
                          <a:schemeClr val="dk1"/>
                        </a:solidFill>
                        <a:latin typeface="Unbounded SemiBold"/>
                        <a:ea typeface="Unbounded SemiBold"/>
                        <a:cs typeface="Unbounded SemiBold"/>
                        <a:sym typeface="Unbounded Semi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Unbounded SemiBold"/>
                          <a:ea typeface="Unbounded SemiBold"/>
                          <a:cs typeface="Unbounded SemiBold"/>
                          <a:sym typeface="Unbounded SemiBold"/>
                        </a:rPr>
                        <a:t>Oct</a:t>
                      </a:r>
                      <a:endParaRPr sz="1000">
                        <a:solidFill>
                          <a:schemeClr val="dk1"/>
                        </a:solidFill>
                        <a:latin typeface="Unbounded SemiBold"/>
                        <a:ea typeface="Unbounded SemiBold"/>
                        <a:cs typeface="Unbounded SemiBold"/>
                        <a:sym typeface="Unbounded Semi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000">
                          <a:solidFill>
                            <a:schemeClr val="dk1"/>
                          </a:solidFill>
                          <a:latin typeface="Unbounded SemiBold"/>
                          <a:ea typeface="Unbounded SemiBold"/>
                          <a:cs typeface="Unbounded SemiBold"/>
                          <a:sym typeface="Unbounded SemiBold"/>
                        </a:rPr>
                        <a:t>Nov</a:t>
                      </a:r>
                      <a:endParaRPr sz="1000">
                        <a:solidFill>
                          <a:schemeClr val="dk1"/>
                        </a:solidFill>
                        <a:latin typeface="Unbounded SemiBold"/>
                        <a:ea typeface="Unbounded SemiBold"/>
                        <a:cs typeface="Unbounded SemiBold"/>
                        <a:sym typeface="Unbounded Semi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rgbClr val="000000"/>
                        </a:buClr>
                        <a:buSzPts val="1100"/>
                        <a:buFont typeface="Arial"/>
                        <a:buNone/>
                      </a:pPr>
                      <a:r>
                        <a:rPr lang="en" sz="1000">
                          <a:solidFill>
                            <a:schemeClr val="dk1"/>
                          </a:solidFill>
                          <a:latin typeface="Unbounded SemiBold"/>
                          <a:ea typeface="Unbounded SemiBold"/>
                          <a:cs typeface="Unbounded SemiBold"/>
                          <a:sym typeface="Unbounded SemiBold"/>
                        </a:rPr>
                        <a:t>Dec</a:t>
                      </a:r>
                      <a:endParaRPr sz="1000">
                        <a:solidFill>
                          <a:schemeClr val="dk1"/>
                        </a:solidFill>
                        <a:latin typeface="Unbounded SemiBold"/>
                        <a:ea typeface="Unbounded SemiBold"/>
                        <a:cs typeface="Unbounded SemiBold"/>
                        <a:sym typeface="Unbounded SemiBold"/>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548200">
                <a:tc>
                  <a:txBody>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Developing a digital marketing strategy</a:t>
                      </a:r>
                      <a:endParaRPr sz="1000">
                        <a:solidFill>
                          <a:schemeClr val="dk1"/>
                        </a:solidFill>
                        <a:latin typeface="Archivo"/>
                        <a:ea typeface="Archivo"/>
                        <a:cs typeface="Archivo"/>
                        <a:sym typeface="Archivo"/>
                      </a:endParaRPr>
                    </a:p>
                  </a:txBody>
                  <a:tcPr marL="91425"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Reach potential customers through well-crafted campaigns</a:t>
                      </a:r>
                      <a:endParaRPr sz="1000">
                        <a:solidFill>
                          <a:schemeClr val="dk1"/>
                        </a:solidFill>
                        <a:latin typeface="Archivo"/>
                        <a:ea typeface="Archivo"/>
                        <a:cs typeface="Archivo"/>
                        <a:sym typeface="Archivo"/>
                      </a:endParaRPr>
                    </a:p>
                  </a:txBody>
                  <a:tcPr marL="91425"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548200">
                <a:tc>
                  <a:txBody>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Creating</a:t>
                      </a:r>
                      <a:endParaRPr sz="1000">
                        <a:solidFill>
                          <a:schemeClr val="dk1"/>
                        </a:solidFill>
                        <a:latin typeface="Archivo"/>
                        <a:ea typeface="Archivo"/>
                        <a:cs typeface="Archivo"/>
                        <a:sym typeface="Archivo"/>
                      </a:endParaRPr>
                    </a:p>
                    <a:p>
                      <a:pPr marL="0" lvl="0" indent="0" algn="l" rtl="0">
                        <a:spcBef>
                          <a:spcPts val="0"/>
                        </a:spcBef>
                        <a:spcAft>
                          <a:spcPts val="0"/>
                        </a:spcAft>
                        <a:buNone/>
                      </a:pPr>
                      <a:r>
                        <a:rPr lang="en" sz="1000">
                          <a:solidFill>
                            <a:schemeClr val="dk1"/>
                          </a:solidFill>
                          <a:latin typeface="Archivo"/>
                          <a:ea typeface="Archivo"/>
                          <a:cs typeface="Archivo"/>
                          <a:sym typeface="Archivo"/>
                        </a:rPr>
                        <a:t>engaging content</a:t>
                      </a:r>
                      <a:endParaRPr sz="1000">
                        <a:solidFill>
                          <a:schemeClr val="dk1"/>
                        </a:solidFill>
                        <a:latin typeface="Archivo"/>
                        <a:ea typeface="Archivo"/>
                        <a:cs typeface="Archivo"/>
                        <a:sym typeface="Archivo"/>
                      </a:endParaRPr>
                    </a:p>
                  </a:txBody>
                  <a:tcPr marL="91425"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Craft content that engages and inspires the target audience</a:t>
                      </a:r>
                      <a:endParaRPr sz="1000">
                        <a:solidFill>
                          <a:schemeClr val="dk1"/>
                        </a:solidFill>
                        <a:latin typeface="Archivo"/>
                        <a:ea typeface="Archivo"/>
                        <a:cs typeface="Archivo"/>
                        <a:sym typeface="Archivo"/>
                      </a:endParaRPr>
                    </a:p>
                  </a:txBody>
                  <a:tcPr marL="91425"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2"/>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23825">
                <a:tc>
                  <a:txBody>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Optimizing</a:t>
                      </a:r>
                      <a:endParaRPr sz="1000">
                        <a:solidFill>
                          <a:schemeClr val="dk1"/>
                        </a:solidFill>
                        <a:latin typeface="Archivo"/>
                        <a:ea typeface="Archivo"/>
                        <a:cs typeface="Archivo"/>
                        <a:sym typeface="Archivo"/>
                      </a:endParaRPr>
                    </a:p>
                    <a:p>
                      <a:pPr marL="0" lvl="0" indent="0" algn="l" rtl="0">
                        <a:spcBef>
                          <a:spcPts val="0"/>
                        </a:spcBef>
                        <a:spcAft>
                          <a:spcPts val="0"/>
                        </a:spcAft>
                        <a:buNone/>
                      </a:pPr>
                      <a:r>
                        <a:rPr lang="en" sz="1000">
                          <a:solidFill>
                            <a:schemeClr val="dk1"/>
                          </a:solidFill>
                          <a:latin typeface="Archivo"/>
                          <a:ea typeface="Archivo"/>
                          <a:cs typeface="Archivo"/>
                          <a:sym typeface="Archivo"/>
                        </a:rPr>
                        <a:t>search rankings</a:t>
                      </a:r>
                      <a:endParaRPr sz="1000">
                        <a:solidFill>
                          <a:schemeClr val="dk1"/>
                        </a:solidFill>
                        <a:latin typeface="Archivo"/>
                        <a:ea typeface="Archivo"/>
                        <a:cs typeface="Archivo"/>
                        <a:sym typeface="Archivo"/>
                      </a:endParaRPr>
                    </a:p>
                  </a:txBody>
                  <a:tcPr marL="91425"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Optimize for better and more visibility with SEO</a:t>
                      </a:r>
                      <a:endParaRPr sz="1000">
                        <a:solidFill>
                          <a:schemeClr val="dk1"/>
                        </a:solidFill>
                        <a:latin typeface="Archivo"/>
                        <a:ea typeface="Archivo"/>
                        <a:cs typeface="Archivo"/>
                        <a:sym typeface="Archivo"/>
                      </a:endParaRPr>
                    </a:p>
                  </a:txBody>
                  <a:tcPr marL="91425"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548200">
                <a:tc>
                  <a:txBody>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Leveraging social media platforms</a:t>
                      </a:r>
                      <a:endParaRPr sz="1000">
                        <a:solidFill>
                          <a:schemeClr val="dk1"/>
                        </a:solidFill>
                        <a:latin typeface="Archivo"/>
                        <a:ea typeface="Archivo"/>
                        <a:cs typeface="Archivo"/>
                        <a:sym typeface="Archivo"/>
                      </a:endParaRPr>
                    </a:p>
                  </a:txBody>
                  <a:tcPr marL="91425"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Connect with customers and boost brand awareness</a:t>
                      </a:r>
                      <a:endParaRPr sz="1000">
                        <a:solidFill>
                          <a:schemeClr val="dk1"/>
                        </a:solidFill>
                        <a:latin typeface="Archivo"/>
                        <a:ea typeface="Archivo"/>
                        <a:cs typeface="Archivo"/>
                        <a:sym typeface="Archivo"/>
                      </a:endParaRPr>
                    </a:p>
                  </a:txBody>
                  <a:tcPr marL="91425"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3"/>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548200">
                <a:tc>
                  <a:txBody>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Analyzing user habits</a:t>
                      </a:r>
                      <a:endParaRPr sz="1000">
                        <a:solidFill>
                          <a:schemeClr val="dk1"/>
                        </a:solidFill>
                        <a:latin typeface="Archivo"/>
                        <a:ea typeface="Archivo"/>
                        <a:cs typeface="Archivo"/>
                        <a:sym typeface="Archivo"/>
                      </a:endParaRPr>
                    </a:p>
                  </a:txBody>
                  <a:tcPr marL="91425"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Gather user data to optimize design for more engagement</a:t>
                      </a:r>
                      <a:endParaRPr sz="1000">
                        <a:solidFill>
                          <a:schemeClr val="dk1"/>
                        </a:solidFill>
                        <a:latin typeface="Archivo"/>
                        <a:ea typeface="Archivo"/>
                        <a:cs typeface="Archivo"/>
                        <a:sym typeface="Archivo"/>
                      </a:endParaRPr>
                    </a:p>
                  </a:txBody>
                  <a:tcPr marL="91425"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423825">
                <a:tc>
                  <a:txBody>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Executing </a:t>
                      </a:r>
                      <a:endParaRPr sz="1000">
                        <a:solidFill>
                          <a:schemeClr val="dk1"/>
                        </a:solidFill>
                        <a:latin typeface="Archivo"/>
                        <a:ea typeface="Archivo"/>
                        <a:cs typeface="Archivo"/>
                        <a:sym typeface="Archivo"/>
                      </a:endParaRPr>
                    </a:p>
                    <a:p>
                      <a:pPr marL="0" lvl="0" indent="0" algn="l" rtl="0">
                        <a:spcBef>
                          <a:spcPts val="0"/>
                        </a:spcBef>
                        <a:spcAft>
                          <a:spcPts val="0"/>
                        </a:spcAft>
                        <a:buNone/>
                      </a:pPr>
                      <a:r>
                        <a:rPr lang="en" sz="1000">
                          <a:solidFill>
                            <a:schemeClr val="dk1"/>
                          </a:solidFill>
                          <a:latin typeface="Archivo"/>
                          <a:ea typeface="Archivo"/>
                          <a:cs typeface="Archivo"/>
                          <a:sym typeface="Archivo"/>
                        </a:rPr>
                        <a:t>email campaigns</a:t>
                      </a:r>
                      <a:endParaRPr sz="1000">
                        <a:solidFill>
                          <a:schemeClr val="dk1"/>
                        </a:solidFill>
                        <a:latin typeface="Archivo"/>
                        <a:ea typeface="Archivo"/>
                        <a:cs typeface="Archivo"/>
                        <a:sym typeface="Archivo"/>
                      </a:endParaRPr>
                    </a:p>
                  </a:txBody>
                  <a:tcPr marL="91425"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r>
                        <a:rPr lang="en" sz="1000">
                          <a:solidFill>
                            <a:schemeClr val="dk1"/>
                          </a:solidFill>
                          <a:latin typeface="Archivo"/>
                          <a:ea typeface="Archivo"/>
                          <a:cs typeface="Archivo"/>
                          <a:sym typeface="Archivo"/>
                        </a:rPr>
                        <a:t>Send emails to subscribers to convert leads into sales</a:t>
                      </a:r>
                      <a:endParaRPr sz="1000">
                        <a:solidFill>
                          <a:schemeClr val="dk1"/>
                        </a:solidFill>
                        <a:latin typeface="Archivo"/>
                        <a:ea typeface="Archivo"/>
                        <a:cs typeface="Archivo"/>
                        <a:sym typeface="Archivo"/>
                      </a:endParaRPr>
                    </a:p>
                  </a:txBody>
                  <a:tcPr marL="91425" marR="45700" marT="45700" marB="4570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endParaRPr sz="1000">
                        <a:solidFill>
                          <a:schemeClr val="dk1"/>
                        </a:solidFill>
                        <a:latin typeface="Archivo"/>
                        <a:ea typeface="Archivo"/>
                        <a:cs typeface="Archivo"/>
                        <a:sym typeface="Archivo"/>
                      </a:endParaRPr>
                    </a:p>
                  </a:txBody>
                  <a:tcPr marL="0" marR="0" marT="0" marB="0"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solidFill>
                      <a:schemeClr val="dk1"/>
                    </a:solidFill>
                  </a:tcPr>
                </a:tc>
                <a:extLst>
                  <a:ext uri="{0D108BD9-81ED-4DB2-BD59-A6C34878D82A}">
                    <a16:rowId xmlns:a16="http://schemas.microsoft.com/office/drawing/2014/main" val="10006"/>
                  </a:ext>
                </a:extLst>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785"/>
        <p:cNvGrpSpPr/>
        <p:nvPr/>
      </p:nvGrpSpPr>
      <p:grpSpPr>
        <a:xfrm>
          <a:off x="0" y="0"/>
          <a:ext cx="0" cy="0"/>
          <a:chOff x="0" y="0"/>
          <a:chExt cx="0" cy="0"/>
        </a:xfrm>
      </p:grpSpPr>
      <p:sp>
        <p:nvSpPr>
          <p:cNvPr id="786" name="Google Shape;786;p50"/>
          <p:cNvSpPr txBox="1">
            <a:spLocks noGrp="1"/>
          </p:cNvSpPr>
          <p:nvPr>
            <p:ph type="title"/>
          </p:nvPr>
        </p:nvSpPr>
        <p:spPr>
          <a:xfrm>
            <a:off x="2469350" y="1064888"/>
            <a:ext cx="4224300" cy="1023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4500"/>
              <a:t>Thanks</a:t>
            </a:r>
            <a:r>
              <a:rPr lang="en" sz="4700"/>
              <a:t>!</a:t>
            </a:r>
            <a:endParaRPr sz="4700"/>
          </a:p>
        </p:txBody>
      </p:sp>
      <p:sp>
        <p:nvSpPr>
          <p:cNvPr id="787" name="Google Shape;787;p50"/>
          <p:cNvSpPr txBox="1">
            <a:spLocks noGrp="1"/>
          </p:cNvSpPr>
          <p:nvPr>
            <p:ph type="subTitle" idx="1"/>
          </p:nvPr>
        </p:nvSpPr>
        <p:spPr>
          <a:xfrm>
            <a:off x="2469325" y="2088288"/>
            <a:ext cx="4224300" cy="1081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1" dirty="0"/>
              <a:t>Do you have any questions?</a:t>
            </a:r>
            <a:endParaRPr b="1" dirty="0"/>
          </a:p>
          <a:p>
            <a:pPr marL="0" lvl="0" indent="0" algn="ctr" rtl="0">
              <a:spcBef>
                <a:spcPts val="0"/>
              </a:spcBef>
              <a:spcAft>
                <a:spcPts val="0"/>
              </a:spcAft>
              <a:buNone/>
            </a:pPr>
            <a:r>
              <a:rPr lang="en" dirty="0"/>
              <a:t>youremail@freepik.com</a:t>
            </a:r>
            <a:endParaRPr dirty="0"/>
          </a:p>
          <a:p>
            <a:pPr marL="0" lvl="0" indent="0" algn="ctr" rtl="0">
              <a:spcBef>
                <a:spcPts val="0"/>
              </a:spcBef>
              <a:spcAft>
                <a:spcPts val="0"/>
              </a:spcAft>
              <a:buNone/>
            </a:pPr>
            <a:r>
              <a:rPr lang="en" dirty="0"/>
              <a:t>+34 654 321 432</a:t>
            </a:r>
            <a:endParaRPr dirty="0"/>
          </a:p>
          <a:p>
            <a:pPr marL="0" lvl="0" indent="0" algn="ctr" rtl="0">
              <a:spcBef>
                <a:spcPts val="0"/>
              </a:spcBef>
              <a:spcAft>
                <a:spcPts val="0"/>
              </a:spcAft>
              <a:buNone/>
            </a:pPr>
            <a:r>
              <a:rPr lang="en" dirty="0"/>
              <a:t>yourwebsite.com</a:t>
            </a:r>
            <a:endParaRPr dirty="0"/>
          </a:p>
        </p:txBody>
      </p:sp>
      <p:sp>
        <p:nvSpPr>
          <p:cNvPr id="788" name="Google Shape;788;p50"/>
          <p:cNvSpPr txBox="1"/>
          <p:nvPr/>
        </p:nvSpPr>
        <p:spPr>
          <a:xfrm>
            <a:off x="5152513" y="3836470"/>
            <a:ext cx="2336400" cy="242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chemeClr val="dk1"/>
                </a:solidFill>
                <a:latin typeface="Archivo"/>
                <a:ea typeface="Archivo"/>
                <a:cs typeface="Archivo"/>
                <a:sym typeface="Archivo"/>
              </a:rPr>
              <a:t>Please keep this slide for attribution</a:t>
            </a:r>
            <a:endParaRPr sz="1000">
              <a:solidFill>
                <a:schemeClr val="dk1"/>
              </a:solidFill>
              <a:latin typeface="Archivo"/>
              <a:ea typeface="Archivo"/>
              <a:cs typeface="Archivo"/>
              <a:sym typeface="Archivo"/>
            </a:endParaRPr>
          </a:p>
        </p:txBody>
      </p:sp>
      <p:sp>
        <p:nvSpPr>
          <p:cNvPr id="789" name="Google Shape;789;p50"/>
          <p:cNvSpPr/>
          <p:nvPr/>
        </p:nvSpPr>
        <p:spPr>
          <a:xfrm>
            <a:off x="5567889" y="3398563"/>
            <a:ext cx="338045" cy="314167"/>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0" name="Google Shape;790;p50"/>
          <p:cNvGrpSpPr/>
          <p:nvPr/>
        </p:nvGrpSpPr>
        <p:grpSpPr>
          <a:xfrm>
            <a:off x="6151675" y="3398631"/>
            <a:ext cx="338074" cy="314186"/>
            <a:chOff x="812101" y="2571761"/>
            <a:chExt cx="417066" cy="417024"/>
          </a:xfrm>
        </p:grpSpPr>
        <p:sp>
          <p:nvSpPr>
            <p:cNvPr id="791" name="Google Shape;791;p50"/>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50"/>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50"/>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50"/>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 name="Google Shape;795;p50"/>
          <p:cNvGrpSpPr/>
          <p:nvPr/>
        </p:nvGrpSpPr>
        <p:grpSpPr>
          <a:xfrm>
            <a:off x="6735485" y="3398631"/>
            <a:ext cx="338040" cy="314186"/>
            <a:chOff x="1323129" y="2571761"/>
            <a:chExt cx="417024" cy="417024"/>
          </a:xfrm>
        </p:grpSpPr>
        <p:sp>
          <p:nvSpPr>
            <p:cNvPr id="796" name="Google Shape;796;p50"/>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50"/>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50"/>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50"/>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 name="Google Shape;800;p50"/>
          <p:cNvGrpSpPr/>
          <p:nvPr/>
        </p:nvGrpSpPr>
        <p:grpSpPr>
          <a:xfrm>
            <a:off x="6526075" y="898174"/>
            <a:ext cx="331890" cy="331906"/>
            <a:chOff x="2242075" y="2645150"/>
            <a:chExt cx="516400" cy="516425"/>
          </a:xfrm>
        </p:grpSpPr>
        <p:sp>
          <p:nvSpPr>
            <p:cNvPr id="801" name="Google Shape;801;p50"/>
            <p:cNvSpPr/>
            <p:nvPr/>
          </p:nvSpPr>
          <p:spPr>
            <a:xfrm>
              <a:off x="2495750" y="2645150"/>
              <a:ext cx="9050" cy="516425"/>
            </a:xfrm>
            <a:custGeom>
              <a:avLst/>
              <a:gdLst/>
              <a:ahLst/>
              <a:cxnLst/>
              <a:rect l="l" t="t" r="r" b="b"/>
              <a:pathLst>
                <a:path w="362" h="20657" extrusionOk="0">
                  <a:moveTo>
                    <a:pt x="1" y="1"/>
                  </a:moveTo>
                  <a:lnTo>
                    <a:pt x="1" y="20656"/>
                  </a:lnTo>
                  <a:lnTo>
                    <a:pt x="361" y="20656"/>
                  </a:lnTo>
                  <a:lnTo>
                    <a:pt x="3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50"/>
            <p:cNvSpPr/>
            <p:nvPr/>
          </p:nvSpPr>
          <p:spPr>
            <a:xfrm>
              <a:off x="2242075" y="2898850"/>
              <a:ext cx="516400" cy="9025"/>
            </a:xfrm>
            <a:custGeom>
              <a:avLst/>
              <a:gdLst/>
              <a:ahLst/>
              <a:cxnLst/>
              <a:rect l="l" t="t" r="r" b="b"/>
              <a:pathLst>
                <a:path w="20656" h="361" extrusionOk="0">
                  <a:moveTo>
                    <a:pt x="0" y="0"/>
                  </a:moveTo>
                  <a:lnTo>
                    <a:pt x="0" y="361"/>
                  </a:lnTo>
                  <a:lnTo>
                    <a:pt x="20656" y="361"/>
                  </a:lnTo>
                  <a:lnTo>
                    <a:pt x="206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50"/>
            <p:cNvSpPr/>
            <p:nvPr/>
          </p:nvSpPr>
          <p:spPr>
            <a:xfrm>
              <a:off x="2314850" y="2717925"/>
              <a:ext cx="370850" cy="370850"/>
            </a:xfrm>
            <a:custGeom>
              <a:avLst/>
              <a:gdLst/>
              <a:ahLst/>
              <a:cxnLst/>
              <a:rect l="l" t="t" r="r" b="b"/>
              <a:pathLst>
                <a:path w="14834" h="14834" extrusionOk="0">
                  <a:moveTo>
                    <a:pt x="14612" y="1"/>
                  </a:moveTo>
                  <a:lnTo>
                    <a:pt x="0" y="14584"/>
                  </a:lnTo>
                  <a:lnTo>
                    <a:pt x="250" y="14834"/>
                  </a:lnTo>
                  <a:lnTo>
                    <a:pt x="14833" y="250"/>
                  </a:lnTo>
                  <a:lnTo>
                    <a:pt x="146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50"/>
            <p:cNvSpPr/>
            <p:nvPr/>
          </p:nvSpPr>
          <p:spPr>
            <a:xfrm>
              <a:off x="2314850" y="2717925"/>
              <a:ext cx="370850" cy="370850"/>
            </a:xfrm>
            <a:custGeom>
              <a:avLst/>
              <a:gdLst/>
              <a:ahLst/>
              <a:cxnLst/>
              <a:rect l="l" t="t" r="r" b="b"/>
              <a:pathLst>
                <a:path w="14834" h="14834" extrusionOk="0">
                  <a:moveTo>
                    <a:pt x="250" y="1"/>
                  </a:moveTo>
                  <a:lnTo>
                    <a:pt x="0" y="250"/>
                  </a:lnTo>
                  <a:lnTo>
                    <a:pt x="14612" y="14834"/>
                  </a:lnTo>
                  <a:lnTo>
                    <a:pt x="14833" y="14584"/>
                  </a:lnTo>
                  <a:lnTo>
                    <a:pt x="2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95"/>
        <p:cNvGrpSpPr/>
        <p:nvPr/>
      </p:nvGrpSpPr>
      <p:grpSpPr>
        <a:xfrm>
          <a:off x="0" y="0"/>
          <a:ext cx="0" cy="0"/>
          <a:chOff x="0" y="0"/>
          <a:chExt cx="0" cy="0"/>
        </a:xfrm>
      </p:grpSpPr>
      <p:sp>
        <p:nvSpPr>
          <p:cNvPr id="496" name="Google Shape;496;p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700"/>
              <a:t>Table of contents</a:t>
            </a:r>
            <a:endParaRPr sz="2700"/>
          </a:p>
        </p:txBody>
      </p:sp>
      <p:sp>
        <p:nvSpPr>
          <p:cNvPr id="497" name="Google Shape;497;p33"/>
          <p:cNvSpPr txBox="1">
            <a:spLocks noGrp="1"/>
          </p:cNvSpPr>
          <p:nvPr>
            <p:ph type="subTitle" idx="8"/>
          </p:nvPr>
        </p:nvSpPr>
        <p:spPr>
          <a:xfrm>
            <a:off x="1782263" y="2950469"/>
            <a:ext cx="2558400" cy="447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Resume</a:t>
            </a:r>
            <a:endParaRPr/>
          </a:p>
        </p:txBody>
      </p:sp>
      <p:sp>
        <p:nvSpPr>
          <p:cNvPr id="498" name="Google Shape;498;p33"/>
          <p:cNvSpPr txBox="1">
            <a:spLocks noGrp="1"/>
          </p:cNvSpPr>
          <p:nvPr>
            <p:ph type="title" idx="2"/>
          </p:nvPr>
        </p:nvSpPr>
        <p:spPr>
          <a:xfrm>
            <a:off x="1884921" y="1273579"/>
            <a:ext cx="94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499" name="Google Shape;499;p33"/>
          <p:cNvSpPr txBox="1">
            <a:spLocks noGrp="1"/>
          </p:cNvSpPr>
          <p:nvPr>
            <p:ph type="title" idx="3"/>
          </p:nvPr>
        </p:nvSpPr>
        <p:spPr>
          <a:xfrm>
            <a:off x="4905996" y="1273576"/>
            <a:ext cx="94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500" name="Google Shape;500;p33"/>
          <p:cNvSpPr txBox="1">
            <a:spLocks noGrp="1"/>
          </p:cNvSpPr>
          <p:nvPr>
            <p:ph type="title" idx="4"/>
          </p:nvPr>
        </p:nvSpPr>
        <p:spPr>
          <a:xfrm>
            <a:off x="1884921" y="2426367"/>
            <a:ext cx="94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501" name="Google Shape;501;p33"/>
          <p:cNvSpPr txBox="1">
            <a:spLocks noGrp="1"/>
          </p:cNvSpPr>
          <p:nvPr>
            <p:ph type="title" idx="5"/>
          </p:nvPr>
        </p:nvSpPr>
        <p:spPr>
          <a:xfrm>
            <a:off x="4905999" y="2426376"/>
            <a:ext cx="94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05</a:t>
            </a:r>
            <a:endParaRPr/>
          </a:p>
        </p:txBody>
      </p:sp>
      <p:sp>
        <p:nvSpPr>
          <p:cNvPr id="502" name="Google Shape;502;p33"/>
          <p:cNvSpPr txBox="1">
            <a:spLocks noGrp="1"/>
          </p:cNvSpPr>
          <p:nvPr>
            <p:ph type="title" idx="6"/>
          </p:nvPr>
        </p:nvSpPr>
        <p:spPr>
          <a:xfrm>
            <a:off x="1884921" y="3598267"/>
            <a:ext cx="94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503" name="Google Shape;503;p33"/>
          <p:cNvSpPr txBox="1">
            <a:spLocks noGrp="1"/>
          </p:cNvSpPr>
          <p:nvPr>
            <p:ph type="title" idx="7"/>
          </p:nvPr>
        </p:nvSpPr>
        <p:spPr>
          <a:xfrm>
            <a:off x="4906002" y="3598276"/>
            <a:ext cx="946800" cy="447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06</a:t>
            </a:r>
            <a:endParaRPr/>
          </a:p>
        </p:txBody>
      </p:sp>
      <p:sp>
        <p:nvSpPr>
          <p:cNvPr id="504" name="Google Shape;504;p33"/>
          <p:cNvSpPr txBox="1">
            <a:spLocks noGrp="1"/>
          </p:cNvSpPr>
          <p:nvPr>
            <p:ph type="subTitle" idx="1"/>
          </p:nvPr>
        </p:nvSpPr>
        <p:spPr>
          <a:xfrm>
            <a:off x="1782263" y="1797667"/>
            <a:ext cx="2555700" cy="447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a:t>
            </a:r>
            <a:endParaRPr/>
          </a:p>
        </p:txBody>
      </p:sp>
      <p:sp>
        <p:nvSpPr>
          <p:cNvPr id="505" name="Google Shape;505;p33"/>
          <p:cNvSpPr txBox="1">
            <a:spLocks noGrp="1"/>
          </p:cNvSpPr>
          <p:nvPr>
            <p:ph type="subTitle" idx="9"/>
          </p:nvPr>
        </p:nvSpPr>
        <p:spPr>
          <a:xfrm>
            <a:off x="1782263" y="4122078"/>
            <a:ext cx="2558400" cy="447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Cover letter</a:t>
            </a:r>
            <a:endParaRPr/>
          </a:p>
        </p:txBody>
      </p:sp>
      <p:sp>
        <p:nvSpPr>
          <p:cNvPr id="506" name="Google Shape;506;p33"/>
          <p:cNvSpPr txBox="1">
            <a:spLocks noGrp="1"/>
          </p:cNvSpPr>
          <p:nvPr>
            <p:ph type="subTitle" idx="13"/>
          </p:nvPr>
        </p:nvSpPr>
        <p:spPr>
          <a:xfrm>
            <a:off x="4803338" y="1797367"/>
            <a:ext cx="2558400" cy="448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My work</a:t>
            </a:r>
            <a:endParaRPr/>
          </a:p>
        </p:txBody>
      </p:sp>
      <p:sp>
        <p:nvSpPr>
          <p:cNvPr id="507" name="Google Shape;507;p33"/>
          <p:cNvSpPr txBox="1">
            <a:spLocks noGrp="1"/>
          </p:cNvSpPr>
          <p:nvPr>
            <p:ph type="subTitle" idx="14"/>
          </p:nvPr>
        </p:nvSpPr>
        <p:spPr>
          <a:xfrm>
            <a:off x="4803341" y="2950182"/>
            <a:ext cx="2558400" cy="448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Previous projects</a:t>
            </a:r>
            <a:endParaRPr/>
          </a:p>
        </p:txBody>
      </p:sp>
      <p:sp>
        <p:nvSpPr>
          <p:cNvPr id="508" name="Google Shape;508;p33"/>
          <p:cNvSpPr txBox="1">
            <a:spLocks noGrp="1"/>
          </p:cNvSpPr>
          <p:nvPr>
            <p:ph type="subTitle" idx="15"/>
          </p:nvPr>
        </p:nvSpPr>
        <p:spPr>
          <a:xfrm>
            <a:off x="4803345" y="4122079"/>
            <a:ext cx="2558400" cy="448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Other</a:t>
            </a:r>
            <a:endParaRPr/>
          </a:p>
        </p:txBody>
      </p:sp>
      <p:grpSp>
        <p:nvGrpSpPr>
          <p:cNvPr id="509" name="Google Shape;509;p33"/>
          <p:cNvGrpSpPr/>
          <p:nvPr/>
        </p:nvGrpSpPr>
        <p:grpSpPr>
          <a:xfrm>
            <a:off x="7930175" y="1109675"/>
            <a:ext cx="1213826" cy="1288005"/>
            <a:chOff x="7930175" y="605650"/>
            <a:chExt cx="1213826" cy="1288005"/>
          </a:xfrm>
        </p:grpSpPr>
        <p:pic>
          <p:nvPicPr>
            <p:cNvPr id="510" name="Google Shape;510;p33"/>
            <p:cNvPicPr preferRelativeResize="0"/>
            <p:nvPr/>
          </p:nvPicPr>
          <p:blipFill rotWithShape="1">
            <a:blip r:embed="rId3">
              <a:alphaModFix/>
            </a:blip>
            <a:srcRect l="-1007" t="8345" r="39545" b="8776"/>
            <a:stretch/>
          </p:blipFill>
          <p:spPr>
            <a:xfrm>
              <a:off x="8316375" y="605650"/>
              <a:ext cx="827625" cy="1288000"/>
            </a:xfrm>
            <a:prstGeom prst="rect">
              <a:avLst/>
            </a:prstGeom>
            <a:noFill/>
            <a:ln>
              <a:noFill/>
            </a:ln>
            <a:effectLst>
              <a:outerShdw blurRad="100013" dist="28575" algn="bl" rotWithShape="0">
                <a:schemeClr val="dk1">
                  <a:alpha val="17000"/>
                </a:schemeClr>
              </a:outerShdw>
            </a:effectLst>
          </p:spPr>
        </p:pic>
        <p:pic>
          <p:nvPicPr>
            <p:cNvPr id="511" name="Google Shape;511;p33"/>
            <p:cNvPicPr preferRelativeResize="0"/>
            <p:nvPr/>
          </p:nvPicPr>
          <p:blipFill rotWithShape="1">
            <a:blip r:embed="rId4">
              <a:alphaModFix/>
            </a:blip>
            <a:srcRect l="18877" t="11334" r="19125" b="7006"/>
            <a:stretch/>
          </p:blipFill>
          <p:spPr>
            <a:xfrm rot="-5400000">
              <a:off x="8238457" y="488038"/>
              <a:ext cx="384660" cy="1001225"/>
            </a:xfrm>
            <a:prstGeom prst="rect">
              <a:avLst/>
            </a:prstGeom>
            <a:noFill/>
            <a:ln>
              <a:noFill/>
            </a:ln>
            <a:effectLst>
              <a:outerShdw blurRad="100013" dist="28575" algn="bl" rotWithShape="0">
                <a:schemeClr val="dk1">
                  <a:alpha val="17000"/>
                </a:schemeClr>
              </a:outerShdw>
            </a:effectLst>
          </p:spPr>
        </p:pic>
        <p:pic>
          <p:nvPicPr>
            <p:cNvPr id="512" name="Google Shape;512;p33"/>
            <p:cNvPicPr preferRelativeResize="0"/>
            <p:nvPr/>
          </p:nvPicPr>
          <p:blipFill rotWithShape="1">
            <a:blip r:embed="rId5">
              <a:alphaModFix/>
            </a:blip>
            <a:srcRect l="5945" t="14662" r="8386" b="7715"/>
            <a:stretch/>
          </p:blipFill>
          <p:spPr>
            <a:xfrm>
              <a:off x="7930175" y="1289571"/>
              <a:ext cx="620275" cy="604084"/>
            </a:xfrm>
            <a:prstGeom prst="rect">
              <a:avLst/>
            </a:prstGeom>
            <a:noFill/>
            <a:ln>
              <a:noFill/>
            </a:ln>
            <a:effectLst>
              <a:outerShdw blurRad="100013" dist="28575" algn="bl" rotWithShape="0">
                <a:schemeClr val="dk1">
                  <a:alpha val="17000"/>
                </a:schemeClr>
              </a:outerShdw>
            </a:effectLst>
          </p:spPr>
        </p:pic>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08"/>
        <p:cNvGrpSpPr/>
        <p:nvPr/>
      </p:nvGrpSpPr>
      <p:grpSpPr>
        <a:xfrm>
          <a:off x="0" y="0"/>
          <a:ext cx="0" cy="0"/>
          <a:chOff x="0" y="0"/>
          <a:chExt cx="0" cy="0"/>
        </a:xfrm>
      </p:grpSpPr>
      <p:sp>
        <p:nvSpPr>
          <p:cNvPr id="809" name="Google Shape;809;p5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
        <p:nvSpPr>
          <p:cNvPr id="810" name="Google Shape;810;p51"/>
          <p:cNvSpPr txBox="1">
            <a:spLocks noGrp="1"/>
          </p:cNvSpPr>
          <p:nvPr>
            <p:ph type="body" idx="1"/>
          </p:nvPr>
        </p:nvSpPr>
        <p:spPr>
          <a:xfrm>
            <a:off x="720000" y="1093924"/>
            <a:ext cx="7704000" cy="1015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the one of this template:</a:t>
            </a:r>
            <a:endParaRPr/>
          </a:p>
          <a:p>
            <a:pPr marL="0" lvl="0" indent="0" algn="l" rtl="0">
              <a:spcBef>
                <a:spcPts val="1000"/>
              </a:spcBef>
              <a:spcAft>
                <a:spcPts val="0"/>
              </a:spcAft>
              <a:buNone/>
            </a:pPr>
            <a:r>
              <a:rPr lang="en"/>
              <a:t>Vectors</a:t>
            </a:r>
            <a:endParaRPr/>
          </a:p>
          <a:p>
            <a:pPr marL="320040" lvl="0" indent="-304800" algn="l" rtl="0">
              <a:lnSpc>
                <a:spcPct val="115000"/>
              </a:lnSpc>
              <a:spcBef>
                <a:spcPts val="1000"/>
              </a:spcBef>
              <a:spcAft>
                <a:spcPts val="600"/>
              </a:spcAft>
              <a:buSzPts val="1200"/>
              <a:buFont typeface="Archivo"/>
              <a:buChar char="●"/>
            </a:pPr>
            <a:r>
              <a:rPr lang="en" u="sng">
                <a:hlinkClick r:id="rId3"/>
              </a:rPr>
              <a:t>Flat abstract background with geometric shapes (I)</a:t>
            </a:r>
            <a:endParaRPr/>
          </a:p>
        </p:txBody>
      </p:sp>
      <p:pic>
        <p:nvPicPr>
          <p:cNvPr id="811" name="Google Shape;811;p51"/>
          <p:cNvPicPr preferRelativeResize="0"/>
          <p:nvPr/>
        </p:nvPicPr>
        <p:blipFill rotWithShape="1">
          <a:blip r:embed="rId4">
            <a:alphaModFix/>
          </a:blip>
          <a:srcRect t="4256" b="8521"/>
          <a:stretch/>
        </p:blipFill>
        <p:spPr>
          <a:xfrm>
            <a:off x="720000" y="2571754"/>
            <a:ext cx="1410662" cy="1317756"/>
          </a:xfrm>
          <a:prstGeom prst="rect">
            <a:avLst/>
          </a:prstGeom>
          <a:noFill/>
          <a:ln>
            <a:noFill/>
          </a:ln>
          <a:effectLst>
            <a:outerShdw blurRad="114300" dist="28575" dir="5460000" algn="bl" rotWithShape="0">
              <a:schemeClr val="dk1">
                <a:alpha val="14000"/>
              </a:schemeClr>
            </a:outerShdw>
          </a:effectLst>
        </p:spPr>
      </p:pic>
      <p:pic>
        <p:nvPicPr>
          <p:cNvPr id="812" name="Google Shape;812;p51"/>
          <p:cNvPicPr preferRelativeResize="0"/>
          <p:nvPr/>
        </p:nvPicPr>
        <p:blipFill rotWithShape="1">
          <a:blip r:embed="rId5">
            <a:alphaModFix/>
          </a:blip>
          <a:srcRect t="9054" r="3892" b="4708"/>
          <a:stretch/>
        </p:blipFill>
        <p:spPr>
          <a:xfrm>
            <a:off x="2069954" y="3147183"/>
            <a:ext cx="1600414" cy="1475692"/>
          </a:xfrm>
          <a:prstGeom prst="rect">
            <a:avLst/>
          </a:prstGeom>
          <a:noFill/>
          <a:ln>
            <a:noFill/>
          </a:ln>
          <a:effectLst>
            <a:outerShdw blurRad="114300" dist="28575" dir="5460000" algn="bl" rotWithShape="0">
              <a:schemeClr val="dk1">
                <a:alpha val="14000"/>
              </a:schemeClr>
            </a:outerShdw>
          </a:effectLst>
        </p:spPr>
      </p:pic>
      <p:pic>
        <p:nvPicPr>
          <p:cNvPr id="813" name="Google Shape;813;p51"/>
          <p:cNvPicPr preferRelativeResize="0"/>
          <p:nvPr/>
        </p:nvPicPr>
        <p:blipFill rotWithShape="1">
          <a:blip r:embed="rId6">
            <a:alphaModFix/>
          </a:blip>
          <a:srcRect l="7490" t="8938" r="597" b="7048"/>
          <a:stretch/>
        </p:blipFill>
        <p:spPr>
          <a:xfrm rot="-5400000">
            <a:off x="5738192" y="3221311"/>
            <a:ext cx="1099780" cy="1368691"/>
          </a:xfrm>
          <a:prstGeom prst="rect">
            <a:avLst/>
          </a:prstGeom>
          <a:noFill/>
          <a:ln>
            <a:noFill/>
          </a:ln>
          <a:effectLst>
            <a:outerShdw blurRad="114300" dist="28575" dir="5460000" algn="bl" rotWithShape="0">
              <a:schemeClr val="dk1">
                <a:alpha val="14000"/>
              </a:schemeClr>
            </a:outerShdw>
          </a:effectLst>
        </p:spPr>
      </p:pic>
      <p:pic>
        <p:nvPicPr>
          <p:cNvPr id="814" name="Google Shape;814;p51"/>
          <p:cNvPicPr preferRelativeResize="0"/>
          <p:nvPr/>
        </p:nvPicPr>
        <p:blipFill rotWithShape="1">
          <a:blip r:embed="rId7">
            <a:alphaModFix/>
          </a:blip>
          <a:srcRect l="-1790" t="11728" r="1789" b="8046"/>
          <a:stretch/>
        </p:blipFill>
        <p:spPr>
          <a:xfrm>
            <a:off x="5918502" y="2571753"/>
            <a:ext cx="2505498" cy="1410585"/>
          </a:xfrm>
          <a:prstGeom prst="rect">
            <a:avLst/>
          </a:prstGeom>
          <a:noFill/>
          <a:ln>
            <a:noFill/>
          </a:ln>
          <a:effectLst>
            <a:outerShdw blurRad="114300" dist="28575" dir="5460000" algn="bl" rotWithShape="0">
              <a:schemeClr val="dk1">
                <a:alpha val="14000"/>
              </a:schemeClr>
            </a:outerShdw>
          </a:effectLst>
        </p:spPr>
      </p:pic>
      <p:pic>
        <p:nvPicPr>
          <p:cNvPr id="815" name="Google Shape;815;p51"/>
          <p:cNvPicPr preferRelativeResize="0"/>
          <p:nvPr/>
        </p:nvPicPr>
        <p:blipFill rotWithShape="1">
          <a:blip r:embed="rId8">
            <a:alphaModFix/>
          </a:blip>
          <a:srcRect t="30237" b="22590"/>
          <a:stretch/>
        </p:blipFill>
        <p:spPr>
          <a:xfrm>
            <a:off x="873977" y="3979000"/>
            <a:ext cx="2181205" cy="476549"/>
          </a:xfrm>
          <a:prstGeom prst="rect">
            <a:avLst/>
          </a:prstGeom>
          <a:noFill/>
          <a:ln>
            <a:noFill/>
          </a:ln>
          <a:effectLst>
            <a:outerShdw blurRad="114300" dist="28575" dir="5460000" algn="bl" rotWithShape="0">
              <a:schemeClr val="dk1">
                <a:alpha val="14000"/>
              </a:schemeClr>
            </a:outerShdw>
          </a:effectLst>
        </p:spPr>
      </p:pic>
      <p:pic>
        <p:nvPicPr>
          <p:cNvPr id="816" name="Google Shape;816;p51"/>
          <p:cNvPicPr preferRelativeResize="0"/>
          <p:nvPr/>
        </p:nvPicPr>
        <p:blipFill rotWithShape="1">
          <a:blip r:embed="rId9">
            <a:alphaModFix/>
          </a:blip>
          <a:srcRect t="4879" r="3883"/>
          <a:stretch/>
        </p:blipFill>
        <p:spPr>
          <a:xfrm>
            <a:off x="3937117" y="2571754"/>
            <a:ext cx="1666622" cy="2051121"/>
          </a:xfrm>
          <a:prstGeom prst="rect">
            <a:avLst/>
          </a:prstGeom>
          <a:noFill/>
          <a:ln>
            <a:noFill/>
          </a:ln>
          <a:effectLst>
            <a:outerShdw blurRad="114300" dist="28575" dir="5460000" algn="bl" rotWithShape="0">
              <a:schemeClr val="dk1">
                <a:alpha val="14000"/>
              </a:schemeClr>
            </a:outerShdw>
          </a:effectLst>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20"/>
        <p:cNvGrpSpPr/>
        <p:nvPr/>
      </p:nvGrpSpPr>
      <p:grpSpPr>
        <a:xfrm>
          <a:off x="0" y="0"/>
          <a:ext cx="0" cy="0"/>
          <a:chOff x="0" y="0"/>
          <a:chExt cx="0" cy="0"/>
        </a:xfrm>
      </p:grpSpPr>
      <p:sp>
        <p:nvSpPr>
          <p:cNvPr id="821" name="Google Shape;821;p5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822" name="Google Shape;822;p52"/>
          <p:cNvSpPr txBox="1">
            <a:spLocks noGrp="1"/>
          </p:cNvSpPr>
          <p:nvPr>
            <p:ph type="body" idx="1"/>
          </p:nvPr>
        </p:nvSpPr>
        <p:spPr>
          <a:xfrm>
            <a:off x="720000" y="1093925"/>
            <a:ext cx="6020400" cy="3510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in this template? Get them at these websites:</a:t>
            </a:r>
            <a:endParaRPr/>
          </a:p>
          <a:p>
            <a:pPr marL="0" lvl="0" indent="0" algn="l" rtl="0">
              <a:spcBef>
                <a:spcPts val="1000"/>
              </a:spcBef>
              <a:spcAft>
                <a:spcPts val="0"/>
              </a:spcAft>
              <a:buNone/>
            </a:pPr>
            <a:r>
              <a:rPr lang="en" b="1"/>
              <a:t>Vectors</a:t>
            </a:r>
            <a:endParaRPr b="1"/>
          </a:p>
          <a:p>
            <a:pPr marL="320040" lvl="0" indent="-304800" algn="l" rtl="0">
              <a:lnSpc>
                <a:spcPct val="115000"/>
              </a:lnSpc>
              <a:spcBef>
                <a:spcPts val="1000"/>
              </a:spcBef>
              <a:spcAft>
                <a:spcPts val="0"/>
              </a:spcAft>
              <a:buSzPts val="1200"/>
              <a:buFont typeface="Archivo Light"/>
              <a:buChar char="●"/>
            </a:pPr>
            <a:r>
              <a:rPr lang="en" u="sng">
                <a:hlinkClick r:id="rId3"/>
              </a:rPr>
              <a:t>Flat abstract background with geometric shapes (II)</a:t>
            </a:r>
            <a:endParaRPr/>
          </a:p>
          <a:p>
            <a:pPr marL="320040" lvl="0" indent="-304800" algn="l" rtl="0">
              <a:lnSpc>
                <a:spcPct val="115000"/>
              </a:lnSpc>
              <a:spcBef>
                <a:spcPts val="0"/>
              </a:spcBef>
              <a:spcAft>
                <a:spcPts val="0"/>
              </a:spcAft>
              <a:buSzPts val="1200"/>
              <a:buFont typeface="Archivo Light"/>
              <a:buChar char="●"/>
            </a:pPr>
            <a:r>
              <a:rPr lang="en" u="sng">
                <a:hlinkClick r:id="rId4"/>
              </a:rPr>
              <a:t>Flat abstract background with geometric shapes (III)</a:t>
            </a:r>
            <a:endParaRPr/>
          </a:p>
          <a:p>
            <a:pPr marL="0" lvl="0" indent="0" algn="l" rtl="0">
              <a:lnSpc>
                <a:spcPct val="115000"/>
              </a:lnSpc>
              <a:spcBef>
                <a:spcPts val="1000"/>
              </a:spcBef>
              <a:spcAft>
                <a:spcPts val="0"/>
              </a:spcAft>
              <a:buNone/>
            </a:pPr>
            <a:r>
              <a:rPr lang="en" b="1"/>
              <a:t>Photos</a:t>
            </a:r>
            <a:endParaRPr b="1"/>
          </a:p>
          <a:p>
            <a:pPr marL="457200" lvl="0" indent="-304800" algn="l" rtl="0">
              <a:lnSpc>
                <a:spcPct val="115000"/>
              </a:lnSpc>
              <a:spcBef>
                <a:spcPts val="1000"/>
              </a:spcBef>
              <a:spcAft>
                <a:spcPts val="0"/>
              </a:spcAft>
              <a:buSzPts val="1200"/>
              <a:buFont typeface="Archivo Light"/>
              <a:buChar char="●"/>
            </a:pPr>
            <a:r>
              <a:rPr lang="en" u="sng">
                <a:hlinkClick r:id="rId5"/>
              </a:rPr>
              <a:t>Side view man working at desk</a:t>
            </a:r>
            <a:endParaRPr/>
          </a:p>
          <a:p>
            <a:pPr marL="457200" lvl="0" indent="-304800" algn="l" rtl="0">
              <a:lnSpc>
                <a:spcPct val="115000"/>
              </a:lnSpc>
              <a:spcBef>
                <a:spcPts val="0"/>
              </a:spcBef>
              <a:spcAft>
                <a:spcPts val="0"/>
              </a:spcAft>
              <a:buSzPts val="1200"/>
              <a:buFont typeface="Archivo Light"/>
              <a:buChar char="●"/>
            </a:pPr>
            <a:r>
              <a:rPr lang="en" u="sng">
                <a:hlinkClick r:id="rId6"/>
              </a:rPr>
              <a:t>Medium shot girl drawing at home</a:t>
            </a:r>
            <a:endParaRPr/>
          </a:p>
          <a:p>
            <a:pPr marL="457200" lvl="0" indent="-304800" algn="l" rtl="0">
              <a:lnSpc>
                <a:spcPct val="115000"/>
              </a:lnSpc>
              <a:spcBef>
                <a:spcPts val="0"/>
              </a:spcBef>
              <a:spcAft>
                <a:spcPts val="0"/>
              </a:spcAft>
              <a:buSzPts val="1200"/>
              <a:buFont typeface="Archivo Light"/>
              <a:buChar char="●"/>
            </a:pPr>
            <a:r>
              <a:rPr lang="en" u="sng">
                <a:hlinkClick r:id="rId7"/>
              </a:rPr>
              <a:t>Smiley woman with camera indoors</a:t>
            </a:r>
            <a:endParaRPr/>
          </a:p>
          <a:p>
            <a:pPr marL="457200" lvl="0" indent="-304800" algn="l" rtl="0">
              <a:lnSpc>
                <a:spcPct val="115000"/>
              </a:lnSpc>
              <a:spcBef>
                <a:spcPts val="0"/>
              </a:spcBef>
              <a:spcAft>
                <a:spcPts val="0"/>
              </a:spcAft>
              <a:buSzPts val="1200"/>
              <a:buFont typeface="Archivo Light"/>
              <a:buChar char="●"/>
            </a:pPr>
            <a:r>
              <a:rPr lang="en" u="sng">
                <a:hlinkClick r:id="rId8"/>
              </a:rPr>
              <a:t>Top view illustrator drawing on tablet</a:t>
            </a:r>
            <a:endParaRPr/>
          </a:p>
          <a:p>
            <a:pPr marL="457200" lvl="0" indent="-304800" algn="l" rtl="0">
              <a:lnSpc>
                <a:spcPct val="115000"/>
              </a:lnSpc>
              <a:spcBef>
                <a:spcPts val="0"/>
              </a:spcBef>
              <a:spcAft>
                <a:spcPts val="0"/>
              </a:spcAft>
              <a:buSzPts val="1200"/>
              <a:buFont typeface="Archivo Light"/>
              <a:buChar char="●"/>
            </a:pPr>
            <a:r>
              <a:rPr lang="en" u="sng">
                <a:hlinkClick r:id="rId9"/>
              </a:rPr>
              <a:t>Man drawing on tablet  side view</a:t>
            </a:r>
            <a:endParaRPr/>
          </a:p>
          <a:p>
            <a:pPr marL="457200" lvl="0" indent="-304800" algn="l" rtl="0">
              <a:lnSpc>
                <a:spcPct val="115000"/>
              </a:lnSpc>
              <a:spcBef>
                <a:spcPts val="0"/>
              </a:spcBef>
              <a:spcAft>
                <a:spcPts val="0"/>
              </a:spcAft>
              <a:buSzPts val="1200"/>
              <a:buFont typeface="Archivo Light"/>
              <a:buChar char="●"/>
            </a:pPr>
            <a:r>
              <a:rPr lang="en" u="sng">
                <a:hlinkClick r:id="rId10"/>
              </a:rPr>
              <a:t>Side view man drawing on tablet</a:t>
            </a:r>
            <a:endParaRPr/>
          </a:p>
          <a:p>
            <a:pPr marL="457200" lvl="0" indent="-304800" algn="l" rtl="0">
              <a:lnSpc>
                <a:spcPct val="115000"/>
              </a:lnSpc>
              <a:spcBef>
                <a:spcPts val="0"/>
              </a:spcBef>
              <a:spcAft>
                <a:spcPts val="0"/>
              </a:spcAft>
              <a:buSzPts val="1200"/>
              <a:buFont typeface="Archivo Light"/>
              <a:buChar char="●"/>
            </a:pPr>
            <a:r>
              <a:rPr lang="en" u="sng">
                <a:hlinkClick r:id="rId11"/>
              </a:rPr>
              <a:t>Full shot woman posing with pop art</a:t>
            </a:r>
            <a:endParaRPr/>
          </a:p>
          <a:p>
            <a:pPr marL="457200" lvl="0" indent="-304800" algn="l" rtl="0">
              <a:lnSpc>
                <a:spcPct val="115000"/>
              </a:lnSpc>
              <a:spcBef>
                <a:spcPts val="0"/>
              </a:spcBef>
              <a:spcAft>
                <a:spcPts val="0"/>
              </a:spcAft>
              <a:buSzPts val="1200"/>
              <a:buFont typeface="Archivo Light"/>
              <a:buChar char="●"/>
            </a:pPr>
            <a:r>
              <a:rPr lang="en" u="sng">
                <a:hlinkClick r:id="rId12"/>
              </a:rPr>
              <a:t>Portrait of person with nature elements</a:t>
            </a:r>
            <a:endParaRPr/>
          </a:p>
          <a:p>
            <a:pPr marL="457200" lvl="0" indent="-304800" algn="l" rtl="0">
              <a:lnSpc>
                <a:spcPct val="115000"/>
              </a:lnSpc>
              <a:spcBef>
                <a:spcPts val="0"/>
              </a:spcBef>
              <a:spcAft>
                <a:spcPts val="0"/>
              </a:spcAft>
              <a:buSzPts val="1200"/>
              <a:buFont typeface="Archivo Light"/>
              <a:buChar char="●"/>
            </a:pPr>
            <a:r>
              <a:rPr lang="en" u="sng">
                <a:hlinkClick r:id="rId13"/>
              </a:rPr>
              <a:t>Assortment of abstract 3d design elements</a:t>
            </a:r>
            <a:endParaRPr/>
          </a:p>
        </p:txBody>
      </p:sp>
      <p:grpSp>
        <p:nvGrpSpPr>
          <p:cNvPr id="823" name="Google Shape;823;p52"/>
          <p:cNvGrpSpPr/>
          <p:nvPr/>
        </p:nvGrpSpPr>
        <p:grpSpPr>
          <a:xfrm>
            <a:off x="5996325" y="-50450"/>
            <a:ext cx="3301425" cy="5530921"/>
            <a:chOff x="5996325" y="-50450"/>
            <a:chExt cx="3301425" cy="5530921"/>
          </a:xfrm>
        </p:grpSpPr>
        <p:grpSp>
          <p:nvGrpSpPr>
            <p:cNvPr id="824" name="Google Shape;824;p52"/>
            <p:cNvGrpSpPr/>
            <p:nvPr/>
          </p:nvGrpSpPr>
          <p:grpSpPr>
            <a:xfrm>
              <a:off x="7563775" y="-50450"/>
              <a:ext cx="1733975" cy="1729300"/>
              <a:chOff x="7563775" y="-50450"/>
              <a:chExt cx="1733975" cy="1729300"/>
            </a:xfrm>
          </p:grpSpPr>
          <p:pic>
            <p:nvPicPr>
              <p:cNvPr id="825" name="Google Shape;825;p52"/>
              <p:cNvPicPr preferRelativeResize="0"/>
              <p:nvPr/>
            </p:nvPicPr>
            <p:blipFill rotWithShape="1">
              <a:blip r:embed="rId14">
                <a:alphaModFix/>
              </a:blip>
              <a:srcRect t="21425" b="8897"/>
              <a:stretch/>
            </p:blipFill>
            <p:spPr>
              <a:xfrm rot="5400000">
                <a:off x="8340075" y="769975"/>
                <a:ext cx="1172375" cy="645350"/>
              </a:xfrm>
              <a:prstGeom prst="rect">
                <a:avLst/>
              </a:prstGeom>
              <a:noFill/>
              <a:ln>
                <a:noFill/>
              </a:ln>
              <a:effectLst>
                <a:outerShdw blurRad="100013" dist="28575" dir="5400000" algn="bl" rotWithShape="0">
                  <a:schemeClr val="dk1">
                    <a:alpha val="17000"/>
                  </a:schemeClr>
                </a:outerShdw>
              </a:effectLst>
            </p:spPr>
          </p:pic>
          <p:pic>
            <p:nvPicPr>
              <p:cNvPr id="826" name="Google Shape;826;p52"/>
              <p:cNvPicPr preferRelativeResize="0"/>
              <p:nvPr/>
            </p:nvPicPr>
            <p:blipFill rotWithShape="1">
              <a:blip r:embed="rId15">
                <a:alphaModFix/>
              </a:blip>
              <a:srcRect l="4919" t="4657" r="8320" b="4018"/>
              <a:stretch/>
            </p:blipFill>
            <p:spPr>
              <a:xfrm>
                <a:off x="7563775" y="-50450"/>
                <a:ext cx="1733975" cy="1729300"/>
              </a:xfrm>
              <a:prstGeom prst="rect">
                <a:avLst/>
              </a:prstGeom>
              <a:noFill/>
              <a:ln>
                <a:noFill/>
              </a:ln>
              <a:effectLst>
                <a:outerShdw blurRad="100013" dist="28575" dir="5400000" algn="bl" rotWithShape="0">
                  <a:schemeClr val="dk1">
                    <a:alpha val="17000"/>
                  </a:schemeClr>
                </a:outerShdw>
              </a:effectLst>
            </p:spPr>
          </p:pic>
        </p:grpSp>
        <p:grpSp>
          <p:nvGrpSpPr>
            <p:cNvPr id="827" name="Google Shape;827;p52"/>
            <p:cNvGrpSpPr/>
            <p:nvPr/>
          </p:nvGrpSpPr>
          <p:grpSpPr>
            <a:xfrm>
              <a:off x="5996325" y="4121425"/>
              <a:ext cx="2775383" cy="1359046"/>
              <a:chOff x="5996325" y="4121425"/>
              <a:chExt cx="2775383" cy="1359046"/>
            </a:xfrm>
          </p:grpSpPr>
          <p:grpSp>
            <p:nvGrpSpPr>
              <p:cNvPr id="828" name="Google Shape;828;p52"/>
              <p:cNvGrpSpPr/>
              <p:nvPr/>
            </p:nvGrpSpPr>
            <p:grpSpPr>
              <a:xfrm>
                <a:off x="6938025" y="4604000"/>
                <a:ext cx="827625" cy="546925"/>
                <a:chOff x="1211375" y="487400"/>
                <a:chExt cx="827625" cy="546925"/>
              </a:xfrm>
            </p:grpSpPr>
            <p:sp>
              <p:nvSpPr>
                <p:cNvPr id="829" name="Google Shape;829;p52"/>
                <p:cNvSpPr/>
                <p:nvPr/>
              </p:nvSpPr>
              <p:spPr>
                <a:xfrm>
                  <a:off x="1287600" y="487400"/>
                  <a:ext cx="8350" cy="546925"/>
                </a:xfrm>
                <a:custGeom>
                  <a:avLst/>
                  <a:gdLst/>
                  <a:ahLst/>
                  <a:cxnLst/>
                  <a:rect l="l" t="t" r="r" b="b"/>
                  <a:pathLst>
                    <a:path w="334" h="21877" extrusionOk="0">
                      <a:moveTo>
                        <a:pt x="1" y="1"/>
                      </a:moveTo>
                      <a:lnTo>
                        <a:pt x="1" y="21876"/>
                      </a:lnTo>
                      <a:lnTo>
                        <a:pt x="334" y="21876"/>
                      </a:lnTo>
                      <a:lnTo>
                        <a:pt x="334"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52"/>
                <p:cNvSpPr/>
                <p:nvPr/>
              </p:nvSpPr>
              <p:spPr>
                <a:xfrm>
                  <a:off x="1453975" y="487400"/>
                  <a:ext cx="8325" cy="546925"/>
                </a:xfrm>
                <a:custGeom>
                  <a:avLst/>
                  <a:gdLst/>
                  <a:ahLst/>
                  <a:cxnLst/>
                  <a:rect l="l" t="t" r="r" b="b"/>
                  <a:pathLst>
                    <a:path w="333" h="21877" extrusionOk="0">
                      <a:moveTo>
                        <a:pt x="0" y="1"/>
                      </a:moveTo>
                      <a:lnTo>
                        <a:pt x="0" y="21876"/>
                      </a:lnTo>
                      <a:lnTo>
                        <a:pt x="333" y="21876"/>
                      </a:lnTo>
                      <a:lnTo>
                        <a:pt x="333"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52"/>
                <p:cNvSpPr/>
                <p:nvPr/>
              </p:nvSpPr>
              <p:spPr>
                <a:xfrm>
                  <a:off x="1620325" y="487400"/>
                  <a:ext cx="9025" cy="546925"/>
                </a:xfrm>
                <a:custGeom>
                  <a:avLst/>
                  <a:gdLst/>
                  <a:ahLst/>
                  <a:cxnLst/>
                  <a:rect l="l" t="t" r="r" b="b"/>
                  <a:pathLst>
                    <a:path w="361" h="21877" extrusionOk="0">
                      <a:moveTo>
                        <a:pt x="0" y="1"/>
                      </a:moveTo>
                      <a:lnTo>
                        <a:pt x="0" y="21876"/>
                      </a:lnTo>
                      <a:lnTo>
                        <a:pt x="361" y="21876"/>
                      </a:lnTo>
                      <a:lnTo>
                        <a:pt x="361"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52"/>
                <p:cNvSpPr/>
                <p:nvPr/>
              </p:nvSpPr>
              <p:spPr>
                <a:xfrm>
                  <a:off x="1786675" y="487400"/>
                  <a:ext cx="9025" cy="546925"/>
                </a:xfrm>
                <a:custGeom>
                  <a:avLst/>
                  <a:gdLst/>
                  <a:ahLst/>
                  <a:cxnLst/>
                  <a:rect l="l" t="t" r="r" b="b"/>
                  <a:pathLst>
                    <a:path w="361" h="21877" extrusionOk="0">
                      <a:moveTo>
                        <a:pt x="0" y="1"/>
                      </a:moveTo>
                      <a:lnTo>
                        <a:pt x="0" y="21876"/>
                      </a:lnTo>
                      <a:lnTo>
                        <a:pt x="361" y="21876"/>
                      </a:lnTo>
                      <a:lnTo>
                        <a:pt x="361"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2"/>
                <p:cNvSpPr/>
                <p:nvPr/>
              </p:nvSpPr>
              <p:spPr>
                <a:xfrm>
                  <a:off x="1953725" y="487400"/>
                  <a:ext cx="8325" cy="546925"/>
                </a:xfrm>
                <a:custGeom>
                  <a:avLst/>
                  <a:gdLst/>
                  <a:ahLst/>
                  <a:cxnLst/>
                  <a:rect l="l" t="t" r="r" b="b"/>
                  <a:pathLst>
                    <a:path w="333" h="21877" extrusionOk="0">
                      <a:moveTo>
                        <a:pt x="0" y="1"/>
                      </a:moveTo>
                      <a:lnTo>
                        <a:pt x="0" y="21876"/>
                      </a:lnTo>
                      <a:lnTo>
                        <a:pt x="333" y="21876"/>
                      </a:lnTo>
                      <a:lnTo>
                        <a:pt x="333"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2"/>
                <p:cNvSpPr/>
                <p:nvPr/>
              </p:nvSpPr>
              <p:spPr>
                <a:xfrm>
                  <a:off x="1211375" y="911600"/>
                  <a:ext cx="827625" cy="9050"/>
                </a:xfrm>
                <a:custGeom>
                  <a:avLst/>
                  <a:gdLst/>
                  <a:ahLst/>
                  <a:cxnLst/>
                  <a:rect l="l" t="t" r="r" b="b"/>
                  <a:pathLst>
                    <a:path w="33105" h="362" extrusionOk="0">
                      <a:moveTo>
                        <a:pt x="0" y="1"/>
                      </a:moveTo>
                      <a:lnTo>
                        <a:pt x="0" y="361"/>
                      </a:lnTo>
                      <a:lnTo>
                        <a:pt x="33104" y="361"/>
                      </a:lnTo>
                      <a:lnTo>
                        <a:pt x="33104"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2"/>
                <p:cNvSpPr/>
                <p:nvPr/>
              </p:nvSpPr>
              <p:spPr>
                <a:xfrm>
                  <a:off x="1211375" y="745250"/>
                  <a:ext cx="827625" cy="9050"/>
                </a:xfrm>
                <a:custGeom>
                  <a:avLst/>
                  <a:gdLst/>
                  <a:ahLst/>
                  <a:cxnLst/>
                  <a:rect l="l" t="t" r="r" b="b"/>
                  <a:pathLst>
                    <a:path w="33105" h="362" extrusionOk="0">
                      <a:moveTo>
                        <a:pt x="0" y="1"/>
                      </a:moveTo>
                      <a:lnTo>
                        <a:pt x="0" y="361"/>
                      </a:lnTo>
                      <a:lnTo>
                        <a:pt x="33104" y="361"/>
                      </a:lnTo>
                      <a:lnTo>
                        <a:pt x="33104"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2"/>
                <p:cNvSpPr/>
                <p:nvPr/>
              </p:nvSpPr>
              <p:spPr>
                <a:xfrm>
                  <a:off x="1211375" y="578900"/>
                  <a:ext cx="827625" cy="8350"/>
                </a:xfrm>
                <a:custGeom>
                  <a:avLst/>
                  <a:gdLst/>
                  <a:ahLst/>
                  <a:cxnLst/>
                  <a:rect l="l" t="t" r="r" b="b"/>
                  <a:pathLst>
                    <a:path w="33105" h="334" extrusionOk="0">
                      <a:moveTo>
                        <a:pt x="0" y="1"/>
                      </a:moveTo>
                      <a:lnTo>
                        <a:pt x="0" y="333"/>
                      </a:lnTo>
                      <a:lnTo>
                        <a:pt x="33104" y="333"/>
                      </a:lnTo>
                      <a:lnTo>
                        <a:pt x="33104" y="1"/>
                      </a:ln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37" name="Google Shape;837;p52"/>
              <p:cNvPicPr preferRelativeResize="0"/>
              <p:nvPr/>
            </p:nvPicPr>
            <p:blipFill rotWithShape="1">
              <a:blip r:embed="rId16">
                <a:alphaModFix/>
              </a:blip>
              <a:srcRect t="7154" b="4522"/>
              <a:stretch/>
            </p:blipFill>
            <p:spPr>
              <a:xfrm>
                <a:off x="7483675" y="4308071"/>
                <a:ext cx="1288033" cy="1172400"/>
              </a:xfrm>
              <a:prstGeom prst="rect">
                <a:avLst/>
              </a:prstGeom>
              <a:noFill/>
              <a:ln>
                <a:noFill/>
              </a:ln>
              <a:effectLst>
                <a:outerShdw blurRad="100013" dist="28575" dir="5400000" algn="bl" rotWithShape="0">
                  <a:schemeClr val="dk1">
                    <a:alpha val="17000"/>
                  </a:schemeClr>
                </a:outerShdw>
              </a:effectLst>
            </p:spPr>
          </p:pic>
          <p:pic>
            <p:nvPicPr>
              <p:cNvPr id="838" name="Google Shape;838;p52"/>
              <p:cNvPicPr preferRelativeResize="0"/>
              <p:nvPr/>
            </p:nvPicPr>
            <p:blipFill rotWithShape="1">
              <a:blip r:embed="rId14">
                <a:alphaModFix/>
              </a:blip>
              <a:srcRect t="21425" b="8897"/>
              <a:stretch/>
            </p:blipFill>
            <p:spPr>
              <a:xfrm rot="10800000">
                <a:off x="5996325" y="4564025"/>
                <a:ext cx="1172375" cy="645350"/>
              </a:xfrm>
              <a:prstGeom prst="rect">
                <a:avLst/>
              </a:prstGeom>
              <a:noFill/>
              <a:ln>
                <a:noFill/>
              </a:ln>
              <a:effectLst>
                <a:outerShdw blurRad="100013" dist="28575" dir="5400000" algn="bl" rotWithShape="0">
                  <a:schemeClr val="dk1">
                    <a:alpha val="17000"/>
                  </a:schemeClr>
                </a:outerShdw>
              </a:effectLst>
            </p:spPr>
          </p:pic>
          <p:pic>
            <p:nvPicPr>
              <p:cNvPr id="839" name="Google Shape;839;p52"/>
              <p:cNvPicPr preferRelativeResize="0"/>
              <p:nvPr/>
            </p:nvPicPr>
            <p:blipFill>
              <a:blip r:embed="rId17">
                <a:alphaModFix/>
              </a:blip>
              <a:stretch>
                <a:fillRect/>
              </a:stretch>
            </p:blipFill>
            <p:spPr>
              <a:xfrm>
                <a:off x="6378222" y="4121425"/>
                <a:ext cx="1105450" cy="965150"/>
              </a:xfrm>
              <a:prstGeom prst="rect">
                <a:avLst/>
              </a:prstGeom>
              <a:noFill/>
              <a:ln>
                <a:noFill/>
              </a:ln>
              <a:effectLst>
                <a:outerShdw blurRad="100013" dist="28575" dir="5400000" algn="bl" rotWithShape="0">
                  <a:schemeClr val="dk1">
                    <a:alpha val="17000"/>
                  </a:schemeClr>
                </a:outerShdw>
              </a:effectLst>
            </p:spPr>
          </p:pic>
        </p:gr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55"/>
        <p:cNvGrpSpPr/>
        <p:nvPr/>
      </p:nvGrpSpPr>
      <p:grpSpPr>
        <a:xfrm>
          <a:off x="0" y="0"/>
          <a:ext cx="0" cy="0"/>
          <a:chOff x="0" y="0"/>
          <a:chExt cx="0" cy="0"/>
        </a:xfrm>
      </p:grpSpPr>
      <p:sp>
        <p:nvSpPr>
          <p:cNvPr id="856" name="Google Shape;856;p55"/>
          <p:cNvSpPr txBox="1">
            <a:spLocks noGrp="1"/>
          </p:cNvSpPr>
          <p:nvPr>
            <p:ph type="body" idx="4294967295"/>
          </p:nvPr>
        </p:nvSpPr>
        <p:spPr>
          <a:xfrm>
            <a:off x="716775" y="1188000"/>
            <a:ext cx="7710600" cy="1466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marL="0" lvl="0" indent="0" algn="ctr" rtl="0">
              <a:lnSpc>
                <a:spcPct val="100000"/>
              </a:lnSpc>
              <a:spcBef>
                <a:spcPts val="1000"/>
              </a:spcBef>
              <a:spcAft>
                <a:spcPts val="0"/>
              </a:spcAft>
              <a:buClr>
                <a:schemeClr val="dk1"/>
              </a:buClr>
              <a:buSzPts val="1100"/>
              <a:buFont typeface="Arial"/>
              <a:buNone/>
            </a:pPr>
            <a:r>
              <a:rPr lang="en" b="1">
                <a:solidFill>
                  <a:srgbClr val="FFFFFF"/>
                </a:solidFill>
                <a:latin typeface="Arial"/>
                <a:ea typeface="Arial"/>
                <a:cs typeface="Arial"/>
                <a:sym typeface="Arial"/>
              </a:rPr>
              <a:t>Unbounded Semi Bold</a:t>
            </a:r>
            <a:endParaRPr b="1">
              <a:solidFill>
                <a:srgbClr val="FFFFFF"/>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u="sng">
                <a:solidFill>
                  <a:srgbClr val="FFFFFF"/>
                </a:solidFill>
                <a:latin typeface="Arial"/>
                <a:ea typeface="Arial"/>
                <a:cs typeface="Arial"/>
                <a:sym typeface="Aria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https://fonts.google.com/specimen/Unbounded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endParaRPr>
              <a:solidFill>
                <a:srgbClr val="FFFFFF"/>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b="1">
                <a:solidFill>
                  <a:srgbClr val="FFFFFF"/>
                </a:solidFill>
                <a:latin typeface="Arial"/>
                <a:ea typeface="Arial"/>
                <a:cs typeface="Arial"/>
                <a:sym typeface="Arial"/>
              </a:rPr>
              <a:t>Archivo Normal &amp; Bold</a:t>
            </a:r>
            <a:endParaRPr b="1">
              <a:solidFill>
                <a:srgbClr val="FFFFFF"/>
              </a:solidFill>
              <a:latin typeface="Arial"/>
              <a:ea typeface="Arial"/>
              <a:cs typeface="Arial"/>
              <a:sym typeface="Arial"/>
            </a:endParaRPr>
          </a:p>
          <a:p>
            <a:pPr marL="0" lvl="0" indent="0" algn="ctr" rtl="0">
              <a:lnSpc>
                <a:spcPct val="100000"/>
              </a:lnSpc>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u="sng">
                <a:solidFill>
                  <a:srgbClr val="FFFFFF"/>
                </a:solidFill>
                <a:latin typeface="Arial"/>
                <a:ea typeface="Arial"/>
                <a:cs typeface="Arial"/>
                <a:sym typeface="Aria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https://fonts.google.com/specimen/Archivo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l" rtl="0">
              <a:lnSpc>
                <a:spcPct val="100000"/>
              </a:lnSpc>
              <a:spcBef>
                <a:spcPts val="0"/>
              </a:spcBef>
              <a:spcAft>
                <a:spcPts val="0"/>
              </a:spcAft>
              <a:buNone/>
            </a:pPr>
            <a:endParaRPr sz="1300">
              <a:solidFill>
                <a:schemeClr val="lt1"/>
              </a:solidFill>
              <a:latin typeface="Arial"/>
              <a:ea typeface="Arial"/>
              <a:cs typeface="Arial"/>
              <a:sym typeface="Arial"/>
            </a:endParaRPr>
          </a:p>
        </p:txBody>
      </p:sp>
      <p:sp>
        <p:nvSpPr>
          <p:cNvPr id="857" name="Google Shape;857;p55"/>
          <p:cNvSpPr/>
          <p:nvPr/>
        </p:nvSpPr>
        <p:spPr>
          <a:xfrm>
            <a:off x="2583525" y="29882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5"/>
          <p:cNvSpPr/>
          <p:nvPr/>
        </p:nvSpPr>
        <p:spPr>
          <a:xfrm>
            <a:off x="3645345" y="2988225"/>
            <a:ext cx="791400" cy="754200"/>
          </a:xfrm>
          <a:prstGeom prst="roundRect">
            <a:avLst>
              <a:gd name="adj" fmla="val 16667"/>
            </a:avLst>
          </a:prstGeom>
          <a:solidFill>
            <a:srgbClr val="F5EFE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5"/>
          <p:cNvSpPr/>
          <p:nvPr/>
        </p:nvSpPr>
        <p:spPr>
          <a:xfrm>
            <a:off x="4707164" y="2988225"/>
            <a:ext cx="791400" cy="754200"/>
          </a:xfrm>
          <a:prstGeom prst="roundRect">
            <a:avLst>
              <a:gd name="adj" fmla="val 16667"/>
            </a:avLst>
          </a:prstGeom>
          <a:solidFill>
            <a:srgbClr val="E5757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5"/>
          <p:cNvSpPr txBox="1"/>
          <p:nvPr/>
        </p:nvSpPr>
        <p:spPr>
          <a:xfrm>
            <a:off x="25835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#ffffff</a:t>
            </a:r>
            <a:endParaRPr sz="1000"/>
          </a:p>
        </p:txBody>
      </p:sp>
      <p:sp>
        <p:nvSpPr>
          <p:cNvPr id="861" name="Google Shape;861;p55"/>
          <p:cNvSpPr txBox="1"/>
          <p:nvPr/>
        </p:nvSpPr>
        <p:spPr>
          <a:xfrm>
            <a:off x="36453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#f5efe9</a:t>
            </a:r>
            <a:endParaRPr sz="1000"/>
          </a:p>
        </p:txBody>
      </p:sp>
      <p:sp>
        <p:nvSpPr>
          <p:cNvPr id="862" name="Google Shape;862;p55"/>
          <p:cNvSpPr txBox="1"/>
          <p:nvPr/>
        </p:nvSpPr>
        <p:spPr>
          <a:xfrm>
            <a:off x="47071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#e57573</a:t>
            </a:r>
            <a:endParaRPr sz="1000"/>
          </a:p>
        </p:txBody>
      </p:sp>
      <p:sp>
        <p:nvSpPr>
          <p:cNvPr id="863" name="Google Shape;863;p55"/>
          <p:cNvSpPr/>
          <p:nvPr/>
        </p:nvSpPr>
        <p:spPr>
          <a:xfrm>
            <a:off x="5769000" y="2988225"/>
            <a:ext cx="791400" cy="754200"/>
          </a:xfrm>
          <a:prstGeom prst="roundRect">
            <a:avLst>
              <a:gd name="adj" fmla="val 16667"/>
            </a:avLst>
          </a:prstGeom>
          <a:solidFill>
            <a:srgbClr val="F0663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55"/>
          <p:cNvSpPr txBox="1"/>
          <p:nvPr/>
        </p:nvSpPr>
        <p:spPr>
          <a:xfrm>
            <a:off x="57690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#f06634</a:t>
            </a:r>
            <a:endParaRPr sz="1000"/>
          </a:p>
        </p:txBody>
      </p:sp>
      <p:sp>
        <p:nvSpPr>
          <p:cNvPr id="865" name="Google Shape;865;p55"/>
          <p:cNvSpPr/>
          <p:nvPr/>
        </p:nvSpPr>
        <p:spPr>
          <a:xfrm>
            <a:off x="3645425" y="3919325"/>
            <a:ext cx="791400" cy="754200"/>
          </a:xfrm>
          <a:prstGeom prst="roundRect">
            <a:avLst>
              <a:gd name="adj" fmla="val 16667"/>
            </a:avLst>
          </a:prstGeom>
          <a:solidFill>
            <a:srgbClr val="41A04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5"/>
          <p:cNvSpPr/>
          <p:nvPr/>
        </p:nvSpPr>
        <p:spPr>
          <a:xfrm>
            <a:off x="4707245" y="3919325"/>
            <a:ext cx="791400" cy="754200"/>
          </a:xfrm>
          <a:prstGeom prst="roundRect">
            <a:avLst>
              <a:gd name="adj" fmla="val 16667"/>
            </a:avLst>
          </a:prstGeom>
          <a:solidFill>
            <a:srgbClr val="3C59D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5"/>
          <p:cNvSpPr/>
          <p:nvPr/>
        </p:nvSpPr>
        <p:spPr>
          <a:xfrm>
            <a:off x="5769064" y="3919325"/>
            <a:ext cx="791400" cy="754200"/>
          </a:xfrm>
          <a:prstGeom prst="roundRect">
            <a:avLst>
              <a:gd name="adj" fmla="val 16667"/>
            </a:avLst>
          </a:prstGeom>
          <a:solidFill>
            <a:srgbClr val="00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5"/>
          <p:cNvSpPr txBox="1"/>
          <p:nvPr/>
        </p:nvSpPr>
        <p:spPr>
          <a:xfrm>
            <a:off x="36454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#41a04f</a:t>
            </a:r>
            <a:endParaRPr sz="1000"/>
          </a:p>
        </p:txBody>
      </p:sp>
      <p:sp>
        <p:nvSpPr>
          <p:cNvPr id="869" name="Google Shape;869;p55"/>
          <p:cNvSpPr txBox="1"/>
          <p:nvPr/>
        </p:nvSpPr>
        <p:spPr>
          <a:xfrm>
            <a:off x="47072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#3c59d4</a:t>
            </a:r>
            <a:endParaRPr sz="1000">
              <a:solidFill>
                <a:srgbClr val="FFFFFF"/>
              </a:solidFill>
            </a:endParaRPr>
          </a:p>
        </p:txBody>
      </p:sp>
      <p:sp>
        <p:nvSpPr>
          <p:cNvPr id="870" name="Google Shape;870;p55"/>
          <p:cNvSpPr txBox="1"/>
          <p:nvPr/>
        </p:nvSpPr>
        <p:spPr>
          <a:xfrm>
            <a:off x="57690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#000000</a:t>
            </a:r>
            <a:endParaRPr sz="1000">
              <a:solidFill>
                <a:srgbClr val="FFFFFF"/>
              </a:solidFill>
            </a:endParaRPr>
          </a:p>
        </p:txBody>
      </p:sp>
      <p:sp>
        <p:nvSpPr>
          <p:cNvPr id="871" name="Google Shape;871;p55"/>
          <p:cNvSpPr/>
          <p:nvPr/>
        </p:nvSpPr>
        <p:spPr>
          <a:xfrm>
            <a:off x="2583600" y="3919325"/>
            <a:ext cx="791400" cy="754200"/>
          </a:xfrm>
          <a:prstGeom prst="roundRect">
            <a:avLst>
              <a:gd name="adj" fmla="val 16667"/>
            </a:avLst>
          </a:prstGeom>
          <a:solidFill>
            <a:srgbClr val="F9C8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55"/>
          <p:cNvSpPr txBox="1"/>
          <p:nvPr/>
        </p:nvSpPr>
        <p:spPr>
          <a:xfrm>
            <a:off x="25836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t>#f9c800</a:t>
            </a:r>
            <a:endParaRPr sz="1000"/>
          </a:p>
        </p:txBody>
      </p:sp>
      <p:sp>
        <p:nvSpPr>
          <p:cNvPr id="873" name="Google Shape;873;p55"/>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Fonts &amp; colors used</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77"/>
        <p:cNvGrpSpPr/>
        <p:nvPr/>
      </p:nvGrpSpPr>
      <p:grpSpPr>
        <a:xfrm>
          <a:off x="0" y="0"/>
          <a:ext cx="0" cy="0"/>
          <a:chOff x="0" y="0"/>
          <a:chExt cx="0" cy="0"/>
        </a:xfrm>
      </p:grpSpPr>
      <p:sp>
        <p:nvSpPr>
          <p:cNvPr id="878" name="Google Shape;878;p56"/>
          <p:cNvSpPr txBox="1"/>
          <p:nvPr/>
        </p:nvSpPr>
        <p:spPr>
          <a:xfrm>
            <a:off x="716700" y="1188000"/>
            <a:ext cx="7710600" cy="852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lang="en" sz="1100" b="1">
                <a:solidFill>
                  <a:schemeClr val="hlink"/>
                </a:solidFill>
              </a:rPr>
              <a:t>h</a:t>
            </a:r>
            <a:r>
              <a:rPr lang="en" sz="1100" b="1">
                <a:solidFill>
                  <a:schemeClr val="hlink"/>
                </a:solidFill>
                <a:uFill>
                  <a:noFill/>
                </a:uFill>
                <a:hlinkClick r:id="rId3"/>
              </a:rPr>
              <a:t>ow it works</a:t>
            </a:r>
            <a:r>
              <a:rPr lang="en" sz="1100">
                <a:solidFill>
                  <a:schemeClr val="lt1"/>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t>
            </a:r>
            <a:endParaRPr sz="1100">
              <a:solidFill>
                <a:srgbClr val="869FB2"/>
              </a:solidFill>
            </a:endParaRPr>
          </a:p>
        </p:txBody>
      </p:sp>
      <p:sp>
        <p:nvSpPr>
          <p:cNvPr id="879" name="Google Shape;879;p56"/>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pic>
        <p:nvPicPr>
          <p:cNvPr id="880" name="Google Shape;880;p56"/>
          <p:cNvPicPr preferRelativeResize="0"/>
          <p:nvPr/>
        </p:nvPicPr>
        <p:blipFill rotWithShape="1">
          <a:blip r:embed="rId4">
            <a:alphaModFix/>
          </a:blip>
          <a:srcRect t="16547" b="16540"/>
          <a:stretch/>
        </p:blipFill>
        <p:spPr>
          <a:xfrm>
            <a:off x="723400" y="2607125"/>
            <a:ext cx="1522615" cy="1018800"/>
          </a:xfrm>
          <a:prstGeom prst="rect">
            <a:avLst/>
          </a:prstGeom>
          <a:noFill/>
          <a:ln>
            <a:noFill/>
          </a:ln>
        </p:spPr>
      </p:pic>
      <p:sp>
        <p:nvSpPr>
          <p:cNvPr id="881" name="Google Shape;881;p56">
            <a:hlinkClick r:id="rId5"/>
          </p:cNvPr>
          <p:cNvSpPr txBox="1"/>
          <p:nvPr/>
        </p:nvSpPr>
        <p:spPr>
          <a:xfrm>
            <a:off x="881858"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Pana</a:t>
            </a:r>
            <a:endParaRPr b="1">
              <a:solidFill>
                <a:srgbClr val="869FB2"/>
              </a:solidFill>
            </a:endParaRPr>
          </a:p>
        </p:txBody>
      </p:sp>
      <p:sp>
        <p:nvSpPr>
          <p:cNvPr id="882" name="Google Shape;882;p56">
            <a:hlinkClick r:id="rId6"/>
          </p:cNvPr>
          <p:cNvSpPr txBox="1"/>
          <p:nvPr/>
        </p:nvSpPr>
        <p:spPr>
          <a:xfrm>
            <a:off x="240297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Amico</a:t>
            </a:r>
            <a:endParaRPr b="1">
              <a:solidFill>
                <a:srgbClr val="869FB2"/>
              </a:solidFill>
            </a:endParaRPr>
          </a:p>
        </p:txBody>
      </p:sp>
      <p:sp>
        <p:nvSpPr>
          <p:cNvPr id="883" name="Google Shape;883;p56">
            <a:hlinkClick r:id="rId7"/>
          </p:cNvPr>
          <p:cNvSpPr txBox="1"/>
          <p:nvPr/>
        </p:nvSpPr>
        <p:spPr>
          <a:xfrm>
            <a:off x="392408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Bro</a:t>
            </a:r>
            <a:endParaRPr b="1">
              <a:solidFill>
                <a:srgbClr val="869FB2"/>
              </a:solidFill>
            </a:endParaRPr>
          </a:p>
        </p:txBody>
      </p:sp>
      <p:sp>
        <p:nvSpPr>
          <p:cNvPr id="884" name="Google Shape;884;p56">
            <a:hlinkClick r:id="rId8"/>
          </p:cNvPr>
          <p:cNvSpPr txBox="1"/>
          <p:nvPr/>
        </p:nvSpPr>
        <p:spPr>
          <a:xfrm>
            <a:off x="5445202"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Rafiki</a:t>
            </a:r>
            <a:endParaRPr b="1">
              <a:solidFill>
                <a:srgbClr val="869FB2"/>
              </a:solidFill>
            </a:endParaRPr>
          </a:p>
        </p:txBody>
      </p:sp>
      <p:pic>
        <p:nvPicPr>
          <p:cNvPr id="885" name="Google Shape;885;p56"/>
          <p:cNvPicPr preferRelativeResize="0"/>
          <p:nvPr/>
        </p:nvPicPr>
        <p:blipFill rotWithShape="1">
          <a:blip r:embed="rId9">
            <a:alphaModFix/>
          </a:blip>
          <a:srcRect/>
          <a:stretch/>
        </p:blipFill>
        <p:spPr>
          <a:xfrm>
            <a:off x="2376355" y="2481308"/>
            <a:ext cx="1270420" cy="1270435"/>
          </a:xfrm>
          <a:prstGeom prst="rect">
            <a:avLst/>
          </a:prstGeom>
          <a:noFill/>
          <a:ln>
            <a:noFill/>
          </a:ln>
        </p:spPr>
      </p:pic>
      <p:pic>
        <p:nvPicPr>
          <p:cNvPr id="886" name="Google Shape;886;p56"/>
          <p:cNvPicPr preferRelativeResize="0"/>
          <p:nvPr/>
        </p:nvPicPr>
        <p:blipFill rotWithShape="1">
          <a:blip r:embed="rId10">
            <a:alphaModFix/>
          </a:blip>
          <a:srcRect t="6377" b="6377"/>
          <a:stretch/>
        </p:blipFill>
        <p:spPr>
          <a:xfrm>
            <a:off x="3816030" y="2517800"/>
            <a:ext cx="1372495" cy="1197450"/>
          </a:xfrm>
          <a:prstGeom prst="rect">
            <a:avLst/>
          </a:prstGeom>
          <a:noFill/>
          <a:ln>
            <a:noFill/>
          </a:ln>
        </p:spPr>
      </p:pic>
      <p:pic>
        <p:nvPicPr>
          <p:cNvPr id="887" name="Google Shape;887;p56"/>
          <p:cNvPicPr preferRelativeResize="0"/>
          <p:nvPr/>
        </p:nvPicPr>
        <p:blipFill rotWithShape="1">
          <a:blip r:embed="rId11">
            <a:alphaModFix/>
          </a:blip>
          <a:srcRect t="9256" b="9256"/>
          <a:stretch/>
        </p:blipFill>
        <p:spPr>
          <a:xfrm>
            <a:off x="5306751" y="2557330"/>
            <a:ext cx="1372475" cy="1118390"/>
          </a:xfrm>
          <a:prstGeom prst="rect">
            <a:avLst/>
          </a:prstGeom>
          <a:noFill/>
          <a:ln>
            <a:noFill/>
          </a:ln>
        </p:spPr>
      </p:pic>
      <p:pic>
        <p:nvPicPr>
          <p:cNvPr id="888" name="Google Shape;888;p56"/>
          <p:cNvPicPr preferRelativeResize="0"/>
          <p:nvPr/>
        </p:nvPicPr>
        <p:blipFill rotWithShape="1">
          <a:blip r:embed="rId12">
            <a:alphaModFix/>
          </a:blip>
          <a:srcRect t="14837" b="14844"/>
          <a:stretch/>
        </p:blipFill>
        <p:spPr>
          <a:xfrm>
            <a:off x="6717734" y="2517795"/>
            <a:ext cx="1702865" cy="1197460"/>
          </a:xfrm>
          <a:prstGeom prst="rect">
            <a:avLst/>
          </a:prstGeom>
          <a:noFill/>
          <a:ln>
            <a:noFill/>
          </a:ln>
        </p:spPr>
      </p:pic>
      <p:sp>
        <p:nvSpPr>
          <p:cNvPr id="889" name="Google Shape;889;p56">
            <a:hlinkClick r:id="rId13"/>
          </p:cNvPr>
          <p:cNvSpPr txBox="1"/>
          <p:nvPr/>
        </p:nvSpPr>
        <p:spPr>
          <a:xfrm>
            <a:off x="6966317" y="3943733"/>
            <a:ext cx="1205700" cy="3015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b="1">
                <a:solidFill>
                  <a:srgbClr val="869FB2"/>
                </a:solidFill>
                <a:uFill>
                  <a:noFill/>
                </a:uFill>
                <a:hlinkClick r:id="rId1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Cuate</a:t>
            </a:r>
            <a:endParaRPr b="1">
              <a:solidFill>
                <a:srgbClr val="869FB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93"/>
        <p:cNvGrpSpPr/>
        <p:nvPr/>
      </p:nvGrpSpPr>
      <p:grpSpPr>
        <a:xfrm>
          <a:off x="0" y="0"/>
          <a:ext cx="0" cy="0"/>
          <a:chOff x="0" y="0"/>
          <a:chExt cx="0" cy="0"/>
        </a:xfrm>
      </p:grpSpPr>
      <p:sp>
        <p:nvSpPr>
          <p:cNvPr id="894" name="Google Shape;894;p57"/>
          <p:cNvSpPr txBox="1"/>
          <p:nvPr/>
        </p:nvSpPr>
        <p:spPr>
          <a:xfrm>
            <a:off x="716700" y="1188000"/>
            <a:ext cx="7710600" cy="764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100" dirty="0">
                <a:solidFill>
                  <a:schemeClr val="lt1"/>
                </a:solidFill>
              </a:rPr>
              <a:t>You can easily </a:t>
            </a:r>
            <a:r>
              <a:rPr lang="en" sz="1100" b="1" dirty="0">
                <a:solidFill>
                  <a:schemeClr val="hlink"/>
                </a:solidFill>
              </a:rPr>
              <a:t>resize </a:t>
            </a:r>
            <a:r>
              <a:rPr lang="en" sz="1100" dirty="0">
                <a:solidFill>
                  <a:schemeClr val="lt1"/>
                </a:solidFill>
              </a:rPr>
              <a:t>these resources without losing quality. To </a:t>
            </a:r>
            <a:r>
              <a:rPr lang="en" sz="1100" b="1" dirty="0">
                <a:solidFill>
                  <a:schemeClr val="hlink"/>
                </a:solidFill>
              </a:rPr>
              <a:t>change the color</a:t>
            </a:r>
            <a:r>
              <a:rPr lang="en" sz="1100" dirty="0">
                <a:solidFill>
                  <a:schemeClr val="lt1"/>
                </a:solidFill>
              </a:rPr>
              <a:t>, just ungroup the resource and click on the object you want to change. Then, click on the paint bucket and select the color you want. Group the resource again when you’re done. </a:t>
            </a:r>
            <a:endParaRPr sz="1100" dirty="0">
              <a:solidFill>
                <a:srgbClr val="FFFFFF"/>
              </a:solidFill>
            </a:endParaRPr>
          </a:p>
        </p:txBody>
      </p:sp>
      <p:grpSp>
        <p:nvGrpSpPr>
          <p:cNvPr id="895" name="Google Shape;895;p57"/>
          <p:cNvGrpSpPr/>
          <p:nvPr/>
        </p:nvGrpSpPr>
        <p:grpSpPr>
          <a:xfrm>
            <a:off x="5117640" y="3085736"/>
            <a:ext cx="474294" cy="551291"/>
            <a:chOff x="4727025" y="1332775"/>
            <a:chExt cx="59900" cy="69625"/>
          </a:xfrm>
        </p:grpSpPr>
        <p:sp>
          <p:nvSpPr>
            <p:cNvPr id="896" name="Google Shape;896;p57"/>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7"/>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 name="Google Shape;898;p57"/>
          <p:cNvGrpSpPr/>
          <p:nvPr/>
        </p:nvGrpSpPr>
        <p:grpSpPr>
          <a:xfrm>
            <a:off x="5731296" y="2314340"/>
            <a:ext cx="555653" cy="557031"/>
            <a:chOff x="4820425" y="1329900"/>
            <a:chExt cx="70175" cy="70350"/>
          </a:xfrm>
        </p:grpSpPr>
        <p:sp>
          <p:nvSpPr>
            <p:cNvPr id="899" name="Google Shape;899;p57"/>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57"/>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7"/>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7"/>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 name="Google Shape;903;p57"/>
          <p:cNvGrpSpPr/>
          <p:nvPr/>
        </p:nvGrpSpPr>
        <p:grpSpPr>
          <a:xfrm>
            <a:off x="6357664" y="2318845"/>
            <a:ext cx="582574" cy="533871"/>
            <a:chOff x="4903200" y="1331525"/>
            <a:chExt cx="73575" cy="67425"/>
          </a:xfrm>
        </p:grpSpPr>
        <p:sp>
          <p:nvSpPr>
            <p:cNvPr id="904" name="Google Shape;904;p57"/>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7"/>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 name="Google Shape;906;p57"/>
          <p:cNvGrpSpPr/>
          <p:nvPr/>
        </p:nvGrpSpPr>
        <p:grpSpPr>
          <a:xfrm>
            <a:off x="5717142" y="3078709"/>
            <a:ext cx="583960" cy="565345"/>
            <a:chOff x="4815575" y="1416800"/>
            <a:chExt cx="73750" cy="71400"/>
          </a:xfrm>
        </p:grpSpPr>
        <p:sp>
          <p:nvSpPr>
            <p:cNvPr id="907" name="Google Shape;907;p57"/>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7"/>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57"/>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 name="Google Shape;910;p57"/>
          <p:cNvGrpSpPr/>
          <p:nvPr/>
        </p:nvGrpSpPr>
        <p:grpSpPr>
          <a:xfrm>
            <a:off x="6351924" y="3108896"/>
            <a:ext cx="589898" cy="504970"/>
            <a:chOff x="4902475" y="1418875"/>
            <a:chExt cx="74500" cy="63775"/>
          </a:xfrm>
        </p:grpSpPr>
        <p:sp>
          <p:nvSpPr>
            <p:cNvPr id="911" name="Google Shape;911;p57"/>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7"/>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 name="Google Shape;913;p57"/>
          <p:cNvGrpSpPr/>
          <p:nvPr/>
        </p:nvGrpSpPr>
        <p:grpSpPr>
          <a:xfrm>
            <a:off x="5727139" y="3826000"/>
            <a:ext cx="563967" cy="567127"/>
            <a:chOff x="4818100" y="1507675"/>
            <a:chExt cx="71225" cy="71625"/>
          </a:xfrm>
        </p:grpSpPr>
        <p:sp>
          <p:nvSpPr>
            <p:cNvPr id="914" name="Google Shape;914;p57"/>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7"/>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57"/>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7"/>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 name="Google Shape;918;p57"/>
          <p:cNvGrpSpPr/>
          <p:nvPr/>
        </p:nvGrpSpPr>
        <p:grpSpPr>
          <a:xfrm>
            <a:off x="5040636" y="3829461"/>
            <a:ext cx="628301" cy="588505"/>
            <a:chOff x="4721450" y="1509475"/>
            <a:chExt cx="79350" cy="74325"/>
          </a:xfrm>
        </p:grpSpPr>
        <p:sp>
          <p:nvSpPr>
            <p:cNvPr id="919" name="Google Shape;919;p57"/>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7"/>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7"/>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7"/>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 name="Google Shape;923;p57"/>
          <p:cNvGrpSpPr/>
          <p:nvPr/>
        </p:nvGrpSpPr>
        <p:grpSpPr>
          <a:xfrm>
            <a:off x="6386170" y="3814027"/>
            <a:ext cx="557038" cy="562772"/>
            <a:chOff x="4906800" y="1507500"/>
            <a:chExt cx="70350" cy="71075"/>
          </a:xfrm>
        </p:grpSpPr>
        <p:sp>
          <p:nvSpPr>
            <p:cNvPr id="924" name="Google Shape;924;p57"/>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7"/>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7"/>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7"/>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7"/>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 name="Google Shape;929;p57"/>
          <p:cNvGrpSpPr/>
          <p:nvPr/>
        </p:nvGrpSpPr>
        <p:grpSpPr>
          <a:xfrm>
            <a:off x="4423778" y="2340963"/>
            <a:ext cx="517934" cy="517934"/>
            <a:chOff x="3736598" y="2170606"/>
            <a:chExt cx="404889" cy="404889"/>
          </a:xfrm>
        </p:grpSpPr>
        <p:sp>
          <p:nvSpPr>
            <p:cNvPr id="930" name="Google Shape;930;p57"/>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7"/>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7"/>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7"/>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 name="Google Shape;934;p57"/>
          <p:cNvGrpSpPr/>
          <p:nvPr/>
        </p:nvGrpSpPr>
        <p:grpSpPr>
          <a:xfrm>
            <a:off x="3690839" y="2341061"/>
            <a:ext cx="586986" cy="517740"/>
            <a:chOff x="3161917" y="2170682"/>
            <a:chExt cx="458870" cy="404737"/>
          </a:xfrm>
        </p:grpSpPr>
        <p:sp>
          <p:nvSpPr>
            <p:cNvPr id="935" name="Google Shape;935;p57"/>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7"/>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57"/>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 name="Google Shape;938;p57"/>
          <p:cNvGrpSpPr/>
          <p:nvPr/>
        </p:nvGrpSpPr>
        <p:grpSpPr>
          <a:xfrm>
            <a:off x="3713860" y="3102400"/>
            <a:ext cx="540943" cy="517963"/>
            <a:chOff x="3179914" y="2889488"/>
            <a:chExt cx="422876" cy="404911"/>
          </a:xfrm>
        </p:grpSpPr>
        <p:sp>
          <p:nvSpPr>
            <p:cNvPr id="939" name="Google Shape;939;p57"/>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7"/>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7"/>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7"/>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7"/>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57"/>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 name="Google Shape;945;p57"/>
          <p:cNvGrpSpPr/>
          <p:nvPr/>
        </p:nvGrpSpPr>
        <p:grpSpPr>
          <a:xfrm>
            <a:off x="4414654" y="3102358"/>
            <a:ext cx="536180" cy="518047"/>
            <a:chOff x="3729467" y="2889422"/>
            <a:chExt cx="419153" cy="404977"/>
          </a:xfrm>
        </p:grpSpPr>
        <p:sp>
          <p:nvSpPr>
            <p:cNvPr id="946" name="Google Shape;946;p57"/>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57"/>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57"/>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57"/>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57"/>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57"/>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57"/>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 name="Google Shape;953;p57"/>
          <p:cNvGrpSpPr/>
          <p:nvPr/>
        </p:nvGrpSpPr>
        <p:grpSpPr>
          <a:xfrm>
            <a:off x="1951688" y="3445787"/>
            <a:ext cx="965351" cy="134611"/>
            <a:chOff x="4411970" y="2962952"/>
            <a:chExt cx="706544" cy="104212"/>
          </a:xfrm>
        </p:grpSpPr>
        <p:sp>
          <p:nvSpPr>
            <p:cNvPr id="954" name="Google Shape;954;p57"/>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57"/>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57"/>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57"/>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 name="Google Shape;958;p57"/>
          <p:cNvGrpSpPr/>
          <p:nvPr/>
        </p:nvGrpSpPr>
        <p:grpSpPr>
          <a:xfrm>
            <a:off x="1951688" y="3041077"/>
            <a:ext cx="960158" cy="289172"/>
            <a:chOff x="4411970" y="2726085"/>
            <a:chExt cx="643107" cy="193659"/>
          </a:xfrm>
        </p:grpSpPr>
        <p:sp>
          <p:nvSpPr>
            <p:cNvPr id="959" name="Google Shape;959;p57"/>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57"/>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57"/>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 name="Google Shape;962;p57"/>
          <p:cNvGrpSpPr/>
          <p:nvPr/>
        </p:nvGrpSpPr>
        <p:grpSpPr>
          <a:xfrm>
            <a:off x="960185" y="3295400"/>
            <a:ext cx="811503" cy="252584"/>
            <a:chOff x="4411970" y="4340222"/>
            <a:chExt cx="779467" cy="242683"/>
          </a:xfrm>
        </p:grpSpPr>
        <p:sp>
          <p:nvSpPr>
            <p:cNvPr id="963" name="Google Shape;963;p57"/>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7"/>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57"/>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 name="Google Shape;966;p57"/>
          <p:cNvGrpSpPr/>
          <p:nvPr/>
        </p:nvGrpSpPr>
        <p:grpSpPr>
          <a:xfrm>
            <a:off x="1951688" y="2709308"/>
            <a:ext cx="965160" cy="216230"/>
            <a:chOff x="4411970" y="2468674"/>
            <a:chExt cx="747317" cy="167425"/>
          </a:xfrm>
        </p:grpSpPr>
        <p:sp>
          <p:nvSpPr>
            <p:cNvPr id="967" name="Google Shape;967;p57"/>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7"/>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9" name="Google Shape;969;p57"/>
          <p:cNvSpPr/>
          <p:nvPr/>
        </p:nvSpPr>
        <p:spPr>
          <a:xfrm>
            <a:off x="958435"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0" name="Google Shape;970;p57"/>
          <p:cNvGrpSpPr/>
          <p:nvPr/>
        </p:nvGrpSpPr>
        <p:grpSpPr>
          <a:xfrm>
            <a:off x="959254" y="2334687"/>
            <a:ext cx="1959041" cy="208784"/>
            <a:chOff x="6336019" y="3733725"/>
            <a:chExt cx="2566206" cy="351310"/>
          </a:xfrm>
        </p:grpSpPr>
        <p:sp>
          <p:nvSpPr>
            <p:cNvPr id="971" name="Google Shape;971;p57"/>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57"/>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57"/>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57"/>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 name="Google Shape;975;p57"/>
          <p:cNvGrpSpPr/>
          <p:nvPr/>
        </p:nvGrpSpPr>
        <p:grpSpPr>
          <a:xfrm>
            <a:off x="1951688" y="3950602"/>
            <a:ext cx="946551" cy="153200"/>
            <a:chOff x="4404545" y="3301592"/>
            <a:chExt cx="782403" cy="129272"/>
          </a:xfrm>
        </p:grpSpPr>
        <p:sp>
          <p:nvSpPr>
            <p:cNvPr id="976" name="Google Shape;976;p57"/>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57"/>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 name="Google Shape;978;p57"/>
          <p:cNvGrpSpPr/>
          <p:nvPr/>
        </p:nvGrpSpPr>
        <p:grpSpPr>
          <a:xfrm>
            <a:off x="1951688" y="3695937"/>
            <a:ext cx="962257" cy="139127"/>
            <a:chOff x="4411970" y="3131459"/>
            <a:chExt cx="710520" cy="117397"/>
          </a:xfrm>
        </p:grpSpPr>
        <p:sp>
          <p:nvSpPr>
            <p:cNvPr id="979" name="Google Shape;979;p57"/>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57"/>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1" name="Google Shape;981;p57" descr="Timeline background shape"/>
          <p:cNvSpPr/>
          <p:nvPr/>
        </p:nvSpPr>
        <p:spPr>
          <a:xfrm>
            <a:off x="1951688"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2" name="Google Shape;982;p57"/>
          <p:cNvGrpSpPr/>
          <p:nvPr/>
        </p:nvGrpSpPr>
        <p:grpSpPr>
          <a:xfrm>
            <a:off x="951833" y="3621603"/>
            <a:ext cx="823838" cy="458988"/>
            <a:chOff x="4411970" y="1801825"/>
            <a:chExt cx="734586" cy="409262"/>
          </a:xfrm>
        </p:grpSpPr>
        <p:sp>
          <p:nvSpPr>
            <p:cNvPr id="983" name="Google Shape;983;p57"/>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57"/>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57"/>
          <p:cNvGrpSpPr/>
          <p:nvPr/>
        </p:nvGrpSpPr>
        <p:grpSpPr>
          <a:xfrm>
            <a:off x="3056804" y="2339173"/>
            <a:ext cx="521514" cy="521514"/>
            <a:chOff x="5681300" y="2527788"/>
            <a:chExt cx="805800" cy="805800"/>
          </a:xfrm>
        </p:grpSpPr>
        <p:sp>
          <p:nvSpPr>
            <p:cNvPr id="986" name="Google Shape;986;p57"/>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57"/>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 name="Google Shape;988;p57"/>
          <p:cNvGrpSpPr/>
          <p:nvPr/>
        </p:nvGrpSpPr>
        <p:grpSpPr>
          <a:xfrm>
            <a:off x="3051044" y="3094865"/>
            <a:ext cx="533033" cy="533033"/>
            <a:chOff x="4049800" y="640400"/>
            <a:chExt cx="858900" cy="858900"/>
          </a:xfrm>
        </p:grpSpPr>
        <p:sp>
          <p:nvSpPr>
            <p:cNvPr id="989" name="Google Shape;989;p57"/>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7"/>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 name="Google Shape;991;p57"/>
          <p:cNvGrpSpPr/>
          <p:nvPr/>
        </p:nvGrpSpPr>
        <p:grpSpPr>
          <a:xfrm>
            <a:off x="2976527" y="3772543"/>
            <a:ext cx="682068" cy="682068"/>
            <a:chOff x="5080188" y="927900"/>
            <a:chExt cx="961200" cy="961200"/>
          </a:xfrm>
        </p:grpSpPr>
        <p:sp>
          <p:nvSpPr>
            <p:cNvPr id="992" name="Google Shape;992;p57"/>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7"/>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57"/>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57"/>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7"/>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7"/>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7"/>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57"/>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 name="Google Shape;1000;p57"/>
          <p:cNvGrpSpPr/>
          <p:nvPr/>
        </p:nvGrpSpPr>
        <p:grpSpPr>
          <a:xfrm>
            <a:off x="4440026" y="3869234"/>
            <a:ext cx="505650" cy="504006"/>
            <a:chOff x="6039282" y="1042577"/>
            <a:chExt cx="734315" cy="731929"/>
          </a:xfrm>
        </p:grpSpPr>
        <p:sp>
          <p:nvSpPr>
            <p:cNvPr id="1001" name="Google Shape;1001;p57"/>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57"/>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7"/>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7"/>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7"/>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57"/>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7"/>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7"/>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7"/>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57"/>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7"/>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7"/>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7"/>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7"/>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57"/>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57"/>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57"/>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57"/>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57"/>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7"/>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57"/>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 name="Google Shape;1022;p57"/>
          <p:cNvGrpSpPr/>
          <p:nvPr/>
        </p:nvGrpSpPr>
        <p:grpSpPr>
          <a:xfrm>
            <a:off x="5052628" y="2298862"/>
            <a:ext cx="567744" cy="602136"/>
            <a:chOff x="1825800" y="1651625"/>
            <a:chExt cx="539989" cy="571775"/>
          </a:xfrm>
        </p:grpSpPr>
        <p:sp>
          <p:nvSpPr>
            <p:cNvPr id="1023" name="Google Shape;1023;p57"/>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57"/>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57"/>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7"/>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 name="Google Shape;1027;p57"/>
          <p:cNvGrpSpPr/>
          <p:nvPr/>
        </p:nvGrpSpPr>
        <p:grpSpPr>
          <a:xfrm>
            <a:off x="3727557" y="3855579"/>
            <a:ext cx="508123" cy="507955"/>
            <a:chOff x="1897577" y="2802432"/>
            <a:chExt cx="492176" cy="492014"/>
          </a:xfrm>
        </p:grpSpPr>
        <p:sp>
          <p:nvSpPr>
            <p:cNvPr id="1028" name="Google Shape;1028;p57"/>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57"/>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7"/>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7"/>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7"/>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7"/>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7"/>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57"/>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7"/>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57"/>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7"/>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 name="Google Shape;1040;p57"/>
          <p:cNvGrpSpPr/>
          <p:nvPr/>
        </p:nvGrpSpPr>
        <p:grpSpPr>
          <a:xfrm>
            <a:off x="959087" y="4169123"/>
            <a:ext cx="809227" cy="200842"/>
            <a:chOff x="2013045" y="4813233"/>
            <a:chExt cx="921986" cy="228854"/>
          </a:xfrm>
        </p:grpSpPr>
        <p:sp>
          <p:nvSpPr>
            <p:cNvPr id="1041" name="Google Shape;1041;p57"/>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7"/>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 name="Google Shape;1043;p57"/>
          <p:cNvGrpSpPr/>
          <p:nvPr/>
        </p:nvGrpSpPr>
        <p:grpSpPr>
          <a:xfrm>
            <a:off x="967547" y="2656004"/>
            <a:ext cx="792421" cy="269941"/>
            <a:chOff x="1046767" y="4756633"/>
            <a:chExt cx="859646" cy="292841"/>
          </a:xfrm>
        </p:grpSpPr>
        <p:sp>
          <p:nvSpPr>
            <p:cNvPr id="1044" name="Google Shape;1044;p57"/>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57"/>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57"/>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7" name="Google Shape;1047;p57"/>
          <p:cNvSpPr/>
          <p:nvPr/>
        </p:nvSpPr>
        <p:spPr>
          <a:xfrm>
            <a:off x="7401300"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57"/>
          <p:cNvSpPr/>
          <p:nvPr/>
        </p:nvSpPr>
        <p:spPr>
          <a:xfrm>
            <a:off x="7100754"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57"/>
          <p:cNvSpPr/>
          <p:nvPr/>
        </p:nvSpPr>
        <p:spPr>
          <a:xfrm>
            <a:off x="7723043"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57"/>
          <p:cNvSpPr/>
          <p:nvPr/>
        </p:nvSpPr>
        <p:spPr>
          <a:xfrm>
            <a:off x="8017748"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 name="Google Shape;1051;p57"/>
          <p:cNvGrpSpPr/>
          <p:nvPr/>
        </p:nvGrpSpPr>
        <p:grpSpPr>
          <a:xfrm>
            <a:off x="7103403" y="2550562"/>
            <a:ext cx="166473" cy="141497"/>
            <a:chOff x="4660325" y="1866850"/>
            <a:chExt cx="68350" cy="58100"/>
          </a:xfrm>
        </p:grpSpPr>
        <p:sp>
          <p:nvSpPr>
            <p:cNvPr id="1052" name="Google Shape;1052;p57"/>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57"/>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 name="Google Shape;1054;p57"/>
          <p:cNvGrpSpPr/>
          <p:nvPr/>
        </p:nvGrpSpPr>
        <p:grpSpPr>
          <a:xfrm>
            <a:off x="7412747" y="2576286"/>
            <a:ext cx="162515" cy="90049"/>
            <a:chOff x="4791775" y="1877500"/>
            <a:chExt cx="66725" cy="36975"/>
          </a:xfrm>
        </p:grpSpPr>
        <p:sp>
          <p:nvSpPr>
            <p:cNvPr id="1055" name="Google Shape;1055;p57"/>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57"/>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 name="Google Shape;1057;p57"/>
          <p:cNvGrpSpPr/>
          <p:nvPr/>
        </p:nvGrpSpPr>
        <p:grpSpPr>
          <a:xfrm>
            <a:off x="7734460" y="2576286"/>
            <a:ext cx="144979" cy="90049"/>
            <a:chOff x="4923925" y="1877500"/>
            <a:chExt cx="59525" cy="36975"/>
          </a:xfrm>
        </p:grpSpPr>
        <p:sp>
          <p:nvSpPr>
            <p:cNvPr id="1058" name="Google Shape;1058;p57"/>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57"/>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 name="Google Shape;1060;p57"/>
          <p:cNvGrpSpPr/>
          <p:nvPr/>
        </p:nvGrpSpPr>
        <p:grpSpPr>
          <a:xfrm>
            <a:off x="8028952" y="2558477"/>
            <a:ext cx="141447" cy="125667"/>
            <a:chOff x="5058450" y="1870100"/>
            <a:chExt cx="58075" cy="51600"/>
          </a:xfrm>
        </p:grpSpPr>
        <p:sp>
          <p:nvSpPr>
            <p:cNvPr id="1061" name="Google Shape;1061;p57"/>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57"/>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 name="Google Shape;1063;p57"/>
          <p:cNvGrpSpPr/>
          <p:nvPr/>
        </p:nvGrpSpPr>
        <p:grpSpPr>
          <a:xfrm>
            <a:off x="7443466" y="2980885"/>
            <a:ext cx="101077" cy="107645"/>
            <a:chOff x="4811425" y="2065025"/>
            <a:chExt cx="41500" cy="44200"/>
          </a:xfrm>
        </p:grpSpPr>
        <p:sp>
          <p:nvSpPr>
            <p:cNvPr id="1064" name="Google Shape;1064;p57"/>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57"/>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 name="Google Shape;1066;p57"/>
          <p:cNvGrpSpPr/>
          <p:nvPr/>
        </p:nvGrpSpPr>
        <p:grpSpPr>
          <a:xfrm>
            <a:off x="7735904" y="2981098"/>
            <a:ext cx="120867" cy="107218"/>
            <a:chOff x="4929875" y="2065025"/>
            <a:chExt cx="49625" cy="44025"/>
          </a:xfrm>
        </p:grpSpPr>
        <p:sp>
          <p:nvSpPr>
            <p:cNvPr id="1067" name="Google Shape;1067;p57"/>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57"/>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 name="Google Shape;1069;p57"/>
          <p:cNvGrpSpPr/>
          <p:nvPr/>
        </p:nvGrpSpPr>
        <p:grpSpPr>
          <a:xfrm>
            <a:off x="8064572" y="2984112"/>
            <a:ext cx="70206" cy="101191"/>
            <a:chOff x="5083925" y="2066350"/>
            <a:chExt cx="28825" cy="41550"/>
          </a:xfrm>
        </p:grpSpPr>
        <p:sp>
          <p:nvSpPr>
            <p:cNvPr id="1070" name="Google Shape;1070;p57"/>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57"/>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 name="Google Shape;1072;p57"/>
          <p:cNvGrpSpPr/>
          <p:nvPr/>
        </p:nvGrpSpPr>
        <p:grpSpPr>
          <a:xfrm>
            <a:off x="7096126" y="2999759"/>
            <a:ext cx="181026" cy="69896"/>
            <a:chOff x="4659775" y="2072775"/>
            <a:chExt cx="74325" cy="28700"/>
          </a:xfrm>
        </p:grpSpPr>
        <p:sp>
          <p:nvSpPr>
            <p:cNvPr id="1073" name="Google Shape;1073;p57"/>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57"/>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57"/>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57"/>
          <p:cNvGrpSpPr/>
          <p:nvPr/>
        </p:nvGrpSpPr>
        <p:grpSpPr>
          <a:xfrm>
            <a:off x="8015982" y="2790324"/>
            <a:ext cx="167387" cy="89197"/>
            <a:chOff x="4662475" y="1976500"/>
            <a:chExt cx="68725" cy="36625"/>
          </a:xfrm>
        </p:grpSpPr>
        <p:sp>
          <p:nvSpPr>
            <p:cNvPr id="1077" name="Google Shape;1077;p57"/>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57"/>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57"/>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 name="Google Shape;1080;p57"/>
          <p:cNvGrpSpPr/>
          <p:nvPr/>
        </p:nvGrpSpPr>
        <p:grpSpPr>
          <a:xfrm>
            <a:off x="7712887" y="2793764"/>
            <a:ext cx="166899" cy="82317"/>
            <a:chOff x="4920150" y="1977875"/>
            <a:chExt cx="68525" cy="33800"/>
          </a:xfrm>
        </p:grpSpPr>
        <p:sp>
          <p:nvSpPr>
            <p:cNvPr id="1081" name="Google Shape;1081;p57"/>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57"/>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57"/>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 name="Google Shape;1084;p57"/>
          <p:cNvGrpSpPr/>
          <p:nvPr/>
        </p:nvGrpSpPr>
        <p:grpSpPr>
          <a:xfrm>
            <a:off x="7124044" y="3197682"/>
            <a:ext cx="125190" cy="127859"/>
            <a:chOff x="4676550" y="2160575"/>
            <a:chExt cx="51400" cy="52500"/>
          </a:xfrm>
        </p:grpSpPr>
        <p:sp>
          <p:nvSpPr>
            <p:cNvPr id="1085" name="Google Shape;1085;p57"/>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57"/>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57"/>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 name="Google Shape;1088;p57"/>
          <p:cNvGrpSpPr/>
          <p:nvPr/>
        </p:nvGrpSpPr>
        <p:grpSpPr>
          <a:xfrm>
            <a:off x="7421302" y="3204714"/>
            <a:ext cx="145405" cy="113794"/>
            <a:chOff x="4768325" y="2163475"/>
            <a:chExt cx="59700" cy="46725"/>
          </a:xfrm>
        </p:grpSpPr>
        <p:sp>
          <p:nvSpPr>
            <p:cNvPr id="1089" name="Google Shape;1089;p57"/>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57"/>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1" name="Google Shape;1091;p57"/>
          <p:cNvSpPr/>
          <p:nvPr/>
        </p:nvSpPr>
        <p:spPr>
          <a:xfrm>
            <a:off x="7753257"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57"/>
          <p:cNvSpPr/>
          <p:nvPr/>
        </p:nvSpPr>
        <p:spPr>
          <a:xfrm>
            <a:off x="8025633"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57"/>
          <p:cNvSpPr/>
          <p:nvPr/>
        </p:nvSpPr>
        <p:spPr>
          <a:xfrm>
            <a:off x="7127089"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57"/>
          <p:cNvSpPr/>
          <p:nvPr/>
        </p:nvSpPr>
        <p:spPr>
          <a:xfrm>
            <a:off x="7095061"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57"/>
          <p:cNvSpPr/>
          <p:nvPr/>
        </p:nvSpPr>
        <p:spPr>
          <a:xfrm>
            <a:off x="7112384"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57"/>
          <p:cNvSpPr/>
          <p:nvPr/>
        </p:nvSpPr>
        <p:spPr>
          <a:xfrm>
            <a:off x="7746133"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7" name="Google Shape;1097;p57"/>
          <p:cNvGrpSpPr/>
          <p:nvPr/>
        </p:nvGrpSpPr>
        <p:grpSpPr>
          <a:xfrm>
            <a:off x="7437621" y="3459808"/>
            <a:ext cx="112768" cy="106853"/>
            <a:chOff x="4768575" y="2253950"/>
            <a:chExt cx="46300" cy="43875"/>
          </a:xfrm>
        </p:grpSpPr>
        <p:sp>
          <p:nvSpPr>
            <p:cNvPr id="1098" name="Google Shape;1098;p57"/>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57"/>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 name="Google Shape;1100;p57"/>
          <p:cNvGrpSpPr/>
          <p:nvPr/>
        </p:nvGrpSpPr>
        <p:grpSpPr>
          <a:xfrm>
            <a:off x="7737243" y="3948834"/>
            <a:ext cx="118187" cy="146246"/>
            <a:chOff x="4960900" y="2433225"/>
            <a:chExt cx="48525" cy="60050"/>
          </a:xfrm>
        </p:grpSpPr>
        <p:sp>
          <p:nvSpPr>
            <p:cNvPr id="1101" name="Google Shape;1101;p57"/>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57"/>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 name="Google Shape;1103;p57"/>
          <p:cNvGrpSpPr/>
          <p:nvPr/>
        </p:nvGrpSpPr>
        <p:grpSpPr>
          <a:xfrm>
            <a:off x="7425808" y="4212895"/>
            <a:ext cx="136394" cy="143810"/>
            <a:chOff x="4854075" y="2527625"/>
            <a:chExt cx="56000" cy="59050"/>
          </a:xfrm>
        </p:grpSpPr>
        <p:sp>
          <p:nvSpPr>
            <p:cNvPr id="1104" name="Google Shape;1104;p57"/>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57"/>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 name="Google Shape;1106;p57"/>
          <p:cNvSpPr/>
          <p:nvPr/>
        </p:nvSpPr>
        <p:spPr>
          <a:xfrm>
            <a:off x="7441061"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57"/>
          <p:cNvSpPr/>
          <p:nvPr/>
        </p:nvSpPr>
        <p:spPr>
          <a:xfrm>
            <a:off x="8019727"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57"/>
          <p:cNvSpPr/>
          <p:nvPr/>
        </p:nvSpPr>
        <p:spPr>
          <a:xfrm>
            <a:off x="7118991"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 name="Google Shape;1109;p57"/>
          <p:cNvGrpSpPr/>
          <p:nvPr/>
        </p:nvGrpSpPr>
        <p:grpSpPr>
          <a:xfrm>
            <a:off x="8050020" y="3676639"/>
            <a:ext cx="99312" cy="160797"/>
            <a:chOff x="5059700" y="2334775"/>
            <a:chExt cx="40775" cy="66025"/>
          </a:xfrm>
        </p:grpSpPr>
        <p:sp>
          <p:nvSpPr>
            <p:cNvPr id="1110" name="Google Shape;1110;p57"/>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57"/>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57"/>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57"/>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57"/>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57"/>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57"/>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57"/>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57"/>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 name="Google Shape;1119;p57"/>
          <p:cNvGrpSpPr/>
          <p:nvPr/>
        </p:nvGrpSpPr>
        <p:grpSpPr>
          <a:xfrm>
            <a:off x="8007184" y="3941771"/>
            <a:ext cx="184984" cy="160371"/>
            <a:chOff x="5037700" y="2430325"/>
            <a:chExt cx="75950" cy="65850"/>
          </a:xfrm>
        </p:grpSpPr>
        <p:sp>
          <p:nvSpPr>
            <p:cNvPr id="1120" name="Google Shape;1120;p57"/>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57"/>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 name="Google Shape;1122;p57"/>
          <p:cNvGrpSpPr/>
          <p:nvPr/>
        </p:nvGrpSpPr>
        <p:grpSpPr>
          <a:xfrm>
            <a:off x="7426689" y="3708223"/>
            <a:ext cx="173014" cy="97629"/>
            <a:chOff x="4756975" y="2341800"/>
            <a:chExt cx="91975" cy="51925"/>
          </a:xfrm>
        </p:grpSpPr>
        <p:sp>
          <p:nvSpPr>
            <p:cNvPr id="1123" name="Google Shape;1123;p57"/>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57"/>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57"/>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57"/>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57"/>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57"/>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57"/>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57"/>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57"/>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57"/>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57"/>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57"/>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57"/>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57"/>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57"/>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57"/>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57"/>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57"/>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57"/>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57"/>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 name="Google Shape;1143;p57"/>
          <p:cNvGrpSpPr/>
          <p:nvPr/>
        </p:nvGrpSpPr>
        <p:grpSpPr>
          <a:xfrm>
            <a:off x="7693626" y="4196920"/>
            <a:ext cx="212497" cy="175761"/>
            <a:chOff x="4943575" y="2516350"/>
            <a:chExt cx="98675" cy="81700"/>
          </a:xfrm>
        </p:grpSpPr>
        <p:sp>
          <p:nvSpPr>
            <p:cNvPr id="1144" name="Google Shape;1144;p57"/>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57"/>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57"/>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57"/>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57"/>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57"/>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57"/>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57"/>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57"/>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57"/>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57"/>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57"/>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57"/>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57"/>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57"/>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57"/>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7"/>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57"/>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57"/>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57"/>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57"/>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57"/>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57"/>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57"/>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57"/>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57"/>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57"/>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57"/>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57"/>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57"/>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57"/>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57"/>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57"/>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57"/>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57"/>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57"/>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57"/>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57"/>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57"/>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57"/>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57"/>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57"/>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57"/>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57"/>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57"/>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57"/>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57"/>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57"/>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57"/>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57"/>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57"/>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57"/>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57"/>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57"/>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57"/>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57"/>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7"/>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7"/>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7"/>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7"/>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7"/>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7"/>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7"/>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57"/>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57"/>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7"/>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7"/>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57"/>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57"/>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7"/>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7"/>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57"/>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7"/>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7"/>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7"/>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7"/>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7"/>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7"/>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2" name="Google Shape;1222;p57"/>
          <p:cNvSpPr/>
          <p:nvPr/>
        </p:nvSpPr>
        <p:spPr>
          <a:xfrm>
            <a:off x="7709169"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57"/>
          <p:cNvSpPr/>
          <p:nvPr/>
        </p:nvSpPr>
        <p:spPr>
          <a:xfrm>
            <a:off x="8025426"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7"/>
          <p:cNvSpPr/>
          <p:nvPr/>
        </p:nvSpPr>
        <p:spPr>
          <a:xfrm>
            <a:off x="7127539"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57"/>
          <p:cNvSpPr/>
          <p:nvPr/>
        </p:nvSpPr>
        <p:spPr>
          <a:xfrm flipH="1">
            <a:off x="7434905"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7"/>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Use our editable graphic resources...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230"/>
        <p:cNvGrpSpPr/>
        <p:nvPr/>
      </p:nvGrpSpPr>
      <p:grpSpPr>
        <a:xfrm>
          <a:off x="0" y="0"/>
          <a:ext cx="0" cy="0"/>
          <a:chOff x="0" y="0"/>
          <a:chExt cx="0" cy="0"/>
        </a:xfrm>
      </p:grpSpPr>
      <p:grpSp>
        <p:nvGrpSpPr>
          <p:cNvPr id="1231" name="Google Shape;1231;p58"/>
          <p:cNvGrpSpPr/>
          <p:nvPr/>
        </p:nvGrpSpPr>
        <p:grpSpPr>
          <a:xfrm>
            <a:off x="752796" y="2869970"/>
            <a:ext cx="2622876" cy="1333540"/>
            <a:chOff x="238125" y="1038125"/>
            <a:chExt cx="7146800" cy="3633625"/>
          </a:xfrm>
        </p:grpSpPr>
        <p:sp>
          <p:nvSpPr>
            <p:cNvPr id="1232" name="Google Shape;1232;p58"/>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58"/>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58"/>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58"/>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58"/>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58"/>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8"/>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58"/>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58"/>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58"/>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58"/>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58"/>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58"/>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58"/>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58"/>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58"/>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58"/>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8"/>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8"/>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58"/>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8"/>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8"/>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8"/>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8"/>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58"/>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58"/>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58"/>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8"/>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8"/>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8"/>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8"/>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8"/>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8"/>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58"/>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8"/>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8"/>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8"/>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8"/>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8"/>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8"/>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8"/>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58"/>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8"/>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8"/>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8"/>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8"/>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8"/>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8"/>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8"/>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8"/>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58"/>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8"/>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8"/>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8"/>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8"/>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8"/>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8"/>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58"/>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58"/>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58"/>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8"/>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58"/>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58"/>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58"/>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8"/>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58"/>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58"/>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58"/>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8"/>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58"/>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58"/>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58"/>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8"/>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8"/>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58"/>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58"/>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58"/>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58"/>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58"/>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58"/>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58"/>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58"/>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58"/>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58"/>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58"/>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58"/>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58"/>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58"/>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58"/>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58"/>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58"/>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58"/>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58"/>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8"/>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8"/>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58"/>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58"/>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8"/>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8"/>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58"/>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58"/>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8"/>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8"/>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58"/>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58"/>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58"/>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58"/>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58"/>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58"/>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58"/>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8"/>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8"/>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58"/>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58"/>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58"/>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58"/>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58"/>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58"/>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58"/>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58"/>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8"/>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8"/>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58"/>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58"/>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58"/>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8"/>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8"/>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8"/>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58"/>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58"/>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58"/>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58"/>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58"/>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8"/>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8"/>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8"/>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8"/>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8"/>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8"/>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8"/>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8"/>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8"/>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8"/>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58"/>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8"/>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8"/>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8"/>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8"/>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8"/>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8"/>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8"/>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8"/>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8"/>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8"/>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8"/>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8"/>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8"/>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8"/>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58"/>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58"/>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8"/>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58"/>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58"/>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58"/>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58"/>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58"/>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58"/>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58"/>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58"/>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8"/>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8"/>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8"/>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8"/>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8"/>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8"/>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8"/>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8"/>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8"/>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8"/>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8"/>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8"/>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8"/>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8"/>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58"/>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58"/>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58"/>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58"/>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8"/>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8"/>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8"/>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8"/>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8"/>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8"/>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8"/>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8"/>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8"/>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8"/>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58"/>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58"/>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58"/>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8"/>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58"/>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8"/>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58"/>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58"/>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58"/>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58"/>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58"/>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58"/>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58"/>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58"/>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58"/>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8"/>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58"/>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58"/>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8"/>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8"/>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8"/>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58"/>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58"/>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58"/>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58"/>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58"/>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58"/>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58"/>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58"/>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58"/>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58"/>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8"/>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8"/>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58"/>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58"/>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8"/>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8"/>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8"/>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8"/>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8"/>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8"/>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8"/>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8"/>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8"/>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8"/>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58"/>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8"/>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8"/>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8"/>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8"/>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8"/>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8"/>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8"/>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8"/>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8"/>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8"/>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8"/>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8"/>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8"/>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58"/>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58"/>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58"/>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58"/>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8"/>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8"/>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8"/>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8"/>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8"/>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58"/>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8"/>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8"/>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8"/>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8"/>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8"/>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58"/>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58"/>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8"/>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8"/>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58"/>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8"/>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8"/>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8"/>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8"/>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8"/>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58"/>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8"/>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8"/>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8"/>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8"/>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8"/>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8"/>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8"/>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58"/>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8"/>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8"/>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8"/>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8"/>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8"/>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8"/>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8"/>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8"/>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8"/>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8"/>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8"/>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8"/>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8"/>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8"/>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8"/>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8"/>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8"/>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8"/>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8"/>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8"/>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8"/>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8"/>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58"/>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8"/>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58"/>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8"/>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8"/>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8"/>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58"/>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58"/>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8"/>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8"/>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58"/>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58"/>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58"/>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8"/>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8"/>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58"/>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58"/>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8"/>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8"/>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8"/>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8"/>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8"/>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8"/>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58"/>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58"/>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58"/>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58"/>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8"/>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8"/>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8"/>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58"/>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58"/>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58"/>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58"/>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58"/>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58"/>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58"/>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58"/>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58"/>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58"/>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58"/>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58"/>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58"/>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58"/>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58"/>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58"/>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58"/>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58"/>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58"/>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58"/>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58"/>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58"/>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58"/>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58"/>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58"/>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58"/>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58"/>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58"/>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58"/>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58"/>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58"/>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58"/>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58"/>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58"/>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58"/>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58"/>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58"/>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58"/>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58"/>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58"/>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58"/>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58"/>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58"/>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58"/>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58"/>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58"/>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58"/>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58"/>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58"/>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58"/>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58"/>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58"/>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58"/>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58"/>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58"/>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58"/>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58"/>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58"/>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58"/>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58"/>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58"/>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58"/>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58"/>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58"/>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58"/>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58"/>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58"/>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58"/>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58"/>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58"/>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58"/>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58"/>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58"/>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58"/>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58"/>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58"/>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58"/>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58"/>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58"/>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58"/>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58"/>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58"/>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58"/>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58"/>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58"/>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58"/>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58"/>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58"/>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58"/>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58"/>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58"/>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58"/>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58"/>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58"/>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58"/>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58"/>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58"/>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58"/>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58"/>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58"/>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58"/>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58"/>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58"/>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58"/>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58"/>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58"/>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58"/>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58"/>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58"/>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58"/>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58"/>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58"/>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58"/>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58"/>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58"/>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58"/>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58"/>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58"/>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58"/>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58"/>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58"/>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58"/>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58"/>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58"/>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58"/>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58"/>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58"/>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58"/>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58"/>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58"/>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58"/>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58"/>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58"/>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58"/>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58"/>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58"/>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58"/>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58"/>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58"/>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58"/>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58"/>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58"/>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58"/>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58"/>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58"/>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58"/>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58"/>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58"/>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58"/>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58"/>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58"/>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58"/>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58"/>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58"/>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58"/>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58"/>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58"/>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58"/>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58"/>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58"/>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58"/>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58"/>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58"/>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58"/>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58"/>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58"/>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58"/>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58"/>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58"/>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58"/>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58"/>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58"/>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58"/>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58"/>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58"/>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58"/>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58"/>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58"/>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58"/>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58"/>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58"/>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8"/>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58"/>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58"/>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58"/>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58"/>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58"/>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58"/>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58"/>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58"/>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58"/>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58"/>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58"/>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58"/>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58"/>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58"/>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58"/>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58"/>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58"/>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58"/>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58"/>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58"/>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58"/>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58"/>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58"/>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58"/>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58"/>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58"/>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58"/>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58"/>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58"/>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58"/>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58"/>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58"/>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58"/>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58"/>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58"/>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58"/>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58"/>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58"/>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58"/>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58"/>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58"/>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58"/>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58"/>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58"/>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58"/>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58"/>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58"/>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58"/>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58"/>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58"/>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58"/>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58"/>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58"/>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58"/>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58"/>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58"/>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58"/>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58"/>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58"/>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58"/>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58"/>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58"/>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58"/>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58"/>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58"/>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58"/>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58"/>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58"/>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58"/>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58"/>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58"/>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58"/>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58"/>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58"/>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58"/>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58"/>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58"/>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58"/>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8"/>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58"/>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8"/>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8"/>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8"/>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8"/>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58"/>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58"/>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58"/>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58"/>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58"/>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58"/>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58"/>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58"/>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58"/>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58"/>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58"/>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58"/>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58"/>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58"/>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58"/>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58"/>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58"/>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58"/>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58"/>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58"/>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58"/>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58"/>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58"/>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58"/>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58"/>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58"/>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8"/>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8"/>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8"/>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8"/>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8"/>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8"/>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8"/>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8"/>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8"/>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8"/>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8"/>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8"/>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8"/>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8"/>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8"/>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8"/>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8"/>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8"/>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8"/>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8"/>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8"/>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8"/>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8"/>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8"/>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8"/>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8"/>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8"/>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8"/>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8"/>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8"/>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8"/>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8"/>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8"/>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8"/>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8"/>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8"/>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8"/>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8"/>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8"/>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8"/>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8"/>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8"/>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8"/>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8"/>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8"/>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8"/>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8"/>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8"/>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8"/>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8"/>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8"/>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8"/>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8"/>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8"/>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8"/>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8"/>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8"/>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8"/>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8"/>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8"/>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8"/>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8"/>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8"/>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8"/>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8"/>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8"/>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8"/>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8"/>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8"/>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8"/>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8"/>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58"/>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58"/>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8"/>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8"/>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8"/>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8"/>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8"/>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8"/>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8"/>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8"/>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8"/>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8"/>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8"/>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8"/>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8"/>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8"/>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8"/>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8"/>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8"/>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8"/>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8"/>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8"/>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8"/>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8"/>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8"/>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8"/>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8"/>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8"/>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8"/>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8"/>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8"/>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8"/>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8"/>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58"/>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58"/>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58"/>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58"/>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58"/>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58"/>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8"/>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8"/>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8"/>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8"/>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8"/>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8"/>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8"/>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8"/>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8"/>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8"/>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8"/>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8"/>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8"/>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8"/>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8"/>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8"/>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8"/>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8"/>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8"/>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8"/>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8"/>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8"/>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58"/>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8"/>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8"/>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58"/>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8"/>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8"/>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8"/>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8"/>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8"/>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8"/>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8"/>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8"/>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8"/>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8"/>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8"/>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8"/>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8"/>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8"/>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8"/>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8"/>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8"/>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8"/>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8"/>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58"/>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8"/>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8"/>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8"/>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8"/>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8"/>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8"/>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8"/>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8"/>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8"/>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8"/>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8"/>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8"/>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8"/>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8"/>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8"/>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8"/>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8"/>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8"/>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8"/>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8"/>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8"/>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8"/>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8"/>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8"/>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8"/>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8"/>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8"/>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8"/>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8"/>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8"/>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8"/>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8"/>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8"/>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8"/>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8"/>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8"/>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8"/>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8"/>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8"/>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8"/>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8"/>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8"/>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8"/>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8"/>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8"/>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8"/>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8"/>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8"/>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8"/>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8"/>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8"/>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8"/>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8"/>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8"/>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8"/>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8"/>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8"/>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8"/>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8"/>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8"/>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8"/>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8"/>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8"/>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8"/>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58"/>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58"/>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58"/>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8"/>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8"/>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8"/>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8"/>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8"/>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8"/>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8"/>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8"/>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8"/>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8"/>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8"/>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8"/>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8"/>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8"/>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58"/>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8"/>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8"/>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58"/>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58"/>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58"/>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8"/>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8"/>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8"/>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8"/>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8"/>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8"/>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8"/>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8"/>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8"/>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8"/>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8"/>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8"/>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8"/>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8"/>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8"/>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8"/>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8"/>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8"/>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8"/>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8"/>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8"/>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8"/>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8"/>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8"/>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8"/>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8"/>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8"/>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8"/>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8"/>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8"/>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8"/>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8"/>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8"/>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8"/>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8"/>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8"/>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8"/>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8"/>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8"/>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8"/>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8"/>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58"/>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58"/>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8"/>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8"/>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8"/>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8"/>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8"/>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8"/>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8"/>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8"/>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8"/>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8"/>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8"/>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58"/>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8"/>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58"/>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58"/>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58"/>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8"/>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8"/>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8"/>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58"/>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58"/>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58"/>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58"/>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8"/>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8"/>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8"/>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8"/>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8"/>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8"/>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8"/>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58"/>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58"/>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58"/>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8"/>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8"/>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8"/>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8"/>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8"/>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58"/>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58"/>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8"/>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8"/>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8"/>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8"/>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8"/>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8"/>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8"/>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8"/>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8"/>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8"/>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8"/>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8"/>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8"/>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8"/>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8"/>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8"/>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8"/>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8"/>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8"/>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8"/>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8"/>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8"/>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8"/>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8"/>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8"/>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58"/>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58"/>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8"/>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8"/>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8"/>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8"/>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8"/>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8"/>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8"/>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8"/>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8"/>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8"/>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8"/>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8"/>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8"/>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8"/>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58"/>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8"/>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58"/>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58"/>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8"/>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8"/>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8"/>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8"/>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8"/>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58"/>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58"/>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58"/>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58"/>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58"/>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58"/>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58"/>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58"/>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58"/>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58"/>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58"/>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58"/>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58"/>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58"/>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58"/>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58"/>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58"/>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58"/>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58"/>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58"/>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58"/>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58"/>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58"/>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58"/>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58"/>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58"/>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58"/>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58"/>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58"/>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58"/>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58"/>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58"/>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58"/>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58"/>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58"/>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58"/>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58"/>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58"/>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58"/>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58"/>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58"/>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58"/>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58"/>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58"/>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58"/>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58"/>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58"/>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58"/>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58"/>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58"/>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58"/>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58"/>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58"/>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58"/>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58"/>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58"/>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58"/>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58"/>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58"/>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58"/>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58"/>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58"/>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58"/>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58"/>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58"/>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58"/>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58"/>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58"/>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58"/>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58"/>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58"/>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58"/>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58"/>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58"/>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58"/>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58"/>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58"/>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58"/>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58"/>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58"/>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58"/>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58"/>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58"/>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58"/>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58"/>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58"/>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58"/>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58"/>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58"/>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58"/>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58"/>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58"/>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58"/>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58"/>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58"/>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58"/>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58"/>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58"/>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58"/>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58"/>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58"/>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58"/>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58"/>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58"/>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58"/>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58"/>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58"/>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58"/>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58"/>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58"/>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58"/>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58"/>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58"/>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58"/>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58"/>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58"/>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58"/>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58"/>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58"/>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58"/>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58"/>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58"/>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58"/>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58"/>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58"/>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58"/>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58"/>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58"/>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58"/>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58"/>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58"/>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58"/>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58"/>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58"/>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58"/>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58"/>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58"/>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58"/>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58"/>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58"/>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58"/>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58"/>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58"/>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58"/>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58"/>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58"/>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58"/>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58"/>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58"/>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58"/>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58"/>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58"/>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58"/>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58"/>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58"/>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58"/>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58"/>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58"/>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58"/>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58"/>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58"/>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58"/>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58"/>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58"/>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58"/>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58"/>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58"/>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58"/>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58"/>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58"/>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58"/>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58"/>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58"/>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58"/>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58"/>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58"/>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58"/>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58"/>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58"/>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58"/>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58"/>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58"/>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58"/>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58"/>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58"/>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58"/>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58"/>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58"/>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58"/>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58"/>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58"/>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58"/>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58"/>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58"/>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58"/>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58"/>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58"/>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58"/>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58"/>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58"/>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58"/>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58"/>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58"/>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58"/>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58"/>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58"/>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58"/>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58"/>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58"/>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58"/>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58"/>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58"/>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58"/>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58"/>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58"/>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58"/>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58"/>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58"/>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58"/>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58"/>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58"/>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58"/>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58"/>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58"/>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58"/>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58"/>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58"/>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58"/>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58"/>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58"/>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58"/>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58"/>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58"/>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58"/>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58"/>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58"/>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58"/>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58"/>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58"/>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58"/>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58"/>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58"/>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58"/>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58"/>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58"/>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58"/>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58"/>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58"/>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58"/>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58"/>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58"/>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58"/>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58"/>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58"/>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58"/>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58"/>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58"/>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58"/>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58"/>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58"/>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58"/>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58"/>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58"/>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58"/>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58"/>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58"/>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58"/>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58"/>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58"/>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58"/>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58"/>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58"/>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58"/>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58"/>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58"/>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58"/>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58"/>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58"/>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58"/>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58"/>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58"/>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58"/>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58"/>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58"/>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58"/>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58"/>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58"/>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58"/>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58"/>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58"/>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58"/>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58"/>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58"/>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58"/>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58"/>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58"/>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58"/>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58"/>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58"/>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58"/>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58"/>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58"/>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58"/>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58"/>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58"/>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58"/>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58"/>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58"/>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58"/>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58"/>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58"/>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58"/>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58"/>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58"/>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58"/>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58"/>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58"/>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58"/>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58"/>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58"/>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58"/>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58"/>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58"/>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58"/>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58"/>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58"/>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58"/>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58"/>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58"/>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58"/>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58"/>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58"/>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58"/>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58"/>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58"/>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58"/>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58"/>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58"/>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58"/>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58"/>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58"/>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58"/>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58"/>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58"/>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58"/>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58"/>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58"/>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58"/>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58"/>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58"/>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58"/>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58"/>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58"/>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58"/>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58"/>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58"/>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58"/>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58"/>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58"/>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58"/>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58"/>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58"/>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58"/>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58"/>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58"/>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8"/>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8"/>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8"/>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58"/>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58"/>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8"/>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8"/>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8"/>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8"/>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8"/>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8"/>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8"/>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8"/>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8"/>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8"/>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8"/>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8"/>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8"/>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8"/>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8"/>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8"/>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8"/>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8"/>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8"/>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8"/>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8"/>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8"/>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8"/>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8"/>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8"/>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8"/>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8"/>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8"/>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8"/>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8"/>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8"/>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8"/>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8"/>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8"/>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8"/>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8"/>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8"/>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8"/>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8"/>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8"/>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8"/>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8"/>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8"/>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8"/>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8"/>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8"/>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8"/>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8"/>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8"/>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8"/>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8"/>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8"/>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8"/>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8"/>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8"/>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8"/>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8"/>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8"/>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8"/>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8"/>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8"/>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8"/>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8"/>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8"/>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8"/>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8"/>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8"/>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8"/>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8"/>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8"/>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8"/>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8"/>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8"/>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8"/>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8"/>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8"/>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8"/>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8"/>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8"/>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8"/>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8"/>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8"/>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8"/>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8"/>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8"/>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8"/>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8"/>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8"/>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8"/>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8"/>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8"/>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8"/>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8"/>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8"/>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8"/>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8"/>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8"/>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8"/>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8"/>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8"/>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8"/>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8"/>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8"/>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8"/>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8"/>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8"/>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8"/>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8"/>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8"/>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8"/>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8"/>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8"/>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8"/>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8"/>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8"/>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8"/>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8"/>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8"/>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8"/>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8"/>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8"/>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8"/>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8"/>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8"/>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8"/>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8"/>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8"/>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8"/>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8"/>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8"/>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8"/>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8"/>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8"/>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8"/>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8"/>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8"/>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8"/>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8"/>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8"/>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8"/>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8"/>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8"/>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8"/>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8"/>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8"/>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8"/>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8"/>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8"/>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8"/>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8"/>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8"/>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8"/>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8"/>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8"/>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8"/>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8"/>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8"/>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8"/>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8"/>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8"/>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8"/>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8"/>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8"/>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8"/>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8"/>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8"/>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8"/>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8"/>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8"/>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8"/>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8"/>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8"/>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8"/>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8"/>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8"/>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8"/>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8"/>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8"/>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8"/>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8"/>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8"/>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8"/>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8"/>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8"/>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8"/>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4" name="Google Shape;2804;p58"/>
          <p:cNvGrpSpPr/>
          <p:nvPr/>
        </p:nvGrpSpPr>
        <p:grpSpPr>
          <a:xfrm>
            <a:off x="6681268" y="3584496"/>
            <a:ext cx="560636" cy="516497"/>
            <a:chOff x="6652051" y="3714143"/>
            <a:chExt cx="560636" cy="516497"/>
          </a:xfrm>
        </p:grpSpPr>
        <p:grpSp>
          <p:nvGrpSpPr>
            <p:cNvPr id="2805" name="Google Shape;2805;p58"/>
            <p:cNvGrpSpPr/>
            <p:nvPr/>
          </p:nvGrpSpPr>
          <p:grpSpPr>
            <a:xfrm>
              <a:off x="6669657" y="3716715"/>
              <a:ext cx="466768" cy="464314"/>
              <a:chOff x="3139766" y="765669"/>
              <a:chExt cx="886380" cy="881888"/>
            </a:xfrm>
          </p:grpSpPr>
          <p:grpSp>
            <p:nvGrpSpPr>
              <p:cNvPr id="2806" name="Google Shape;2806;p58"/>
              <p:cNvGrpSpPr/>
              <p:nvPr/>
            </p:nvGrpSpPr>
            <p:grpSpPr>
              <a:xfrm>
                <a:off x="3139766" y="765669"/>
                <a:ext cx="886380" cy="881888"/>
                <a:chOff x="3139766" y="765669"/>
                <a:chExt cx="886380" cy="881888"/>
              </a:xfrm>
            </p:grpSpPr>
            <p:sp>
              <p:nvSpPr>
                <p:cNvPr id="2807" name="Google Shape;2807;p58"/>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8"/>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8"/>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8"/>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8"/>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8"/>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8"/>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8"/>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8"/>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16" name="Google Shape;2816;p58"/>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8"/>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8"/>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8"/>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20" name="Google Shape;2820;p58"/>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1" name="Google Shape;2821;p58"/>
          <p:cNvGrpSpPr/>
          <p:nvPr/>
        </p:nvGrpSpPr>
        <p:grpSpPr>
          <a:xfrm>
            <a:off x="7679978" y="3065079"/>
            <a:ext cx="104231" cy="320340"/>
            <a:chOff x="7564426" y="3224343"/>
            <a:chExt cx="119985" cy="368801"/>
          </a:xfrm>
        </p:grpSpPr>
        <p:sp>
          <p:nvSpPr>
            <p:cNvPr id="2822" name="Google Shape;2822;p58"/>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8"/>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4" name="Google Shape;2824;p58"/>
          <p:cNvGrpSpPr/>
          <p:nvPr/>
        </p:nvGrpSpPr>
        <p:grpSpPr>
          <a:xfrm>
            <a:off x="7379466" y="3059180"/>
            <a:ext cx="189489" cy="332132"/>
            <a:chOff x="8370831" y="3202002"/>
            <a:chExt cx="218129" cy="382376"/>
          </a:xfrm>
        </p:grpSpPr>
        <p:sp>
          <p:nvSpPr>
            <p:cNvPr id="2825" name="Google Shape;2825;p58"/>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8"/>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7" name="Google Shape;2827;p58"/>
          <p:cNvGrpSpPr/>
          <p:nvPr/>
        </p:nvGrpSpPr>
        <p:grpSpPr>
          <a:xfrm>
            <a:off x="8102855" y="3470312"/>
            <a:ext cx="309429" cy="267000"/>
            <a:chOff x="6742064" y="3750480"/>
            <a:chExt cx="399315" cy="344560"/>
          </a:xfrm>
        </p:grpSpPr>
        <p:sp>
          <p:nvSpPr>
            <p:cNvPr id="2828" name="Google Shape;2828;p58"/>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8"/>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0" name="Google Shape;2830;p58"/>
          <p:cNvGrpSpPr/>
          <p:nvPr/>
        </p:nvGrpSpPr>
        <p:grpSpPr>
          <a:xfrm>
            <a:off x="7641874" y="3821360"/>
            <a:ext cx="180437" cy="281608"/>
            <a:chOff x="7248525" y="3739696"/>
            <a:chExt cx="230531" cy="359790"/>
          </a:xfrm>
        </p:grpSpPr>
        <p:sp>
          <p:nvSpPr>
            <p:cNvPr id="2831" name="Google Shape;2831;p58"/>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8"/>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3" name="Google Shape;2833;p58"/>
          <p:cNvGrpSpPr/>
          <p:nvPr/>
        </p:nvGrpSpPr>
        <p:grpSpPr>
          <a:xfrm>
            <a:off x="7887794" y="3464584"/>
            <a:ext cx="162896" cy="278710"/>
            <a:chOff x="7601242" y="3729267"/>
            <a:chExt cx="222566" cy="380803"/>
          </a:xfrm>
        </p:grpSpPr>
        <p:sp>
          <p:nvSpPr>
            <p:cNvPr id="2834" name="Google Shape;2834;p58"/>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8"/>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6" name="Google Shape;2836;p58"/>
          <p:cNvSpPr/>
          <p:nvPr/>
        </p:nvSpPr>
        <p:spPr>
          <a:xfrm>
            <a:off x="7853820" y="3076940"/>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37" name="Google Shape;2837;p58"/>
          <p:cNvGrpSpPr/>
          <p:nvPr/>
        </p:nvGrpSpPr>
        <p:grpSpPr>
          <a:xfrm>
            <a:off x="7377439" y="3465724"/>
            <a:ext cx="193543" cy="275990"/>
            <a:chOff x="8304647" y="3738687"/>
            <a:chExt cx="225076" cy="320956"/>
          </a:xfrm>
        </p:grpSpPr>
        <p:sp>
          <p:nvSpPr>
            <p:cNvPr id="2838" name="Google Shape;2838;p58"/>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8"/>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8"/>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1" name="Google Shape;2841;p58"/>
          <p:cNvGrpSpPr/>
          <p:nvPr/>
        </p:nvGrpSpPr>
        <p:grpSpPr>
          <a:xfrm>
            <a:off x="7649932" y="3465724"/>
            <a:ext cx="178492" cy="275990"/>
            <a:chOff x="8615101" y="3738687"/>
            <a:chExt cx="207573" cy="320956"/>
          </a:xfrm>
        </p:grpSpPr>
        <p:sp>
          <p:nvSpPr>
            <p:cNvPr id="2842" name="Google Shape;2842;p58"/>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8"/>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8"/>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5" name="Google Shape;2845;p58"/>
          <p:cNvSpPr/>
          <p:nvPr/>
        </p:nvSpPr>
        <p:spPr>
          <a:xfrm>
            <a:off x="8146371" y="3055607"/>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46" name="Google Shape;2846;p58"/>
          <p:cNvGrpSpPr/>
          <p:nvPr/>
        </p:nvGrpSpPr>
        <p:grpSpPr>
          <a:xfrm>
            <a:off x="7875463" y="3868385"/>
            <a:ext cx="187557" cy="187557"/>
            <a:chOff x="8565775" y="671075"/>
            <a:chExt cx="441000" cy="441000"/>
          </a:xfrm>
        </p:grpSpPr>
        <p:sp>
          <p:nvSpPr>
            <p:cNvPr id="2847" name="Google Shape;2847;p58"/>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8"/>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9" name="Google Shape;2849;p58"/>
          <p:cNvSpPr/>
          <p:nvPr/>
        </p:nvSpPr>
        <p:spPr>
          <a:xfrm>
            <a:off x="8160729" y="3864305"/>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8"/>
          <p:cNvSpPr/>
          <p:nvPr/>
        </p:nvSpPr>
        <p:spPr>
          <a:xfrm flipH="1">
            <a:off x="7384916" y="3830761"/>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1" name="Google Shape;2851;p58"/>
          <p:cNvGrpSpPr/>
          <p:nvPr/>
        </p:nvGrpSpPr>
        <p:grpSpPr>
          <a:xfrm>
            <a:off x="6029935" y="2940910"/>
            <a:ext cx="587865" cy="517731"/>
            <a:chOff x="6000718" y="3070557"/>
            <a:chExt cx="587865" cy="517731"/>
          </a:xfrm>
        </p:grpSpPr>
        <p:sp>
          <p:nvSpPr>
            <p:cNvPr id="2852" name="Google Shape;2852;p58"/>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8"/>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8"/>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8"/>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8"/>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8"/>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8"/>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8"/>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8"/>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8"/>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2" name="Google Shape;2862;p58"/>
          <p:cNvGrpSpPr/>
          <p:nvPr/>
        </p:nvGrpSpPr>
        <p:grpSpPr>
          <a:xfrm>
            <a:off x="6044740" y="3584570"/>
            <a:ext cx="557665" cy="516387"/>
            <a:chOff x="6015523" y="3714217"/>
            <a:chExt cx="557665" cy="516387"/>
          </a:xfrm>
        </p:grpSpPr>
        <p:grpSp>
          <p:nvGrpSpPr>
            <p:cNvPr id="2863" name="Google Shape;2863;p58"/>
            <p:cNvGrpSpPr/>
            <p:nvPr/>
          </p:nvGrpSpPr>
          <p:grpSpPr>
            <a:xfrm>
              <a:off x="6036094" y="3716980"/>
              <a:ext cx="529822" cy="510480"/>
              <a:chOff x="3148311" y="-545634"/>
              <a:chExt cx="1006118" cy="969572"/>
            </a:xfrm>
          </p:grpSpPr>
          <p:sp>
            <p:nvSpPr>
              <p:cNvPr id="2864" name="Google Shape;2864;p58"/>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8"/>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8"/>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8"/>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8"/>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8"/>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8"/>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8"/>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8"/>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8"/>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74" name="Google Shape;2874;p58"/>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5" name="Google Shape;2875;p58"/>
          <p:cNvGrpSpPr/>
          <p:nvPr/>
        </p:nvGrpSpPr>
        <p:grpSpPr>
          <a:xfrm>
            <a:off x="6673522" y="2943981"/>
            <a:ext cx="576302" cy="511871"/>
            <a:chOff x="6644304" y="3073628"/>
            <a:chExt cx="576302" cy="511871"/>
          </a:xfrm>
        </p:grpSpPr>
        <p:grpSp>
          <p:nvGrpSpPr>
            <p:cNvPr id="2876" name="Google Shape;2876;p58"/>
            <p:cNvGrpSpPr/>
            <p:nvPr/>
          </p:nvGrpSpPr>
          <p:grpSpPr>
            <a:xfrm>
              <a:off x="6712169" y="3073651"/>
              <a:ext cx="481611" cy="506713"/>
              <a:chOff x="1833536" y="-546641"/>
              <a:chExt cx="914567" cy="962419"/>
            </a:xfrm>
          </p:grpSpPr>
          <p:grpSp>
            <p:nvGrpSpPr>
              <p:cNvPr id="2877" name="Google Shape;2877;p58"/>
              <p:cNvGrpSpPr/>
              <p:nvPr/>
            </p:nvGrpSpPr>
            <p:grpSpPr>
              <a:xfrm>
                <a:off x="1833536" y="-524249"/>
                <a:ext cx="914567" cy="940027"/>
                <a:chOff x="1833536" y="-524249"/>
                <a:chExt cx="914567" cy="940027"/>
              </a:xfrm>
            </p:grpSpPr>
            <p:sp>
              <p:nvSpPr>
                <p:cNvPr id="2878" name="Google Shape;2878;p58"/>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8"/>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8"/>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8"/>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8"/>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3" name="Google Shape;2883;p58"/>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8"/>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8"/>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8"/>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7" name="Google Shape;2887;p58"/>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8" name="Google Shape;2888;p58"/>
          <p:cNvGrpSpPr/>
          <p:nvPr/>
        </p:nvGrpSpPr>
        <p:grpSpPr>
          <a:xfrm>
            <a:off x="5938558" y="1033351"/>
            <a:ext cx="2435960" cy="1297725"/>
            <a:chOff x="233350" y="949250"/>
            <a:chExt cx="7137300" cy="3802300"/>
          </a:xfrm>
        </p:grpSpPr>
        <p:sp>
          <p:nvSpPr>
            <p:cNvPr id="2889" name="Google Shape;2889;p58"/>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8"/>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8"/>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8"/>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8"/>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8"/>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8"/>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8"/>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8"/>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8"/>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8"/>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8"/>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8"/>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8"/>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8"/>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8"/>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8"/>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8"/>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8"/>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8"/>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8"/>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8"/>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8"/>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8"/>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8"/>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8"/>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8"/>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8"/>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8"/>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8"/>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8"/>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8"/>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8"/>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8"/>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8"/>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8"/>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8"/>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8"/>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8"/>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8"/>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8"/>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8"/>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8"/>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8"/>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8"/>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8"/>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8"/>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8"/>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8"/>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8"/>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8"/>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0" name="Google Shape;2940;p58"/>
          <p:cNvGrpSpPr/>
          <p:nvPr/>
        </p:nvGrpSpPr>
        <p:grpSpPr>
          <a:xfrm>
            <a:off x="731715" y="995041"/>
            <a:ext cx="2665073" cy="1317140"/>
            <a:chOff x="793334" y="1192826"/>
            <a:chExt cx="2665073" cy="1317140"/>
          </a:xfrm>
        </p:grpSpPr>
        <p:sp>
          <p:nvSpPr>
            <p:cNvPr id="2941" name="Google Shape;2941;p58"/>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8"/>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8"/>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8"/>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8"/>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8"/>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8"/>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8"/>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8"/>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8"/>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8"/>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8"/>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8"/>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8"/>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8"/>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8"/>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8"/>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8"/>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8"/>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8"/>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8"/>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8"/>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8"/>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8"/>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8"/>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8"/>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8"/>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8"/>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8"/>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8"/>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8"/>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8"/>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8"/>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8"/>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8"/>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8"/>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8"/>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8"/>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8"/>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8"/>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8"/>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8"/>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8"/>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8"/>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8"/>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8"/>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8"/>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8"/>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8"/>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8"/>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8"/>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8"/>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8"/>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8"/>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8"/>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8"/>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8"/>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8"/>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8"/>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8"/>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8"/>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8"/>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8"/>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8"/>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8"/>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8"/>
            <p:cNvSpPr/>
            <p:nvPr/>
          </p:nvSpPr>
          <p:spPr>
            <a:xfrm>
              <a:off x="2185707" y="226682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8"/>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8"/>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8"/>
            <p:cNvSpPr/>
            <p:nvPr/>
          </p:nvSpPr>
          <p:spPr>
            <a:xfrm>
              <a:off x="2184336" y="22668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8"/>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8"/>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8"/>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8"/>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8"/>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8"/>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8"/>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8"/>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8"/>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8"/>
            <p:cNvSpPr/>
            <p:nvPr/>
          </p:nvSpPr>
          <p:spPr>
            <a:xfrm>
              <a:off x="2201728" y="22503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8"/>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8"/>
            <p:cNvSpPr/>
            <p:nvPr/>
          </p:nvSpPr>
          <p:spPr>
            <a:xfrm>
              <a:off x="2203113"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8"/>
            <p:cNvSpPr/>
            <p:nvPr/>
          </p:nvSpPr>
          <p:spPr>
            <a:xfrm>
              <a:off x="2195021" y="223568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8"/>
            <p:cNvSpPr/>
            <p:nvPr/>
          </p:nvSpPr>
          <p:spPr>
            <a:xfrm>
              <a:off x="2195211" y="22359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8"/>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8"/>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8"/>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8"/>
            <p:cNvSpPr/>
            <p:nvPr/>
          </p:nvSpPr>
          <p:spPr>
            <a:xfrm>
              <a:off x="2203588" y="225041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8"/>
            <p:cNvSpPr/>
            <p:nvPr/>
          </p:nvSpPr>
          <p:spPr>
            <a:xfrm>
              <a:off x="2195116" y="22358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8"/>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8"/>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8"/>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8"/>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8"/>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8"/>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8"/>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8"/>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8"/>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8"/>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8"/>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8"/>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8"/>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8"/>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8"/>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8"/>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8"/>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8"/>
            <p:cNvSpPr/>
            <p:nvPr/>
          </p:nvSpPr>
          <p:spPr>
            <a:xfrm>
              <a:off x="2276445" y="225360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8"/>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8"/>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8"/>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8"/>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8"/>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8"/>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8"/>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8"/>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8"/>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8"/>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8"/>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8"/>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8"/>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8"/>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8"/>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8"/>
            <p:cNvSpPr/>
            <p:nvPr/>
          </p:nvSpPr>
          <p:spPr>
            <a:xfrm>
              <a:off x="2275644" y="225355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8"/>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8"/>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8"/>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8"/>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8"/>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8"/>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8"/>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8"/>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8"/>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8"/>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8"/>
            <p:cNvSpPr/>
            <p:nvPr/>
          </p:nvSpPr>
          <p:spPr>
            <a:xfrm>
              <a:off x="2197261" y="21772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8"/>
            <p:cNvSpPr/>
            <p:nvPr/>
          </p:nvSpPr>
          <p:spPr>
            <a:xfrm>
              <a:off x="2195401" y="217727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8"/>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8"/>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8"/>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8"/>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8"/>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8"/>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8"/>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8"/>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8"/>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8"/>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8"/>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8"/>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8"/>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8"/>
            <p:cNvSpPr/>
            <p:nvPr/>
          </p:nvSpPr>
          <p:spPr>
            <a:xfrm>
              <a:off x="2194695" y="21772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8"/>
            <p:cNvSpPr/>
            <p:nvPr/>
          </p:nvSpPr>
          <p:spPr>
            <a:xfrm>
              <a:off x="2195971" y="21772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8"/>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8"/>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8"/>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8"/>
            <p:cNvSpPr/>
            <p:nvPr/>
          </p:nvSpPr>
          <p:spPr>
            <a:xfrm>
              <a:off x="2229915" y="217699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8"/>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8"/>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8"/>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8"/>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8"/>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8"/>
            <p:cNvSpPr/>
            <p:nvPr/>
          </p:nvSpPr>
          <p:spPr>
            <a:xfrm>
              <a:off x="2229915" y="21768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8"/>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8"/>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8"/>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8"/>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8"/>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8"/>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8"/>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8"/>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8"/>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8"/>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8"/>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8"/>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8"/>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8"/>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8"/>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8"/>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8"/>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8"/>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8"/>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8"/>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8"/>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8"/>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8"/>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8"/>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8"/>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8"/>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8"/>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8"/>
            <p:cNvSpPr/>
            <p:nvPr/>
          </p:nvSpPr>
          <p:spPr>
            <a:xfrm>
              <a:off x="2119218" y="180970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8"/>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8"/>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8"/>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8"/>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8"/>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8"/>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8"/>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8"/>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8"/>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8"/>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8"/>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8"/>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8"/>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8"/>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8"/>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8"/>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8"/>
            <p:cNvSpPr/>
            <p:nvPr/>
          </p:nvSpPr>
          <p:spPr>
            <a:xfrm>
              <a:off x="2135416" y="1789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8"/>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8"/>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8"/>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8"/>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8"/>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8"/>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8"/>
            <p:cNvSpPr/>
            <p:nvPr/>
          </p:nvSpPr>
          <p:spPr>
            <a:xfrm>
              <a:off x="2135470" y="17883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8"/>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8"/>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8"/>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8"/>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8"/>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8"/>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8"/>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8"/>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8"/>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8"/>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8"/>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8"/>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8"/>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8"/>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8"/>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8"/>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8"/>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8"/>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8"/>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8"/>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8"/>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8"/>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8"/>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8"/>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8"/>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8"/>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8"/>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8"/>
            <p:cNvSpPr/>
            <p:nvPr/>
          </p:nvSpPr>
          <p:spPr>
            <a:xfrm>
              <a:off x="1925752" y="19402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8"/>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8"/>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8"/>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8"/>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8"/>
            <p:cNvSpPr/>
            <p:nvPr/>
          </p:nvSpPr>
          <p:spPr>
            <a:xfrm>
              <a:off x="1926947" y="19403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8"/>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8"/>
            <p:cNvSpPr/>
            <p:nvPr/>
          </p:nvSpPr>
          <p:spPr>
            <a:xfrm>
              <a:off x="1928033" y="19403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8"/>
            <p:cNvSpPr/>
            <p:nvPr/>
          </p:nvSpPr>
          <p:spPr>
            <a:xfrm>
              <a:off x="1926037" y="19460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8"/>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8"/>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8"/>
            <p:cNvSpPr/>
            <p:nvPr/>
          </p:nvSpPr>
          <p:spPr>
            <a:xfrm>
              <a:off x="1926132" y="194597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8"/>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8"/>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8"/>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8"/>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8"/>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8"/>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8"/>
            <p:cNvSpPr/>
            <p:nvPr/>
          </p:nvSpPr>
          <p:spPr>
            <a:xfrm>
              <a:off x="1927612" y="1950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8"/>
            <p:cNvSpPr/>
            <p:nvPr/>
          </p:nvSpPr>
          <p:spPr>
            <a:xfrm>
              <a:off x="1927843" y="19507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8"/>
            <p:cNvSpPr/>
            <p:nvPr/>
          </p:nvSpPr>
          <p:spPr>
            <a:xfrm>
              <a:off x="1944666" y="194935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8"/>
            <p:cNvSpPr/>
            <p:nvPr/>
          </p:nvSpPr>
          <p:spPr>
            <a:xfrm>
              <a:off x="1927802" y="195073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58"/>
            <p:cNvSpPr/>
            <p:nvPr/>
          </p:nvSpPr>
          <p:spPr>
            <a:xfrm>
              <a:off x="1927748" y="195068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8"/>
            <p:cNvSpPr/>
            <p:nvPr/>
          </p:nvSpPr>
          <p:spPr>
            <a:xfrm>
              <a:off x="1927137" y="19505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8"/>
            <p:cNvSpPr/>
            <p:nvPr/>
          </p:nvSpPr>
          <p:spPr>
            <a:xfrm>
              <a:off x="1944475" y="19493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8"/>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8"/>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8"/>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8"/>
            <p:cNvSpPr/>
            <p:nvPr/>
          </p:nvSpPr>
          <p:spPr>
            <a:xfrm>
              <a:off x="2074819" y="19584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8"/>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8"/>
            <p:cNvSpPr/>
            <p:nvPr/>
          </p:nvSpPr>
          <p:spPr>
            <a:xfrm>
              <a:off x="2074860" y="195885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8"/>
            <p:cNvSpPr/>
            <p:nvPr/>
          </p:nvSpPr>
          <p:spPr>
            <a:xfrm>
              <a:off x="2074670" y="195752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8"/>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8"/>
            <p:cNvSpPr/>
            <p:nvPr/>
          </p:nvSpPr>
          <p:spPr>
            <a:xfrm>
              <a:off x="2074480" y="1956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8"/>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8"/>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8"/>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8"/>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8"/>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8"/>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8"/>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8"/>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8"/>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8"/>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8"/>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8"/>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8"/>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8"/>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8"/>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8"/>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8"/>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8"/>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8"/>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8"/>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8"/>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8"/>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8"/>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8"/>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8"/>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8"/>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8"/>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8"/>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8"/>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8"/>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8"/>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8"/>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8"/>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8"/>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8"/>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8"/>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8"/>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8"/>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8"/>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8"/>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8"/>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8"/>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8"/>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8"/>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8"/>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8"/>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8"/>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8"/>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8"/>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8"/>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8"/>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8"/>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8"/>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8"/>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8"/>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8"/>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8"/>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8"/>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8"/>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8"/>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8"/>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8"/>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8"/>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8"/>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8"/>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8"/>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8"/>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8"/>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8"/>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8"/>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8"/>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8"/>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8"/>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8"/>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8"/>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8"/>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8"/>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8"/>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8"/>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8"/>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8"/>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8"/>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8"/>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8"/>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8"/>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8"/>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8"/>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8"/>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8"/>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8"/>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8"/>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8"/>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8"/>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8"/>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8"/>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8"/>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8"/>
            <p:cNvSpPr/>
            <p:nvPr/>
          </p:nvSpPr>
          <p:spPr>
            <a:xfrm>
              <a:off x="2048153" y="196531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8"/>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8"/>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8"/>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8"/>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8"/>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8"/>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8"/>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8"/>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8"/>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8"/>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8"/>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8"/>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8"/>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8"/>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8"/>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8"/>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8"/>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8"/>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8"/>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8"/>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8"/>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8"/>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8"/>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8"/>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8"/>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8"/>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8"/>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8"/>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8"/>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8"/>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8"/>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8"/>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8"/>
            <p:cNvSpPr/>
            <p:nvPr/>
          </p:nvSpPr>
          <p:spPr>
            <a:xfrm>
              <a:off x="1957510" y="195258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8"/>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8"/>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8"/>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8"/>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8"/>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8"/>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8"/>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8"/>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8"/>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8"/>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8"/>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8"/>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8"/>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8"/>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8"/>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8"/>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8"/>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8"/>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8"/>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8"/>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8"/>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8"/>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8"/>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8"/>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8"/>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8"/>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8"/>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8"/>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8"/>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8"/>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8"/>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8"/>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8"/>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8"/>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8"/>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8"/>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8"/>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8"/>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8"/>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8"/>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8"/>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8"/>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8"/>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8"/>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8"/>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8"/>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8"/>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8"/>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8"/>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8"/>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8"/>
            <p:cNvSpPr/>
            <p:nvPr/>
          </p:nvSpPr>
          <p:spPr>
            <a:xfrm>
              <a:off x="1971481" y="198191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8"/>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8"/>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8"/>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8"/>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8"/>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8"/>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8"/>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8"/>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8"/>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8"/>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8"/>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8"/>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8"/>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8"/>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8"/>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8"/>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8"/>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8"/>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8"/>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8"/>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8"/>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8"/>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8"/>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8"/>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8"/>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8"/>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8"/>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8"/>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8"/>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8"/>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8"/>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8"/>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8"/>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8"/>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8"/>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8"/>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8"/>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8"/>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8"/>
            <p:cNvSpPr/>
            <p:nvPr/>
          </p:nvSpPr>
          <p:spPr>
            <a:xfrm>
              <a:off x="1969580" y="198139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8"/>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8"/>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8"/>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8"/>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8"/>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8"/>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8"/>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8"/>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8"/>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8"/>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8"/>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8"/>
            <p:cNvSpPr/>
            <p:nvPr/>
          </p:nvSpPr>
          <p:spPr>
            <a:xfrm>
              <a:off x="1983796"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8"/>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8"/>
            <p:cNvSpPr/>
            <p:nvPr/>
          </p:nvSpPr>
          <p:spPr>
            <a:xfrm>
              <a:off x="1984081" y="184515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8"/>
            <p:cNvSpPr/>
            <p:nvPr/>
          </p:nvSpPr>
          <p:spPr>
            <a:xfrm>
              <a:off x="1983891" y="1845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8"/>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8"/>
            <p:cNvSpPr/>
            <p:nvPr/>
          </p:nvSpPr>
          <p:spPr>
            <a:xfrm>
              <a:off x="1984366" y="1843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8"/>
            <p:cNvSpPr/>
            <p:nvPr/>
          </p:nvSpPr>
          <p:spPr>
            <a:xfrm>
              <a:off x="1983932" y="18454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8"/>
            <p:cNvSpPr/>
            <p:nvPr/>
          </p:nvSpPr>
          <p:spPr>
            <a:xfrm>
              <a:off x="1984027" y="184525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8"/>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8"/>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8"/>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8"/>
            <p:cNvSpPr/>
            <p:nvPr/>
          </p:nvSpPr>
          <p:spPr>
            <a:xfrm>
              <a:off x="1984271" y="18445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8"/>
            <p:cNvSpPr/>
            <p:nvPr/>
          </p:nvSpPr>
          <p:spPr>
            <a:xfrm>
              <a:off x="1984366" y="184373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8"/>
            <p:cNvSpPr/>
            <p:nvPr/>
          </p:nvSpPr>
          <p:spPr>
            <a:xfrm>
              <a:off x="1984366" y="184397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8"/>
            <p:cNvSpPr/>
            <p:nvPr/>
          </p:nvSpPr>
          <p:spPr>
            <a:xfrm>
              <a:off x="1984407" y="184278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8"/>
            <p:cNvSpPr/>
            <p:nvPr/>
          </p:nvSpPr>
          <p:spPr>
            <a:xfrm>
              <a:off x="1984312" y="184439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8"/>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8"/>
            <p:cNvSpPr/>
            <p:nvPr/>
          </p:nvSpPr>
          <p:spPr>
            <a:xfrm>
              <a:off x="1983986" y="18453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8"/>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8"/>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8"/>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8"/>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8"/>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8"/>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8"/>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8"/>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8"/>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8"/>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8"/>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8"/>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8"/>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8"/>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8"/>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8"/>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8"/>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8"/>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8"/>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8"/>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8"/>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8"/>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8"/>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8"/>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8"/>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8"/>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8"/>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8"/>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8"/>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8"/>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8"/>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8"/>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8"/>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8"/>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8"/>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8"/>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8"/>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8"/>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8"/>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8"/>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8"/>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8"/>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8"/>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8"/>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8"/>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8"/>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8"/>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8"/>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8"/>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8"/>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8"/>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8"/>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8"/>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8"/>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8"/>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8"/>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8"/>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8"/>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8"/>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8"/>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8"/>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8"/>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8"/>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8"/>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8"/>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58"/>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8"/>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8"/>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8"/>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8"/>
            <p:cNvSpPr/>
            <p:nvPr/>
          </p:nvSpPr>
          <p:spPr>
            <a:xfrm>
              <a:off x="2055037" y="196014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58"/>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58"/>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58"/>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58"/>
            <p:cNvSpPr/>
            <p:nvPr/>
          </p:nvSpPr>
          <p:spPr>
            <a:xfrm>
              <a:off x="204834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58"/>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58"/>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58"/>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58"/>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58"/>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58"/>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58"/>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58"/>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58"/>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8"/>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8"/>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8"/>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58"/>
            <p:cNvSpPr/>
            <p:nvPr/>
          </p:nvSpPr>
          <p:spPr>
            <a:xfrm>
              <a:off x="2044257" y="19607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58"/>
            <p:cNvSpPr/>
            <p:nvPr/>
          </p:nvSpPr>
          <p:spPr>
            <a:xfrm>
              <a:off x="2048153" y="19591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58"/>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58"/>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58"/>
            <p:cNvSpPr/>
            <p:nvPr/>
          </p:nvSpPr>
          <p:spPr>
            <a:xfrm>
              <a:off x="2009036" y="19618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58"/>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58"/>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8"/>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8"/>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8"/>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8"/>
            <p:cNvSpPr/>
            <p:nvPr/>
          </p:nvSpPr>
          <p:spPr>
            <a:xfrm>
              <a:off x="2029796" y="1937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58"/>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58"/>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8"/>
            <p:cNvSpPr/>
            <p:nvPr/>
          </p:nvSpPr>
          <p:spPr>
            <a:xfrm>
              <a:off x="2008086" y="196474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58"/>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58"/>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8"/>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58"/>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58"/>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58"/>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8"/>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58"/>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58"/>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58"/>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58"/>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58"/>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58"/>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58"/>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8"/>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58"/>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58"/>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58"/>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58"/>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58"/>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58"/>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58"/>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58"/>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58"/>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58"/>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8"/>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8"/>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58"/>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58"/>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8"/>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8"/>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8"/>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8"/>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8"/>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8"/>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8"/>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8"/>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8"/>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8"/>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8"/>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8"/>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8"/>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8"/>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8"/>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58"/>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8"/>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8"/>
            <p:cNvSpPr/>
            <p:nvPr/>
          </p:nvSpPr>
          <p:spPr>
            <a:xfrm>
              <a:off x="2080943" y="191147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8"/>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8"/>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8"/>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8"/>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8"/>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8"/>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8"/>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8"/>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8"/>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8"/>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8"/>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8"/>
            <p:cNvSpPr/>
            <p:nvPr/>
          </p:nvSpPr>
          <p:spPr>
            <a:xfrm>
              <a:off x="2080943" y="190808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8"/>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8"/>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8"/>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8"/>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8"/>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58"/>
            <p:cNvSpPr/>
            <p:nvPr/>
          </p:nvSpPr>
          <p:spPr>
            <a:xfrm>
              <a:off x="2080142" y="191964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58"/>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58"/>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58"/>
            <p:cNvSpPr/>
            <p:nvPr/>
          </p:nvSpPr>
          <p:spPr>
            <a:xfrm>
              <a:off x="2050855" y="193214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8"/>
            <p:cNvSpPr/>
            <p:nvPr/>
          </p:nvSpPr>
          <p:spPr>
            <a:xfrm>
              <a:off x="2050719" y="193390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58"/>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58"/>
            <p:cNvSpPr/>
            <p:nvPr/>
          </p:nvSpPr>
          <p:spPr>
            <a:xfrm>
              <a:off x="2050760" y="193275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58"/>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8"/>
            <p:cNvSpPr/>
            <p:nvPr/>
          </p:nvSpPr>
          <p:spPr>
            <a:xfrm>
              <a:off x="2050719" y="193418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8"/>
            <p:cNvSpPr/>
            <p:nvPr/>
          </p:nvSpPr>
          <p:spPr>
            <a:xfrm>
              <a:off x="2050719" y="19343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8"/>
            <p:cNvSpPr/>
            <p:nvPr/>
          </p:nvSpPr>
          <p:spPr>
            <a:xfrm>
              <a:off x="2050719" y="193452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58"/>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8"/>
            <p:cNvSpPr/>
            <p:nvPr/>
          </p:nvSpPr>
          <p:spPr>
            <a:xfrm>
              <a:off x="2050719" y="1933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8"/>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8"/>
            <p:cNvSpPr/>
            <p:nvPr/>
          </p:nvSpPr>
          <p:spPr>
            <a:xfrm>
              <a:off x="2050719" y="193323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8"/>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8"/>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8"/>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58"/>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58"/>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8"/>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8"/>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8"/>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58"/>
            <p:cNvSpPr/>
            <p:nvPr/>
          </p:nvSpPr>
          <p:spPr>
            <a:xfrm>
              <a:off x="2154153" y="194416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8"/>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8"/>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8"/>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8"/>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8"/>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8"/>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8"/>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8"/>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8"/>
            <p:cNvSpPr/>
            <p:nvPr/>
          </p:nvSpPr>
          <p:spPr>
            <a:xfrm>
              <a:off x="2160751" y="18774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8"/>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8"/>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8"/>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8"/>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8"/>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8"/>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8"/>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8"/>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8"/>
            <p:cNvSpPr/>
            <p:nvPr/>
          </p:nvSpPr>
          <p:spPr>
            <a:xfrm>
              <a:off x="2149536" y="193975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8"/>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8"/>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8"/>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8"/>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8"/>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8"/>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8"/>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8"/>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8"/>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8"/>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58"/>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58"/>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8"/>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58"/>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58"/>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58"/>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58"/>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58"/>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58"/>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8"/>
            <p:cNvSpPr/>
            <p:nvPr/>
          </p:nvSpPr>
          <p:spPr>
            <a:xfrm>
              <a:off x="2123400"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58"/>
            <p:cNvSpPr/>
            <p:nvPr/>
          </p:nvSpPr>
          <p:spPr>
            <a:xfrm>
              <a:off x="2123495" y="203581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8"/>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8"/>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8"/>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8"/>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8"/>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8"/>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8"/>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58"/>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58"/>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8"/>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8"/>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8"/>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58"/>
            <p:cNvSpPr/>
            <p:nvPr/>
          </p:nvSpPr>
          <p:spPr>
            <a:xfrm>
              <a:off x="2149306" y="202773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8"/>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8"/>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8"/>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8"/>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8"/>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8"/>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8"/>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58"/>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58"/>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8"/>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8"/>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8"/>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58"/>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8"/>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8"/>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8"/>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8"/>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8"/>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8"/>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8"/>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8"/>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8"/>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8"/>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8"/>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8"/>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8"/>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8"/>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8"/>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8"/>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58"/>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8"/>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8"/>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8"/>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8"/>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8"/>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8"/>
            <p:cNvSpPr/>
            <p:nvPr/>
          </p:nvSpPr>
          <p:spPr>
            <a:xfrm>
              <a:off x="2305067" y="18694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8"/>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8"/>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8"/>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8"/>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8"/>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58"/>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8"/>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8"/>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8"/>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8"/>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8"/>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8"/>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8"/>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8"/>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8"/>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8"/>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8"/>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8"/>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58"/>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58"/>
            <p:cNvSpPr/>
            <p:nvPr/>
          </p:nvSpPr>
          <p:spPr>
            <a:xfrm>
              <a:off x="2361060" y="194836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8"/>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58"/>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8"/>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8"/>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8"/>
            <p:cNvSpPr/>
            <p:nvPr/>
          </p:nvSpPr>
          <p:spPr>
            <a:xfrm>
              <a:off x="2359580" y="196470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8"/>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8"/>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8"/>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8"/>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8"/>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58"/>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8"/>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8"/>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8"/>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8"/>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8"/>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8"/>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8"/>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8"/>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8"/>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58"/>
            <p:cNvSpPr/>
            <p:nvPr/>
          </p:nvSpPr>
          <p:spPr>
            <a:xfrm>
              <a:off x="2309344" y="20077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8"/>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8"/>
            <p:cNvSpPr/>
            <p:nvPr/>
          </p:nvSpPr>
          <p:spPr>
            <a:xfrm>
              <a:off x="2359064" y="196132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8"/>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8"/>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8"/>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58"/>
            <p:cNvSpPr/>
            <p:nvPr/>
          </p:nvSpPr>
          <p:spPr>
            <a:xfrm>
              <a:off x="2358915" y="196132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8"/>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8"/>
            <p:cNvSpPr/>
            <p:nvPr/>
          </p:nvSpPr>
          <p:spPr>
            <a:xfrm>
              <a:off x="2358779"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8"/>
            <p:cNvSpPr/>
            <p:nvPr/>
          </p:nvSpPr>
          <p:spPr>
            <a:xfrm>
              <a:off x="2359445" y="19613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8"/>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8"/>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8"/>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8"/>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8"/>
            <p:cNvSpPr/>
            <p:nvPr/>
          </p:nvSpPr>
          <p:spPr>
            <a:xfrm>
              <a:off x="2356539" y="194992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8"/>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58"/>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58"/>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8"/>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8"/>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8"/>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8"/>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8"/>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58"/>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58"/>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8"/>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8"/>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8"/>
            <p:cNvSpPr/>
            <p:nvPr/>
          </p:nvSpPr>
          <p:spPr>
            <a:xfrm>
              <a:off x="2318753" y="193595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8"/>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8"/>
            <p:cNvSpPr/>
            <p:nvPr/>
          </p:nvSpPr>
          <p:spPr>
            <a:xfrm>
              <a:off x="231833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8"/>
            <p:cNvSpPr/>
            <p:nvPr/>
          </p:nvSpPr>
          <p:spPr>
            <a:xfrm>
              <a:off x="2317762" y="193595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8"/>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8"/>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8"/>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8"/>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8"/>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8"/>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8"/>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8"/>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8"/>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8"/>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8"/>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8"/>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8"/>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8"/>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8"/>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8"/>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8"/>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8"/>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8"/>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8"/>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8"/>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8"/>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8"/>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8"/>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8"/>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8"/>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8"/>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8"/>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8"/>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8"/>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8"/>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8"/>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8"/>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8"/>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8"/>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8"/>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8"/>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8"/>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8"/>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8"/>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8"/>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8"/>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8"/>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8"/>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8"/>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8"/>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8"/>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8"/>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8"/>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8"/>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8"/>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8"/>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8"/>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8"/>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8"/>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8"/>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8"/>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8"/>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8"/>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8"/>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8"/>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8"/>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8"/>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8"/>
            <p:cNvSpPr/>
            <p:nvPr/>
          </p:nvSpPr>
          <p:spPr>
            <a:xfrm>
              <a:off x="2307063" y="178973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8"/>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8"/>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8"/>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8"/>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8"/>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8"/>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8"/>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8"/>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8"/>
            <p:cNvSpPr/>
            <p:nvPr/>
          </p:nvSpPr>
          <p:spPr>
            <a:xfrm>
              <a:off x="2306017" y="17897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8"/>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8"/>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8"/>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8"/>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8"/>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8"/>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8"/>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8"/>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8"/>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8"/>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8"/>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8"/>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8"/>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8"/>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8"/>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8"/>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8"/>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8"/>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8"/>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8"/>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8"/>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8"/>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8"/>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8"/>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8"/>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8"/>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8"/>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8"/>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8"/>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8"/>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8"/>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8"/>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8"/>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8"/>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8"/>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8"/>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8"/>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8"/>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8"/>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8"/>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8"/>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8"/>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8"/>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8"/>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8"/>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8"/>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8"/>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8"/>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8"/>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8"/>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8"/>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8"/>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8"/>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8"/>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8"/>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8"/>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8"/>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8"/>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8"/>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8"/>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8"/>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8"/>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8"/>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8"/>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8"/>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8"/>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8"/>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8"/>
            <p:cNvSpPr/>
            <p:nvPr/>
          </p:nvSpPr>
          <p:spPr>
            <a:xfrm>
              <a:off x="2355358"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8"/>
            <p:cNvSpPr/>
            <p:nvPr/>
          </p:nvSpPr>
          <p:spPr>
            <a:xfrm>
              <a:off x="2357680"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8"/>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8"/>
            <p:cNvSpPr/>
            <p:nvPr/>
          </p:nvSpPr>
          <p:spPr>
            <a:xfrm>
              <a:off x="2358209" y="171391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8"/>
            <p:cNvSpPr/>
            <p:nvPr/>
          </p:nvSpPr>
          <p:spPr>
            <a:xfrm>
              <a:off x="235653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8"/>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8"/>
            <p:cNvSpPr/>
            <p:nvPr/>
          </p:nvSpPr>
          <p:spPr>
            <a:xfrm>
              <a:off x="2357299" y="171397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8"/>
            <p:cNvSpPr/>
            <p:nvPr/>
          </p:nvSpPr>
          <p:spPr>
            <a:xfrm>
              <a:off x="2355969" y="17139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8"/>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8"/>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8"/>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8"/>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8"/>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8"/>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8"/>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8"/>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8"/>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8"/>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8"/>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8"/>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8"/>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8"/>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8"/>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8"/>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8"/>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8"/>
            <p:cNvSpPr/>
            <p:nvPr/>
          </p:nvSpPr>
          <p:spPr>
            <a:xfrm>
              <a:off x="2993052" y="17419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8"/>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8"/>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8"/>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8"/>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8"/>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8"/>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8"/>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8"/>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8"/>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8"/>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8"/>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8"/>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8"/>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8"/>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8"/>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8"/>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8"/>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8"/>
            <p:cNvSpPr/>
            <p:nvPr/>
          </p:nvSpPr>
          <p:spPr>
            <a:xfrm>
              <a:off x="2733668" y="187467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8"/>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8"/>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8"/>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8"/>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8"/>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8"/>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8"/>
            <p:cNvSpPr/>
            <p:nvPr/>
          </p:nvSpPr>
          <p:spPr>
            <a:xfrm>
              <a:off x="2755297" y="18362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8"/>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8"/>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8"/>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8"/>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8"/>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8"/>
            <p:cNvSpPr/>
            <p:nvPr/>
          </p:nvSpPr>
          <p:spPr>
            <a:xfrm>
              <a:off x="2762045" y="18276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8"/>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8"/>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8"/>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8"/>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8"/>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8"/>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8"/>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8"/>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8"/>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8"/>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8"/>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8"/>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8"/>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8"/>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8"/>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8"/>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8"/>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8"/>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8"/>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8"/>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8"/>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8"/>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8"/>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8"/>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8"/>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8"/>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8"/>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8"/>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8"/>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8"/>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8"/>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8"/>
            <p:cNvSpPr/>
            <p:nvPr/>
          </p:nvSpPr>
          <p:spPr>
            <a:xfrm>
              <a:off x="2818364" y="196370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8"/>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8"/>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8"/>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8"/>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8"/>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8"/>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8"/>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8"/>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8"/>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8"/>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8"/>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8"/>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8"/>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8"/>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8"/>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8"/>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8"/>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8"/>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8"/>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8"/>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8"/>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8"/>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8"/>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8"/>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8"/>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8"/>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8"/>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8"/>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8"/>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8"/>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8"/>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8"/>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8"/>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8"/>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8"/>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8"/>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8"/>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8"/>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8"/>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8"/>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8"/>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8"/>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8"/>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8"/>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8"/>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8"/>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8"/>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8"/>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8"/>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8"/>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8"/>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8"/>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8"/>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8"/>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8"/>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8"/>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8"/>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8"/>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8"/>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8"/>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8"/>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8"/>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8"/>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8"/>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8"/>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8"/>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8"/>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8"/>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8"/>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8"/>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8"/>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8"/>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8"/>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8"/>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8"/>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8"/>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8"/>
            <p:cNvSpPr/>
            <p:nvPr/>
          </p:nvSpPr>
          <p:spPr>
            <a:xfrm>
              <a:off x="2800591" y="195301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8"/>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8"/>
            <p:cNvSpPr/>
            <p:nvPr/>
          </p:nvSpPr>
          <p:spPr>
            <a:xfrm>
              <a:off x="2800550" y="195229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8"/>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8"/>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8"/>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8"/>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8"/>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8"/>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8"/>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8"/>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8"/>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8"/>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8"/>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8"/>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8"/>
            <p:cNvSpPr/>
            <p:nvPr/>
          </p:nvSpPr>
          <p:spPr>
            <a:xfrm>
              <a:off x="2821324" y="1935950"/>
              <a:ext cx="0" cy="14"/>
            </a:xfrm>
            <a:custGeom>
              <a:avLst/>
              <a:gdLst/>
              <a:ahLst/>
              <a:cxnLst/>
              <a:rect l="l" t="t" r="r" b="b"/>
              <a:pathLst>
                <a:path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8"/>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8"/>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8"/>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8"/>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8"/>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8"/>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8"/>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8"/>
            <p:cNvSpPr/>
            <p:nvPr/>
          </p:nvSpPr>
          <p:spPr>
            <a:xfrm>
              <a:off x="2186141" y="168088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8"/>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8"/>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8"/>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8"/>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8"/>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8"/>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8"/>
            <p:cNvSpPr/>
            <p:nvPr/>
          </p:nvSpPr>
          <p:spPr>
            <a:xfrm>
              <a:off x="2183616" y="167989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8"/>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8"/>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8"/>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8"/>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8"/>
            <p:cNvSpPr/>
            <p:nvPr/>
          </p:nvSpPr>
          <p:spPr>
            <a:xfrm>
              <a:off x="2183711" y="16799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8"/>
            <p:cNvSpPr/>
            <p:nvPr/>
          </p:nvSpPr>
          <p:spPr>
            <a:xfrm>
              <a:off x="2184145" y="168008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8"/>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8"/>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8"/>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8"/>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8"/>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8"/>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8"/>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8"/>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8"/>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8"/>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8"/>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8"/>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8"/>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8"/>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8"/>
            <p:cNvSpPr/>
            <p:nvPr/>
          </p:nvSpPr>
          <p:spPr>
            <a:xfrm>
              <a:off x="2171546" y="166767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8"/>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8"/>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8"/>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8"/>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8"/>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8"/>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8"/>
            <p:cNvSpPr/>
            <p:nvPr/>
          </p:nvSpPr>
          <p:spPr>
            <a:xfrm>
              <a:off x="2168735" y="166334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8"/>
            <p:cNvSpPr/>
            <p:nvPr/>
          </p:nvSpPr>
          <p:spPr>
            <a:xfrm>
              <a:off x="2168694" y="166334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8"/>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8"/>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8"/>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8"/>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8"/>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8"/>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8"/>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8"/>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8"/>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8"/>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8"/>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8"/>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8"/>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8"/>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8"/>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8"/>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8"/>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8"/>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8"/>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8"/>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8"/>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8"/>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8"/>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8"/>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8"/>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8"/>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8"/>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8"/>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8"/>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8"/>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8"/>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8"/>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8"/>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8"/>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8"/>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8"/>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8"/>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8"/>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8"/>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8"/>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8"/>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8"/>
            <p:cNvSpPr/>
            <p:nvPr/>
          </p:nvSpPr>
          <p:spPr>
            <a:xfrm>
              <a:off x="2209196" y="164201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8"/>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8"/>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8"/>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8"/>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8"/>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8"/>
            <p:cNvSpPr/>
            <p:nvPr/>
          </p:nvSpPr>
          <p:spPr>
            <a:xfrm>
              <a:off x="2208286" y="16483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8"/>
            <p:cNvSpPr/>
            <p:nvPr/>
          </p:nvSpPr>
          <p:spPr>
            <a:xfrm>
              <a:off x="2208191" y="164832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8"/>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8"/>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8"/>
            <p:cNvSpPr/>
            <p:nvPr/>
          </p:nvSpPr>
          <p:spPr>
            <a:xfrm>
              <a:off x="2208381" y="164847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8"/>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8"/>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8"/>
            <p:cNvSpPr/>
            <p:nvPr/>
          </p:nvSpPr>
          <p:spPr>
            <a:xfrm>
              <a:off x="2208816" y="16486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8"/>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8"/>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8"/>
            <p:cNvSpPr/>
            <p:nvPr/>
          </p:nvSpPr>
          <p:spPr>
            <a:xfrm>
              <a:off x="2174492" y="164632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8"/>
            <p:cNvSpPr/>
            <p:nvPr/>
          </p:nvSpPr>
          <p:spPr>
            <a:xfrm>
              <a:off x="2174356" y="16464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8"/>
            <p:cNvSpPr/>
            <p:nvPr/>
          </p:nvSpPr>
          <p:spPr>
            <a:xfrm>
              <a:off x="2174166" y="164666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8"/>
            <p:cNvSpPr/>
            <p:nvPr/>
          </p:nvSpPr>
          <p:spPr>
            <a:xfrm>
              <a:off x="2174587"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8"/>
            <p:cNvSpPr/>
            <p:nvPr/>
          </p:nvSpPr>
          <p:spPr>
            <a:xfrm>
              <a:off x="2173732" y="164727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8"/>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8"/>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8"/>
            <p:cNvSpPr/>
            <p:nvPr/>
          </p:nvSpPr>
          <p:spPr>
            <a:xfrm>
              <a:off x="2174682" y="164623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8"/>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8"/>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8"/>
            <p:cNvSpPr/>
            <p:nvPr/>
          </p:nvSpPr>
          <p:spPr>
            <a:xfrm>
              <a:off x="2173501" y="164771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8"/>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8"/>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8"/>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8"/>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8"/>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8"/>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8"/>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8"/>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8"/>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8"/>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8"/>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8"/>
            <p:cNvSpPr/>
            <p:nvPr/>
          </p:nvSpPr>
          <p:spPr>
            <a:xfrm>
              <a:off x="2074480" y="162336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8"/>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8"/>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8"/>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8"/>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8"/>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8"/>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8"/>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8"/>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8"/>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8"/>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8"/>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8"/>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8"/>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8"/>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8"/>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8"/>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8"/>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8"/>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8"/>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8"/>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8"/>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8"/>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8"/>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8"/>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8"/>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8"/>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8"/>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8"/>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8"/>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8"/>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8"/>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8"/>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8"/>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8"/>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8"/>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8"/>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8"/>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8"/>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8"/>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8"/>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8"/>
            <p:cNvSpPr/>
            <p:nvPr/>
          </p:nvSpPr>
          <p:spPr>
            <a:xfrm>
              <a:off x="2255482" y="167542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8"/>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8"/>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8"/>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8"/>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8"/>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8"/>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8"/>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8"/>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8"/>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8"/>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8"/>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8"/>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8"/>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8"/>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8"/>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8"/>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8"/>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8"/>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8"/>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8"/>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8"/>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8"/>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8"/>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8"/>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8"/>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8"/>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8"/>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8"/>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8"/>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8"/>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8"/>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8"/>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8"/>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8"/>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8"/>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8"/>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8"/>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8"/>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8"/>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8"/>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8"/>
            <p:cNvSpPr/>
            <p:nvPr/>
          </p:nvSpPr>
          <p:spPr>
            <a:xfrm>
              <a:off x="2252209" y="169167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8"/>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8"/>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8"/>
            <p:cNvSpPr/>
            <p:nvPr/>
          </p:nvSpPr>
          <p:spPr>
            <a:xfrm>
              <a:off x="2198823" y="171097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8"/>
            <p:cNvSpPr/>
            <p:nvPr/>
          </p:nvSpPr>
          <p:spPr>
            <a:xfrm>
              <a:off x="2198728" y="171178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8"/>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8"/>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8"/>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8"/>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8"/>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8"/>
            <p:cNvSpPr/>
            <p:nvPr/>
          </p:nvSpPr>
          <p:spPr>
            <a:xfrm>
              <a:off x="2198687" y="171334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8"/>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8"/>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8"/>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8"/>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8"/>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8"/>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8"/>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8"/>
            <p:cNvSpPr/>
            <p:nvPr/>
          </p:nvSpPr>
          <p:spPr>
            <a:xfrm>
              <a:off x="2199352" y="1708215"/>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8"/>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8"/>
            <p:cNvSpPr/>
            <p:nvPr/>
          </p:nvSpPr>
          <p:spPr>
            <a:xfrm>
              <a:off x="2216745" y="171311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8"/>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8"/>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8"/>
            <p:cNvSpPr/>
            <p:nvPr/>
          </p:nvSpPr>
          <p:spPr>
            <a:xfrm>
              <a:off x="2221782" y="16200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8"/>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8"/>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8"/>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8"/>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8"/>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8"/>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8"/>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8"/>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8"/>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8"/>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8"/>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8"/>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8"/>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8"/>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8"/>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8"/>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8"/>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8"/>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8"/>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8"/>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8"/>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8"/>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8"/>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8"/>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8"/>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8"/>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8"/>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8"/>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8"/>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8"/>
            <p:cNvSpPr/>
            <p:nvPr/>
          </p:nvSpPr>
          <p:spPr>
            <a:xfrm>
              <a:off x="2262474" y="167618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8"/>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8"/>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8"/>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8"/>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8"/>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8"/>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8"/>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8"/>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8"/>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8"/>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8"/>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8"/>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8"/>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8"/>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8"/>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8"/>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8"/>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8"/>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8"/>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8"/>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8"/>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8"/>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8"/>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8"/>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8"/>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8"/>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8"/>
            <p:cNvSpPr/>
            <p:nvPr/>
          </p:nvSpPr>
          <p:spPr>
            <a:xfrm>
              <a:off x="2221972"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8"/>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8"/>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8"/>
            <p:cNvSpPr/>
            <p:nvPr/>
          </p:nvSpPr>
          <p:spPr>
            <a:xfrm>
              <a:off x="2276024"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8"/>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8"/>
            <p:cNvSpPr/>
            <p:nvPr/>
          </p:nvSpPr>
          <p:spPr>
            <a:xfrm>
              <a:off x="2266520" y="161819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8"/>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8"/>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8"/>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8"/>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8"/>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8"/>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8"/>
            <p:cNvSpPr/>
            <p:nvPr/>
          </p:nvSpPr>
          <p:spPr>
            <a:xfrm>
              <a:off x="227644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8"/>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8"/>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8"/>
            <p:cNvSpPr/>
            <p:nvPr/>
          </p:nvSpPr>
          <p:spPr>
            <a:xfrm>
              <a:off x="2266086" y="16181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8"/>
            <p:cNvSpPr/>
            <p:nvPr/>
          </p:nvSpPr>
          <p:spPr>
            <a:xfrm>
              <a:off x="2276255" y="16118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8"/>
            <p:cNvSpPr/>
            <p:nvPr/>
          </p:nvSpPr>
          <p:spPr>
            <a:xfrm>
              <a:off x="2276119" y="161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8"/>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8"/>
            <p:cNvSpPr/>
            <p:nvPr/>
          </p:nvSpPr>
          <p:spPr>
            <a:xfrm>
              <a:off x="222130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8"/>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8"/>
            <p:cNvSpPr/>
            <p:nvPr/>
          </p:nvSpPr>
          <p:spPr>
            <a:xfrm>
              <a:off x="2221687" y="161719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8"/>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8"/>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8"/>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8"/>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8"/>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8"/>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8"/>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8"/>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8"/>
            <p:cNvSpPr/>
            <p:nvPr/>
          </p:nvSpPr>
          <p:spPr>
            <a:xfrm>
              <a:off x="2219786" y="159109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8"/>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8"/>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8"/>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8"/>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8"/>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8"/>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8"/>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8"/>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8"/>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8"/>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8"/>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8"/>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8"/>
            <p:cNvSpPr/>
            <p:nvPr/>
          </p:nvSpPr>
          <p:spPr>
            <a:xfrm>
              <a:off x="2226494" y="159318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8"/>
            <p:cNvSpPr/>
            <p:nvPr/>
          </p:nvSpPr>
          <p:spPr>
            <a:xfrm>
              <a:off x="2226439" y="159318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8"/>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8"/>
            <p:cNvSpPr/>
            <p:nvPr/>
          </p:nvSpPr>
          <p:spPr>
            <a:xfrm>
              <a:off x="2226304" y="159314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8"/>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8"/>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8"/>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8"/>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8"/>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8"/>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8"/>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8"/>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8"/>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8"/>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8"/>
            <p:cNvSpPr/>
            <p:nvPr/>
          </p:nvSpPr>
          <p:spPr>
            <a:xfrm>
              <a:off x="2204539" y="157094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8"/>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8"/>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8"/>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8"/>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8"/>
            <p:cNvSpPr/>
            <p:nvPr/>
          </p:nvSpPr>
          <p:spPr>
            <a:xfrm>
              <a:off x="2126292" y="166463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8"/>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8"/>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8"/>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8"/>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8"/>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8"/>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8"/>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8"/>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8"/>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8"/>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8"/>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8"/>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8"/>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8"/>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8"/>
            <p:cNvSpPr/>
            <p:nvPr/>
          </p:nvSpPr>
          <p:spPr>
            <a:xfrm>
              <a:off x="2121159" y="16570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8"/>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8"/>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8"/>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8"/>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8"/>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8"/>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8"/>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8"/>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8"/>
            <p:cNvSpPr/>
            <p:nvPr/>
          </p:nvSpPr>
          <p:spPr>
            <a:xfrm>
              <a:off x="2150867" y="16467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8"/>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8"/>
            <p:cNvSpPr/>
            <p:nvPr/>
          </p:nvSpPr>
          <p:spPr>
            <a:xfrm>
              <a:off x="2150731" y="164657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8"/>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8"/>
            <p:cNvSpPr/>
            <p:nvPr/>
          </p:nvSpPr>
          <p:spPr>
            <a:xfrm>
              <a:off x="2158090" y="162403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8"/>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8"/>
            <p:cNvSpPr/>
            <p:nvPr/>
          </p:nvSpPr>
          <p:spPr>
            <a:xfrm>
              <a:off x="2147785" y="16443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8"/>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8"/>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8"/>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8"/>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8"/>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8"/>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8"/>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8"/>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8"/>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8"/>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8"/>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8"/>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8"/>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8"/>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8"/>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8"/>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8"/>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8"/>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8"/>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8"/>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8"/>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8"/>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8"/>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8"/>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8"/>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8"/>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8"/>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8"/>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8"/>
            <p:cNvSpPr/>
            <p:nvPr/>
          </p:nvSpPr>
          <p:spPr>
            <a:xfrm>
              <a:off x="2095254" y="1632968"/>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8"/>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8"/>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8"/>
            <p:cNvSpPr/>
            <p:nvPr/>
          </p:nvSpPr>
          <p:spPr>
            <a:xfrm>
              <a:off x="2095064" y="163330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8"/>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8"/>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8"/>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8"/>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8"/>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8"/>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8"/>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8"/>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8"/>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8"/>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8"/>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8"/>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8"/>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8"/>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8"/>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8"/>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8"/>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8"/>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8"/>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8"/>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8"/>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8"/>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8"/>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8"/>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8"/>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8"/>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8"/>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8"/>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8"/>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8"/>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8"/>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8"/>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8"/>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8"/>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8"/>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8"/>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8"/>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8"/>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8"/>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8"/>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8"/>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8"/>
            <p:cNvSpPr/>
            <p:nvPr/>
          </p:nvSpPr>
          <p:spPr>
            <a:xfrm>
              <a:off x="2425988" y="18556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8"/>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8"/>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8"/>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8"/>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8"/>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8"/>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8"/>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8"/>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8"/>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8"/>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8"/>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8"/>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8"/>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8"/>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8"/>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8"/>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8"/>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8"/>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8"/>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8"/>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8"/>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8"/>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8"/>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8"/>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8"/>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8"/>
            <p:cNvSpPr/>
            <p:nvPr/>
          </p:nvSpPr>
          <p:spPr>
            <a:xfrm>
              <a:off x="2791942"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8"/>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8"/>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8"/>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8"/>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8"/>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8"/>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8"/>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8"/>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8"/>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8"/>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8"/>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8"/>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8"/>
            <p:cNvSpPr/>
            <p:nvPr/>
          </p:nvSpPr>
          <p:spPr>
            <a:xfrm>
              <a:off x="2794943" y="200186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8"/>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8"/>
            <p:cNvSpPr/>
            <p:nvPr/>
          </p:nvSpPr>
          <p:spPr>
            <a:xfrm>
              <a:off x="2791847" y="200215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8"/>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8"/>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8"/>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8"/>
            <p:cNvSpPr/>
            <p:nvPr/>
          </p:nvSpPr>
          <p:spPr>
            <a:xfrm>
              <a:off x="2796749" y="199916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8"/>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8"/>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8"/>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8"/>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8"/>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8"/>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8"/>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8"/>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8"/>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8"/>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8"/>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8"/>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8"/>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8"/>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8"/>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8"/>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8"/>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8"/>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8"/>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8"/>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8"/>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8"/>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8"/>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8"/>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8"/>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8"/>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8"/>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8"/>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8"/>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8"/>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8"/>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8"/>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8"/>
            <p:cNvSpPr/>
            <p:nvPr/>
          </p:nvSpPr>
          <p:spPr>
            <a:xfrm>
              <a:off x="2333770" y="17850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8"/>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8"/>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8"/>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8"/>
            <p:cNvSpPr/>
            <p:nvPr/>
          </p:nvSpPr>
          <p:spPr>
            <a:xfrm>
              <a:off x="2333674" y="178418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8"/>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8"/>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8"/>
            <p:cNvSpPr/>
            <p:nvPr/>
          </p:nvSpPr>
          <p:spPr>
            <a:xfrm>
              <a:off x="2337666" y="1793631"/>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8"/>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8"/>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8"/>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8"/>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8"/>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8"/>
            <p:cNvSpPr/>
            <p:nvPr/>
          </p:nvSpPr>
          <p:spPr>
            <a:xfrm>
              <a:off x="238230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8"/>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8"/>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8"/>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8"/>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8"/>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8"/>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8"/>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8"/>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8"/>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8"/>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8"/>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8"/>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8"/>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8"/>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8"/>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8"/>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8"/>
            <p:cNvSpPr/>
            <p:nvPr/>
          </p:nvSpPr>
          <p:spPr>
            <a:xfrm>
              <a:off x="2394420" y="181426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8"/>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8"/>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8"/>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8"/>
            <p:cNvSpPr/>
            <p:nvPr/>
          </p:nvSpPr>
          <p:spPr>
            <a:xfrm>
              <a:off x="2394380" y="181430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8"/>
            <p:cNvSpPr/>
            <p:nvPr/>
          </p:nvSpPr>
          <p:spPr>
            <a:xfrm>
              <a:off x="2394325" y="181440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8"/>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8"/>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8"/>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8"/>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8"/>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8"/>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8"/>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8"/>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8"/>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8"/>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8"/>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8"/>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8"/>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8"/>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8"/>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8"/>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8"/>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8"/>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8"/>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8"/>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8"/>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8"/>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8"/>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8"/>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8"/>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8"/>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8"/>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8"/>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8"/>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8"/>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8"/>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8"/>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8"/>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8"/>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8"/>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8"/>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8"/>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8"/>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8"/>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8"/>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8"/>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8"/>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8"/>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8"/>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8"/>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8"/>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8"/>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8"/>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8"/>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8"/>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8"/>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8"/>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8"/>
            <p:cNvSpPr/>
            <p:nvPr/>
          </p:nvSpPr>
          <p:spPr>
            <a:xfrm>
              <a:off x="1391722" y="19399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8"/>
            <p:cNvSpPr/>
            <p:nvPr/>
          </p:nvSpPr>
          <p:spPr>
            <a:xfrm>
              <a:off x="1391722" y="193941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8"/>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8"/>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8"/>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8"/>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8"/>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8"/>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8"/>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8"/>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8"/>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8"/>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8"/>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8"/>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8"/>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8"/>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8"/>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8"/>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8"/>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8"/>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8"/>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8"/>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8"/>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8"/>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8"/>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8"/>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8"/>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8"/>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8"/>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8"/>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8"/>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8"/>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8"/>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8"/>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8"/>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8"/>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8"/>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8"/>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8"/>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8"/>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8"/>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8"/>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8"/>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8"/>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8"/>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8"/>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8"/>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8"/>
            <p:cNvSpPr/>
            <p:nvPr/>
          </p:nvSpPr>
          <p:spPr>
            <a:xfrm>
              <a:off x="1381593" y="19099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8"/>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8"/>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8"/>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8"/>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8"/>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8"/>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8"/>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8"/>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8"/>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8"/>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8"/>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8"/>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8"/>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8"/>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8"/>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8"/>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8"/>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8"/>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8"/>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8"/>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8"/>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8"/>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8"/>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8"/>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8"/>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8"/>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8"/>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8"/>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8"/>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8"/>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8"/>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8"/>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8"/>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8"/>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8"/>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8"/>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8"/>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8"/>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8"/>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8"/>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8"/>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8"/>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8"/>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8"/>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8"/>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8"/>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8"/>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8"/>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8"/>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8"/>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8"/>
            <p:cNvSpPr/>
            <p:nvPr/>
          </p:nvSpPr>
          <p:spPr>
            <a:xfrm>
              <a:off x="1639946" y="224058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8"/>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8"/>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8"/>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8"/>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8"/>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8"/>
            <p:cNvSpPr/>
            <p:nvPr/>
          </p:nvSpPr>
          <p:spPr>
            <a:xfrm>
              <a:off x="1644358" y="224490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8"/>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8"/>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8"/>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8"/>
            <p:cNvSpPr/>
            <p:nvPr/>
          </p:nvSpPr>
          <p:spPr>
            <a:xfrm>
              <a:off x="1611379" y="230973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8"/>
            <p:cNvSpPr/>
            <p:nvPr/>
          </p:nvSpPr>
          <p:spPr>
            <a:xfrm>
              <a:off x="1611379" y="23095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8"/>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8"/>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8"/>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8"/>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8"/>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8"/>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8"/>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8"/>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8"/>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8"/>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8"/>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8"/>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8"/>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8"/>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8"/>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8"/>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8"/>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8"/>
            <p:cNvSpPr/>
            <p:nvPr/>
          </p:nvSpPr>
          <p:spPr>
            <a:xfrm>
              <a:off x="1532996" y="250510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8"/>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8"/>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8"/>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8"/>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8"/>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8"/>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8"/>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8"/>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8"/>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8"/>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8"/>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8"/>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8"/>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8"/>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8"/>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8"/>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8"/>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8"/>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8"/>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8"/>
            <p:cNvSpPr/>
            <p:nvPr/>
          </p:nvSpPr>
          <p:spPr>
            <a:xfrm>
              <a:off x="153246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8"/>
            <p:cNvSpPr/>
            <p:nvPr/>
          </p:nvSpPr>
          <p:spPr>
            <a:xfrm>
              <a:off x="1532656" y="250510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8"/>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8"/>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8"/>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8"/>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8"/>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8"/>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8"/>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8"/>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8"/>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8"/>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8"/>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8"/>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8"/>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8"/>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8"/>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8"/>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8"/>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8"/>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8"/>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8"/>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8"/>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8"/>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8"/>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8"/>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8"/>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8"/>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8"/>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8"/>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8"/>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8"/>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8"/>
            <p:cNvSpPr/>
            <p:nvPr/>
          </p:nvSpPr>
          <p:spPr>
            <a:xfrm>
              <a:off x="1621263" y="225422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8"/>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8"/>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8"/>
            <p:cNvSpPr/>
            <p:nvPr/>
          </p:nvSpPr>
          <p:spPr>
            <a:xfrm>
              <a:off x="1621779" y="2254315"/>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8"/>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8"/>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8"/>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8"/>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8"/>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8"/>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8"/>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8"/>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8"/>
            <p:cNvSpPr/>
            <p:nvPr/>
          </p:nvSpPr>
          <p:spPr>
            <a:xfrm>
              <a:off x="1638140" y="223916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8"/>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8"/>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8"/>
            <p:cNvSpPr/>
            <p:nvPr/>
          </p:nvSpPr>
          <p:spPr>
            <a:xfrm>
              <a:off x="140755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8"/>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8"/>
            <p:cNvSpPr/>
            <p:nvPr/>
          </p:nvSpPr>
          <p:spPr>
            <a:xfrm>
              <a:off x="1408123" y="196195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8"/>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8"/>
            <p:cNvSpPr/>
            <p:nvPr/>
          </p:nvSpPr>
          <p:spPr>
            <a:xfrm>
              <a:off x="1419773" y="196404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8"/>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8"/>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8"/>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8"/>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8"/>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8"/>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8"/>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8"/>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8"/>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8"/>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8"/>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8"/>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8"/>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8"/>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8"/>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8"/>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8"/>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8"/>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8"/>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8"/>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8"/>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8"/>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8"/>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8"/>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8"/>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8"/>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8"/>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8"/>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8"/>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8"/>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8"/>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8"/>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8"/>
            <p:cNvSpPr/>
            <p:nvPr/>
          </p:nvSpPr>
          <p:spPr>
            <a:xfrm>
              <a:off x="1523532" y="207460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8"/>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8"/>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8"/>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8"/>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8"/>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8"/>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8"/>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8"/>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8"/>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8"/>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8"/>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8"/>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8"/>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8"/>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8"/>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8"/>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8"/>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8"/>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8"/>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8"/>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8"/>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8"/>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8"/>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8"/>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8"/>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8"/>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8"/>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8"/>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8"/>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8"/>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8"/>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8"/>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8"/>
            <p:cNvSpPr/>
            <p:nvPr/>
          </p:nvSpPr>
          <p:spPr>
            <a:xfrm>
              <a:off x="1575290" y="214080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8"/>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8"/>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8"/>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8"/>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8"/>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8"/>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8"/>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8"/>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8"/>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8"/>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8"/>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8"/>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8"/>
            <p:cNvSpPr/>
            <p:nvPr/>
          </p:nvSpPr>
          <p:spPr>
            <a:xfrm>
              <a:off x="1530090" y="217988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8"/>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8"/>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8"/>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8"/>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8"/>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8"/>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8"/>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8"/>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8"/>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8"/>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8"/>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8"/>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8"/>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8"/>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8"/>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8"/>
            <p:cNvSpPr/>
            <p:nvPr/>
          </p:nvSpPr>
          <p:spPr>
            <a:xfrm>
              <a:off x="1519065" y="207422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8"/>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8"/>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8"/>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8"/>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8"/>
            <p:cNvSpPr/>
            <p:nvPr/>
          </p:nvSpPr>
          <p:spPr>
            <a:xfrm>
              <a:off x="1485176" y="204622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8"/>
            <p:cNvSpPr/>
            <p:nvPr/>
          </p:nvSpPr>
          <p:spPr>
            <a:xfrm>
              <a:off x="1485692"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8"/>
            <p:cNvSpPr/>
            <p:nvPr/>
          </p:nvSpPr>
          <p:spPr>
            <a:xfrm>
              <a:off x="1486411" y="204626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8"/>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8"/>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8"/>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8"/>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8"/>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8"/>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8"/>
            <p:cNvSpPr/>
            <p:nvPr/>
          </p:nvSpPr>
          <p:spPr>
            <a:xfrm>
              <a:off x="1485407" y="204622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8"/>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8"/>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8"/>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8"/>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8"/>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8"/>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8"/>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8"/>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8"/>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8"/>
            <p:cNvSpPr/>
            <p:nvPr/>
          </p:nvSpPr>
          <p:spPr>
            <a:xfrm>
              <a:off x="1529425" y="21325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8"/>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8"/>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8"/>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8"/>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8"/>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8"/>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8"/>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8"/>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8"/>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8"/>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8"/>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8"/>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8"/>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8"/>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8"/>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8"/>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8"/>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8"/>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8"/>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8"/>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8"/>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8"/>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8"/>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8"/>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8"/>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8"/>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8"/>
            <p:cNvSpPr/>
            <p:nvPr/>
          </p:nvSpPr>
          <p:spPr>
            <a:xfrm>
              <a:off x="1636321"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8"/>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8"/>
            <p:cNvSpPr/>
            <p:nvPr/>
          </p:nvSpPr>
          <p:spPr>
            <a:xfrm>
              <a:off x="1636796" y="202416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8"/>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8"/>
            <p:cNvSpPr/>
            <p:nvPr/>
          </p:nvSpPr>
          <p:spPr>
            <a:xfrm>
              <a:off x="1626871" y="202963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8"/>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8"/>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8"/>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8"/>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8"/>
            <p:cNvSpPr/>
            <p:nvPr/>
          </p:nvSpPr>
          <p:spPr>
            <a:xfrm>
              <a:off x="1637475" y="20241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8"/>
            <p:cNvSpPr/>
            <p:nvPr/>
          </p:nvSpPr>
          <p:spPr>
            <a:xfrm>
              <a:off x="1637230" y="20241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8"/>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8"/>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8"/>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8"/>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8"/>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8"/>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8"/>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8"/>
            <p:cNvSpPr/>
            <p:nvPr/>
          </p:nvSpPr>
          <p:spPr>
            <a:xfrm>
              <a:off x="1621019" y="202849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8"/>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8"/>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8"/>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8"/>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8"/>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8"/>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8"/>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8"/>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8"/>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8"/>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8"/>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8"/>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8"/>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8"/>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8"/>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8"/>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8"/>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8"/>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8"/>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8"/>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8"/>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8"/>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8"/>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8"/>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8"/>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8"/>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8"/>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8"/>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8"/>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8"/>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8"/>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8"/>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8"/>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8"/>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8"/>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8"/>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8"/>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8"/>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8"/>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8"/>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8"/>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8"/>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8"/>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8"/>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8"/>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8"/>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8"/>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8"/>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8"/>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8"/>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8"/>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8"/>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8"/>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8"/>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8"/>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8"/>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8"/>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8"/>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8"/>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8"/>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8"/>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8"/>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8"/>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8"/>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8"/>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8"/>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8"/>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8"/>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8"/>
            <p:cNvSpPr/>
            <p:nvPr/>
          </p:nvSpPr>
          <p:spPr>
            <a:xfrm>
              <a:off x="1643652" y="200520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8"/>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8"/>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8"/>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8"/>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8"/>
            <p:cNvSpPr/>
            <p:nvPr/>
          </p:nvSpPr>
          <p:spPr>
            <a:xfrm>
              <a:off x="1642267" y="20252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8"/>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8"/>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8"/>
            <p:cNvSpPr/>
            <p:nvPr/>
          </p:nvSpPr>
          <p:spPr>
            <a:xfrm>
              <a:off x="1643598" y="200525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8"/>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8"/>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8"/>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8"/>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8"/>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8"/>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8"/>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8"/>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8"/>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8"/>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8"/>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8"/>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8"/>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8"/>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8"/>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8"/>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8"/>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8"/>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8"/>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8"/>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8"/>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8"/>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8"/>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8"/>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8"/>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8"/>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8"/>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8"/>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8"/>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8"/>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8"/>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8"/>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8"/>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8"/>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8"/>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8"/>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8"/>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8"/>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8"/>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8"/>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8"/>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8"/>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8"/>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8"/>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8"/>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8"/>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8"/>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8"/>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8"/>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8"/>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8"/>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8"/>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8"/>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8"/>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8"/>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8"/>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8"/>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8"/>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8"/>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8"/>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8"/>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8"/>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8"/>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8"/>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8"/>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8"/>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8"/>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8"/>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8"/>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8"/>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8"/>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8"/>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8"/>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8"/>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8"/>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8"/>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8"/>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8"/>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8"/>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8"/>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8"/>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8"/>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8"/>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8"/>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8"/>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8"/>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8"/>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8"/>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8"/>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8"/>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8"/>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8"/>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8"/>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8"/>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8"/>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8"/>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8"/>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8"/>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8"/>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8"/>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8"/>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8"/>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8"/>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8"/>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8"/>
            <p:cNvSpPr/>
            <p:nvPr/>
          </p:nvSpPr>
          <p:spPr>
            <a:xfrm>
              <a:off x="1122833" y="165189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8"/>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8"/>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8"/>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8"/>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8"/>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8"/>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8"/>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8"/>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8"/>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8"/>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8"/>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8"/>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8"/>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8"/>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8"/>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8"/>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8"/>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8"/>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8"/>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8"/>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8"/>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8"/>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8"/>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8"/>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8"/>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8"/>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8"/>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8"/>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8"/>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8"/>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8"/>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8"/>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8"/>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8"/>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8"/>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8"/>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8"/>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8"/>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8"/>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8"/>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8"/>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8"/>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8"/>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8"/>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8"/>
            <p:cNvSpPr/>
            <p:nvPr/>
          </p:nvSpPr>
          <p:spPr>
            <a:xfrm>
              <a:off x="1074443" y="158035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8"/>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8"/>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8"/>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8"/>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8"/>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8"/>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8"/>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8"/>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8"/>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8"/>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8"/>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8"/>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8"/>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8"/>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8"/>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8"/>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8"/>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8"/>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8"/>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8"/>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8"/>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8"/>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8"/>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8"/>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8"/>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8"/>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8"/>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8"/>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8"/>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8"/>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8"/>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8"/>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8"/>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8"/>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8"/>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8"/>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8"/>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58"/>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58"/>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8"/>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8"/>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8"/>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8"/>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8"/>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8"/>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8"/>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8"/>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8"/>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8"/>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8"/>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8"/>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8"/>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8"/>
            <p:cNvSpPr/>
            <p:nvPr/>
          </p:nvSpPr>
          <p:spPr>
            <a:xfrm>
              <a:off x="1486167" y="16830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8"/>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8"/>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8"/>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8"/>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8"/>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8"/>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8"/>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8"/>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8"/>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8"/>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8"/>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8"/>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8"/>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8"/>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8"/>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8"/>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8"/>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8"/>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8"/>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8"/>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8"/>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8"/>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8"/>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8"/>
            <p:cNvSpPr/>
            <p:nvPr/>
          </p:nvSpPr>
          <p:spPr>
            <a:xfrm>
              <a:off x="2067257" y="170646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8"/>
            <p:cNvSpPr/>
            <p:nvPr/>
          </p:nvSpPr>
          <p:spPr>
            <a:xfrm>
              <a:off x="2068357" y="170650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8"/>
            <p:cNvSpPr/>
            <p:nvPr/>
          </p:nvSpPr>
          <p:spPr>
            <a:xfrm>
              <a:off x="2071819" y="170640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8"/>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8"/>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8"/>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8"/>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8"/>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8"/>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8"/>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8"/>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8"/>
            <p:cNvSpPr/>
            <p:nvPr/>
          </p:nvSpPr>
          <p:spPr>
            <a:xfrm>
              <a:off x="2150962" y="167685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8"/>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58"/>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58"/>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8"/>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58"/>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58"/>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8"/>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58"/>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58"/>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8"/>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58"/>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58"/>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8"/>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58"/>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58"/>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8"/>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58"/>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58"/>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58"/>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8"/>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8"/>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58"/>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58"/>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8"/>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8"/>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58"/>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58"/>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58"/>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58"/>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58"/>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8"/>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8"/>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8"/>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8"/>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8"/>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8"/>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8"/>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8"/>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8"/>
            <p:cNvSpPr/>
            <p:nvPr/>
          </p:nvSpPr>
          <p:spPr>
            <a:xfrm>
              <a:off x="2222882" y="171382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58"/>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58"/>
            <p:cNvSpPr/>
            <p:nvPr/>
          </p:nvSpPr>
          <p:spPr>
            <a:xfrm>
              <a:off x="2223588"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58"/>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58"/>
            <p:cNvSpPr/>
            <p:nvPr/>
          </p:nvSpPr>
          <p:spPr>
            <a:xfrm>
              <a:off x="2224824"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8"/>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8"/>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8"/>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8"/>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58"/>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8"/>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8"/>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58"/>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58"/>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58"/>
            <p:cNvSpPr/>
            <p:nvPr/>
          </p:nvSpPr>
          <p:spPr>
            <a:xfrm>
              <a:off x="2223873" y="171382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58"/>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58"/>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8"/>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8"/>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8"/>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8"/>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8"/>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8"/>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8"/>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8"/>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8"/>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8"/>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8"/>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8"/>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58"/>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58"/>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8"/>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58"/>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8"/>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58"/>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58"/>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58"/>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58"/>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8"/>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8"/>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8"/>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8"/>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8"/>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8"/>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58"/>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58"/>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58"/>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58"/>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58"/>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8"/>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58"/>
            <p:cNvSpPr/>
            <p:nvPr/>
          </p:nvSpPr>
          <p:spPr>
            <a:xfrm>
              <a:off x="2114357" y="1584442"/>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58"/>
            <p:cNvSpPr/>
            <p:nvPr/>
          </p:nvSpPr>
          <p:spPr>
            <a:xfrm>
              <a:off x="2115022" y="158449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8"/>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58"/>
            <p:cNvSpPr/>
            <p:nvPr/>
          </p:nvSpPr>
          <p:spPr>
            <a:xfrm>
              <a:off x="2120263"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58"/>
            <p:cNvSpPr/>
            <p:nvPr/>
          </p:nvSpPr>
          <p:spPr>
            <a:xfrm>
              <a:off x="2120874"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58"/>
            <p:cNvSpPr/>
            <p:nvPr/>
          </p:nvSpPr>
          <p:spPr>
            <a:xfrm>
              <a:off x="2120399" y="158516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8"/>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58"/>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58"/>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8"/>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58"/>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58"/>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8"/>
            <p:cNvSpPr/>
            <p:nvPr/>
          </p:nvSpPr>
          <p:spPr>
            <a:xfrm>
              <a:off x="2113936" y="158444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58"/>
            <p:cNvSpPr/>
            <p:nvPr/>
          </p:nvSpPr>
          <p:spPr>
            <a:xfrm>
              <a:off x="2120644" y="158516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58"/>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8"/>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58"/>
            <p:cNvSpPr/>
            <p:nvPr/>
          </p:nvSpPr>
          <p:spPr>
            <a:xfrm>
              <a:off x="2223833" y="14593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58"/>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8"/>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58"/>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58"/>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58"/>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8"/>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8"/>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8"/>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8"/>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8"/>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58"/>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58"/>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8"/>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58"/>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58"/>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8"/>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58"/>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58"/>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8"/>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58"/>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58"/>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8"/>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58"/>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58"/>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8"/>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58"/>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58"/>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8"/>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58"/>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58"/>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8"/>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58"/>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58"/>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58"/>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8"/>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8"/>
            <p:cNvSpPr/>
            <p:nvPr/>
          </p:nvSpPr>
          <p:spPr>
            <a:xfrm>
              <a:off x="2242420" y="155450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58"/>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58"/>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8"/>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58"/>
            <p:cNvSpPr/>
            <p:nvPr/>
          </p:nvSpPr>
          <p:spPr>
            <a:xfrm>
              <a:off x="2242841"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58"/>
            <p:cNvSpPr/>
            <p:nvPr/>
          </p:nvSpPr>
          <p:spPr>
            <a:xfrm>
              <a:off x="2242610" y="155444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8"/>
            <p:cNvSpPr/>
            <p:nvPr/>
          </p:nvSpPr>
          <p:spPr>
            <a:xfrm>
              <a:off x="223244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58"/>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58"/>
            <p:cNvSpPr/>
            <p:nvPr/>
          </p:nvSpPr>
          <p:spPr>
            <a:xfrm>
              <a:off x="2243126" y="155444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8"/>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58"/>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58"/>
            <p:cNvSpPr/>
            <p:nvPr/>
          </p:nvSpPr>
          <p:spPr>
            <a:xfrm>
              <a:off x="2233011"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8"/>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58"/>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58"/>
            <p:cNvSpPr/>
            <p:nvPr/>
          </p:nvSpPr>
          <p:spPr>
            <a:xfrm>
              <a:off x="2242040" y="1554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58"/>
            <p:cNvSpPr/>
            <p:nvPr/>
          </p:nvSpPr>
          <p:spPr>
            <a:xfrm>
              <a:off x="2233486" y="154992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8"/>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8"/>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8"/>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58"/>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58"/>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8"/>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58"/>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58"/>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8"/>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58"/>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58"/>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8"/>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58"/>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58"/>
            <p:cNvSpPr/>
            <p:nvPr/>
          </p:nvSpPr>
          <p:spPr>
            <a:xfrm>
              <a:off x="2335765" y="20182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8"/>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58"/>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8"/>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8"/>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8"/>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8"/>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8"/>
            <p:cNvSpPr/>
            <p:nvPr/>
          </p:nvSpPr>
          <p:spPr>
            <a:xfrm>
              <a:off x="2337571" y="201718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8"/>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8"/>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8"/>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8"/>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8"/>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8"/>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8"/>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8"/>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8"/>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8"/>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8"/>
            <p:cNvSpPr/>
            <p:nvPr/>
          </p:nvSpPr>
          <p:spPr>
            <a:xfrm>
              <a:off x="2263710" y="205268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8"/>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8"/>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8"/>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8"/>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8"/>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8"/>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8"/>
            <p:cNvSpPr/>
            <p:nvPr/>
          </p:nvSpPr>
          <p:spPr>
            <a:xfrm>
              <a:off x="2263329" y="205273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8"/>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8"/>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8"/>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8"/>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8"/>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8"/>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8"/>
            <p:cNvSpPr/>
            <p:nvPr/>
          </p:nvSpPr>
          <p:spPr>
            <a:xfrm>
              <a:off x="2282338" y="2017510"/>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8"/>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8"/>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8"/>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58"/>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58"/>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8"/>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58"/>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58"/>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8"/>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58"/>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58"/>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8"/>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8"/>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8"/>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8"/>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8"/>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8"/>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8"/>
            <p:cNvSpPr/>
            <p:nvPr/>
          </p:nvSpPr>
          <p:spPr>
            <a:xfrm>
              <a:off x="2294707" y="2040280"/>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8"/>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8"/>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8"/>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8"/>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8"/>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8"/>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8"/>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8"/>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8"/>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8"/>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8"/>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8"/>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8"/>
            <p:cNvSpPr/>
            <p:nvPr/>
          </p:nvSpPr>
          <p:spPr>
            <a:xfrm>
              <a:off x="2576291" y="172524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8"/>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8"/>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8"/>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8"/>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8"/>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8"/>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8"/>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8"/>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8"/>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8"/>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8"/>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8"/>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8"/>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8"/>
            <p:cNvSpPr/>
            <p:nvPr/>
          </p:nvSpPr>
          <p:spPr>
            <a:xfrm>
              <a:off x="2206480" y="14160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8"/>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8"/>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8"/>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8"/>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58"/>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58"/>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8"/>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8"/>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8"/>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8"/>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8"/>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8"/>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8"/>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8"/>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8"/>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8"/>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8"/>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8"/>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8"/>
            <p:cNvSpPr/>
            <p:nvPr/>
          </p:nvSpPr>
          <p:spPr>
            <a:xfrm>
              <a:off x="2199828" y="141883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8"/>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8"/>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8"/>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8"/>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58"/>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8"/>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8"/>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8"/>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8"/>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8"/>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8"/>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8"/>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8"/>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8"/>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8"/>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8"/>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8"/>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8"/>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8"/>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8"/>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8"/>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8"/>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8"/>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8"/>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8"/>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8"/>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8"/>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8"/>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8"/>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8"/>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8"/>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8"/>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8"/>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8"/>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8"/>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8"/>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8"/>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8"/>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8"/>
            <p:cNvSpPr/>
            <p:nvPr/>
          </p:nvSpPr>
          <p:spPr>
            <a:xfrm>
              <a:off x="2754577" y="170422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8"/>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8"/>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8"/>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8"/>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8"/>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8"/>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8"/>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8"/>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8"/>
            <p:cNvSpPr/>
            <p:nvPr/>
          </p:nvSpPr>
          <p:spPr>
            <a:xfrm>
              <a:off x="2820550" y="1714773"/>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8"/>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8"/>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8"/>
            <p:cNvSpPr/>
            <p:nvPr/>
          </p:nvSpPr>
          <p:spPr>
            <a:xfrm>
              <a:off x="2817943" y="171558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8"/>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8"/>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8"/>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8"/>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8"/>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8"/>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8"/>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8"/>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8"/>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8"/>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8"/>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8"/>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8"/>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8"/>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8"/>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8"/>
            <p:cNvSpPr/>
            <p:nvPr/>
          </p:nvSpPr>
          <p:spPr>
            <a:xfrm>
              <a:off x="2629094" y="17652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8"/>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8"/>
            <p:cNvSpPr/>
            <p:nvPr/>
          </p:nvSpPr>
          <p:spPr>
            <a:xfrm>
              <a:off x="2634701" y="1762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58"/>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58"/>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58"/>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58"/>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8"/>
            <p:cNvSpPr/>
            <p:nvPr/>
          </p:nvSpPr>
          <p:spPr>
            <a:xfrm>
              <a:off x="2635272" y="17627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8"/>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8"/>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8"/>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8"/>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8"/>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8"/>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8"/>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8"/>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8"/>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8"/>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8"/>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8"/>
            <p:cNvSpPr/>
            <p:nvPr/>
          </p:nvSpPr>
          <p:spPr>
            <a:xfrm>
              <a:off x="3011966" y="170317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8"/>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8"/>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8"/>
            <p:cNvSpPr/>
            <p:nvPr/>
          </p:nvSpPr>
          <p:spPr>
            <a:xfrm>
              <a:off x="2650343" y="181141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8"/>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8"/>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8"/>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8"/>
            <p:cNvSpPr/>
            <p:nvPr/>
          </p:nvSpPr>
          <p:spPr>
            <a:xfrm>
              <a:off x="2651198" y="181113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8"/>
            <p:cNvSpPr/>
            <p:nvPr/>
          </p:nvSpPr>
          <p:spPr>
            <a:xfrm>
              <a:off x="2649012" y="181160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8"/>
            <p:cNvSpPr/>
            <p:nvPr/>
          </p:nvSpPr>
          <p:spPr>
            <a:xfrm>
              <a:off x="2649487" y="181155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8"/>
            <p:cNvSpPr/>
            <p:nvPr/>
          </p:nvSpPr>
          <p:spPr>
            <a:xfrm>
              <a:off x="2649962" y="181145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8"/>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8"/>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8"/>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8"/>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8"/>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8"/>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8"/>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8"/>
            <p:cNvSpPr/>
            <p:nvPr/>
          </p:nvSpPr>
          <p:spPr>
            <a:xfrm>
              <a:off x="2761705" y="182576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8"/>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8"/>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8"/>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8"/>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8"/>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8"/>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8"/>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8"/>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8"/>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8"/>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8"/>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8"/>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8"/>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8"/>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8"/>
            <p:cNvSpPr/>
            <p:nvPr/>
          </p:nvSpPr>
          <p:spPr>
            <a:xfrm>
              <a:off x="2721217" y="182881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8"/>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8"/>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8"/>
            <p:cNvSpPr/>
            <p:nvPr/>
          </p:nvSpPr>
          <p:spPr>
            <a:xfrm>
              <a:off x="2721543" y="182881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8"/>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8"/>
            <p:cNvSpPr/>
            <p:nvPr/>
          </p:nvSpPr>
          <p:spPr>
            <a:xfrm>
              <a:off x="2704530" y="183388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8"/>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8"/>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8"/>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8"/>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8"/>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8"/>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8"/>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8"/>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8"/>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8"/>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8"/>
            <p:cNvSpPr/>
            <p:nvPr/>
          </p:nvSpPr>
          <p:spPr>
            <a:xfrm>
              <a:off x="2796178" y="187368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8"/>
            <p:cNvSpPr/>
            <p:nvPr/>
          </p:nvSpPr>
          <p:spPr>
            <a:xfrm>
              <a:off x="2795798" y="187377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8"/>
            <p:cNvSpPr/>
            <p:nvPr/>
          </p:nvSpPr>
          <p:spPr>
            <a:xfrm>
              <a:off x="2795459" y="187377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8"/>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8"/>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8"/>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8"/>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8"/>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8"/>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8"/>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8"/>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8"/>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8"/>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8"/>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8"/>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8"/>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8"/>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8"/>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8"/>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8"/>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8"/>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8"/>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8"/>
            <p:cNvSpPr/>
            <p:nvPr/>
          </p:nvSpPr>
          <p:spPr>
            <a:xfrm>
              <a:off x="2364713" y="19185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8"/>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8"/>
            <p:cNvSpPr/>
            <p:nvPr/>
          </p:nvSpPr>
          <p:spPr>
            <a:xfrm>
              <a:off x="2364672" y="1918544"/>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8"/>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8"/>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8"/>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8"/>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8"/>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8"/>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8"/>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8"/>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8"/>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8"/>
            <p:cNvSpPr/>
            <p:nvPr/>
          </p:nvSpPr>
          <p:spPr>
            <a:xfrm>
              <a:off x="2364618" y="191859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8"/>
            <p:cNvSpPr/>
            <p:nvPr/>
          </p:nvSpPr>
          <p:spPr>
            <a:xfrm>
              <a:off x="2364767" y="191840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8"/>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8"/>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8"/>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58"/>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58"/>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8"/>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8"/>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8"/>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8"/>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8"/>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8"/>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8"/>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8"/>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8"/>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8"/>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8"/>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8"/>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8"/>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8"/>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8"/>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8"/>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8"/>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8"/>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8"/>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8"/>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8"/>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8"/>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8"/>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8"/>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8"/>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8"/>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8"/>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8"/>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8"/>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8"/>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8"/>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8"/>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8"/>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8"/>
            <p:cNvSpPr/>
            <p:nvPr/>
          </p:nvSpPr>
          <p:spPr>
            <a:xfrm>
              <a:off x="2374135" y="17448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8"/>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8"/>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8"/>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58"/>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58"/>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8"/>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58"/>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58"/>
            <p:cNvSpPr/>
            <p:nvPr/>
          </p:nvSpPr>
          <p:spPr>
            <a:xfrm>
              <a:off x="2404508" y="180965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8"/>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58"/>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58"/>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8"/>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58"/>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58"/>
            <p:cNvSpPr/>
            <p:nvPr/>
          </p:nvSpPr>
          <p:spPr>
            <a:xfrm>
              <a:off x="2378032" y="1752233"/>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8"/>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58"/>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58"/>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8"/>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58"/>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58"/>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8"/>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58"/>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58"/>
            <p:cNvSpPr/>
            <p:nvPr/>
          </p:nvSpPr>
          <p:spPr>
            <a:xfrm>
              <a:off x="2446857" y="1751337"/>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8"/>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58"/>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58"/>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8"/>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58"/>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58"/>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8"/>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8"/>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58"/>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8"/>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8"/>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8"/>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8"/>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8"/>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8"/>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8"/>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8"/>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8"/>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8"/>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8"/>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8"/>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8"/>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8"/>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8"/>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8"/>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8"/>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8"/>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8"/>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8"/>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8"/>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8"/>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8"/>
            <p:cNvSpPr/>
            <p:nvPr/>
          </p:nvSpPr>
          <p:spPr>
            <a:xfrm>
              <a:off x="2641218" y="170617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8"/>
            <p:cNvSpPr/>
            <p:nvPr/>
          </p:nvSpPr>
          <p:spPr>
            <a:xfrm>
              <a:off x="2572584" y="1708364"/>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8"/>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8"/>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8"/>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8"/>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8"/>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8"/>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8"/>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8"/>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8"/>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8"/>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8"/>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8"/>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8"/>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8"/>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8"/>
            <p:cNvSpPr/>
            <p:nvPr/>
          </p:nvSpPr>
          <p:spPr>
            <a:xfrm>
              <a:off x="2515260" y="1694529"/>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8"/>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8"/>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8"/>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8"/>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8"/>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8"/>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8"/>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8"/>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8"/>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8"/>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8"/>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8"/>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8"/>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8"/>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8"/>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8"/>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8"/>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8"/>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8"/>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8"/>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58"/>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8"/>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58"/>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8"/>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58"/>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58"/>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8"/>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58"/>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58"/>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8"/>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58"/>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8"/>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58"/>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8"/>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8"/>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58"/>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58"/>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8"/>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8"/>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8"/>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8"/>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8"/>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8"/>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8"/>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8"/>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8"/>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8"/>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8"/>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8"/>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8"/>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8"/>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8"/>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8"/>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8"/>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8"/>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8"/>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8"/>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8"/>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8"/>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8"/>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8"/>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8"/>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8"/>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8"/>
            <p:cNvSpPr/>
            <p:nvPr/>
          </p:nvSpPr>
          <p:spPr>
            <a:xfrm>
              <a:off x="2902355" y="16351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8"/>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8"/>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8"/>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8"/>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8"/>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8"/>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8"/>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8"/>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8"/>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8"/>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8"/>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8"/>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8"/>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8"/>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8"/>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8"/>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8"/>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8"/>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8"/>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8"/>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8"/>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8"/>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8"/>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8"/>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8"/>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8"/>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8"/>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8"/>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8"/>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8"/>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8"/>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58"/>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8"/>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8"/>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8"/>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8"/>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58"/>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58"/>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8"/>
            <p:cNvSpPr/>
            <p:nvPr/>
          </p:nvSpPr>
          <p:spPr>
            <a:xfrm>
              <a:off x="2210472"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8"/>
            <p:cNvSpPr/>
            <p:nvPr/>
          </p:nvSpPr>
          <p:spPr>
            <a:xfrm>
              <a:off x="2211138" y="158934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8"/>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8"/>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8"/>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8"/>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8"/>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8"/>
            <p:cNvSpPr/>
            <p:nvPr/>
          </p:nvSpPr>
          <p:spPr>
            <a:xfrm>
              <a:off x="2209807" y="158938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8"/>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8"/>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8"/>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8"/>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8"/>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8"/>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8"/>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8"/>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8"/>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8"/>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8"/>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8"/>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8"/>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8"/>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8"/>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8"/>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8"/>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8"/>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8"/>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8"/>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8"/>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8"/>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8"/>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8"/>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8"/>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8"/>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8"/>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8"/>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8"/>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8"/>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8"/>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8"/>
            <p:cNvSpPr/>
            <p:nvPr/>
          </p:nvSpPr>
          <p:spPr>
            <a:xfrm>
              <a:off x="2337476" y="165522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8"/>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8"/>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8"/>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8"/>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8"/>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8"/>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8"/>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8"/>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8"/>
            <p:cNvSpPr/>
            <p:nvPr/>
          </p:nvSpPr>
          <p:spPr>
            <a:xfrm>
              <a:off x="2283438" y="159432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8"/>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8"/>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8"/>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8"/>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8"/>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8"/>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8"/>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8"/>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8"/>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8"/>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8"/>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8"/>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8"/>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8"/>
            <p:cNvSpPr/>
            <p:nvPr/>
          </p:nvSpPr>
          <p:spPr>
            <a:xfrm>
              <a:off x="2211382" y="158330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8"/>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8"/>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8"/>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8"/>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8"/>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8"/>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8"/>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8"/>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8"/>
            <p:cNvSpPr/>
            <p:nvPr/>
          </p:nvSpPr>
          <p:spPr>
            <a:xfrm>
              <a:off x="2204824" y="1581116"/>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8"/>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8"/>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8"/>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8"/>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8"/>
            <p:cNvSpPr/>
            <p:nvPr/>
          </p:nvSpPr>
          <p:spPr>
            <a:xfrm>
              <a:off x="2213894" y="158915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8"/>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8"/>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8"/>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8"/>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8"/>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8"/>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8"/>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8"/>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8"/>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8"/>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8"/>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8"/>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8"/>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8"/>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8"/>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8"/>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8"/>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8"/>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8"/>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8"/>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8"/>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8"/>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8"/>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8"/>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8"/>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8"/>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8"/>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8"/>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8"/>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8"/>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8"/>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8"/>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8"/>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8"/>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8"/>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8"/>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8"/>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8"/>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8"/>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8"/>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8"/>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8"/>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8"/>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8"/>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8"/>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8"/>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8"/>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8"/>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8"/>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8"/>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8"/>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8"/>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8"/>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8"/>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8"/>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8"/>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8"/>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8"/>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8"/>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8"/>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8"/>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8"/>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8"/>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8"/>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8"/>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8"/>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8"/>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58"/>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58"/>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8"/>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58"/>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58"/>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8"/>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58"/>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58"/>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8"/>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58"/>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58"/>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8"/>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58"/>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58"/>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8"/>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58"/>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58"/>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8"/>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58"/>
            <p:cNvSpPr/>
            <p:nvPr/>
          </p:nvSpPr>
          <p:spPr>
            <a:xfrm>
              <a:off x="2593969" y="159470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58"/>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8"/>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58"/>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58"/>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8"/>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58"/>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58"/>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8"/>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58"/>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58"/>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8"/>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58"/>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58"/>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8"/>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58"/>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58"/>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8"/>
            <p:cNvSpPr/>
            <p:nvPr/>
          </p:nvSpPr>
          <p:spPr>
            <a:xfrm>
              <a:off x="2590398" y="159324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58"/>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58"/>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8"/>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58"/>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58"/>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8"/>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58"/>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58"/>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8"/>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58"/>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58"/>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8"/>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58"/>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58"/>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8"/>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58"/>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58"/>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8"/>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58"/>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58"/>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8"/>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58"/>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58"/>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8"/>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58"/>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58"/>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8"/>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58"/>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58"/>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8"/>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58"/>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58"/>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8"/>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58"/>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58"/>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8"/>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58"/>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58"/>
            <p:cNvSpPr/>
            <p:nvPr/>
          </p:nvSpPr>
          <p:spPr>
            <a:xfrm>
              <a:off x="2139218" y="208154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8"/>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58"/>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58"/>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8"/>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58"/>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58"/>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8"/>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58"/>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58"/>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8"/>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58"/>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58"/>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8"/>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58"/>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58"/>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8"/>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58"/>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58"/>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8"/>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58"/>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58"/>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8"/>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58"/>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58"/>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8"/>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58"/>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58"/>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8"/>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58"/>
            <p:cNvSpPr/>
            <p:nvPr/>
          </p:nvSpPr>
          <p:spPr>
            <a:xfrm>
              <a:off x="2263194" y="2009812"/>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58"/>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58"/>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58"/>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58"/>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58"/>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58"/>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58"/>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58"/>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58"/>
            <p:cNvSpPr/>
            <p:nvPr/>
          </p:nvSpPr>
          <p:spPr>
            <a:xfrm>
              <a:off x="2261429" y="201034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58"/>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58"/>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58"/>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58"/>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58"/>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58"/>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58"/>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58"/>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58"/>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58"/>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58"/>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58"/>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58"/>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58"/>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58"/>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58"/>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58"/>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58"/>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58"/>
            <p:cNvSpPr/>
            <p:nvPr/>
          </p:nvSpPr>
          <p:spPr>
            <a:xfrm>
              <a:off x="2271082" y="201998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8"/>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8"/>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8"/>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8"/>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8"/>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58"/>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58"/>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58"/>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58"/>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58"/>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58"/>
            <p:cNvSpPr/>
            <p:nvPr/>
          </p:nvSpPr>
          <p:spPr>
            <a:xfrm>
              <a:off x="2263044" y="2064624"/>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58"/>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58"/>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58"/>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58"/>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58"/>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58"/>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58"/>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58"/>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58"/>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58"/>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58"/>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58"/>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58"/>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58"/>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58"/>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58"/>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58"/>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58"/>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58"/>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58"/>
            <p:cNvSpPr/>
            <p:nvPr/>
          </p:nvSpPr>
          <p:spPr>
            <a:xfrm>
              <a:off x="2281917" y="2248708"/>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58"/>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58"/>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58"/>
            <p:cNvSpPr/>
            <p:nvPr/>
          </p:nvSpPr>
          <p:spPr>
            <a:xfrm>
              <a:off x="2275780" y="221468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58"/>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58"/>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58"/>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58"/>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58"/>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58"/>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58"/>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58"/>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58"/>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58"/>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8"/>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8"/>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8"/>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8"/>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58"/>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8"/>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8"/>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8"/>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8"/>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8"/>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8"/>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8"/>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8"/>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8"/>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8"/>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8"/>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8"/>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8"/>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8"/>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8"/>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8"/>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8"/>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8"/>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8"/>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8"/>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8"/>
            <p:cNvSpPr/>
            <p:nvPr/>
          </p:nvSpPr>
          <p:spPr>
            <a:xfrm>
              <a:off x="2270173" y="206310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8"/>
            <p:cNvSpPr/>
            <p:nvPr/>
          </p:nvSpPr>
          <p:spPr>
            <a:xfrm>
              <a:off x="2334109" y="212622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8"/>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8"/>
            <p:cNvSpPr/>
            <p:nvPr/>
          </p:nvSpPr>
          <p:spPr>
            <a:xfrm>
              <a:off x="2334150" y="212613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8"/>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8"/>
            <p:cNvSpPr/>
            <p:nvPr/>
          </p:nvSpPr>
          <p:spPr>
            <a:xfrm>
              <a:off x="2334055" y="212632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8"/>
            <p:cNvSpPr/>
            <p:nvPr/>
          </p:nvSpPr>
          <p:spPr>
            <a:xfrm>
              <a:off x="2334109" y="212626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58"/>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8"/>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8"/>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8"/>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8"/>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8"/>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8"/>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8"/>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8"/>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8"/>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8"/>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8"/>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8"/>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8"/>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8"/>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8"/>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8"/>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8"/>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8"/>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8"/>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8"/>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8"/>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8"/>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8"/>
            <p:cNvSpPr/>
            <p:nvPr/>
          </p:nvSpPr>
          <p:spPr>
            <a:xfrm>
              <a:off x="2333294" y="212645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8"/>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8"/>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8"/>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8"/>
            <p:cNvSpPr/>
            <p:nvPr/>
          </p:nvSpPr>
          <p:spPr>
            <a:xfrm>
              <a:off x="2305202" y="2129837"/>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8"/>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8"/>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8"/>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8"/>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8"/>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8"/>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8"/>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8"/>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8"/>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8"/>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8"/>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8"/>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8"/>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8"/>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8"/>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8"/>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8"/>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8"/>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8"/>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8"/>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8"/>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8"/>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8"/>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8"/>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8"/>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8"/>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8"/>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8"/>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8"/>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8"/>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8"/>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8"/>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8"/>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8"/>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8"/>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8"/>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8"/>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8"/>
            <p:cNvSpPr/>
            <p:nvPr/>
          </p:nvSpPr>
          <p:spPr>
            <a:xfrm>
              <a:off x="2291951" y="2116436"/>
              <a:ext cx="14" cy="0"/>
            </a:xfrm>
            <a:custGeom>
              <a:avLst/>
              <a:gdLst/>
              <a:ahLst/>
              <a:cxnLst/>
              <a:rect l="l" t="t" r="r" b="b"/>
              <a:pathLst>
                <a:path w="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8"/>
            <p:cNvSpPr/>
            <p:nvPr/>
          </p:nvSpPr>
          <p:spPr>
            <a:xfrm>
              <a:off x="229256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8"/>
            <p:cNvSpPr/>
            <p:nvPr/>
          </p:nvSpPr>
          <p:spPr>
            <a:xfrm>
              <a:off x="2291095" y="211647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8"/>
            <p:cNvSpPr/>
            <p:nvPr/>
          </p:nvSpPr>
          <p:spPr>
            <a:xfrm>
              <a:off x="2293132" y="2116436"/>
              <a:ext cx="14" cy="0"/>
            </a:xfrm>
            <a:custGeom>
              <a:avLst/>
              <a:gdLst/>
              <a:ahLst/>
              <a:cxnLst/>
              <a:rect l="l" t="t" r="r" b="b"/>
              <a:pathLst>
                <a:path w="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8"/>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8"/>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8"/>
            <p:cNvSpPr/>
            <p:nvPr/>
          </p:nvSpPr>
          <p:spPr>
            <a:xfrm>
              <a:off x="258574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8"/>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8"/>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8"/>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8"/>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8"/>
            <p:cNvSpPr/>
            <p:nvPr/>
          </p:nvSpPr>
          <p:spPr>
            <a:xfrm>
              <a:off x="2588646" y="173436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8"/>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8"/>
            <p:cNvSpPr/>
            <p:nvPr/>
          </p:nvSpPr>
          <p:spPr>
            <a:xfrm>
              <a:off x="2586121" y="1734080"/>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8"/>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8"/>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8"/>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8"/>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8"/>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8"/>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8"/>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8"/>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8"/>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8"/>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8"/>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8"/>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8"/>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8"/>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8"/>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8"/>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8"/>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8"/>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8"/>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8"/>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8"/>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8"/>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8"/>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8"/>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8"/>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8"/>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8"/>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8"/>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8"/>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8"/>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8"/>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8"/>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8"/>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8"/>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8"/>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8"/>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8"/>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8"/>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8"/>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8"/>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8"/>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8"/>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8"/>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8"/>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8"/>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8"/>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8"/>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8"/>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8"/>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8"/>
            <p:cNvSpPr/>
            <p:nvPr/>
          </p:nvSpPr>
          <p:spPr>
            <a:xfrm>
              <a:off x="2374896" y="1716633"/>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8"/>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8"/>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8"/>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8"/>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8"/>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8"/>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8"/>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8"/>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8"/>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8"/>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8"/>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8"/>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8"/>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8"/>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8"/>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58"/>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58"/>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8"/>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8"/>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8"/>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8"/>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8"/>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8"/>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8"/>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8"/>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8"/>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8"/>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8"/>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8"/>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8"/>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8"/>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8"/>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8"/>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8"/>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8"/>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8"/>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8"/>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8"/>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8"/>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8"/>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8"/>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8"/>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8"/>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8"/>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8"/>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8"/>
            <p:cNvSpPr/>
            <p:nvPr/>
          </p:nvSpPr>
          <p:spPr>
            <a:xfrm>
              <a:off x="2400612" y="1717298"/>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8"/>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8"/>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8"/>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8"/>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8"/>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8"/>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8"/>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8"/>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8"/>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8"/>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8"/>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8"/>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8"/>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8"/>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8"/>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8"/>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8"/>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8"/>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8"/>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8"/>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8"/>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8"/>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8"/>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8"/>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8"/>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8"/>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8"/>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8"/>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8"/>
            <p:cNvSpPr/>
            <p:nvPr/>
          </p:nvSpPr>
          <p:spPr>
            <a:xfrm>
              <a:off x="2385826" y="173579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8"/>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8"/>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8"/>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8"/>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8"/>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8"/>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8"/>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8"/>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8"/>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8"/>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8"/>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8"/>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8"/>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8"/>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8"/>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8"/>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8"/>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8"/>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8"/>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8"/>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8"/>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8"/>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8"/>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8"/>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8"/>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8"/>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8"/>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8"/>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8"/>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8"/>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8"/>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8"/>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8"/>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8"/>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8"/>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8"/>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8"/>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8"/>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8"/>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8"/>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8"/>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8"/>
            <p:cNvSpPr/>
            <p:nvPr/>
          </p:nvSpPr>
          <p:spPr>
            <a:xfrm>
              <a:off x="2581803" y="175850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8"/>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8"/>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8"/>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8"/>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8"/>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8"/>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8"/>
            <p:cNvSpPr/>
            <p:nvPr/>
          </p:nvSpPr>
          <p:spPr>
            <a:xfrm>
              <a:off x="2600812" y="1753754"/>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8"/>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8"/>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8"/>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8"/>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8"/>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8"/>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8"/>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8"/>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8"/>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8"/>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8"/>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8"/>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8"/>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8"/>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8"/>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8"/>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8"/>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8"/>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8"/>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8"/>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8"/>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8"/>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8"/>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8"/>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8"/>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8"/>
            <p:cNvSpPr/>
            <p:nvPr/>
          </p:nvSpPr>
          <p:spPr>
            <a:xfrm>
              <a:off x="2514350" y="1832802"/>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8"/>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8"/>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8"/>
            <p:cNvSpPr/>
            <p:nvPr/>
          </p:nvSpPr>
          <p:spPr>
            <a:xfrm>
              <a:off x="2517772" y="1837839"/>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8"/>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8"/>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8"/>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8"/>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8"/>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8"/>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8"/>
            <p:cNvSpPr/>
            <p:nvPr/>
          </p:nvSpPr>
          <p:spPr>
            <a:xfrm>
              <a:off x="2514310" y="1832422"/>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8"/>
            <p:cNvSpPr/>
            <p:nvPr/>
          </p:nvSpPr>
          <p:spPr>
            <a:xfrm>
              <a:off x="2505606" y="185043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8"/>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8"/>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8"/>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8"/>
            <p:cNvSpPr/>
            <p:nvPr/>
          </p:nvSpPr>
          <p:spPr>
            <a:xfrm>
              <a:off x="2514255" y="1832136"/>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8"/>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8"/>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8"/>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8"/>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8"/>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8"/>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8"/>
            <p:cNvSpPr/>
            <p:nvPr/>
          </p:nvSpPr>
          <p:spPr>
            <a:xfrm>
              <a:off x="2513264"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8"/>
            <p:cNvSpPr/>
            <p:nvPr/>
          </p:nvSpPr>
          <p:spPr>
            <a:xfrm>
              <a:off x="2516020" y="181830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8"/>
            <p:cNvSpPr/>
            <p:nvPr/>
          </p:nvSpPr>
          <p:spPr>
            <a:xfrm>
              <a:off x="2514119" y="1818396"/>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8"/>
            <p:cNvSpPr/>
            <p:nvPr/>
          </p:nvSpPr>
          <p:spPr>
            <a:xfrm>
              <a:off x="2596725" y="1756849"/>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8"/>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8"/>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8"/>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8"/>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8"/>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8"/>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8"/>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8"/>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8"/>
            <p:cNvSpPr/>
            <p:nvPr/>
          </p:nvSpPr>
          <p:spPr>
            <a:xfrm>
              <a:off x="2526665" y="181721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8"/>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8"/>
            <p:cNvSpPr/>
            <p:nvPr/>
          </p:nvSpPr>
          <p:spPr>
            <a:xfrm>
              <a:off x="2527330" y="181712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8"/>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8"/>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8"/>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8"/>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8"/>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8"/>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8"/>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8"/>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8"/>
            <p:cNvSpPr/>
            <p:nvPr/>
          </p:nvSpPr>
          <p:spPr>
            <a:xfrm>
              <a:off x="2512640" y="1818396"/>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8"/>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8"/>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8"/>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8"/>
            <p:cNvSpPr/>
            <p:nvPr/>
          </p:nvSpPr>
          <p:spPr>
            <a:xfrm>
              <a:off x="2512029" y="181835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8"/>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8"/>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8"/>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8"/>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8"/>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8"/>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8"/>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8"/>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8"/>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8"/>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8"/>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8"/>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8"/>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8"/>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8"/>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8"/>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8"/>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8"/>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8"/>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8"/>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8"/>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8"/>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8"/>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8"/>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8"/>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8"/>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8"/>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8"/>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8"/>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8"/>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8"/>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8"/>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8"/>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8"/>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8"/>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8"/>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8"/>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8"/>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8"/>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8"/>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8"/>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8"/>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8"/>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8"/>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8"/>
            <p:cNvSpPr/>
            <p:nvPr/>
          </p:nvSpPr>
          <p:spPr>
            <a:xfrm>
              <a:off x="2860006" y="2039193"/>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8"/>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8"/>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8"/>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8"/>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8"/>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8"/>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8"/>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8"/>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8"/>
            <p:cNvSpPr/>
            <p:nvPr/>
          </p:nvSpPr>
          <p:spPr>
            <a:xfrm>
              <a:off x="2962544" y="2114806"/>
              <a:ext cx="0" cy="14"/>
            </a:xfrm>
            <a:custGeom>
              <a:avLst/>
              <a:gdLst/>
              <a:ahLst/>
              <a:cxnLst/>
              <a:rect l="l" t="t" r="r" b="b"/>
              <a:pathLst>
                <a:path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8"/>
            <p:cNvSpPr/>
            <p:nvPr/>
          </p:nvSpPr>
          <p:spPr>
            <a:xfrm>
              <a:off x="2962924" y="2114711"/>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8"/>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8"/>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8"/>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8"/>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8"/>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8"/>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8"/>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8"/>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8"/>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8"/>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8"/>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8"/>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8"/>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8"/>
            <p:cNvSpPr/>
            <p:nvPr/>
          </p:nvSpPr>
          <p:spPr>
            <a:xfrm>
              <a:off x="2106903" y="1674475"/>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8"/>
            <p:cNvSpPr/>
            <p:nvPr/>
          </p:nvSpPr>
          <p:spPr>
            <a:xfrm>
              <a:off x="2106659"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8"/>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8"/>
            <p:cNvSpPr/>
            <p:nvPr/>
          </p:nvSpPr>
          <p:spPr>
            <a:xfrm>
              <a:off x="2107134" y="1674475"/>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8"/>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8"/>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8"/>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8"/>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8"/>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8"/>
            <p:cNvSpPr/>
            <p:nvPr/>
          </p:nvSpPr>
          <p:spPr>
            <a:xfrm>
              <a:off x="2101676" y="1676280"/>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8"/>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8"/>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8"/>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8"/>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8"/>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8"/>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8"/>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8"/>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8"/>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8"/>
            <p:cNvSpPr/>
            <p:nvPr/>
          </p:nvSpPr>
          <p:spPr>
            <a:xfrm>
              <a:off x="2184336" y="1702281"/>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8"/>
            <p:cNvSpPr/>
            <p:nvPr/>
          </p:nvSpPr>
          <p:spPr>
            <a:xfrm>
              <a:off x="2184376" y="1702661"/>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8"/>
            <p:cNvSpPr/>
            <p:nvPr/>
          </p:nvSpPr>
          <p:spPr>
            <a:xfrm>
              <a:off x="2184376" y="1702417"/>
              <a:ext cx="14" cy="14"/>
            </a:xfrm>
            <a:custGeom>
              <a:avLst/>
              <a:gdLst/>
              <a:ahLst/>
              <a:cxnLst/>
              <a:rect l="l" t="t" r="r" b="b"/>
              <a:pathLst>
                <a:path w="1" h="1" extrusionOk="0">
                  <a:moveTo>
                    <a:pt x="1"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8"/>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8"/>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8"/>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8"/>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8"/>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8"/>
            <p:cNvSpPr/>
            <p:nvPr/>
          </p:nvSpPr>
          <p:spPr>
            <a:xfrm>
              <a:off x="2184336" y="1702987"/>
              <a:ext cx="14" cy="14"/>
            </a:xfrm>
            <a:custGeom>
              <a:avLst/>
              <a:gdLst/>
              <a:ahLst/>
              <a:cxnLst/>
              <a:rect l="l" t="t" r="r" b="b"/>
              <a:pathLst>
                <a:path w="1" h="1" extrusionOk="0">
                  <a:moveTo>
                    <a:pt x="0" y="1"/>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8"/>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8"/>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8"/>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8"/>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8"/>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8"/>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8"/>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8"/>
            <p:cNvSpPr/>
            <p:nvPr/>
          </p:nvSpPr>
          <p:spPr>
            <a:xfrm>
              <a:off x="2190649" y="1692628"/>
              <a:ext cx="14" cy="14"/>
            </a:xfrm>
            <a:custGeom>
              <a:avLst/>
              <a:gdLst/>
              <a:ahLst/>
              <a:cxnLst/>
              <a:rect l="l" t="t" r="r" b="b"/>
              <a:pathLst>
                <a:path w="1" h="1" extrusionOk="0">
                  <a:moveTo>
                    <a:pt x="1"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8"/>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8"/>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8"/>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8"/>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8"/>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8"/>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8"/>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8"/>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8"/>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8"/>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8"/>
            <p:cNvSpPr/>
            <p:nvPr/>
          </p:nvSpPr>
          <p:spPr>
            <a:xfrm>
              <a:off x="2190989" y="1685119"/>
              <a:ext cx="14" cy="14"/>
            </a:xfrm>
            <a:custGeom>
              <a:avLst/>
              <a:gdLst/>
              <a:ahLst/>
              <a:cxnLst/>
              <a:rect l="l" t="t" r="r" b="b"/>
              <a:pathLst>
                <a:path w="1" h="1" extrusionOk="0">
                  <a:moveTo>
                    <a:pt x="0" y="0"/>
                  </a:move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8"/>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8"/>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8"/>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8"/>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8"/>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8"/>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8"/>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8"/>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8"/>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8"/>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8"/>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8"/>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8"/>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8"/>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8"/>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8"/>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8"/>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58"/>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8"/>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8"/>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8"/>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8"/>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8"/>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8"/>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8"/>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8"/>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8"/>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8"/>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8"/>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58"/>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58"/>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8"/>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8"/>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8"/>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8"/>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8"/>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8"/>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8"/>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8"/>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8"/>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8"/>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8" name="Google Shape;6908;p58"/>
          <p:cNvGrpSpPr/>
          <p:nvPr/>
        </p:nvGrpSpPr>
        <p:grpSpPr>
          <a:xfrm>
            <a:off x="3450485" y="919691"/>
            <a:ext cx="2310381" cy="1488888"/>
            <a:chOff x="229225" y="549050"/>
            <a:chExt cx="7161750" cy="4615275"/>
          </a:xfrm>
        </p:grpSpPr>
        <p:sp>
          <p:nvSpPr>
            <p:cNvPr id="6909" name="Google Shape;6909;p58"/>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8"/>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8"/>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8"/>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8"/>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8"/>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8"/>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8"/>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8"/>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8"/>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8"/>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8"/>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8"/>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8"/>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8"/>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8"/>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8"/>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8"/>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8"/>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8"/>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8"/>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8"/>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8"/>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8"/>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8"/>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8"/>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8"/>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8"/>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8"/>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8"/>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8"/>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8"/>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8"/>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8"/>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8"/>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8"/>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8"/>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8"/>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8"/>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8"/>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8"/>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8"/>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8"/>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8"/>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8"/>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8"/>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8"/>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8"/>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8"/>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8"/>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8"/>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8"/>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8"/>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8"/>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8"/>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8"/>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8"/>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8"/>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8"/>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8"/>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8"/>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8"/>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8"/>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8"/>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8"/>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8"/>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8"/>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8"/>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8"/>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8"/>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8"/>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8"/>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8"/>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8"/>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8"/>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8"/>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8"/>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58"/>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8"/>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8"/>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8"/>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8"/>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8"/>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8"/>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8"/>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8"/>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8"/>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8"/>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8"/>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8"/>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8"/>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8"/>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8"/>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8"/>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8"/>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8"/>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8"/>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8"/>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8"/>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8"/>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8"/>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8"/>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8"/>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8"/>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8"/>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8"/>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8"/>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8"/>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8"/>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8"/>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8"/>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8"/>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8"/>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8"/>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8"/>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8"/>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8"/>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6" name="Google Shape;7026;p58"/>
          <p:cNvGrpSpPr/>
          <p:nvPr/>
        </p:nvGrpSpPr>
        <p:grpSpPr>
          <a:xfrm>
            <a:off x="3548403" y="2849588"/>
            <a:ext cx="2310282" cy="1374222"/>
            <a:chOff x="238125" y="732525"/>
            <a:chExt cx="7130500" cy="4241425"/>
          </a:xfrm>
        </p:grpSpPr>
        <p:sp>
          <p:nvSpPr>
            <p:cNvPr id="7027" name="Google Shape;7027;p58"/>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8"/>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8"/>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8"/>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8"/>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8"/>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8"/>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8"/>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8"/>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8"/>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8"/>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8"/>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8"/>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8"/>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8"/>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8"/>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8"/>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8"/>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8"/>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8"/>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8"/>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8"/>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8"/>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8"/>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8"/>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8"/>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8"/>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8"/>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8"/>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8"/>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8"/>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8"/>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8"/>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8"/>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8"/>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8"/>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8"/>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8"/>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8"/>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8"/>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8"/>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8"/>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8"/>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8"/>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8"/>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8"/>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8"/>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8"/>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8"/>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58"/>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8"/>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8"/>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8"/>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8"/>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8"/>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8"/>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8"/>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8"/>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8"/>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8"/>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58"/>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58"/>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8"/>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8"/>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8"/>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8"/>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8"/>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8"/>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8"/>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8"/>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8"/>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8"/>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8"/>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8"/>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8"/>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8"/>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58"/>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58"/>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58"/>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58"/>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58"/>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58"/>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58"/>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58"/>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58"/>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58"/>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58"/>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58"/>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8"/>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8"/>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58"/>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8"/>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8"/>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8"/>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8"/>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8"/>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8"/>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8"/>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8"/>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8"/>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8"/>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8"/>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8"/>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8"/>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8"/>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8"/>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8"/>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8"/>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8"/>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8"/>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8"/>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8"/>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8"/>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8"/>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7144"/>
        <p:cNvGrpSpPr/>
        <p:nvPr/>
      </p:nvGrpSpPr>
      <p:grpSpPr>
        <a:xfrm>
          <a:off x="0" y="0"/>
          <a:ext cx="0" cy="0"/>
          <a:chOff x="0" y="0"/>
          <a:chExt cx="0" cy="0"/>
        </a:xfrm>
      </p:grpSpPr>
      <p:grpSp>
        <p:nvGrpSpPr>
          <p:cNvPr id="7145" name="Google Shape;7145;p59"/>
          <p:cNvGrpSpPr/>
          <p:nvPr/>
        </p:nvGrpSpPr>
        <p:grpSpPr>
          <a:xfrm>
            <a:off x="2100560" y="3398663"/>
            <a:ext cx="1102891" cy="760337"/>
            <a:chOff x="4967783" y="2151471"/>
            <a:chExt cx="3920692" cy="2702940"/>
          </a:xfrm>
        </p:grpSpPr>
        <p:grpSp>
          <p:nvGrpSpPr>
            <p:cNvPr id="7146" name="Google Shape;7146;p59"/>
            <p:cNvGrpSpPr/>
            <p:nvPr/>
          </p:nvGrpSpPr>
          <p:grpSpPr>
            <a:xfrm>
              <a:off x="5045709" y="2252109"/>
              <a:ext cx="3761071" cy="2501708"/>
              <a:chOff x="2691784" y="1805334"/>
              <a:chExt cx="3761071" cy="2501708"/>
            </a:xfrm>
          </p:grpSpPr>
          <p:sp>
            <p:nvSpPr>
              <p:cNvPr id="7147" name="Google Shape;7147;p59"/>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9"/>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9"/>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9"/>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9"/>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9"/>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9"/>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4" name="Google Shape;7154;p59"/>
            <p:cNvGrpSpPr/>
            <p:nvPr/>
          </p:nvGrpSpPr>
          <p:grpSpPr>
            <a:xfrm>
              <a:off x="4967783" y="2151471"/>
              <a:ext cx="3920692" cy="2702940"/>
              <a:chOff x="2613858" y="1704696"/>
              <a:chExt cx="3920692" cy="2702940"/>
            </a:xfrm>
          </p:grpSpPr>
          <p:sp>
            <p:nvSpPr>
              <p:cNvPr id="7155" name="Google Shape;7155;p59"/>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9"/>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9"/>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9"/>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9"/>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60" name="Google Shape;7160;p59"/>
          <p:cNvGrpSpPr/>
          <p:nvPr/>
        </p:nvGrpSpPr>
        <p:grpSpPr>
          <a:xfrm>
            <a:off x="3504468" y="1286940"/>
            <a:ext cx="1561911" cy="708580"/>
            <a:chOff x="3530532" y="1496185"/>
            <a:chExt cx="1561911" cy="708580"/>
          </a:xfrm>
        </p:grpSpPr>
        <p:grpSp>
          <p:nvGrpSpPr>
            <p:cNvPr id="7161" name="Google Shape;7161;p59"/>
            <p:cNvGrpSpPr/>
            <p:nvPr/>
          </p:nvGrpSpPr>
          <p:grpSpPr>
            <a:xfrm>
              <a:off x="3720318" y="1857562"/>
              <a:ext cx="1372125" cy="54"/>
              <a:chOff x="3720318" y="1857562"/>
              <a:chExt cx="1372125" cy="54"/>
            </a:xfrm>
          </p:grpSpPr>
          <p:cxnSp>
            <p:nvCxnSpPr>
              <p:cNvPr id="7162" name="Google Shape;7162;p59"/>
              <p:cNvCxnSpPr>
                <a:endCxn id="7163"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164" name="Google Shape;7164;p59"/>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165" name="Google Shape;7165;p59"/>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166" name="Google Shape;7166;p59"/>
              <p:cNvCxnSpPr>
                <a:stCxn id="7163"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167" name="Google Shape;7167;p59"/>
            <p:cNvGrpSpPr/>
            <p:nvPr/>
          </p:nvGrpSpPr>
          <p:grpSpPr>
            <a:xfrm>
              <a:off x="3567462" y="1496185"/>
              <a:ext cx="286500" cy="272914"/>
              <a:chOff x="3567462" y="1496185"/>
              <a:chExt cx="286500" cy="272914"/>
            </a:xfrm>
          </p:grpSpPr>
          <p:cxnSp>
            <p:nvCxnSpPr>
              <p:cNvPr id="7168" name="Google Shape;7168;p59"/>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169" name="Google Shape;7169;p59"/>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70" name="Google Shape;7170;p59"/>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9"/>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72" name="Google Shape;7172;p59"/>
            <p:cNvGrpSpPr/>
            <p:nvPr/>
          </p:nvGrpSpPr>
          <p:grpSpPr>
            <a:xfrm>
              <a:off x="3929014" y="1960574"/>
              <a:ext cx="286500" cy="242342"/>
              <a:chOff x="3929014" y="1960574"/>
              <a:chExt cx="286500" cy="242342"/>
            </a:xfrm>
          </p:grpSpPr>
          <p:cxnSp>
            <p:nvCxnSpPr>
              <p:cNvPr id="7173" name="Google Shape;7173;p59"/>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174" name="Google Shape;7174;p59"/>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5" name="Google Shape;7175;p59"/>
            <p:cNvGrpSpPr/>
            <p:nvPr/>
          </p:nvGrpSpPr>
          <p:grpSpPr>
            <a:xfrm>
              <a:off x="4290828" y="1496185"/>
              <a:ext cx="286500" cy="272914"/>
              <a:chOff x="4290828" y="1496185"/>
              <a:chExt cx="286500" cy="272914"/>
            </a:xfrm>
          </p:grpSpPr>
          <p:cxnSp>
            <p:nvCxnSpPr>
              <p:cNvPr id="7176" name="Google Shape;7176;p59"/>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177" name="Google Shape;7177;p59"/>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78" name="Google Shape;7178;p59"/>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9"/>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79" name="Google Shape;7179;p59"/>
            <p:cNvGrpSpPr/>
            <p:nvPr/>
          </p:nvGrpSpPr>
          <p:grpSpPr>
            <a:xfrm>
              <a:off x="4657726" y="1959674"/>
              <a:ext cx="286500" cy="245092"/>
              <a:chOff x="4657726" y="1959674"/>
              <a:chExt cx="286500" cy="245092"/>
            </a:xfrm>
          </p:grpSpPr>
          <p:cxnSp>
            <p:nvCxnSpPr>
              <p:cNvPr id="7180" name="Google Shape;7180;p59"/>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181" name="Google Shape;7181;p59"/>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82" name="Google Shape;7182;p59"/>
          <p:cNvGrpSpPr/>
          <p:nvPr/>
        </p:nvGrpSpPr>
        <p:grpSpPr>
          <a:xfrm>
            <a:off x="3486488" y="2149036"/>
            <a:ext cx="1597032" cy="378649"/>
            <a:chOff x="3512551" y="2358282"/>
            <a:chExt cx="1597032" cy="378649"/>
          </a:xfrm>
        </p:grpSpPr>
        <p:grpSp>
          <p:nvGrpSpPr>
            <p:cNvPr id="7183" name="Google Shape;7183;p59"/>
            <p:cNvGrpSpPr/>
            <p:nvPr/>
          </p:nvGrpSpPr>
          <p:grpSpPr>
            <a:xfrm>
              <a:off x="3738198" y="2553002"/>
              <a:ext cx="1145834" cy="117"/>
              <a:chOff x="3738198" y="2553002"/>
              <a:chExt cx="1145834" cy="117"/>
            </a:xfrm>
          </p:grpSpPr>
          <p:cxnSp>
            <p:nvCxnSpPr>
              <p:cNvPr id="7184" name="Google Shape;7184;p59"/>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185" name="Google Shape;7185;p59"/>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186" name="Google Shape;7186;p59"/>
              <p:cNvCxnSpPr>
                <a:stCxn id="7187" idx="6"/>
                <a:endCxn id="7188"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189" name="Google Shape;7189;p59"/>
            <p:cNvGrpSpPr/>
            <p:nvPr/>
          </p:nvGrpSpPr>
          <p:grpSpPr>
            <a:xfrm>
              <a:off x="3969644" y="2440153"/>
              <a:ext cx="225900" cy="296779"/>
              <a:chOff x="3969644" y="2440153"/>
              <a:chExt cx="225900" cy="296779"/>
            </a:xfrm>
          </p:grpSpPr>
          <p:cxnSp>
            <p:nvCxnSpPr>
              <p:cNvPr id="7190" name="Google Shape;7190;p59"/>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188" name="Google Shape;7188;p59"/>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9"/>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2" name="Google Shape;7192;p59"/>
            <p:cNvGrpSpPr/>
            <p:nvPr/>
          </p:nvGrpSpPr>
          <p:grpSpPr>
            <a:xfrm>
              <a:off x="4426818" y="2358282"/>
              <a:ext cx="225600" cy="307471"/>
              <a:chOff x="4426818" y="2358282"/>
              <a:chExt cx="225600" cy="307471"/>
            </a:xfrm>
          </p:grpSpPr>
          <p:cxnSp>
            <p:nvCxnSpPr>
              <p:cNvPr id="7193" name="Google Shape;7193;p59"/>
              <p:cNvCxnSpPr>
                <a:stCxn id="7194"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195" name="Google Shape;7195;p59"/>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9"/>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6" name="Google Shape;7196;p59"/>
            <p:cNvGrpSpPr/>
            <p:nvPr/>
          </p:nvGrpSpPr>
          <p:grpSpPr>
            <a:xfrm>
              <a:off x="4883984" y="2440153"/>
              <a:ext cx="225600" cy="296479"/>
              <a:chOff x="4883984" y="2440153"/>
              <a:chExt cx="225600" cy="296479"/>
            </a:xfrm>
          </p:grpSpPr>
          <p:cxnSp>
            <p:nvCxnSpPr>
              <p:cNvPr id="7197" name="Google Shape;7197;p59"/>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198" name="Google Shape;7198;p59"/>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9"/>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0" name="Google Shape;7200;p59"/>
            <p:cNvGrpSpPr/>
            <p:nvPr/>
          </p:nvGrpSpPr>
          <p:grpSpPr>
            <a:xfrm>
              <a:off x="3512551" y="2358356"/>
              <a:ext cx="225647" cy="307629"/>
              <a:chOff x="2182679" y="2005014"/>
              <a:chExt cx="792300" cy="1080158"/>
            </a:xfrm>
          </p:grpSpPr>
          <p:cxnSp>
            <p:nvCxnSpPr>
              <p:cNvPr id="7201" name="Google Shape;7201;p59"/>
              <p:cNvCxnSpPr>
                <a:stCxn id="7202"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187" name="Google Shape;7187;p59"/>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9"/>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03" name="Google Shape;7203;p59"/>
          <p:cNvGrpSpPr/>
          <p:nvPr/>
        </p:nvGrpSpPr>
        <p:grpSpPr>
          <a:xfrm>
            <a:off x="6846570" y="972834"/>
            <a:ext cx="1559809" cy="722610"/>
            <a:chOff x="634175" y="2986275"/>
            <a:chExt cx="3147949" cy="1458344"/>
          </a:xfrm>
        </p:grpSpPr>
        <p:cxnSp>
          <p:nvCxnSpPr>
            <p:cNvPr id="7204" name="Google Shape;7204;p59"/>
            <p:cNvCxnSpPr>
              <a:stCxn id="7205" idx="4"/>
              <a:endCxn id="7206"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207" name="Google Shape;7207;p59"/>
            <p:cNvCxnSpPr>
              <a:stCxn id="7206" idx="0"/>
              <a:endCxn id="7208"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209" name="Google Shape;7209;p59"/>
            <p:cNvCxnSpPr>
              <a:stCxn id="7208" idx="4"/>
              <a:endCxn id="7210"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211" name="Google Shape;7211;p59"/>
            <p:cNvCxnSpPr>
              <a:stCxn id="7210" idx="0"/>
              <a:endCxn id="7212"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212" name="Google Shape;7212;p59"/>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208" name="Google Shape;7208;p59"/>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205" name="Google Shape;7205;p59"/>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210" name="Google Shape;7210;p59"/>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206" name="Google Shape;7206;p59"/>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213" name="Google Shape;7213;p59"/>
          <p:cNvGrpSpPr/>
          <p:nvPr/>
        </p:nvGrpSpPr>
        <p:grpSpPr>
          <a:xfrm>
            <a:off x="3500360" y="2682741"/>
            <a:ext cx="1570719" cy="294123"/>
            <a:chOff x="998425" y="1182125"/>
            <a:chExt cx="1065400" cy="199500"/>
          </a:xfrm>
        </p:grpSpPr>
        <p:sp>
          <p:nvSpPr>
            <p:cNvPr id="7214" name="Google Shape;7214;p59"/>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9"/>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59"/>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59"/>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9"/>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9" name="Google Shape;7219;p59"/>
          <p:cNvGrpSpPr/>
          <p:nvPr/>
        </p:nvGrpSpPr>
        <p:grpSpPr>
          <a:xfrm>
            <a:off x="6843616" y="1800228"/>
            <a:ext cx="1565716" cy="366729"/>
            <a:chOff x="1247650" y="2075423"/>
            <a:chExt cx="6648477" cy="1557238"/>
          </a:xfrm>
        </p:grpSpPr>
        <p:sp>
          <p:nvSpPr>
            <p:cNvPr id="7220" name="Google Shape;7220;p59"/>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59"/>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9"/>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9"/>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9"/>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9"/>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6" name="Google Shape;7226;p59"/>
          <p:cNvGrpSpPr/>
          <p:nvPr/>
        </p:nvGrpSpPr>
        <p:grpSpPr>
          <a:xfrm>
            <a:off x="6827928" y="2949043"/>
            <a:ext cx="1597061" cy="663440"/>
            <a:chOff x="6796238" y="3158297"/>
            <a:chExt cx="1630319" cy="677257"/>
          </a:xfrm>
        </p:grpSpPr>
        <p:cxnSp>
          <p:nvCxnSpPr>
            <p:cNvPr id="7227" name="Google Shape;7227;p59"/>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228" name="Google Shape;7228;p59"/>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229" name="Google Shape;7229;p59"/>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230" name="Google Shape;7230;p59"/>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231" name="Google Shape;7231;p59"/>
            <p:cNvGrpSpPr/>
            <p:nvPr/>
          </p:nvGrpSpPr>
          <p:grpSpPr>
            <a:xfrm>
              <a:off x="6796238" y="3311904"/>
              <a:ext cx="1630319" cy="377697"/>
              <a:chOff x="6796238" y="3311904"/>
              <a:chExt cx="1630319" cy="377697"/>
            </a:xfrm>
          </p:grpSpPr>
          <p:sp>
            <p:nvSpPr>
              <p:cNvPr id="7232" name="Google Shape;7232;p59"/>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9"/>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59"/>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35" name="Google Shape;7235;p59"/>
          <p:cNvGrpSpPr/>
          <p:nvPr/>
        </p:nvGrpSpPr>
        <p:grpSpPr>
          <a:xfrm>
            <a:off x="5349066" y="970435"/>
            <a:ext cx="1368606" cy="1593805"/>
            <a:chOff x="1839112" y="2209163"/>
            <a:chExt cx="1918159" cy="2233784"/>
          </a:xfrm>
        </p:grpSpPr>
        <p:sp>
          <p:nvSpPr>
            <p:cNvPr id="7236" name="Google Shape;7236;p59"/>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9"/>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9"/>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39" name="Google Shape;7239;p59"/>
            <p:cNvCxnSpPr>
              <a:stCxn id="7236" idx="6"/>
              <a:endCxn id="7237"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240" name="Google Shape;7240;p59"/>
            <p:cNvCxnSpPr>
              <a:stCxn id="7237" idx="4"/>
              <a:endCxn id="7241"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242" name="Google Shape;7242;p59"/>
            <p:cNvCxnSpPr>
              <a:stCxn id="7241" idx="6"/>
              <a:endCxn id="7238"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243" name="Google Shape;7243;p59"/>
            <p:cNvCxnSpPr>
              <a:stCxn id="7238" idx="4"/>
              <a:endCxn id="7244"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241" name="Google Shape;7241;p59"/>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9"/>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9"/>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46" name="Google Shape;7246;p59"/>
            <p:cNvCxnSpPr>
              <a:endCxn id="7245"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247" name="Google Shape;7247;p59"/>
          <p:cNvGrpSpPr/>
          <p:nvPr/>
        </p:nvGrpSpPr>
        <p:grpSpPr>
          <a:xfrm>
            <a:off x="3481439" y="976671"/>
            <a:ext cx="1637968" cy="154942"/>
            <a:chOff x="238125" y="2506075"/>
            <a:chExt cx="7115411" cy="673075"/>
          </a:xfrm>
        </p:grpSpPr>
        <p:sp>
          <p:nvSpPr>
            <p:cNvPr id="7248" name="Google Shape;7248;p59"/>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9"/>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59"/>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59"/>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59"/>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3" name="Google Shape;7253;p59"/>
          <p:cNvGrpSpPr/>
          <p:nvPr/>
        </p:nvGrpSpPr>
        <p:grpSpPr>
          <a:xfrm>
            <a:off x="720124" y="1298269"/>
            <a:ext cx="2476762" cy="91743"/>
            <a:chOff x="1464850" y="436376"/>
            <a:chExt cx="6001362" cy="222300"/>
          </a:xfrm>
        </p:grpSpPr>
        <p:sp>
          <p:nvSpPr>
            <p:cNvPr id="7254" name="Google Shape;7254;p59"/>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59"/>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59"/>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59"/>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9"/>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59" name="Google Shape;7259;p59"/>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260" name="Google Shape;7260;p59"/>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261" name="Google Shape;7261;p59"/>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262" name="Google Shape;7262;p59"/>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263" name="Google Shape;7263;p59"/>
          <p:cNvGrpSpPr/>
          <p:nvPr/>
        </p:nvGrpSpPr>
        <p:grpSpPr>
          <a:xfrm>
            <a:off x="706391" y="2533734"/>
            <a:ext cx="1452710" cy="651923"/>
            <a:chOff x="803162" y="2667727"/>
            <a:chExt cx="1411906" cy="633611"/>
          </a:xfrm>
        </p:grpSpPr>
        <p:cxnSp>
          <p:nvCxnSpPr>
            <p:cNvPr id="7264" name="Google Shape;7264;p59"/>
            <p:cNvCxnSpPr>
              <a:stCxn id="7265" idx="2"/>
              <a:endCxn id="7266"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267" name="Google Shape;7267;p59"/>
            <p:cNvCxnSpPr>
              <a:stCxn id="7268" idx="0"/>
              <a:endCxn id="7265"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269" name="Google Shape;7269;p59"/>
            <p:cNvCxnSpPr>
              <a:stCxn id="7268" idx="2"/>
              <a:endCxn id="7270"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271" name="Google Shape;7271;p59"/>
            <p:cNvCxnSpPr>
              <a:stCxn id="7272" idx="0"/>
              <a:endCxn id="7268"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273" name="Google Shape;7273;p59"/>
            <p:cNvCxnSpPr>
              <a:stCxn id="7266" idx="2"/>
              <a:endCxn id="7274"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275" name="Google Shape;7275;p59"/>
            <p:cNvCxnSpPr>
              <a:stCxn id="7276" idx="0"/>
              <a:endCxn id="7266"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272" name="Google Shape;7272;p59"/>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270" name="Google Shape;7270;p59"/>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276" name="Google Shape;7276;p59"/>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274" name="Google Shape;7274;p59"/>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266" name="Google Shape;7266;p59"/>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268" name="Google Shape;7268;p59"/>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265" name="Google Shape;7265;p59"/>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277" name="Google Shape;7277;p59"/>
          <p:cNvGrpSpPr/>
          <p:nvPr/>
        </p:nvGrpSpPr>
        <p:grpSpPr>
          <a:xfrm>
            <a:off x="706393" y="969273"/>
            <a:ext cx="2518541" cy="209309"/>
            <a:chOff x="803163" y="1111966"/>
            <a:chExt cx="2447800" cy="203430"/>
          </a:xfrm>
        </p:grpSpPr>
        <p:grpSp>
          <p:nvGrpSpPr>
            <p:cNvPr id="7278" name="Google Shape;7278;p59"/>
            <p:cNvGrpSpPr/>
            <p:nvPr/>
          </p:nvGrpSpPr>
          <p:grpSpPr>
            <a:xfrm>
              <a:off x="1958180" y="1111966"/>
              <a:ext cx="588019" cy="121396"/>
              <a:chOff x="4808316" y="2800065"/>
              <a:chExt cx="1999386" cy="412910"/>
            </a:xfrm>
          </p:grpSpPr>
          <p:sp>
            <p:nvSpPr>
              <p:cNvPr id="7279" name="Google Shape;7279;p59"/>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80" name="Google Shape;7280;p59"/>
              <p:cNvGrpSpPr/>
              <p:nvPr/>
            </p:nvGrpSpPr>
            <p:grpSpPr>
              <a:xfrm>
                <a:off x="4808316" y="2800065"/>
                <a:ext cx="92400" cy="411825"/>
                <a:chOff x="845575" y="2563700"/>
                <a:chExt cx="92400" cy="411825"/>
              </a:xfrm>
            </p:grpSpPr>
            <p:cxnSp>
              <p:nvCxnSpPr>
                <p:cNvPr id="7281" name="Google Shape;7281;p5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282" name="Google Shape;7282;p5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283" name="Google Shape;7283;p59"/>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284" name="Google Shape;7284;p59"/>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85" name="Google Shape;7285;p59"/>
            <p:cNvGrpSpPr/>
            <p:nvPr/>
          </p:nvGrpSpPr>
          <p:grpSpPr>
            <a:xfrm>
              <a:off x="803163" y="1111974"/>
              <a:ext cx="591158" cy="121545"/>
              <a:chOff x="803163" y="1111974"/>
              <a:chExt cx="591158" cy="121545"/>
            </a:xfrm>
          </p:grpSpPr>
          <p:grpSp>
            <p:nvGrpSpPr>
              <p:cNvPr id="7286" name="Google Shape;7286;p59"/>
              <p:cNvGrpSpPr/>
              <p:nvPr/>
            </p:nvGrpSpPr>
            <p:grpSpPr>
              <a:xfrm>
                <a:off x="803163" y="1111974"/>
                <a:ext cx="27175" cy="121077"/>
                <a:chOff x="845575" y="2563700"/>
                <a:chExt cx="92400" cy="411825"/>
              </a:xfrm>
            </p:grpSpPr>
            <p:cxnSp>
              <p:nvCxnSpPr>
                <p:cNvPr id="7287" name="Google Shape;7287;p59"/>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288" name="Google Shape;7288;p59"/>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89" name="Google Shape;7289;p59"/>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0" name="Google Shape;7290;p59"/>
            <p:cNvGrpSpPr/>
            <p:nvPr/>
          </p:nvGrpSpPr>
          <p:grpSpPr>
            <a:xfrm>
              <a:off x="1381910" y="1194219"/>
              <a:ext cx="588341" cy="121177"/>
              <a:chOff x="1381910" y="1194219"/>
              <a:chExt cx="588341" cy="121177"/>
            </a:xfrm>
          </p:grpSpPr>
          <p:grpSp>
            <p:nvGrpSpPr>
              <p:cNvPr id="7291" name="Google Shape;7291;p59"/>
              <p:cNvGrpSpPr/>
              <p:nvPr/>
            </p:nvGrpSpPr>
            <p:grpSpPr>
              <a:xfrm rot="10800000">
                <a:off x="1381910" y="1194319"/>
                <a:ext cx="27175" cy="121077"/>
                <a:chOff x="2070100" y="2563700"/>
                <a:chExt cx="92400" cy="411825"/>
              </a:xfrm>
            </p:grpSpPr>
            <p:cxnSp>
              <p:nvCxnSpPr>
                <p:cNvPr id="7292" name="Google Shape;7292;p5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293" name="Google Shape;7293;p5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94" name="Google Shape;7294;p59"/>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5" name="Google Shape;7295;p59"/>
            <p:cNvGrpSpPr/>
            <p:nvPr/>
          </p:nvGrpSpPr>
          <p:grpSpPr>
            <a:xfrm>
              <a:off x="2532079" y="1194219"/>
              <a:ext cx="704927" cy="121177"/>
              <a:chOff x="2532079" y="1194219"/>
              <a:chExt cx="704927" cy="121177"/>
            </a:xfrm>
          </p:grpSpPr>
          <p:grpSp>
            <p:nvGrpSpPr>
              <p:cNvPr id="7296" name="Google Shape;7296;p59"/>
              <p:cNvGrpSpPr/>
              <p:nvPr/>
            </p:nvGrpSpPr>
            <p:grpSpPr>
              <a:xfrm rot="10800000">
                <a:off x="2532079" y="1194319"/>
                <a:ext cx="27175" cy="121077"/>
                <a:chOff x="2070100" y="2563700"/>
                <a:chExt cx="92400" cy="411825"/>
              </a:xfrm>
            </p:grpSpPr>
            <p:cxnSp>
              <p:nvCxnSpPr>
                <p:cNvPr id="7297" name="Google Shape;7297;p59"/>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298" name="Google Shape;7298;p59"/>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99" name="Google Shape;7299;p59"/>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00" name="Google Shape;7300;p59"/>
          <p:cNvGrpSpPr/>
          <p:nvPr/>
        </p:nvGrpSpPr>
        <p:grpSpPr>
          <a:xfrm>
            <a:off x="3499403" y="3665904"/>
            <a:ext cx="1567778" cy="491677"/>
            <a:chOff x="5194708" y="3484366"/>
            <a:chExt cx="3148148" cy="987304"/>
          </a:xfrm>
        </p:grpSpPr>
        <p:grpSp>
          <p:nvGrpSpPr>
            <p:cNvPr id="7301" name="Google Shape;7301;p59"/>
            <p:cNvGrpSpPr/>
            <p:nvPr/>
          </p:nvGrpSpPr>
          <p:grpSpPr>
            <a:xfrm>
              <a:off x="7531521" y="3484366"/>
              <a:ext cx="811335" cy="987304"/>
              <a:chOff x="3379425" y="1617275"/>
              <a:chExt cx="1090650" cy="1327200"/>
            </a:xfrm>
          </p:grpSpPr>
          <p:sp>
            <p:nvSpPr>
              <p:cNvPr id="7302" name="Google Shape;7302;p59"/>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9"/>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9"/>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5" name="Google Shape;7305;p59"/>
            <p:cNvGrpSpPr/>
            <p:nvPr/>
          </p:nvGrpSpPr>
          <p:grpSpPr>
            <a:xfrm>
              <a:off x="6752546" y="3484366"/>
              <a:ext cx="811428" cy="987304"/>
              <a:chOff x="2332275" y="1617275"/>
              <a:chExt cx="1090775" cy="1327200"/>
            </a:xfrm>
          </p:grpSpPr>
          <p:sp>
            <p:nvSpPr>
              <p:cNvPr id="7306" name="Google Shape;7306;p59"/>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9"/>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9"/>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9" name="Google Shape;7309;p59"/>
            <p:cNvGrpSpPr/>
            <p:nvPr/>
          </p:nvGrpSpPr>
          <p:grpSpPr>
            <a:xfrm>
              <a:off x="5973664" y="3484366"/>
              <a:ext cx="811335" cy="987304"/>
              <a:chOff x="1285250" y="1617275"/>
              <a:chExt cx="1090650" cy="1327200"/>
            </a:xfrm>
          </p:grpSpPr>
          <p:sp>
            <p:nvSpPr>
              <p:cNvPr id="7310" name="Google Shape;7310;p59"/>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9"/>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9"/>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3" name="Google Shape;7313;p59"/>
            <p:cNvGrpSpPr/>
            <p:nvPr/>
          </p:nvGrpSpPr>
          <p:grpSpPr>
            <a:xfrm>
              <a:off x="5194708" y="3484366"/>
              <a:ext cx="811409" cy="987304"/>
              <a:chOff x="238125" y="1617275"/>
              <a:chExt cx="1090750" cy="1327200"/>
            </a:xfrm>
          </p:grpSpPr>
          <p:sp>
            <p:nvSpPr>
              <p:cNvPr id="7314" name="Google Shape;7314;p59"/>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9"/>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9"/>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17" name="Google Shape;7317;p59"/>
          <p:cNvGrpSpPr/>
          <p:nvPr/>
        </p:nvGrpSpPr>
        <p:grpSpPr>
          <a:xfrm>
            <a:off x="3460012" y="3146315"/>
            <a:ext cx="1616964" cy="346256"/>
            <a:chOff x="1808063" y="4294338"/>
            <a:chExt cx="3370782" cy="721817"/>
          </a:xfrm>
        </p:grpSpPr>
        <p:sp>
          <p:nvSpPr>
            <p:cNvPr id="7318" name="Google Shape;7318;p59"/>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59"/>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59"/>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9"/>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9"/>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9"/>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9"/>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59"/>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59"/>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9"/>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8" name="Google Shape;7328;p59"/>
          <p:cNvGrpSpPr/>
          <p:nvPr/>
        </p:nvGrpSpPr>
        <p:grpSpPr>
          <a:xfrm>
            <a:off x="738224" y="3432344"/>
            <a:ext cx="1295882" cy="646587"/>
            <a:chOff x="834100" y="3642869"/>
            <a:chExt cx="1259483" cy="628426"/>
          </a:xfrm>
        </p:grpSpPr>
        <p:sp>
          <p:nvSpPr>
            <p:cNvPr id="7329" name="Google Shape;7329;p59"/>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9"/>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9"/>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9"/>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9"/>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9"/>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9"/>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9"/>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9"/>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59"/>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59"/>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59"/>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9"/>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9"/>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9"/>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9"/>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9"/>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9"/>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59"/>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59"/>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9"/>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59"/>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9"/>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59"/>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9"/>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54" name="Google Shape;7354;p59"/>
            <p:cNvGrpSpPr/>
            <p:nvPr/>
          </p:nvGrpSpPr>
          <p:grpSpPr>
            <a:xfrm>
              <a:off x="1360364" y="3847835"/>
              <a:ext cx="208119" cy="224359"/>
              <a:chOff x="1360769" y="3847100"/>
              <a:chExt cx="208119" cy="224359"/>
            </a:xfrm>
          </p:grpSpPr>
          <p:sp>
            <p:nvSpPr>
              <p:cNvPr id="7355" name="Google Shape;7355;p59"/>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59"/>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9"/>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59"/>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59"/>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59"/>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9"/>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9"/>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9"/>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9"/>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9"/>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59"/>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9"/>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9"/>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9"/>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9"/>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9"/>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9"/>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9"/>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9"/>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75" name="Google Shape;7375;p59"/>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59"/>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9"/>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9"/>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9"/>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9"/>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9"/>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9"/>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9"/>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9"/>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9"/>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9"/>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9"/>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9"/>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9" name="Google Shape;7389;p59"/>
          <p:cNvGrpSpPr/>
          <p:nvPr/>
        </p:nvGrpSpPr>
        <p:grpSpPr>
          <a:xfrm rot="5400000">
            <a:off x="5951337" y="3228841"/>
            <a:ext cx="164064" cy="1414916"/>
            <a:chOff x="4428249" y="1369375"/>
            <a:chExt cx="36905" cy="429569"/>
          </a:xfrm>
        </p:grpSpPr>
        <p:sp>
          <p:nvSpPr>
            <p:cNvPr id="7390" name="Google Shape;7390;p59"/>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9"/>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9"/>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9"/>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9"/>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9"/>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9"/>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9"/>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9"/>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59"/>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59"/>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9"/>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9"/>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9"/>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9"/>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9"/>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9"/>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9"/>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59"/>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59"/>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9"/>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9"/>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9"/>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9"/>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9"/>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9"/>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9"/>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59"/>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59"/>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9"/>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9"/>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9"/>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2" name="Google Shape;7422;p59"/>
          <p:cNvGrpSpPr/>
          <p:nvPr/>
        </p:nvGrpSpPr>
        <p:grpSpPr>
          <a:xfrm rot="10800000" flipH="1">
            <a:off x="5323766" y="2817385"/>
            <a:ext cx="1419207" cy="24808"/>
            <a:chOff x="219558" y="4738465"/>
            <a:chExt cx="5852400" cy="102300"/>
          </a:xfrm>
        </p:grpSpPr>
        <p:cxnSp>
          <p:nvCxnSpPr>
            <p:cNvPr id="7423" name="Google Shape;7423;p59"/>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424" name="Google Shape;7424;p59"/>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9"/>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9"/>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9"/>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9"/>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9" name="Google Shape;7429;p59"/>
          <p:cNvGrpSpPr/>
          <p:nvPr/>
        </p:nvGrpSpPr>
        <p:grpSpPr>
          <a:xfrm>
            <a:off x="5335084" y="3190448"/>
            <a:ext cx="1396570" cy="385016"/>
            <a:chOff x="5286284" y="2966544"/>
            <a:chExt cx="1396570" cy="385016"/>
          </a:xfrm>
        </p:grpSpPr>
        <p:cxnSp>
          <p:nvCxnSpPr>
            <p:cNvPr id="7430" name="Google Shape;7430;p59"/>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431" name="Google Shape;7431;p59"/>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432" name="Google Shape;7432;p59"/>
            <p:cNvGrpSpPr/>
            <p:nvPr/>
          </p:nvGrpSpPr>
          <p:grpSpPr>
            <a:xfrm>
              <a:off x="5287688" y="3173364"/>
              <a:ext cx="1395166" cy="74100"/>
              <a:chOff x="5287688" y="3173364"/>
              <a:chExt cx="1395166" cy="74100"/>
            </a:xfrm>
          </p:grpSpPr>
          <p:cxnSp>
            <p:nvCxnSpPr>
              <p:cNvPr id="7433" name="Google Shape;7433;p59"/>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434" name="Google Shape;7434;p59"/>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435" name="Google Shape;7435;p59"/>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436" name="Google Shape;7436;p59"/>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437" name="Google Shape;7437;p59"/>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438" name="Google Shape;7438;p59"/>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439" name="Google Shape;7439;p59"/>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440" name="Google Shape;7440;p59"/>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441" name="Google Shape;7441;p59"/>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442" name="Google Shape;7442;p59"/>
          <p:cNvGrpSpPr/>
          <p:nvPr/>
        </p:nvGrpSpPr>
        <p:grpSpPr>
          <a:xfrm>
            <a:off x="2021150" y="1609224"/>
            <a:ext cx="1182276" cy="662027"/>
            <a:chOff x="2029517" y="1732295"/>
            <a:chExt cx="1149068" cy="643432"/>
          </a:xfrm>
        </p:grpSpPr>
        <p:grpSp>
          <p:nvGrpSpPr>
            <p:cNvPr id="7443" name="Google Shape;7443;p59"/>
            <p:cNvGrpSpPr/>
            <p:nvPr/>
          </p:nvGrpSpPr>
          <p:grpSpPr>
            <a:xfrm>
              <a:off x="2708660" y="1746937"/>
              <a:ext cx="455427" cy="244429"/>
              <a:chOff x="2700693" y="1746937"/>
              <a:chExt cx="455427" cy="244429"/>
            </a:xfrm>
          </p:grpSpPr>
          <p:grpSp>
            <p:nvGrpSpPr>
              <p:cNvPr id="7444" name="Google Shape;7444;p59"/>
              <p:cNvGrpSpPr/>
              <p:nvPr/>
            </p:nvGrpSpPr>
            <p:grpSpPr>
              <a:xfrm>
                <a:off x="2905682" y="1782817"/>
                <a:ext cx="250438" cy="208549"/>
                <a:chOff x="2905682" y="1782817"/>
                <a:chExt cx="250438" cy="208549"/>
              </a:xfrm>
            </p:grpSpPr>
            <p:cxnSp>
              <p:nvCxnSpPr>
                <p:cNvPr id="7445" name="Google Shape;7445;p59"/>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446" name="Google Shape;7446;p59"/>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7" name="Google Shape;7447;p59"/>
              <p:cNvGrpSpPr/>
              <p:nvPr/>
            </p:nvGrpSpPr>
            <p:grpSpPr>
              <a:xfrm>
                <a:off x="2700693" y="1746937"/>
                <a:ext cx="449967" cy="72374"/>
                <a:chOff x="2700693" y="1746937"/>
                <a:chExt cx="449967" cy="72374"/>
              </a:xfrm>
            </p:grpSpPr>
            <p:cxnSp>
              <p:nvCxnSpPr>
                <p:cNvPr id="7448" name="Google Shape;7448;p59"/>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449" name="Google Shape;7449;p59"/>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50" name="Google Shape;7450;p59"/>
            <p:cNvGrpSpPr/>
            <p:nvPr/>
          </p:nvGrpSpPr>
          <p:grpSpPr>
            <a:xfrm>
              <a:off x="2029517" y="1732295"/>
              <a:ext cx="1149068" cy="643432"/>
              <a:chOff x="2029517" y="1732295"/>
              <a:chExt cx="1149068" cy="643432"/>
            </a:xfrm>
          </p:grpSpPr>
          <p:grpSp>
            <p:nvGrpSpPr>
              <p:cNvPr id="7451" name="Google Shape;7451;p59"/>
              <p:cNvGrpSpPr/>
              <p:nvPr/>
            </p:nvGrpSpPr>
            <p:grpSpPr>
              <a:xfrm>
                <a:off x="2703618" y="2103152"/>
                <a:ext cx="474966" cy="260017"/>
                <a:chOff x="2703618" y="2103152"/>
                <a:chExt cx="474966" cy="260017"/>
              </a:xfrm>
            </p:grpSpPr>
            <p:grpSp>
              <p:nvGrpSpPr>
                <p:cNvPr id="7452" name="Google Shape;7452;p59"/>
                <p:cNvGrpSpPr/>
                <p:nvPr/>
              </p:nvGrpSpPr>
              <p:grpSpPr>
                <a:xfrm>
                  <a:off x="2703618" y="2290640"/>
                  <a:ext cx="450291" cy="72529"/>
                  <a:chOff x="2703618" y="2290640"/>
                  <a:chExt cx="450291" cy="72529"/>
                </a:xfrm>
              </p:grpSpPr>
              <p:cxnSp>
                <p:nvCxnSpPr>
                  <p:cNvPr id="7453" name="Google Shape;7453;p59"/>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454" name="Google Shape;7454;p59"/>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5" name="Google Shape;7455;p59"/>
                <p:cNvGrpSpPr/>
                <p:nvPr/>
              </p:nvGrpSpPr>
              <p:grpSpPr>
                <a:xfrm>
                  <a:off x="2908607" y="2103152"/>
                  <a:ext cx="269977" cy="223538"/>
                  <a:chOff x="2908607" y="2103152"/>
                  <a:chExt cx="269977" cy="223538"/>
                </a:xfrm>
              </p:grpSpPr>
              <p:cxnSp>
                <p:nvCxnSpPr>
                  <p:cNvPr id="7456" name="Google Shape;7456;p59"/>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457" name="Google Shape;7457;p59"/>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58" name="Google Shape;7458;p59"/>
              <p:cNvGrpSpPr/>
              <p:nvPr/>
            </p:nvGrpSpPr>
            <p:grpSpPr>
              <a:xfrm>
                <a:off x="2029517" y="1732295"/>
                <a:ext cx="685827" cy="643432"/>
                <a:chOff x="2029517" y="1732295"/>
                <a:chExt cx="685827" cy="643432"/>
              </a:xfrm>
            </p:grpSpPr>
            <p:sp>
              <p:nvSpPr>
                <p:cNvPr id="7459" name="Google Shape;7459;p59"/>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60" name="Google Shape;7460;p59"/>
                <p:cNvGrpSpPr/>
                <p:nvPr/>
              </p:nvGrpSpPr>
              <p:grpSpPr>
                <a:xfrm>
                  <a:off x="2158948" y="1732295"/>
                  <a:ext cx="556396" cy="333108"/>
                  <a:chOff x="2158948" y="1732295"/>
                  <a:chExt cx="556396" cy="333108"/>
                </a:xfrm>
              </p:grpSpPr>
              <p:cxnSp>
                <p:nvCxnSpPr>
                  <p:cNvPr id="7461" name="Google Shape;7461;p59"/>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462" name="Google Shape;7462;p59"/>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3" name="Google Shape;7463;p59"/>
                <p:cNvGrpSpPr/>
                <p:nvPr/>
              </p:nvGrpSpPr>
              <p:grpSpPr>
                <a:xfrm>
                  <a:off x="2159908" y="2065057"/>
                  <a:ext cx="550884" cy="310670"/>
                  <a:chOff x="2159908" y="2065057"/>
                  <a:chExt cx="550884" cy="310670"/>
                </a:xfrm>
              </p:grpSpPr>
              <p:cxnSp>
                <p:nvCxnSpPr>
                  <p:cNvPr id="7464" name="Google Shape;7464;p59"/>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465" name="Google Shape;7465;p59"/>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466" name="Google Shape;7466;p59"/>
          <p:cNvGrpSpPr/>
          <p:nvPr/>
        </p:nvGrpSpPr>
        <p:grpSpPr>
          <a:xfrm>
            <a:off x="706399" y="1556837"/>
            <a:ext cx="962651" cy="810058"/>
            <a:chOff x="732462" y="1766083"/>
            <a:chExt cx="962651" cy="810058"/>
          </a:xfrm>
        </p:grpSpPr>
        <p:grpSp>
          <p:nvGrpSpPr>
            <p:cNvPr id="7467" name="Google Shape;7467;p59"/>
            <p:cNvGrpSpPr/>
            <p:nvPr/>
          </p:nvGrpSpPr>
          <p:grpSpPr>
            <a:xfrm>
              <a:off x="732462" y="1908333"/>
              <a:ext cx="339369" cy="524756"/>
              <a:chOff x="844912" y="1819635"/>
              <a:chExt cx="329836" cy="510016"/>
            </a:xfrm>
          </p:grpSpPr>
          <p:sp>
            <p:nvSpPr>
              <p:cNvPr id="7468" name="Google Shape;7468;p59"/>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59"/>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9"/>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9"/>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59"/>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59"/>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4" name="Google Shape;7474;p59"/>
            <p:cNvGrpSpPr/>
            <p:nvPr/>
          </p:nvGrpSpPr>
          <p:grpSpPr>
            <a:xfrm>
              <a:off x="1184858" y="2256650"/>
              <a:ext cx="510255" cy="319491"/>
              <a:chOff x="1284601" y="2158168"/>
              <a:chExt cx="495923" cy="310517"/>
            </a:xfrm>
          </p:grpSpPr>
          <p:sp>
            <p:nvSpPr>
              <p:cNvPr id="7475" name="Google Shape;7475;p59"/>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76" name="Google Shape;7476;p59"/>
              <p:cNvGrpSpPr/>
              <p:nvPr/>
            </p:nvGrpSpPr>
            <p:grpSpPr>
              <a:xfrm>
                <a:off x="1507666" y="2158168"/>
                <a:ext cx="272858" cy="310517"/>
                <a:chOff x="1507666" y="2158168"/>
                <a:chExt cx="272858" cy="310517"/>
              </a:xfrm>
            </p:grpSpPr>
            <p:grpSp>
              <p:nvGrpSpPr>
                <p:cNvPr id="7477" name="Google Shape;7477;p59"/>
                <p:cNvGrpSpPr/>
                <p:nvPr/>
              </p:nvGrpSpPr>
              <p:grpSpPr>
                <a:xfrm>
                  <a:off x="1507666" y="2176104"/>
                  <a:ext cx="166395" cy="273149"/>
                  <a:chOff x="1507666" y="2176104"/>
                  <a:chExt cx="166395" cy="273149"/>
                </a:xfrm>
              </p:grpSpPr>
              <p:sp>
                <p:nvSpPr>
                  <p:cNvPr id="7478" name="Google Shape;7478;p59"/>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9"/>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9"/>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9"/>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9"/>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59"/>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59"/>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85" name="Google Shape;7485;p59"/>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9"/>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87" name="Google Shape;7487;p59"/>
            <p:cNvGrpSpPr/>
            <p:nvPr/>
          </p:nvGrpSpPr>
          <p:grpSpPr>
            <a:xfrm>
              <a:off x="1184858" y="1766083"/>
              <a:ext cx="510255" cy="319491"/>
              <a:chOff x="1284601" y="1681380"/>
              <a:chExt cx="495923" cy="310517"/>
            </a:xfrm>
          </p:grpSpPr>
          <p:sp>
            <p:nvSpPr>
              <p:cNvPr id="7488" name="Google Shape;7488;p59"/>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89" name="Google Shape;7489;p59"/>
              <p:cNvGrpSpPr/>
              <p:nvPr/>
            </p:nvGrpSpPr>
            <p:grpSpPr>
              <a:xfrm>
                <a:off x="1507666" y="1681380"/>
                <a:ext cx="272858" cy="310517"/>
                <a:chOff x="1507666" y="1681380"/>
                <a:chExt cx="272858" cy="310517"/>
              </a:xfrm>
            </p:grpSpPr>
            <p:grpSp>
              <p:nvGrpSpPr>
                <p:cNvPr id="7490" name="Google Shape;7490;p59"/>
                <p:cNvGrpSpPr/>
                <p:nvPr/>
              </p:nvGrpSpPr>
              <p:grpSpPr>
                <a:xfrm>
                  <a:off x="1507666" y="1700120"/>
                  <a:ext cx="166395" cy="272984"/>
                  <a:chOff x="1507666" y="1700120"/>
                  <a:chExt cx="166395" cy="272984"/>
                </a:xfrm>
              </p:grpSpPr>
              <p:sp>
                <p:nvSpPr>
                  <p:cNvPr id="7491" name="Google Shape;7491;p59"/>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9"/>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59"/>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59"/>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9"/>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9"/>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9"/>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98" name="Google Shape;7498;p59"/>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9"/>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500" name="Google Shape;7500;p59"/>
          <p:cNvGrpSpPr/>
          <p:nvPr/>
        </p:nvGrpSpPr>
        <p:grpSpPr>
          <a:xfrm>
            <a:off x="6815339" y="2324267"/>
            <a:ext cx="1622269" cy="552443"/>
            <a:chOff x="6894650" y="2574740"/>
            <a:chExt cx="1445100" cy="492111"/>
          </a:xfrm>
        </p:grpSpPr>
        <p:sp>
          <p:nvSpPr>
            <p:cNvPr id="7501" name="Google Shape;7501;p59"/>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9"/>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59"/>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59"/>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59"/>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06" name="Google Shape;7506;p59"/>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7507" name="Google Shape;7507;p59"/>
          <p:cNvGrpSpPr/>
          <p:nvPr/>
        </p:nvGrpSpPr>
        <p:grpSpPr>
          <a:xfrm>
            <a:off x="6834882" y="3698522"/>
            <a:ext cx="1583206" cy="475705"/>
            <a:chOff x="6953919" y="3907920"/>
            <a:chExt cx="1377300" cy="475705"/>
          </a:xfrm>
        </p:grpSpPr>
        <p:cxnSp>
          <p:nvCxnSpPr>
            <p:cNvPr id="7508" name="Google Shape;7508;p59"/>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509" name="Google Shape;7509;p59"/>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7510" name="Google Shape;7510;p59"/>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511" name="Google Shape;7511;p59"/>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7512" name="Google Shape;7512;p59"/>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7513" name="Google Shape;7513;p59"/>
          <p:cNvGrpSpPr/>
          <p:nvPr/>
        </p:nvGrpSpPr>
        <p:grpSpPr>
          <a:xfrm>
            <a:off x="2338470" y="2459668"/>
            <a:ext cx="836286" cy="824529"/>
            <a:chOff x="2389399" y="2595741"/>
            <a:chExt cx="812796" cy="801369"/>
          </a:xfrm>
        </p:grpSpPr>
        <p:grpSp>
          <p:nvGrpSpPr>
            <p:cNvPr id="7514" name="Google Shape;7514;p59"/>
            <p:cNvGrpSpPr/>
            <p:nvPr/>
          </p:nvGrpSpPr>
          <p:grpSpPr>
            <a:xfrm>
              <a:off x="2492145" y="2881565"/>
              <a:ext cx="607300" cy="229751"/>
              <a:chOff x="2492145" y="2881565"/>
              <a:chExt cx="607300" cy="229751"/>
            </a:xfrm>
          </p:grpSpPr>
          <p:sp>
            <p:nvSpPr>
              <p:cNvPr id="7515" name="Google Shape;7515;p59"/>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9"/>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59"/>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8" name="Google Shape;7518;p59"/>
            <p:cNvGrpSpPr/>
            <p:nvPr/>
          </p:nvGrpSpPr>
          <p:grpSpPr>
            <a:xfrm>
              <a:off x="2389399" y="2595741"/>
              <a:ext cx="812796" cy="296825"/>
              <a:chOff x="2389399" y="2595741"/>
              <a:chExt cx="812796" cy="296825"/>
            </a:xfrm>
          </p:grpSpPr>
          <p:grpSp>
            <p:nvGrpSpPr>
              <p:cNvPr id="7519" name="Google Shape;7519;p59"/>
              <p:cNvGrpSpPr/>
              <p:nvPr/>
            </p:nvGrpSpPr>
            <p:grpSpPr>
              <a:xfrm>
                <a:off x="2389399" y="2595741"/>
                <a:ext cx="363638" cy="296825"/>
                <a:chOff x="2389399" y="2595741"/>
                <a:chExt cx="363638" cy="296825"/>
              </a:xfrm>
            </p:grpSpPr>
            <p:grpSp>
              <p:nvGrpSpPr>
                <p:cNvPr id="7520" name="Google Shape;7520;p59"/>
                <p:cNvGrpSpPr/>
                <p:nvPr/>
              </p:nvGrpSpPr>
              <p:grpSpPr>
                <a:xfrm>
                  <a:off x="2493852" y="2794333"/>
                  <a:ext cx="259185" cy="98232"/>
                  <a:chOff x="2493852" y="2794333"/>
                  <a:chExt cx="259185" cy="98232"/>
                </a:xfrm>
              </p:grpSpPr>
              <p:sp>
                <p:nvSpPr>
                  <p:cNvPr id="7521" name="Google Shape;7521;p59"/>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59"/>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59"/>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4" name="Google Shape;7524;p59"/>
                <p:cNvGrpSpPr/>
                <p:nvPr/>
              </p:nvGrpSpPr>
              <p:grpSpPr>
                <a:xfrm>
                  <a:off x="2389399" y="2595741"/>
                  <a:ext cx="224343" cy="182054"/>
                  <a:chOff x="2389399" y="2595741"/>
                  <a:chExt cx="224343" cy="182054"/>
                </a:xfrm>
              </p:grpSpPr>
              <p:sp>
                <p:nvSpPr>
                  <p:cNvPr id="7525" name="Google Shape;7525;p59"/>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9"/>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27" name="Google Shape;7527;p59"/>
              <p:cNvGrpSpPr/>
              <p:nvPr/>
            </p:nvGrpSpPr>
            <p:grpSpPr>
              <a:xfrm>
                <a:off x="2683630" y="2595741"/>
                <a:ext cx="224334" cy="296825"/>
                <a:chOff x="2683630" y="2595741"/>
                <a:chExt cx="224334" cy="296825"/>
              </a:xfrm>
            </p:grpSpPr>
            <p:grpSp>
              <p:nvGrpSpPr>
                <p:cNvPr id="7528" name="Google Shape;7528;p59"/>
                <p:cNvGrpSpPr/>
                <p:nvPr/>
              </p:nvGrpSpPr>
              <p:grpSpPr>
                <a:xfrm>
                  <a:off x="2788083" y="2794333"/>
                  <a:ext cx="15356" cy="98232"/>
                  <a:chOff x="2788083" y="2794333"/>
                  <a:chExt cx="15356" cy="98232"/>
                </a:xfrm>
              </p:grpSpPr>
              <p:sp>
                <p:nvSpPr>
                  <p:cNvPr id="7529" name="Google Shape;7529;p59"/>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59"/>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9"/>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2" name="Google Shape;7532;p59"/>
                <p:cNvGrpSpPr/>
                <p:nvPr/>
              </p:nvGrpSpPr>
              <p:grpSpPr>
                <a:xfrm>
                  <a:off x="2683630" y="2595741"/>
                  <a:ext cx="224334" cy="182054"/>
                  <a:chOff x="2683630" y="2595741"/>
                  <a:chExt cx="224334" cy="182054"/>
                </a:xfrm>
              </p:grpSpPr>
              <p:sp>
                <p:nvSpPr>
                  <p:cNvPr id="7533" name="Google Shape;7533;p59"/>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9"/>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35" name="Google Shape;7535;p59"/>
              <p:cNvGrpSpPr/>
              <p:nvPr/>
            </p:nvGrpSpPr>
            <p:grpSpPr>
              <a:xfrm>
                <a:off x="2838475" y="2595741"/>
                <a:ext cx="363719" cy="296825"/>
                <a:chOff x="2838475" y="2595741"/>
                <a:chExt cx="363719" cy="296825"/>
              </a:xfrm>
            </p:grpSpPr>
            <p:grpSp>
              <p:nvGrpSpPr>
                <p:cNvPr id="7536" name="Google Shape;7536;p59"/>
                <p:cNvGrpSpPr/>
                <p:nvPr/>
              </p:nvGrpSpPr>
              <p:grpSpPr>
                <a:xfrm>
                  <a:off x="2838475" y="2794333"/>
                  <a:ext cx="259185" cy="98232"/>
                  <a:chOff x="2838475" y="2794333"/>
                  <a:chExt cx="259185" cy="98232"/>
                </a:xfrm>
              </p:grpSpPr>
              <p:sp>
                <p:nvSpPr>
                  <p:cNvPr id="7537" name="Google Shape;7537;p59"/>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9"/>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9"/>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0" name="Google Shape;7540;p59"/>
                <p:cNvGrpSpPr/>
                <p:nvPr/>
              </p:nvGrpSpPr>
              <p:grpSpPr>
                <a:xfrm>
                  <a:off x="2977852" y="2595741"/>
                  <a:ext cx="224343" cy="182054"/>
                  <a:chOff x="2977852" y="2595741"/>
                  <a:chExt cx="224343" cy="182054"/>
                </a:xfrm>
              </p:grpSpPr>
              <p:sp>
                <p:nvSpPr>
                  <p:cNvPr id="7541" name="Google Shape;7541;p59"/>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59"/>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543" name="Google Shape;7543;p59"/>
            <p:cNvGrpSpPr/>
            <p:nvPr/>
          </p:nvGrpSpPr>
          <p:grpSpPr>
            <a:xfrm>
              <a:off x="2389399" y="3100241"/>
              <a:ext cx="812796" cy="296869"/>
              <a:chOff x="2389399" y="3100241"/>
              <a:chExt cx="812796" cy="296869"/>
            </a:xfrm>
          </p:grpSpPr>
          <p:grpSp>
            <p:nvGrpSpPr>
              <p:cNvPr id="7544" name="Google Shape;7544;p59"/>
              <p:cNvGrpSpPr/>
              <p:nvPr/>
            </p:nvGrpSpPr>
            <p:grpSpPr>
              <a:xfrm>
                <a:off x="2683630" y="3100241"/>
                <a:ext cx="224334" cy="296869"/>
                <a:chOff x="2683630" y="3100241"/>
                <a:chExt cx="224334" cy="296869"/>
              </a:xfrm>
            </p:grpSpPr>
            <p:grpSp>
              <p:nvGrpSpPr>
                <p:cNvPr id="7545" name="Google Shape;7545;p59"/>
                <p:cNvGrpSpPr/>
                <p:nvPr/>
              </p:nvGrpSpPr>
              <p:grpSpPr>
                <a:xfrm>
                  <a:off x="2788083" y="3100241"/>
                  <a:ext cx="15356" cy="98237"/>
                  <a:chOff x="2788083" y="3100241"/>
                  <a:chExt cx="15356" cy="98237"/>
                </a:xfrm>
              </p:grpSpPr>
              <p:sp>
                <p:nvSpPr>
                  <p:cNvPr id="7546" name="Google Shape;7546;p59"/>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9"/>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9"/>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9" name="Google Shape;7549;p59"/>
                <p:cNvGrpSpPr/>
                <p:nvPr/>
              </p:nvGrpSpPr>
              <p:grpSpPr>
                <a:xfrm>
                  <a:off x="2683630" y="3215065"/>
                  <a:ext cx="224334" cy="182045"/>
                  <a:chOff x="2683630" y="3215065"/>
                  <a:chExt cx="224334" cy="182045"/>
                </a:xfrm>
              </p:grpSpPr>
              <p:sp>
                <p:nvSpPr>
                  <p:cNvPr id="7550" name="Google Shape;7550;p59"/>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9"/>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52" name="Google Shape;7552;p59"/>
              <p:cNvGrpSpPr/>
              <p:nvPr/>
            </p:nvGrpSpPr>
            <p:grpSpPr>
              <a:xfrm>
                <a:off x="2389399" y="3100241"/>
                <a:ext cx="363638" cy="296869"/>
                <a:chOff x="2389399" y="3100241"/>
                <a:chExt cx="363638" cy="296869"/>
              </a:xfrm>
            </p:grpSpPr>
            <p:grpSp>
              <p:nvGrpSpPr>
                <p:cNvPr id="7553" name="Google Shape;7553;p59"/>
                <p:cNvGrpSpPr/>
                <p:nvPr/>
              </p:nvGrpSpPr>
              <p:grpSpPr>
                <a:xfrm>
                  <a:off x="2493852" y="3100241"/>
                  <a:ext cx="259185" cy="98237"/>
                  <a:chOff x="2493852" y="3100241"/>
                  <a:chExt cx="259185" cy="98237"/>
                </a:xfrm>
              </p:grpSpPr>
              <p:sp>
                <p:nvSpPr>
                  <p:cNvPr id="7554" name="Google Shape;7554;p59"/>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9"/>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9"/>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7" name="Google Shape;7557;p59"/>
                <p:cNvGrpSpPr/>
                <p:nvPr/>
              </p:nvGrpSpPr>
              <p:grpSpPr>
                <a:xfrm>
                  <a:off x="2389399" y="3215065"/>
                  <a:ext cx="224343" cy="182045"/>
                  <a:chOff x="2389399" y="3215065"/>
                  <a:chExt cx="224343" cy="182045"/>
                </a:xfrm>
              </p:grpSpPr>
              <p:sp>
                <p:nvSpPr>
                  <p:cNvPr id="7558" name="Google Shape;7558;p59"/>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9"/>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60" name="Google Shape;7560;p59"/>
              <p:cNvGrpSpPr/>
              <p:nvPr/>
            </p:nvGrpSpPr>
            <p:grpSpPr>
              <a:xfrm>
                <a:off x="2838475" y="3100241"/>
                <a:ext cx="363719" cy="296869"/>
                <a:chOff x="2838475" y="3100241"/>
                <a:chExt cx="363719" cy="296869"/>
              </a:xfrm>
            </p:grpSpPr>
            <p:grpSp>
              <p:nvGrpSpPr>
                <p:cNvPr id="7561" name="Google Shape;7561;p59"/>
                <p:cNvGrpSpPr/>
                <p:nvPr/>
              </p:nvGrpSpPr>
              <p:grpSpPr>
                <a:xfrm>
                  <a:off x="2838475" y="3100241"/>
                  <a:ext cx="259185" cy="98237"/>
                  <a:chOff x="2838475" y="3100241"/>
                  <a:chExt cx="259185" cy="98237"/>
                </a:xfrm>
              </p:grpSpPr>
              <p:sp>
                <p:nvSpPr>
                  <p:cNvPr id="7562" name="Google Shape;7562;p59"/>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9"/>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59"/>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5" name="Google Shape;7565;p59"/>
                <p:cNvGrpSpPr/>
                <p:nvPr/>
              </p:nvGrpSpPr>
              <p:grpSpPr>
                <a:xfrm>
                  <a:off x="2977852" y="3215065"/>
                  <a:ext cx="224343" cy="182045"/>
                  <a:chOff x="2977852" y="3215065"/>
                  <a:chExt cx="224343" cy="182045"/>
                </a:xfrm>
              </p:grpSpPr>
              <p:sp>
                <p:nvSpPr>
                  <p:cNvPr id="7566" name="Google Shape;7566;p59"/>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9"/>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7571"/>
        <p:cNvGrpSpPr/>
        <p:nvPr/>
      </p:nvGrpSpPr>
      <p:grpSpPr>
        <a:xfrm>
          <a:off x="0" y="0"/>
          <a:ext cx="0" cy="0"/>
          <a:chOff x="0" y="0"/>
          <a:chExt cx="0" cy="0"/>
        </a:xfrm>
      </p:grpSpPr>
      <p:grpSp>
        <p:nvGrpSpPr>
          <p:cNvPr id="7572" name="Google Shape;7572;p60"/>
          <p:cNvGrpSpPr/>
          <p:nvPr/>
        </p:nvGrpSpPr>
        <p:grpSpPr>
          <a:xfrm>
            <a:off x="702088" y="3155922"/>
            <a:ext cx="2390414" cy="1024800"/>
            <a:chOff x="728925" y="3296613"/>
            <a:chExt cx="2390414" cy="1024800"/>
          </a:xfrm>
        </p:grpSpPr>
        <p:grpSp>
          <p:nvGrpSpPr>
            <p:cNvPr id="7573" name="Google Shape;7573;p60"/>
            <p:cNvGrpSpPr/>
            <p:nvPr/>
          </p:nvGrpSpPr>
          <p:grpSpPr>
            <a:xfrm>
              <a:off x="728925" y="3619800"/>
              <a:ext cx="2390414" cy="500893"/>
              <a:chOff x="728925" y="3619800"/>
              <a:chExt cx="2390414" cy="500893"/>
            </a:xfrm>
          </p:grpSpPr>
          <p:sp>
            <p:nvSpPr>
              <p:cNvPr id="7574" name="Google Shape;7574;p60"/>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575" name="Google Shape;7575;p60"/>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576" name="Google Shape;7576;p60"/>
            <p:cNvGrpSpPr/>
            <p:nvPr/>
          </p:nvGrpSpPr>
          <p:grpSpPr>
            <a:xfrm>
              <a:off x="1348050" y="3296613"/>
              <a:ext cx="1706152" cy="1024800"/>
              <a:chOff x="1348050" y="3296613"/>
              <a:chExt cx="1706152" cy="1024800"/>
            </a:xfrm>
          </p:grpSpPr>
          <p:sp>
            <p:nvSpPr>
              <p:cNvPr id="7577" name="Google Shape;7577;p60"/>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578" name="Google Shape;7578;p60"/>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579" name="Google Shape;7579;p60"/>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580" name="Google Shape;7580;p60"/>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581" name="Google Shape;7581;p60"/>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582" name="Google Shape;7582;p60"/>
            <p:cNvGrpSpPr/>
            <p:nvPr/>
          </p:nvGrpSpPr>
          <p:grpSpPr>
            <a:xfrm>
              <a:off x="1455707" y="3654858"/>
              <a:ext cx="1491150" cy="417657"/>
              <a:chOff x="1455707" y="3654858"/>
              <a:chExt cx="1491150" cy="417657"/>
            </a:xfrm>
          </p:grpSpPr>
          <p:sp>
            <p:nvSpPr>
              <p:cNvPr id="7583" name="Google Shape;7583;p60"/>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0"/>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0"/>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0"/>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0"/>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0"/>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0"/>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0"/>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0"/>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0"/>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0"/>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0"/>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0"/>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0"/>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0"/>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60"/>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0"/>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0"/>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0"/>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0"/>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603" name="Google Shape;7603;p60"/>
          <p:cNvGraphicFramePr/>
          <p:nvPr/>
        </p:nvGraphicFramePr>
        <p:xfrm>
          <a:off x="5937787" y="2153834"/>
          <a:ext cx="2504100" cy="864780"/>
        </p:xfrm>
        <a:graphic>
          <a:graphicData uri="http://schemas.openxmlformats.org/drawingml/2006/table">
            <a:tbl>
              <a:tblPr>
                <a:noFill/>
                <a:tableStyleId>{F6143DDA-3807-46C9-A11A-50AAF6885728}</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7604" name="Google Shape;7604;p60"/>
          <p:cNvGrpSpPr/>
          <p:nvPr/>
        </p:nvGrpSpPr>
        <p:grpSpPr>
          <a:xfrm>
            <a:off x="710464" y="981599"/>
            <a:ext cx="2396505" cy="976502"/>
            <a:chOff x="749309" y="1112739"/>
            <a:chExt cx="2371603" cy="976502"/>
          </a:xfrm>
        </p:grpSpPr>
        <p:grpSp>
          <p:nvGrpSpPr>
            <p:cNvPr id="7605" name="Google Shape;7605;p60"/>
            <p:cNvGrpSpPr/>
            <p:nvPr/>
          </p:nvGrpSpPr>
          <p:grpSpPr>
            <a:xfrm>
              <a:off x="1092126" y="1112739"/>
              <a:ext cx="2028786" cy="975464"/>
              <a:chOff x="1092126" y="1112739"/>
              <a:chExt cx="2028786" cy="975464"/>
            </a:xfrm>
          </p:grpSpPr>
          <p:sp>
            <p:nvSpPr>
              <p:cNvPr id="7606" name="Google Shape;7606;p60"/>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60"/>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0"/>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0"/>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0"/>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0"/>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0"/>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0"/>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0"/>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0"/>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0"/>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0"/>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0"/>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0"/>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0"/>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0"/>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0"/>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0"/>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0"/>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0"/>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0"/>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0"/>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0"/>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0"/>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0" name="Google Shape;7630;p60"/>
            <p:cNvGrpSpPr/>
            <p:nvPr/>
          </p:nvGrpSpPr>
          <p:grpSpPr>
            <a:xfrm>
              <a:off x="749309" y="1112739"/>
              <a:ext cx="314700" cy="975464"/>
              <a:chOff x="749309" y="1112739"/>
              <a:chExt cx="314700" cy="975464"/>
            </a:xfrm>
          </p:grpSpPr>
          <p:sp>
            <p:nvSpPr>
              <p:cNvPr id="7631" name="Google Shape;7631;p60"/>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0"/>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0"/>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0"/>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5" name="Google Shape;7635;p60"/>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0"/>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0"/>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0"/>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639" name="Google Shape;7639;p60"/>
          <p:cNvGraphicFramePr/>
          <p:nvPr/>
        </p:nvGraphicFramePr>
        <p:xfrm>
          <a:off x="5937812" y="981584"/>
          <a:ext cx="2504100" cy="976500"/>
        </p:xfrm>
        <a:graphic>
          <a:graphicData uri="http://schemas.openxmlformats.org/drawingml/2006/table">
            <a:tbl>
              <a:tblPr>
                <a:noFill/>
                <a:tableStyleId>{F6143DDA-3807-46C9-A11A-50AAF6885728}</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640" name="Google Shape;7640;p60"/>
          <p:cNvGraphicFramePr/>
          <p:nvPr/>
        </p:nvGraphicFramePr>
        <p:xfrm>
          <a:off x="3358675" y="2153834"/>
          <a:ext cx="2363400" cy="868575"/>
        </p:xfrm>
        <a:graphic>
          <a:graphicData uri="http://schemas.openxmlformats.org/drawingml/2006/table">
            <a:tbl>
              <a:tblPr>
                <a:noFill/>
                <a:tableStyleId>{F6143DDA-3807-46C9-A11A-50AAF6885728}</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641" name="Google Shape;7641;p60"/>
          <p:cNvGrpSpPr/>
          <p:nvPr/>
        </p:nvGrpSpPr>
        <p:grpSpPr>
          <a:xfrm>
            <a:off x="3360661" y="3144795"/>
            <a:ext cx="2363377" cy="1047062"/>
            <a:chOff x="3358399" y="3285485"/>
            <a:chExt cx="2363377" cy="1047062"/>
          </a:xfrm>
        </p:grpSpPr>
        <p:grpSp>
          <p:nvGrpSpPr>
            <p:cNvPr id="7642" name="Google Shape;7642;p60"/>
            <p:cNvGrpSpPr/>
            <p:nvPr/>
          </p:nvGrpSpPr>
          <p:grpSpPr>
            <a:xfrm>
              <a:off x="3358412" y="3285485"/>
              <a:ext cx="2363244" cy="139500"/>
              <a:chOff x="3358412" y="3285485"/>
              <a:chExt cx="2363244" cy="139500"/>
            </a:xfrm>
          </p:grpSpPr>
          <p:sp>
            <p:nvSpPr>
              <p:cNvPr id="7643" name="Google Shape;7643;p60"/>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0"/>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0"/>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0"/>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0"/>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8" name="Google Shape;7648;p60"/>
            <p:cNvGrpSpPr/>
            <p:nvPr/>
          </p:nvGrpSpPr>
          <p:grpSpPr>
            <a:xfrm>
              <a:off x="3358412" y="3466996"/>
              <a:ext cx="2363244" cy="139500"/>
              <a:chOff x="3358412" y="3466996"/>
              <a:chExt cx="2363244" cy="139500"/>
            </a:xfrm>
          </p:grpSpPr>
          <p:sp>
            <p:nvSpPr>
              <p:cNvPr id="7649" name="Google Shape;7649;p60"/>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0"/>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0"/>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0"/>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60"/>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4" name="Google Shape;7654;p60"/>
            <p:cNvGrpSpPr/>
            <p:nvPr/>
          </p:nvGrpSpPr>
          <p:grpSpPr>
            <a:xfrm>
              <a:off x="3358412" y="3648507"/>
              <a:ext cx="2363244" cy="139500"/>
              <a:chOff x="3358412" y="3648507"/>
              <a:chExt cx="2363244" cy="139500"/>
            </a:xfrm>
          </p:grpSpPr>
          <p:sp>
            <p:nvSpPr>
              <p:cNvPr id="7655" name="Google Shape;7655;p60"/>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0"/>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0"/>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0"/>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0"/>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0" name="Google Shape;7660;p60"/>
            <p:cNvGrpSpPr/>
            <p:nvPr/>
          </p:nvGrpSpPr>
          <p:grpSpPr>
            <a:xfrm>
              <a:off x="3358412" y="3830018"/>
              <a:ext cx="2363244" cy="139500"/>
              <a:chOff x="3358412" y="3830018"/>
              <a:chExt cx="2363244" cy="139500"/>
            </a:xfrm>
          </p:grpSpPr>
          <p:sp>
            <p:nvSpPr>
              <p:cNvPr id="7661" name="Google Shape;7661;p60"/>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0"/>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0"/>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60"/>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0"/>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6" name="Google Shape;7666;p60"/>
            <p:cNvGrpSpPr/>
            <p:nvPr/>
          </p:nvGrpSpPr>
          <p:grpSpPr>
            <a:xfrm>
              <a:off x="3358399" y="4011514"/>
              <a:ext cx="2363377" cy="139537"/>
              <a:chOff x="3294800" y="4134603"/>
              <a:chExt cx="2638876" cy="152400"/>
            </a:xfrm>
          </p:grpSpPr>
          <p:sp>
            <p:nvSpPr>
              <p:cNvPr id="7667" name="Google Shape;7667;p6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2" name="Google Shape;7672;p60"/>
            <p:cNvGrpSpPr/>
            <p:nvPr/>
          </p:nvGrpSpPr>
          <p:grpSpPr>
            <a:xfrm>
              <a:off x="3358399" y="4193010"/>
              <a:ext cx="2363377" cy="139537"/>
              <a:chOff x="3294800" y="4134603"/>
              <a:chExt cx="2638876" cy="152400"/>
            </a:xfrm>
          </p:grpSpPr>
          <p:sp>
            <p:nvSpPr>
              <p:cNvPr id="7673" name="Google Shape;7673;p60"/>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0"/>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0"/>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0"/>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0"/>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678" name="Google Shape;7678;p60"/>
          <p:cNvGraphicFramePr/>
          <p:nvPr/>
        </p:nvGraphicFramePr>
        <p:xfrm>
          <a:off x="711463" y="2153834"/>
          <a:ext cx="2369800" cy="889350"/>
        </p:xfrm>
        <a:graphic>
          <a:graphicData uri="http://schemas.openxmlformats.org/drawingml/2006/table">
            <a:tbl>
              <a:tblPr>
                <a:noFill/>
                <a:tableStyleId>{F6143DDA-3807-46C9-A11A-50AAF6885728}</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679" name="Google Shape;7679;p60"/>
          <p:cNvGrpSpPr/>
          <p:nvPr/>
        </p:nvGrpSpPr>
        <p:grpSpPr>
          <a:xfrm>
            <a:off x="4161132" y="2557649"/>
            <a:ext cx="1302095" cy="60959"/>
            <a:chOff x="3558802" y="4011427"/>
            <a:chExt cx="1866000" cy="111300"/>
          </a:xfrm>
        </p:grpSpPr>
        <p:sp>
          <p:nvSpPr>
            <p:cNvPr id="7680" name="Google Shape;7680;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2" name="Google Shape;7682;p60"/>
          <p:cNvGrpSpPr/>
          <p:nvPr/>
        </p:nvGrpSpPr>
        <p:grpSpPr>
          <a:xfrm>
            <a:off x="4706620" y="2839808"/>
            <a:ext cx="914340" cy="60959"/>
            <a:chOff x="3558802" y="4011427"/>
            <a:chExt cx="1866000" cy="111300"/>
          </a:xfrm>
        </p:grpSpPr>
        <p:sp>
          <p:nvSpPr>
            <p:cNvPr id="7683" name="Google Shape;7683;p60"/>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0"/>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5" name="Google Shape;7685;p60"/>
          <p:cNvGrpSpPr/>
          <p:nvPr/>
        </p:nvGrpSpPr>
        <p:grpSpPr>
          <a:xfrm>
            <a:off x="5871419" y="3167606"/>
            <a:ext cx="2522867" cy="1001454"/>
            <a:chOff x="1904318" y="789980"/>
            <a:chExt cx="1489472" cy="606868"/>
          </a:xfrm>
        </p:grpSpPr>
        <p:cxnSp>
          <p:nvCxnSpPr>
            <p:cNvPr id="7686" name="Google Shape;7686;p60"/>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687" name="Google Shape;7687;p60"/>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7688" name="Google Shape;7688;p60"/>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7689" name="Google Shape;7689;p60"/>
            <p:cNvSpPr txBox="1"/>
            <p:nvPr/>
          </p:nvSpPr>
          <p:spPr>
            <a:xfrm flipH="1">
              <a:off x="210971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JANUARY</a:t>
              </a:r>
              <a:endParaRPr sz="400">
                <a:solidFill>
                  <a:srgbClr val="E3E9ED"/>
                </a:solidFill>
              </a:endParaRPr>
            </a:p>
          </p:txBody>
        </p:sp>
        <p:sp>
          <p:nvSpPr>
            <p:cNvPr id="7690" name="Google Shape;7690;p60"/>
            <p:cNvSpPr txBox="1"/>
            <p:nvPr/>
          </p:nvSpPr>
          <p:spPr>
            <a:xfrm flipH="1">
              <a:off x="2434275" y="789980"/>
              <a:ext cx="2892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FEBRUARY</a:t>
              </a:r>
              <a:endParaRPr sz="400">
                <a:solidFill>
                  <a:srgbClr val="E3E9ED"/>
                </a:solidFill>
              </a:endParaRPr>
            </a:p>
          </p:txBody>
        </p:sp>
        <p:sp>
          <p:nvSpPr>
            <p:cNvPr id="7691" name="Google Shape;7691;p60"/>
            <p:cNvSpPr txBox="1"/>
            <p:nvPr/>
          </p:nvSpPr>
          <p:spPr>
            <a:xfrm flipH="1">
              <a:off x="2781049"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MARCH</a:t>
              </a:r>
              <a:endParaRPr sz="400">
                <a:solidFill>
                  <a:srgbClr val="E3E9ED"/>
                </a:solidFill>
              </a:endParaRPr>
            </a:p>
          </p:txBody>
        </p:sp>
        <p:sp>
          <p:nvSpPr>
            <p:cNvPr id="7692" name="Google Shape;7692;p60"/>
            <p:cNvSpPr txBox="1"/>
            <p:nvPr/>
          </p:nvSpPr>
          <p:spPr>
            <a:xfrm flipH="1">
              <a:off x="3112690" y="789981"/>
              <a:ext cx="281100" cy="107400"/>
            </a:xfrm>
            <a:prstGeom prst="rect">
              <a:avLst/>
            </a:prstGeom>
            <a:noFill/>
            <a:ln>
              <a:noFill/>
            </a:ln>
          </p:spPr>
          <p:txBody>
            <a:bodyPr spcFirstLastPara="1" wrap="square" lIns="0" tIns="91425" rIns="0" bIns="91425" anchor="t" anchorCtr="0">
              <a:noAutofit/>
            </a:bodyPr>
            <a:lstStyle/>
            <a:p>
              <a:pPr marL="0" lvl="0" indent="0" algn="ctr" rtl="0">
                <a:spcBef>
                  <a:spcPts val="0"/>
                </a:spcBef>
                <a:spcAft>
                  <a:spcPts val="1600"/>
                </a:spcAft>
                <a:buNone/>
              </a:pPr>
              <a:r>
                <a:rPr lang="en" sz="400">
                  <a:solidFill>
                    <a:srgbClr val="E3E9ED"/>
                  </a:solidFill>
                </a:rPr>
                <a:t>APRIL</a:t>
              </a:r>
              <a:endParaRPr sz="400">
                <a:solidFill>
                  <a:srgbClr val="E3E9ED"/>
                </a:solidFill>
              </a:endParaRPr>
            </a:p>
          </p:txBody>
        </p:sp>
        <p:sp>
          <p:nvSpPr>
            <p:cNvPr id="7693" name="Google Shape;7693;p60"/>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0"/>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0"/>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0"/>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0"/>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0"/>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0"/>
            <p:cNvSpPr txBox="1"/>
            <p:nvPr/>
          </p:nvSpPr>
          <p:spPr>
            <a:xfrm flipH="1">
              <a:off x="1906114" y="918164"/>
              <a:ext cx="203400" cy="106500"/>
            </a:xfrm>
            <a:prstGeom prst="rect">
              <a:avLst/>
            </a:prstGeom>
            <a:noFill/>
            <a:ln>
              <a:noFill/>
            </a:ln>
          </p:spPr>
          <p:txBody>
            <a:bodyPr spcFirstLastPara="1" wrap="square" lIns="0" tIns="91425" rIns="0" bIns="91425" anchor="t" anchorCtr="0">
              <a:noAutofit/>
            </a:bodyPr>
            <a:lstStyle/>
            <a:p>
              <a:pPr marL="0" lvl="0" indent="0" algn="l" rtl="0">
                <a:spcBef>
                  <a:spcPts val="0"/>
                </a:spcBef>
                <a:spcAft>
                  <a:spcPts val="1600"/>
                </a:spcAft>
                <a:buNone/>
              </a:pPr>
              <a:r>
                <a:rPr lang="en" sz="400">
                  <a:solidFill>
                    <a:srgbClr val="E3E9ED"/>
                  </a:solidFill>
                </a:rPr>
                <a:t>PHASE 1</a:t>
              </a:r>
              <a:endParaRPr sz="400">
                <a:solidFill>
                  <a:srgbClr val="E3E9ED"/>
                </a:solidFill>
              </a:endParaRPr>
            </a:p>
          </p:txBody>
        </p:sp>
        <p:sp>
          <p:nvSpPr>
            <p:cNvPr id="7700" name="Google Shape;7700;p60"/>
            <p:cNvSpPr txBox="1"/>
            <p:nvPr/>
          </p:nvSpPr>
          <p:spPr>
            <a:xfrm flipH="1">
              <a:off x="1904318" y="1113390"/>
              <a:ext cx="2052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701" name="Google Shape;7701;p60"/>
            <p:cNvSpPr txBox="1"/>
            <p:nvPr/>
          </p:nvSpPr>
          <p:spPr>
            <a:xfrm flipH="1">
              <a:off x="1906118" y="1304527"/>
              <a:ext cx="203400" cy="91200"/>
            </a:xfrm>
            <a:prstGeom prst="rect">
              <a:avLst/>
            </a:prstGeom>
            <a:noFill/>
            <a:ln>
              <a:noFill/>
            </a:ln>
          </p:spPr>
          <p:txBody>
            <a:bodyPr spcFirstLastPara="1" wrap="square" lIns="0" tIns="91425" rIns="0" bIns="91425" anchor="t" anchorCtr="0">
              <a:noAutofit/>
            </a:bodyPr>
            <a:lstStyle/>
            <a:p>
              <a:pPr marL="0" lvl="0" indent="0" algn="l" rtl="0">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702" name="Google Shape;7702;p60"/>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3" name="Google Shape;7703;p60"/>
          <p:cNvGrpSpPr/>
          <p:nvPr/>
        </p:nvGrpSpPr>
        <p:grpSpPr>
          <a:xfrm>
            <a:off x="3355824" y="951642"/>
            <a:ext cx="2363393" cy="1005865"/>
            <a:chOff x="3292400" y="1193188"/>
            <a:chExt cx="2615240" cy="1131075"/>
          </a:xfrm>
        </p:grpSpPr>
        <p:sp>
          <p:nvSpPr>
            <p:cNvPr id="7704" name="Google Shape;7704;p60"/>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05" name="Google Shape;7705;p60"/>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06" name="Google Shape;7706;p60"/>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JANUARY</a:t>
              </a:r>
              <a:endParaRPr sz="400">
                <a:solidFill>
                  <a:srgbClr val="FFFFFF"/>
                </a:solidFill>
              </a:endParaRPr>
            </a:p>
          </p:txBody>
        </p:sp>
        <p:sp>
          <p:nvSpPr>
            <p:cNvPr id="7707" name="Google Shape;7707;p60"/>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FEBRUARY</a:t>
              </a:r>
              <a:endParaRPr sz="400">
                <a:solidFill>
                  <a:srgbClr val="FFFFFF"/>
                </a:solidFill>
              </a:endParaRPr>
            </a:p>
          </p:txBody>
        </p:sp>
        <p:sp>
          <p:nvSpPr>
            <p:cNvPr id="7708" name="Google Shape;7708;p60"/>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MARCH</a:t>
              </a:r>
              <a:endParaRPr sz="400">
                <a:solidFill>
                  <a:srgbClr val="FFFFFF"/>
                </a:solidFill>
              </a:endParaRPr>
            </a:p>
          </p:txBody>
        </p:sp>
        <p:sp>
          <p:nvSpPr>
            <p:cNvPr id="7709" name="Google Shape;7709;p60"/>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APRIL</a:t>
              </a:r>
              <a:endParaRPr sz="400">
                <a:solidFill>
                  <a:srgbClr val="FFFFFF"/>
                </a:solidFill>
              </a:endParaRPr>
            </a:p>
          </p:txBody>
        </p:sp>
        <p:sp>
          <p:nvSpPr>
            <p:cNvPr id="7710" name="Google Shape;7710;p60"/>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MAY</a:t>
              </a:r>
              <a:endParaRPr sz="400">
                <a:solidFill>
                  <a:srgbClr val="FFFFFF"/>
                </a:solidFill>
              </a:endParaRPr>
            </a:p>
          </p:txBody>
        </p:sp>
        <p:sp>
          <p:nvSpPr>
            <p:cNvPr id="7711" name="Google Shape;7711;p60"/>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400">
                  <a:solidFill>
                    <a:srgbClr val="FFFFFF"/>
                  </a:solidFill>
                </a:rPr>
                <a:t>JUNE</a:t>
              </a:r>
              <a:endParaRPr sz="400">
                <a:solidFill>
                  <a:srgbClr val="FFFFFF"/>
                </a:solidFill>
              </a:endParaRPr>
            </a:p>
          </p:txBody>
        </p:sp>
        <p:sp>
          <p:nvSpPr>
            <p:cNvPr id="7712" name="Google Shape;7712;p60"/>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1</a:t>
              </a:r>
              <a:endParaRPr sz="400">
                <a:solidFill>
                  <a:srgbClr val="FFFFFF"/>
                </a:solidFill>
              </a:endParaRPr>
            </a:p>
          </p:txBody>
        </p:sp>
        <p:sp>
          <p:nvSpPr>
            <p:cNvPr id="7713" name="Google Shape;7713;p60"/>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400">
                  <a:solidFill>
                    <a:srgbClr val="FFFFFF"/>
                  </a:solidFill>
                </a:rPr>
                <a:t>PHASE 2</a:t>
              </a:r>
              <a:endParaRPr sz="400">
                <a:solidFill>
                  <a:srgbClr val="FFFFFF"/>
                </a:solidFill>
              </a:endParaRPr>
            </a:p>
          </p:txBody>
        </p:sp>
        <p:sp>
          <p:nvSpPr>
            <p:cNvPr id="7714" name="Google Shape;7714;p60"/>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715" name="Google Shape;7715;p60"/>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716" name="Google Shape;7716;p60"/>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717" name="Google Shape;7717;p60"/>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718" name="Google Shape;7718;p60"/>
            <p:cNvGrpSpPr/>
            <p:nvPr/>
          </p:nvGrpSpPr>
          <p:grpSpPr>
            <a:xfrm>
              <a:off x="3748438" y="1378608"/>
              <a:ext cx="2159202" cy="903971"/>
              <a:chOff x="1683525" y="2179850"/>
              <a:chExt cx="4519050" cy="2134525"/>
            </a:xfrm>
          </p:grpSpPr>
          <p:sp>
            <p:nvSpPr>
              <p:cNvPr id="7719" name="Google Shape;7719;p60"/>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20" name="Google Shape;7720;p60"/>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21" name="Google Shape;7721;p60"/>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22" name="Google Shape;7722;p60"/>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23" name="Google Shape;7723;p60"/>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24" name="Google Shape;7724;p60"/>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25" name="Google Shape;7725;p60"/>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26" name="Google Shape;7726;p60"/>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27" name="Google Shape;7727;p60"/>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28" name="Google Shape;7728;p60"/>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29" name="Google Shape;7729;p60"/>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sp>
            <p:nvSpPr>
              <p:cNvPr id="7730" name="Google Shape;7730;p60"/>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400">
                  <a:solidFill>
                    <a:srgbClr val="FFFFFF"/>
                  </a:solidFill>
                </a:endParaRPr>
              </a:p>
            </p:txBody>
          </p:sp>
        </p:gr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7734"/>
        <p:cNvGrpSpPr/>
        <p:nvPr/>
      </p:nvGrpSpPr>
      <p:grpSpPr>
        <a:xfrm>
          <a:off x="0" y="0"/>
          <a:ext cx="0" cy="0"/>
          <a:chOff x="0" y="0"/>
          <a:chExt cx="0" cy="0"/>
        </a:xfrm>
      </p:grpSpPr>
      <p:grpSp>
        <p:nvGrpSpPr>
          <p:cNvPr id="7735" name="Google Shape;7735;p61"/>
          <p:cNvGrpSpPr/>
          <p:nvPr/>
        </p:nvGrpSpPr>
        <p:grpSpPr>
          <a:xfrm>
            <a:off x="4796690" y="970938"/>
            <a:ext cx="745431" cy="718863"/>
            <a:chOff x="4249973" y="1201875"/>
            <a:chExt cx="1958568" cy="1888762"/>
          </a:xfrm>
        </p:grpSpPr>
        <p:sp>
          <p:nvSpPr>
            <p:cNvPr id="7736" name="Google Shape;7736;p61"/>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37" name="Google Shape;7737;p61"/>
            <p:cNvGrpSpPr/>
            <p:nvPr/>
          </p:nvGrpSpPr>
          <p:grpSpPr>
            <a:xfrm>
              <a:off x="5853086" y="1789142"/>
              <a:ext cx="355454" cy="1048099"/>
              <a:chOff x="5576108" y="2016725"/>
              <a:chExt cx="565200" cy="1666560"/>
            </a:xfrm>
          </p:grpSpPr>
          <p:sp>
            <p:nvSpPr>
              <p:cNvPr id="7738" name="Google Shape;7738;p61"/>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739" name="Google Shape;7739;p6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0" name="Google Shape;7740;p61"/>
            <p:cNvGrpSpPr/>
            <p:nvPr/>
          </p:nvGrpSpPr>
          <p:grpSpPr>
            <a:xfrm>
              <a:off x="4869455" y="2691676"/>
              <a:ext cx="1013897" cy="398961"/>
              <a:chOff x="4012057" y="3451825"/>
              <a:chExt cx="1612175" cy="634379"/>
            </a:xfrm>
          </p:grpSpPr>
          <p:sp>
            <p:nvSpPr>
              <p:cNvPr id="7741" name="Google Shape;7741;p61"/>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742" name="Google Shape;7742;p6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3" name="Google Shape;7743;p61"/>
            <p:cNvGrpSpPr/>
            <p:nvPr/>
          </p:nvGrpSpPr>
          <p:grpSpPr>
            <a:xfrm>
              <a:off x="4276937" y="2155961"/>
              <a:ext cx="651965" cy="891358"/>
              <a:chOff x="3069908" y="2599997"/>
              <a:chExt cx="1036675" cy="1417328"/>
            </a:xfrm>
          </p:grpSpPr>
          <p:sp>
            <p:nvSpPr>
              <p:cNvPr id="7744" name="Google Shape;7744;p61"/>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745" name="Google Shape;7745;p6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6" name="Google Shape;7746;p61"/>
            <p:cNvGrpSpPr/>
            <p:nvPr/>
          </p:nvGrpSpPr>
          <p:grpSpPr>
            <a:xfrm>
              <a:off x="5054918" y="1201875"/>
              <a:ext cx="999548" cy="602711"/>
              <a:chOff x="4306958" y="1082925"/>
              <a:chExt cx="1589359" cy="958358"/>
            </a:xfrm>
          </p:grpSpPr>
          <p:sp>
            <p:nvSpPr>
              <p:cNvPr id="7747" name="Google Shape;7747;p61"/>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748" name="Google Shape;7748;p6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9" name="Google Shape;7749;p61"/>
            <p:cNvGrpSpPr/>
            <p:nvPr/>
          </p:nvGrpSpPr>
          <p:grpSpPr>
            <a:xfrm>
              <a:off x="4249973" y="1303451"/>
              <a:ext cx="799317" cy="841334"/>
              <a:chOff x="3027033" y="1244439"/>
              <a:chExt cx="1270977" cy="1337786"/>
            </a:xfrm>
          </p:grpSpPr>
          <p:sp>
            <p:nvSpPr>
              <p:cNvPr id="7750" name="Google Shape;7750;p61"/>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751" name="Google Shape;7751;p6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52" name="Google Shape;7752;p61"/>
          <p:cNvGrpSpPr/>
          <p:nvPr/>
        </p:nvGrpSpPr>
        <p:grpSpPr>
          <a:xfrm>
            <a:off x="713063" y="1849388"/>
            <a:ext cx="761767" cy="729896"/>
            <a:chOff x="2657744" y="2337745"/>
            <a:chExt cx="832987" cy="798137"/>
          </a:xfrm>
        </p:grpSpPr>
        <p:sp>
          <p:nvSpPr>
            <p:cNvPr id="7753" name="Google Shape;7753;p61"/>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1"/>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1"/>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9" name="Google Shape;7759;p61"/>
          <p:cNvGrpSpPr/>
          <p:nvPr/>
        </p:nvGrpSpPr>
        <p:grpSpPr>
          <a:xfrm>
            <a:off x="3224027" y="1852594"/>
            <a:ext cx="685569" cy="723586"/>
            <a:chOff x="3398134" y="2057755"/>
            <a:chExt cx="704087" cy="743130"/>
          </a:xfrm>
        </p:grpSpPr>
        <p:grpSp>
          <p:nvGrpSpPr>
            <p:cNvPr id="7760" name="Google Shape;7760;p61"/>
            <p:cNvGrpSpPr/>
            <p:nvPr/>
          </p:nvGrpSpPr>
          <p:grpSpPr>
            <a:xfrm>
              <a:off x="3398134" y="2290183"/>
              <a:ext cx="315300" cy="219900"/>
              <a:chOff x="3398134" y="2290183"/>
              <a:chExt cx="315300" cy="219900"/>
            </a:xfrm>
          </p:grpSpPr>
          <p:sp>
            <p:nvSpPr>
              <p:cNvPr id="7761" name="Google Shape;7761;p61"/>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762" name="Google Shape;7762;p61"/>
              <p:cNvCxnSpPr>
                <a:stCxn id="7761"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7763" name="Google Shape;7763;p61"/>
            <p:cNvGrpSpPr/>
            <p:nvPr/>
          </p:nvGrpSpPr>
          <p:grpSpPr>
            <a:xfrm>
              <a:off x="3547823" y="2467358"/>
              <a:ext cx="219900" cy="333527"/>
              <a:chOff x="3547823" y="2467358"/>
              <a:chExt cx="219900" cy="333527"/>
            </a:xfrm>
          </p:grpSpPr>
          <p:sp>
            <p:nvSpPr>
              <p:cNvPr id="7764" name="Google Shape;7764;p61"/>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765" name="Google Shape;7765;p61"/>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7766" name="Google Shape;7766;p61"/>
            <p:cNvGrpSpPr/>
            <p:nvPr/>
          </p:nvGrpSpPr>
          <p:grpSpPr>
            <a:xfrm>
              <a:off x="3734138" y="2467358"/>
              <a:ext cx="219900" cy="333527"/>
              <a:chOff x="3734138" y="2467358"/>
              <a:chExt cx="219900" cy="333527"/>
            </a:xfrm>
          </p:grpSpPr>
          <p:sp>
            <p:nvSpPr>
              <p:cNvPr id="7767" name="Google Shape;7767;p61"/>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768" name="Google Shape;7768;p61"/>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7769" name="Google Shape;7769;p61"/>
            <p:cNvGrpSpPr/>
            <p:nvPr/>
          </p:nvGrpSpPr>
          <p:grpSpPr>
            <a:xfrm>
              <a:off x="3787560" y="2288011"/>
              <a:ext cx="314661" cy="219900"/>
              <a:chOff x="3787560" y="2288011"/>
              <a:chExt cx="314661" cy="219900"/>
            </a:xfrm>
          </p:grpSpPr>
          <p:sp>
            <p:nvSpPr>
              <p:cNvPr id="7770" name="Google Shape;7770;p61"/>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771" name="Google Shape;7771;p61"/>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7772" name="Google Shape;7772;p61"/>
            <p:cNvGrpSpPr/>
            <p:nvPr/>
          </p:nvGrpSpPr>
          <p:grpSpPr>
            <a:xfrm>
              <a:off x="3637290" y="2057755"/>
              <a:ext cx="219900" cy="335499"/>
              <a:chOff x="3637290" y="2057755"/>
              <a:chExt cx="219900" cy="335499"/>
            </a:xfrm>
          </p:grpSpPr>
          <p:sp>
            <p:nvSpPr>
              <p:cNvPr id="7773" name="Google Shape;7773;p61"/>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774" name="Google Shape;7774;p61"/>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7775" name="Google Shape;7775;p61"/>
          <p:cNvGrpSpPr/>
          <p:nvPr/>
        </p:nvGrpSpPr>
        <p:grpSpPr>
          <a:xfrm>
            <a:off x="4899249" y="1859290"/>
            <a:ext cx="710153" cy="710153"/>
            <a:chOff x="5007123" y="2079403"/>
            <a:chExt cx="687600" cy="687600"/>
          </a:xfrm>
        </p:grpSpPr>
        <p:sp>
          <p:nvSpPr>
            <p:cNvPr id="7776" name="Google Shape;7776;p61"/>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1"/>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61"/>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1"/>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0" name="Google Shape;7780;p61"/>
          <p:cNvGrpSpPr/>
          <p:nvPr/>
        </p:nvGrpSpPr>
        <p:grpSpPr>
          <a:xfrm>
            <a:off x="5708687" y="1853796"/>
            <a:ext cx="720998" cy="721183"/>
            <a:chOff x="5797446" y="2063053"/>
            <a:chExt cx="698100" cy="698280"/>
          </a:xfrm>
        </p:grpSpPr>
        <p:sp>
          <p:nvSpPr>
            <p:cNvPr id="7781" name="Google Shape;7781;p61"/>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1"/>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1"/>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1"/>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5" name="Google Shape;7785;p61"/>
          <p:cNvGrpSpPr/>
          <p:nvPr/>
        </p:nvGrpSpPr>
        <p:grpSpPr>
          <a:xfrm>
            <a:off x="8153834" y="3499401"/>
            <a:ext cx="280585" cy="673164"/>
            <a:chOff x="8075075" y="3754290"/>
            <a:chExt cx="255612" cy="613194"/>
          </a:xfrm>
        </p:grpSpPr>
        <p:grpSp>
          <p:nvGrpSpPr>
            <p:cNvPr id="7786" name="Google Shape;7786;p61"/>
            <p:cNvGrpSpPr/>
            <p:nvPr/>
          </p:nvGrpSpPr>
          <p:grpSpPr>
            <a:xfrm>
              <a:off x="8075075" y="3754290"/>
              <a:ext cx="255612" cy="613194"/>
              <a:chOff x="8075075" y="3754290"/>
              <a:chExt cx="255612" cy="613194"/>
            </a:xfrm>
          </p:grpSpPr>
          <p:sp>
            <p:nvSpPr>
              <p:cNvPr id="7787" name="Google Shape;7787;p61"/>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1"/>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89" name="Google Shape;7789;p61"/>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0" name="Google Shape;7790;p61"/>
          <p:cNvGrpSpPr/>
          <p:nvPr/>
        </p:nvGrpSpPr>
        <p:grpSpPr>
          <a:xfrm>
            <a:off x="5270892" y="3488198"/>
            <a:ext cx="470352" cy="683745"/>
            <a:chOff x="1697726" y="3244179"/>
            <a:chExt cx="788124" cy="1146069"/>
          </a:xfrm>
        </p:grpSpPr>
        <p:sp>
          <p:nvSpPr>
            <p:cNvPr id="7791" name="Google Shape;7791;p6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93" name="Google Shape;7793;p61"/>
          <p:cNvSpPr/>
          <p:nvPr/>
        </p:nvSpPr>
        <p:spPr>
          <a:xfrm>
            <a:off x="8128357" y="3402200"/>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4" name="Google Shape;7794;p61"/>
          <p:cNvGrpSpPr/>
          <p:nvPr/>
        </p:nvGrpSpPr>
        <p:grpSpPr>
          <a:xfrm>
            <a:off x="5892043" y="3499400"/>
            <a:ext cx="293891" cy="293845"/>
            <a:chOff x="6134814" y="3754290"/>
            <a:chExt cx="293891" cy="293845"/>
          </a:xfrm>
        </p:grpSpPr>
        <p:sp>
          <p:nvSpPr>
            <p:cNvPr id="7795" name="Google Shape;7795;p61"/>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1"/>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7" name="Google Shape;7797;p61"/>
          <p:cNvGrpSpPr/>
          <p:nvPr/>
        </p:nvGrpSpPr>
        <p:grpSpPr>
          <a:xfrm>
            <a:off x="5892043" y="3878071"/>
            <a:ext cx="293891" cy="293891"/>
            <a:chOff x="6134814" y="4086186"/>
            <a:chExt cx="293891" cy="293891"/>
          </a:xfrm>
        </p:grpSpPr>
        <p:sp>
          <p:nvSpPr>
            <p:cNvPr id="7798" name="Google Shape;7798;p61"/>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1"/>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00" name="Google Shape;7800;p61"/>
          <p:cNvSpPr/>
          <p:nvPr/>
        </p:nvSpPr>
        <p:spPr>
          <a:xfrm>
            <a:off x="6930470" y="3498597"/>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61"/>
          <p:cNvSpPr/>
          <p:nvPr/>
        </p:nvSpPr>
        <p:spPr>
          <a:xfrm rot="10800000">
            <a:off x="6336732" y="3496335"/>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02" name="Google Shape;7802;p61"/>
          <p:cNvGrpSpPr/>
          <p:nvPr/>
        </p:nvGrpSpPr>
        <p:grpSpPr>
          <a:xfrm>
            <a:off x="7817018" y="2706764"/>
            <a:ext cx="622883" cy="621944"/>
            <a:chOff x="1187048" y="238125"/>
            <a:chExt cx="5256397" cy="5248476"/>
          </a:xfrm>
        </p:grpSpPr>
        <p:sp>
          <p:nvSpPr>
            <p:cNvPr id="7803" name="Google Shape;7803;p6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1"/>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1"/>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1"/>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7" name="Google Shape;7807;p61"/>
          <p:cNvGrpSpPr/>
          <p:nvPr/>
        </p:nvGrpSpPr>
        <p:grpSpPr>
          <a:xfrm>
            <a:off x="2274123" y="2716372"/>
            <a:ext cx="1310987" cy="612407"/>
            <a:chOff x="238125" y="1188750"/>
            <a:chExt cx="7140450" cy="3335550"/>
          </a:xfrm>
        </p:grpSpPr>
        <p:sp>
          <p:nvSpPr>
            <p:cNvPr id="7808" name="Google Shape;7808;p6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3" name="Google Shape;7813;p61"/>
          <p:cNvGrpSpPr/>
          <p:nvPr/>
        </p:nvGrpSpPr>
        <p:grpSpPr>
          <a:xfrm>
            <a:off x="6599995" y="2706927"/>
            <a:ext cx="1110299" cy="621702"/>
            <a:chOff x="238125" y="1335475"/>
            <a:chExt cx="5418735" cy="3034175"/>
          </a:xfrm>
        </p:grpSpPr>
        <p:sp>
          <p:nvSpPr>
            <p:cNvPr id="7814" name="Google Shape;7814;p6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7" name="Google Shape;7817;p61"/>
          <p:cNvGrpSpPr/>
          <p:nvPr/>
        </p:nvGrpSpPr>
        <p:grpSpPr>
          <a:xfrm>
            <a:off x="5417655" y="2703824"/>
            <a:ext cx="1074451" cy="627181"/>
            <a:chOff x="5359127" y="2910889"/>
            <a:chExt cx="1097723" cy="640831"/>
          </a:xfrm>
        </p:grpSpPr>
        <p:grpSp>
          <p:nvGrpSpPr>
            <p:cNvPr id="7818" name="Google Shape;7818;p61"/>
            <p:cNvGrpSpPr/>
            <p:nvPr/>
          </p:nvGrpSpPr>
          <p:grpSpPr>
            <a:xfrm>
              <a:off x="5929791" y="3263088"/>
              <a:ext cx="527060" cy="287097"/>
              <a:chOff x="5929791" y="3263088"/>
              <a:chExt cx="527060" cy="287097"/>
            </a:xfrm>
          </p:grpSpPr>
          <p:sp>
            <p:nvSpPr>
              <p:cNvPr id="7819" name="Google Shape;7819;p61"/>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820" name="Google Shape;7820;p61"/>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821" name="Google Shape;7821;p61"/>
            <p:cNvGrpSpPr/>
            <p:nvPr/>
          </p:nvGrpSpPr>
          <p:grpSpPr>
            <a:xfrm>
              <a:off x="5359127" y="3263089"/>
              <a:ext cx="526428" cy="288631"/>
              <a:chOff x="5359127" y="3263089"/>
              <a:chExt cx="526428" cy="288631"/>
            </a:xfrm>
          </p:grpSpPr>
          <p:sp>
            <p:nvSpPr>
              <p:cNvPr id="7822" name="Google Shape;7822;p61"/>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823" name="Google Shape;7823;p61"/>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824" name="Google Shape;7824;p61"/>
            <p:cNvGrpSpPr/>
            <p:nvPr/>
          </p:nvGrpSpPr>
          <p:grpSpPr>
            <a:xfrm>
              <a:off x="5551525" y="2910889"/>
              <a:ext cx="520901" cy="610283"/>
              <a:chOff x="5551525" y="2910889"/>
              <a:chExt cx="520901" cy="610283"/>
            </a:xfrm>
          </p:grpSpPr>
          <p:sp>
            <p:nvSpPr>
              <p:cNvPr id="7825" name="Google Shape;7825;p61"/>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826" name="Google Shape;7826;p61"/>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827" name="Google Shape;7827;p61"/>
            <p:cNvGrpSpPr/>
            <p:nvPr/>
          </p:nvGrpSpPr>
          <p:grpSpPr>
            <a:xfrm>
              <a:off x="5743962" y="2919100"/>
              <a:ext cx="623674" cy="284502"/>
              <a:chOff x="5743962" y="2919100"/>
              <a:chExt cx="623674" cy="284502"/>
            </a:xfrm>
          </p:grpSpPr>
          <p:sp>
            <p:nvSpPr>
              <p:cNvPr id="7828" name="Google Shape;7828;p61"/>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829" name="Google Shape;7829;p61"/>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830" name="Google Shape;7830;p61"/>
          <p:cNvGrpSpPr/>
          <p:nvPr/>
        </p:nvGrpSpPr>
        <p:grpSpPr>
          <a:xfrm>
            <a:off x="7568868" y="1854536"/>
            <a:ext cx="874976" cy="719600"/>
            <a:chOff x="7608988" y="2093194"/>
            <a:chExt cx="817276" cy="672147"/>
          </a:xfrm>
        </p:grpSpPr>
        <p:cxnSp>
          <p:nvCxnSpPr>
            <p:cNvPr id="7831" name="Google Shape;7831;p61"/>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832" name="Google Shape;7832;p61"/>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833" name="Google Shape;7833;p61"/>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834" name="Google Shape;7834;p61"/>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835" name="Google Shape;7835;p61"/>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836" name="Google Shape;7836;p61"/>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837" name="Google Shape;7837;p61"/>
            <p:cNvGrpSpPr/>
            <p:nvPr/>
          </p:nvGrpSpPr>
          <p:grpSpPr>
            <a:xfrm>
              <a:off x="7721175" y="2093194"/>
              <a:ext cx="599587" cy="623846"/>
              <a:chOff x="7721175" y="2093194"/>
              <a:chExt cx="599587" cy="623846"/>
            </a:xfrm>
          </p:grpSpPr>
          <p:grpSp>
            <p:nvGrpSpPr>
              <p:cNvPr id="7838" name="Google Shape;7838;p61"/>
              <p:cNvGrpSpPr/>
              <p:nvPr/>
            </p:nvGrpSpPr>
            <p:grpSpPr>
              <a:xfrm>
                <a:off x="7721175" y="2093194"/>
                <a:ext cx="291605" cy="623846"/>
                <a:chOff x="9405575" y="2061418"/>
                <a:chExt cx="291605" cy="623846"/>
              </a:xfrm>
            </p:grpSpPr>
            <p:sp>
              <p:nvSpPr>
                <p:cNvPr id="7839" name="Google Shape;7839;p6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6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6" name="Google Shape;7846;p61"/>
              <p:cNvGrpSpPr/>
              <p:nvPr/>
            </p:nvGrpSpPr>
            <p:grpSpPr>
              <a:xfrm flipH="1">
                <a:off x="8029157" y="2093194"/>
                <a:ext cx="291605" cy="623846"/>
                <a:chOff x="9405575" y="2061418"/>
                <a:chExt cx="291605" cy="623846"/>
              </a:xfrm>
            </p:grpSpPr>
            <p:sp>
              <p:nvSpPr>
                <p:cNvPr id="7847" name="Google Shape;7847;p61"/>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1"/>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1"/>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1"/>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1"/>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1"/>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61"/>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854" name="Google Shape;7854;p61"/>
          <p:cNvGrpSpPr/>
          <p:nvPr/>
        </p:nvGrpSpPr>
        <p:grpSpPr>
          <a:xfrm>
            <a:off x="4013304" y="970938"/>
            <a:ext cx="712557" cy="785901"/>
            <a:chOff x="4206459" y="1191441"/>
            <a:chExt cx="712557" cy="785901"/>
          </a:xfrm>
        </p:grpSpPr>
        <p:sp>
          <p:nvSpPr>
            <p:cNvPr id="7855" name="Google Shape;7855;p61"/>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1"/>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1"/>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1"/>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59" name="Google Shape;7859;p61"/>
            <p:cNvGrpSpPr/>
            <p:nvPr/>
          </p:nvGrpSpPr>
          <p:grpSpPr>
            <a:xfrm>
              <a:off x="4644280" y="1290523"/>
              <a:ext cx="143716" cy="29463"/>
              <a:chOff x="4644280" y="1290523"/>
              <a:chExt cx="143716" cy="29463"/>
            </a:xfrm>
          </p:grpSpPr>
          <p:sp>
            <p:nvSpPr>
              <p:cNvPr id="7860" name="Google Shape;7860;p61"/>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61"/>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61"/>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1"/>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4" name="Google Shape;7864;p61"/>
            <p:cNvGrpSpPr/>
            <p:nvPr/>
          </p:nvGrpSpPr>
          <p:grpSpPr>
            <a:xfrm>
              <a:off x="4356567" y="1191441"/>
              <a:ext cx="143690" cy="29488"/>
              <a:chOff x="4356567" y="1191441"/>
              <a:chExt cx="143690" cy="29488"/>
            </a:xfrm>
          </p:grpSpPr>
          <p:sp>
            <p:nvSpPr>
              <p:cNvPr id="7865" name="Google Shape;7865;p61"/>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1"/>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61"/>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61"/>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9" name="Google Shape;7869;p61"/>
            <p:cNvGrpSpPr/>
            <p:nvPr/>
          </p:nvGrpSpPr>
          <p:grpSpPr>
            <a:xfrm>
              <a:off x="4339009" y="1863727"/>
              <a:ext cx="143703" cy="29476"/>
              <a:chOff x="4339009" y="1863727"/>
              <a:chExt cx="143703" cy="29476"/>
            </a:xfrm>
          </p:grpSpPr>
          <p:sp>
            <p:nvSpPr>
              <p:cNvPr id="7870" name="Google Shape;7870;p61"/>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1"/>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1"/>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1"/>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4" name="Google Shape;7874;p61"/>
            <p:cNvGrpSpPr/>
            <p:nvPr/>
          </p:nvGrpSpPr>
          <p:grpSpPr>
            <a:xfrm>
              <a:off x="4206459" y="1607315"/>
              <a:ext cx="29539" cy="142899"/>
              <a:chOff x="4206459" y="1607315"/>
              <a:chExt cx="29539" cy="142899"/>
            </a:xfrm>
          </p:grpSpPr>
          <p:sp>
            <p:nvSpPr>
              <p:cNvPr id="7875" name="Google Shape;7875;p61"/>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1"/>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1"/>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1"/>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9" name="Google Shape;7879;p61"/>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1"/>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1"/>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1"/>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83" name="Google Shape;7883;p61"/>
            <p:cNvGrpSpPr/>
            <p:nvPr/>
          </p:nvGrpSpPr>
          <p:grpSpPr>
            <a:xfrm>
              <a:off x="4889463" y="1423737"/>
              <a:ext cx="29552" cy="142899"/>
              <a:chOff x="4889463" y="1423737"/>
              <a:chExt cx="29552" cy="142899"/>
            </a:xfrm>
          </p:grpSpPr>
          <p:sp>
            <p:nvSpPr>
              <p:cNvPr id="7884" name="Google Shape;7884;p61"/>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1"/>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61"/>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1"/>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8" name="Google Shape;7888;p61"/>
            <p:cNvGrpSpPr/>
            <p:nvPr/>
          </p:nvGrpSpPr>
          <p:grpSpPr>
            <a:xfrm>
              <a:off x="4771663" y="1876896"/>
              <a:ext cx="108651" cy="100447"/>
              <a:chOff x="4771663" y="1876896"/>
              <a:chExt cx="108651" cy="100447"/>
            </a:xfrm>
          </p:grpSpPr>
          <p:sp>
            <p:nvSpPr>
              <p:cNvPr id="7889" name="Google Shape;7889;p61"/>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1"/>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1"/>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1"/>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3" name="Google Shape;7893;p61"/>
          <p:cNvGrpSpPr/>
          <p:nvPr/>
        </p:nvGrpSpPr>
        <p:grpSpPr>
          <a:xfrm>
            <a:off x="4008780" y="1854161"/>
            <a:ext cx="791287" cy="720350"/>
            <a:chOff x="267375" y="1071875"/>
            <a:chExt cx="470500" cy="428550"/>
          </a:xfrm>
        </p:grpSpPr>
        <p:sp>
          <p:nvSpPr>
            <p:cNvPr id="7894" name="Google Shape;7894;p61"/>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1"/>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1"/>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1"/>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1"/>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1"/>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1"/>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1"/>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2" name="Google Shape;7902;p61"/>
          <p:cNvGrpSpPr/>
          <p:nvPr/>
        </p:nvGrpSpPr>
        <p:grpSpPr>
          <a:xfrm>
            <a:off x="709275" y="3498791"/>
            <a:ext cx="1408444" cy="673166"/>
            <a:chOff x="712664" y="3693287"/>
            <a:chExt cx="1460738" cy="698160"/>
          </a:xfrm>
        </p:grpSpPr>
        <p:grpSp>
          <p:nvGrpSpPr>
            <p:cNvPr id="7903" name="Google Shape;7903;p61"/>
            <p:cNvGrpSpPr/>
            <p:nvPr/>
          </p:nvGrpSpPr>
          <p:grpSpPr>
            <a:xfrm>
              <a:off x="1380079" y="4133090"/>
              <a:ext cx="234048" cy="258099"/>
              <a:chOff x="1380079" y="4133090"/>
              <a:chExt cx="234048" cy="258099"/>
            </a:xfrm>
          </p:grpSpPr>
          <p:sp>
            <p:nvSpPr>
              <p:cNvPr id="7904" name="Google Shape;7904;p61"/>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1"/>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1"/>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7" name="Google Shape;7907;p61"/>
            <p:cNvGrpSpPr/>
            <p:nvPr/>
          </p:nvGrpSpPr>
          <p:grpSpPr>
            <a:xfrm>
              <a:off x="884610" y="3864082"/>
              <a:ext cx="1118566" cy="527275"/>
              <a:chOff x="890961" y="3865463"/>
              <a:chExt cx="1115221" cy="525698"/>
            </a:xfrm>
          </p:grpSpPr>
          <p:sp>
            <p:nvSpPr>
              <p:cNvPr id="7908" name="Google Shape;7908;p61"/>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1"/>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1"/>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1" name="Google Shape;7911;p61"/>
            <p:cNvGrpSpPr/>
            <p:nvPr/>
          </p:nvGrpSpPr>
          <p:grpSpPr>
            <a:xfrm>
              <a:off x="712664" y="3693287"/>
              <a:ext cx="1460738" cy="698160"/>
              <a:chOff x="712664" y="3693025"/>
              <a:chExt cx="1460738" cy="698160"/>
            </a:xfrm>
          </p:grpSpPr>
          <p:sp>
            <p:nvSpPr>
              <p:cNvPr id="7912" name="Google Shape;7912;p61"/>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1"/>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1"/>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1"/>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1"/>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1"/>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8" name="Google Shape;7918;p61"/>
          <p:cNvGrpSpPr/>
          <p:nvPr/>
        </p:nvGrpSpPr>
        <p:grpSpPr>
          <a:xfrm>
            <a:off x="3146990" y="970938"/>
            <a:ext cx="795485" cy="738831"/>
            <a:chOff x="3348603" y="1236445"/>
            <a:chExt cx="749256" cy="695894"/>
          </a:xfrm>
        </p:grpSpPr>
        <p:grpSp>
          <p:nvGrpSpPr>
            <p:cNvPr id="7919" name="Google Shape;7919;p61"/>
            <p:cNvGrpSpPr/>
            <p:nvPr/>
          </p:nvGrpSpPr>
          <p:grpSpPr>
            <a:xfrm>
              <a:off x="3583779" y="1236445"/>
              <a:ext cx="293795" cy="285811"/>
              <a:chOff x="3750225" y="1774000"/>
              <a:chExt cx="149575" cy="145525"/>
            </a:xfrm>
          </p:grpSpPr>
          <p:sp>
            <p:nvSpPr>
              <p:cNvPr id="7920" name="Google Shape;7920;p6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2" name="Google Shape;7922;p61"/>
            <p:cNvGrpSpPr/>
            <p:nvPr/>
          </p:nvGrpSpPr>
          <p:grpSpPr>
            <a:xfrm>
              <a:off x="3775534" y="1462599"/>
              <a:ext cx="322325" cy="285958"/>
              <a:chOff x="3847850" y="1889150"/>
              <a:chExt cx="164100" cy="145600"/>
            </a:xfrm>
          </p:grpSpPr>
          <p:sp>
            <p:nvSpPr>
              <p:cNvPr id="7923" name="Google Shape;7923;p6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5" name="Google Shape;7925;p61"/>
            <p:cNvGrpSpPr/>
            <p:nvPr/>
          </p:nvGrpSpPr>
          <p:grpSpPr>
            <a:xfrm>
              <a:off x="3545329" y="1646528"/>
              <a:ext cx="293746" cy="285811"/>
              <a:chOff x="3730650" y="1982800"/>
              <a:chExt cx="149550" cy="145525"/>
            </a:xfrm>
          </p:grpSpPr>
          <p:sp>
            <p:nvSpPr>
              <p:cNvPr id="7926" name="Google Shape;7926;p6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8" name="Google Shape;7928;p61"/>
            <p:cNvGrpSpPr/>
            <p:nvPr/>
          </p:nvGrpSpPr>
          <p:grpSpPr>
            <a:xfrm>
              <a:off x="3348603" y="1415046"/>
              <a:ext cx="294384" cy="284387"/>
              <a:chOff x="3630494" y="1864938"/>
              <a:chExt cx="149875" cy="144800"/>
            </a:xfrm>
          </p:grpSpPr>
          <p:sp>
            <p:nvSpPr>
              <p:cNvPr id="7929" name="Google Shape;7929;p61"/>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1"/>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31" name="Google Shape;7931;p61"/>
          <p:cNvGrpSpPr/>
          <p:nvPr/>
        </p:nvGrpSpPr>
        <p:grpSpPr>
          <a:xfrm>
            <a:off x="2268517" y="3493834"/>
            <a:ext cx="1324924" cy="678083"/>
            <a:chOff x="2413923" y="3711366"/>
            <a:chExt cx="1374117" cy="703260"/>
          </a:xfrm>
        </p:grpSpPr>
        <p:grpSp>
          <p:nvGrpSpPr>
            <p:cNvPr id="7932" name="Google Shape;7932;p61"/>
            <p:cNvGrpSpPr/>
            <p:nvPr/>
          </p:nvGrpSpPr>
          <p:grpSpPr>
            <a:xfrm>
              <a:off x="2413923" y="3711366"/>
              <a:ext cx="1374117" cy="703260"/>
              <a:chOff x="2413923" y="3711366"/>
              <a:chExt cx="1374117" cy="703260"/>
            </a:xfrm>
          </p:grpSpPr>
          <p:sp>
            <p:nvSpPr>
              <p:cNvPr id="7933" name="Google Shape;7933;p61"/>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34" name="Google Shape;7934;p61"/>
              <p:cNvGrpSpPr/>
              <p:nvPr/>
            </p:nvGrpSpPr>
            <p:grpSpPr>
              <a:xfrm>
                <a:off x="2600284" y="3808654"/>
                <a:ext cx="234506" cy="138009"/>
                <a:chOff x="2600284" y="3808654"/>
                <a:chExt cx="234506" cy="138009"/>
              </a:xfrm>
            </p:grpSpPr>
            <p:sp>
              <p:nvSpPr>
                <p:cNvPr id="7935" name="Google Shape;7935;p61"/>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36" name="Google Shape;7936;p61"/>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937" name="Google Shape;7937;p61"/>
              <p:cNvGrpSpPr/>
              <p:nvPr/>
            </p:nvGrpSpPr>
            <p:grpSpPr>
              <a:xfrm>
                <a:off x="3359659" y="3805664"/>
                <a:ext cx="232294" cy="141000"/>
                <a:chOff x="3359659" y="3805664"/>
                <a:chExt cx="232294" cy="141000"/>
              </a:xfrm>
            </p:grpSpPr>
            <p:sp>
              <p:nvSpPr>
                <p:cNvPr id="7938" name="Google Shape;7938;p61"/>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39" name="Google Shape;7939;p61"/>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940" name="Google Shape;7940;p61"/>
              <p:cNvGrpSpPr/>
              <p:nvPr/>
            </p:nvGrpSpPr>
            <p:grpSpPr>
              <a:xfrm>
                <a:off x="3067316" y="3711366"/>
                <a:ext cx="66900" cy="166809"/>
                <a:chOff x="3067316" y="3711366"/>
                <a:chExt cx="66900" cy="166809"/>
              </a:xfrm>
            </p:grpSpPr>
            <p:sp>
              <p:nvSpPr>
                <p:cNvPr id="7941" name="Google Shape;7941;p61"/>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42" name="Google Shape;7942;p61"/>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943" name="Google Shape;7943;p61"/>
              <p:cNvGrpSpPr/>
              <p:nvPr/>
            </p:nvGrpSpPr>
            <p:grpSpPr>
              <a:xfrm>
                <a:off x="2413923" y="4058666"/>
                <a:ext cx="224119" cy="66900"/>
                <a:chOff x="2413923" y="4058666"/>
                <a:chExt cx="224119" cy="66900"/>
              </a:xfrm>
            </p:grpSpPr>
            <p:sp>
              <p:nvSpPr>
                <p:cNvPr id="7944" name="Google Shape;7944;p61"/>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45" name="Google Shape;7945;p61"/>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946" name="Google Shape;7946;p61"/>
              <p:cNvGrpSpPr/>
              <p:nvPr/>
            </p:nvGrpSpPr>
            <p:grpSpPr>
              <a:xfrm>
                <a:off x="3564643" y="4058666"/>
                <a:ext cx="223397" cy="66900"/>
                <a:chOff x="3564643" y="4058666"/>
                <a:chExt cx="223397" cy="66900"/>
              </a:xfrm>
            </p:grpSpPr>
            <p:sp>
              <p:nvSpPr>
                <p:cNvPr id="7947" name="Google Shape;7947;p61"/>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948" name="Google Shape;7948;p61"/>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7949" name="Google Shape;7949;p61"/>
            <p:cNvGrpSpPr/>
            <p:nvPr/>
          </p:nvGrpSpPr>
          <p:grpSpPr>
            <a:xfrm>
              <a:off x="2633353" y="3965763"/>
              <a:ext cx="933975" cy="445687"/>
              <a:chOff x="2633353" y="3965763"/>
              <a:chExt cx="933975" cy="445687"/>
            </a:xfrm>
          </p:grpSpPr>
          <p:sp>
            <p:nvSpPr>
              <p:cNvPr id="7950" name="Google Shape;7950;p61"/>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1"/>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52" name="Google Shape;7952;p61"/>
          <p:cNvGrpSpPr/>
          <p:nvPr/>
        </p:nvGrpSpPr>
        <p:grpSpPr>
          <a:xfrm>
            <a:off x="6392789" y="1044382"/>
            <a:ext cx="1131087" cy="587383"/>
            <a:chOff x="238125" y="999450"/>
            <a:chExt cx="7140700" cy="3708225"/>
          </a:xfrm>
        </p:grpSpPr>
        <p:sp>
          <p:nvSpPr>
            <p:cNvPr id="7953" name="Google Shape;7953;p6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6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1"/>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2" name="Google Shape;7962;p61"/>
          <p:cNvGrpSpPr/>
          <p:nvPr/>
        </p:nvGrpSpPr>
        <p:grpSpPr>
          <a:xfrm>
            <a:off x="3744240" y="3493876"/>
            <a:ext cx="1375854" cy="678131"/>
            <a:chOff x="3913765" y="3641905"/>
            <a:chExt cx="1522805" cy="750560"/>
          </a:xfrm>
        </p:grpSpPr>
        <p:grpSp>
          <p:nvGrpSpPr>
            <p:cNvPr id="7963" name="Google Shape;7963;p61"/>
            <p:cNvGrpSpPr/>
            <p:nvPr/>
          </p:nvGrpSpPr>
          <p:grpSpPr>
            <a:xfrm>
              <a:off x="3913765" y="3997002"/>
              <a:ext cx="1522805" cy="395463"/>
              <a:chOff x="3913765" y="3997002"/>
              <a:chExt cx="1522805" cy="395463"/>
            </a:xfrm>
          </p:grpSpPr>
          <p:grpSp>
            <p:nvGrpSpPr>
              <p:cNvPr id="7964" name="Google Shape;7964;p61"/>
              <p:cNvGrpSpPr/>
              <p:nvPr/>
            </p:nvGrpSpPr>
            <p:grpSpPr>
              <a:xfrm>
                <a:off x="3913765" y="4138659"/>
                <a:ext cx="507602" cy="253806"/>
                <a:chOff x="3913765" y="4138659"/>
                <a:chExt cx="507602" cy="253806"/>
              </a:xfrm>
            </p:grpSpPr>
            <p:sp>
              <p:nvSpPr>
                <p:cNvPr id="7965" name="Google Shape;7965;p61"/>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1"/>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7967" name="Google Shape;7967;p61"/>
              <p:cNvGrpSpPr/>
              <p:nvPr/>
            </p:nvGrpSpPr>
            <p:grpSpPr>
              <a:xfrm>
                <a:off x="4421361" y="3997002"/>
                <a:ext cx="507618" cy="395463"/>
                <a:chOff x="4421361" y="3997002"/>
                <a:chExt cx="507618" cy="395463"/>
              </a:xfrm>
            </p:grpSpPr>
            <p:sp>
              <p:nvSpPr>
                <p:cNvPr id="7968" name="Google Shape;7968;p61"/>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1"/>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0" name="Google Shape;7970;p61"/>
              <p:cNvGrpSpPr/>
              <p:nvPr/>
            </p:nvGrpSpPr>
            <p:grpSpPr>
              <a:xfrm>
                <a:off x="4928973" y="4189418"/>
                <a:ext cx="507596" cy="203047"/>
                <a:chOff x="4928973" y="4189418"/>
                <a:chExt cx="507596" cy="203047"/>
              </a:xfrm>
            </p:grpSpPr>
            <p:sp>
              <p:nvSpPr>
                <p:cNvPr id="7971" name="Google Shape;7971;p61"/>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1"/>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3" name="Google Shape;7973;p61"/>
            <p:cNvGrpSpPr/>
            <p:nvPr/>
          </p:nvGrpSpPr>
          <p:grpSpPr>
            <a:xfrm>
              <a:off x="4482186" y="3641905"/>
              <a:ext cx="397605" cy="349784"/>
              <a:chOff x="2906375" y="1159725"/>
              <a:chExt cx="1860575" cy="1636800"/>
            </a:xfrm>
          </p:grpSpPr>
          <p:sp>
            <p:nvSpPr>
              <p:cNvPr id="7974" name="Google Shape;7974;p61"/>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61"/>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1"/>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1"/>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8" name="Google Shape;7978;p61"/>
          <p:cNvGrpSpPr/>
          <p:nvPr/>
        </p:nvGrpSpPr>
        <p:grpSpPr>
          <a:xfrm>
            <a:off x="6528949" y="1853803"/>
            <a:ext cx="940737" cy="721067"/>
            <a:chOff x="6599718" y="2068734"/>
            <a:chExt cx="940737" cy="721067"/>
          </a:xfrm>
        </p:grpSpPr>
        <p:sp>
          <p:nvSpPr>
            <p:cNvPr id="7979" name="Google Shape;7979;p61"/>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1"/>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1"/>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1"/>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1"/>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1"/>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85" name="Google Shape;7985;p61"/>
            <p:cNvGrpSpPr/>
            <p:nvPr/>
          </p:nvGrpSpPr>
          <p:grpSpPr>
            <a:xfrm>
              <a:off x="6836957" y="2068734"/>
              <a:ext cx="461892" cy="721067"/>
              <a:chOff x="6836957" y="2068734"/>
              <a:chExt cx="461892" cy="721067"/>
            </a:xfrm>
          </p:grpSpPr>
          <p:sp>
            <p:nvSpPr>
              <p:cNvPr id="7986" name="Google Shape;7986;p61"/>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1"/>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1"/>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1"/>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1"/>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1"/>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92" name="Google Shape;7992;p61"/>
              <p:cNvGrpSpPr/>
              <p:nvPr/>
            </p:nvGrpSpPr>
            <p:grpSpPr>
              <a:xfrm>
                <a:off x="6836957" y="2068734"/>
                <a:ext cx="461892" cy="721067"/>
                <a:chOff x="6836957" y="2068734"/>
                <a:chExt cx="461892" cy="721067"/>
              </a:xfrm>
            </p:grpSpPr>
            <p:sp>
              <p:nvSpPr>
                <p:cNvPr id="7993" name="Google Shape;7993;p61"/>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1"/>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1"/>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1"/>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1"/>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1"/>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1"/>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000" name="Google Shape;8000;p61"/>
          <p:cNvGrpSpPr/>
          <p:nvPr/>
        </p:nvGrpSpPr>
        <p:grpSpPr>
          <a:xfrm>
            <a:off x="2412267" y="1858149"/>
            <a:ext cx="712577" cy="712374"/>
            <a:chOff x="2559249" y="2069323"/>
            <a:chExt cx="685566" cy="685634"/>
          </a:xfrm>
        </p:grpSpPr>
        <p:sp>
          <p:nvSpPr>
            <p:cNvPr id="8001" name="Google Shape;8001;p61"/>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1"/>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1"/>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1"/>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1"/>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1"/>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1"/>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1"/>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1"/>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1"/>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1"/>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1"/>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1"/>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4" name="Google Shape;8014;p61"/>
          <p:cNvGrpSpPr/>
          <p:nvPr/>
        </p:nvGrpSpPr>
        <p:grpSpPr>
          <a:xfrm>
            <a:off x="7594705" y="970938"/>
            <a:ext cx="845645" cy="711911"/>
            <a:chOff x="951975" y="315800"/>
            <a:chExt cx="5860325" cy="4933550"/>
          </a:xfrm>
        </p:grpSpPr>
        <p:sp>
          <p:nvSpPr>
            <p:cNvPr id="8015" name="Google Shape;8015;p61"/>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1"/>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1"/>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1"/>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1"/>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1"/>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1"/>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1"/>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3" name="Google Shape;8023;p61"/>
          <p:cNvGrpSpPr/>
          <p:nvPr/>
        </p:nvGrpSpPr>
        <p:grpSpPr>
          <a:xfrm>
            <a:off x="3691834" y="2707047"/>
            <a:ext cx="1617932" cy="621724"/>
            <a:chOff x="3862800" y="3038525"/>
            <a:chExt cx="1329006" cy="510698"/>
          </a:xfrm>
        </p:grpSpPr>
        <p:sp>
          <p:nvSpPr>
            <p:cNvPr id="8024" name="Google Shape;8024;p61"/>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1"/>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26" name="Google Shape;8026;p61"/>
            <p:cNvGrpSpPr/>
            <p:nvPr/>
          </p:nvGrpSpPr>
          <p:grpSpPr>
            <a:xfrm>
              <a:off x="3967075" y="3040337"/>
              <a:ext cx="1019927" cy="402126"/>
              <a:chOff x="3967075" y="3040337"/>
              <a:chExt cx="1019927" cy="402126"/>
            </a:xfrm>
          </p:grpSpPr>
          <p:sp>
            <p:nvSpPr>
              <p:cNvPr id="8027" name="Google Shape;8027;p61"/>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1"/>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9" name="Google Shape;8029;p61"/>
            <p:cNvGrpSpPr/>
            <p:nvPr/>
          </p:nvGrpSpPr>
          <p:grpSpPr>
            <a:xfrm>
              <a:off x="4186700" y="3040337"/>
              <a:ext cx="390475" cy="183289"/>
              <a:chOff x="4186700" y="3040337"/>
              <a:chExt cx="390475" cy="183289"/>
            </a:xfrm>
          </p:grpSpPr>
          <p:sp>
            <p:nvSpPr>
              <p:cNvPr id="8030" name="Google Shape;8030;p61"/>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1"/>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61"/>
            <p:cNvGrpSpPr/>
            <p:nvPr/>
          </p:nvGrpSpPr>
          <p:grpSpPr>
            <a:xfrm>
              <a:off x="4073727" y="3040337"/>
              <a:ext cx="697794" cy="296263"/>
              <a:chOff x="4073727" y="3040337"/>
              <a:chExt cx="697794" cy="296263"/>
            </a:xfrm>
          </p:grpSpPr>
          <p:sp>
            <p:nvSpPr>
              <p:cNvPr id="8033" name="Google Shape;8033;p61"/>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1"/>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5" name="Google Shape;8035;p61"/>
            <p:cNvGrpSpPr/>
            <p:nvPr/>
          </p:nvGrpSpPr>
          <p:grpSpPr>
            <a:xfrm>
              <a:off x="3862800" y="3038525"/>
              <a:ext cx="1329006" cy="510698"/>
              <a:chOff x="3862800" y="3038525"/>
              <a:chExt cx="1329006" cy="510698"/>
            </a:xfrm>
          </p:grpSpPr>
          <p:sp>
            <p:nvSpPr>
              <p:cNvPr id="8036" name="Google Shape;8036;p61"/>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61"/>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38" name="Google Shape;8038;p61"/>
          <p:cNvGrpSpPr/>
          <p:nvPr/>
        </p:nvGrpSpPr>
        <p:grpSpPr>
          <a:xfrm>
            <a:off x="700156" y="970938"/>
            <a:ext cx="883205" cy="775176"/>
            <a:chOff x="649648" y="271400"/>
            <a:chExt cx="6215377" cy="5455143"/>
          </a:xfrm>
        </p:grpSpPr>
        <p:sp>
          <p:nvSpPr>
            <p:cNvPr id="8039" name="Google Shape;8039;p61"/>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1"/>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1"/>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1"/>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1"/>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1"/>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1"/>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1"/>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1"/>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1"/>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1"/>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61"/>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1" name="Google Shape;8051;p61"/>
          <p:cNvGrpSpPr/>
          <p:nvPr/>
        </p:nvGrpSpPr>
        <p:grpSpPr>
          <a:xfrm>
            <a:off x="2308457" y="970938"/>
            <a:ext cx="767704" cy="815489"/>
            <a:chOff x="2499700" y="1135950"/>
            <a:chExt cx="732402" cy="777990"/>
          </a:xfrm>
        </p:grpSpPr>
        <p:grpSp>
          <p:nvGrpSpPr>
            <p:cNvPr id="8052" name="Google Shape;8052;p61"/>
            <p:cNvGrpSpPr/>
            <p:nvPr/>
          </p:nvGrpSpPr>
          <p:grpSpPr>
            <a:xfrm>
              <a:off x="2499700" y="1135950"/>
              <a:ext cx="732402" cy="694705"/>
              <a:chOff x="2499700" y="1135950"/>
              <a:chExt cx="732402" cy="694705"/>
            </a:xfrm>
          </p:grpSpPr>
          <p:sp>
            <p:nvSpPr>
              <p:cNvPr id="8053" name="Google Shape;8053;p61"/>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1"/>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1"/>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1"/>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1"/>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1"/>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1"/>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1"/>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1"/>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1"/>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1"/>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1"/>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1"/>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1"/>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1"/>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1"/>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1"/>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1"/>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1"/>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1"/>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61"/>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1"/>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1"/>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61"/>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1"/>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61"/>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1"/>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0" name="Google Shape;8080;p61"/>
            <p:cNvGrpSpPr/>
            <p:nvPr/>
          </p:nvGrpSpPr>
          <p:grpSpPr>
            <a:xfrm>
              <a:off x="2517909" y="1188726"/>
              <a:ext cx="702702" cy="725214"/>
              <a:chOff x="2517909" y="1188726"/>
              <a:chExt cx="702702" cy="725214"/>
            </a:xfrm>
          </p:grpSpPr>
          <p:sp>
            <p:nvSpPr>
              <p:cNvPr id="8081" name="Google Shape;8081;p61"/>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1"/>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1"/>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1"/>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1"/>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86" name="Google Shape;8086;p61"/>
          <p:cNvGrpSpPr/>
          <p:nvPr/>
        </p:nvGrpSpPr>
        <p:grpSpPr>
          <a:xfrm>
            <a:off x="1654189" y="970938"/>
            <a:ext cx="583439" cy="870229"/>
            <a:chOff x="1716825" y="1121550"/>
            <a:chExt cx="622800" cy="928938"/>
          </a:xfrm>
        </p:grpSpPr>
        <p:grpSp>
          <p:nvGrpSpPr>
            <p:cNvPr id="8087" name="Google Shape;8087;p61"/>
            <p:cNvGrpSpPr/>
            <p:nvPr/>
          </p:nvGrpSpPr>
          <p:grpSpPr>
            <a:xfrm>
              <a:off x="1716825" y="1121550"/>
              <a:ext cx="622800" cy="928938"/>
              <a:chOff x="1716825" y="1121550"/>
              <a:chExt cx="622800" cy="928938"/>
            </a:xfrm>
          </p:grpSpPr>
          <p:cxnSp>
            <p:nvCxnSpPr>
              <p:cNvPr id="8088" name="Google Shape;8088;p61"/>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089" name="Google Shape;8089;p61"/>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0" name="Google Shape;8090;p61"/>
            <p:cNvGrpSpPr/>
            <p:nvPr/>
          </p:nvGrpSpPr>
          <p:grpSpPr>
            <a:xfrm>
              <a:off x="1768050" y="1172775"/>
              <a:ext cx="520200" cy="832000"/>
              <a:chOff x="1768050" y="1172775"/>
              <a:chExt cx="520200" cy="832000"/>
            </a:xfrm>
          </p:grpSpPr>
          <p:cxnSp>
            <p:nvCxnSpPr>
              <p:cNvPr id="8091" name="Google Shape;8091;p61"/>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092" name="Google Shape;8092;p61"/>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3" name="Google Shape;8093;p61"/>
            <p:cNvGrpSpPr/>
            <p:nvPr/>
          </p:nvGrpSpPr>
          <p:grpSpPr>
            <a:xfrm>
              <a:off x="1820100" y="1225475"/>
              <a:ext cx="416400" cy="729575"/>
              <a:chOff x="1820100" y="1225475"/>
              <a:chExt cx="416400" cy="729575"/>
            </a:xfrm>
          </p:grpSpPr>
          <p:cxnSp>
            <p:nvCxnSpPr>
              <p:cNvPr id="8094" name="Google Shape;8094;p61"/>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095" name="Google Shape;8095;p61"/>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6" name="Google Shape;8096;p61"/>
            <p:cNvGrpSpPr/>
            <p:nvPr/>
          </p:nvGrpSpPr>
          <p:grpSpPr>
            <a:xfrm>
              <a:off x="1874250" y="1278825"/>
              <a:ext cx="308100" cy="605275"/>
              <a:chOff x="1874250" y="1278825"/>
              <a:chExt cx="308100" cy="605275"/>
            </a:xfrm>
          </p:grpSpPr>
          <p:cxnSp>
            <p:nvCxnSpPr>
              <p:cNvPr id="8097" name="Google Shape;8097;p61"/>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098" name="Google Shape;8098;p61"/>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9" name="Google Shape;8099;p61"/>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0" name="Google Shape;8100;p61"/>
          <p:cNvGrpSpPr/>
          <p:nvPr/>
        </p:nvGrpSpPr>
        <p:grpSpPr>
          <a:xfrm>
            <a:off x="1574012" y="1857260"/>
            <a:ext cx="739072" cy="714152"/>
            <a:chOff x="4334725" y="1355875"/>
            <a:chExt cx="3106650" cy="3001900"/>
          </a:xfrm>
        </p:grpSpPr>
        <p:grpSp>
          <p:nvGrpSpPr>
            <p:cNvPr id="8101" name="Google Shape;8101;p61"/>
            <p:cNvGrpSpPr/>
            <p:nvPr/>
          </p:nvGrpSpPr>
          <p:grpSpPr>
            <a:xfrm>
              <a:off x="4516050" y="1724875"/>
              <a:ext cx="2693725" cy="2632900"/>
              <a:chOff x="4516050" y="1724875"/>
              <a:chExt cx="2693725" cy="2632900"/>
            </a:xfrm>
          </p:grpSpPr>
          <p:sp>
            <p:nvSpPr>
              <p:cNvPr id="8102" name="Google Shape;8102;p61"/>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1"/>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1"/>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5" name="Google Shape;8105;p61"/>
            <p:cNvGrpSpPr/>
            <p:nvPr/>
          </p:nvGrpSpPr>
          <p:grpSpPr>
            <a:xfrm>
              <a:off x="4334725" y="1355875"/>
              <a:ext cx="3106650" cy="2709650"/>
              <a:chOff x="4334725" y="1355875"/>
              <a:chExt cx="3106650" cy="2709650"/>
            </a:xfrm>
          </p:grpSpPr>
          <p:sp>
            <p:nvSpPr>
              <p:cNvPr id="8106" name="Google Shape;8106;p61"/>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1"/>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1"/>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09" name="Google Shape;8109;p61"/>
          <p:cNvGrpSpPr/>
          <p:nvPr/>
        </p:nvGrpSpPr>
        <p:grpSpPr>
          <a:xfrm>
            <a:off x="7690961" y="3488031"/>
            <a:ext cx="312074" cy="684173"/>
            <a:chOff x="7645573" y="3754300"/>
            <a:chExt cx="293855" cy="644170"/>
          </a:xfrm>
        </p:grpSpPr>
        <p:sp>
          <p:nvSpPr>
            <p:cNvPr id="8110" name="Google Shape;8110;p61"/>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1"/>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2" name="Google Shape;8112;p61"/>
          <p:cNvGrpSpPr/>
          <p:nvPr/>
        </p:nvGrpSpPr>
        <p:grpSpPr>
          <a:xfrm>
            <a:off x="5612949" y="970938"/>
            <a:ext cx="709011" cy="739359"/>
            <a:chOff x="5830645" y="1256617"/>
            <a:chExt cx="530340" cy="553040"/>
          </a:xfrm>
        </p:grpSpPr>
        <p:grpSp>
          <p:nvGrpSpPr>
            <p:cNvPr id="8113" name="Google Shape;8113;p61"/>
            <p:cNvGrpSpPr/>
            <p:nvPr/>
          </p:nvGrpSpPr>
          <p:grpSpPr>
            <a:xfrm>
              <a:off x="5830645" y="1256617"/>
              <a:ext cx="259743" cy="269909"/>
              <a:chOff x="5830645" y="1256617"/>
              <a:chExt cx="259743" cy="269909"/>
            </a:xfrm>
          </p:grpSpPr>
          <p:sp>
            <p:nvSpPr>
              <p:cNvPr id="8114" name="Google Shape;8114;p61"/>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1"/>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6" name="Google Shape;8116;p61"/>
            <p:cNvGrpSpPr/>
            <p:nvPr/>
          </p:nvGrpSpPr>
          <p:grpSpPr>
            <a:xfrm>
              <a:off x="6101293" y="1256617"/>
              <a:ext cx="259692" cy="269909"/>
              <a:chOff x="6101293" y="1256617"/>
              <a:chExt cx="259692" cy="269909"/>
            </a:xfrm>
          </p:grpSpPr>
          <p:sp>
            <p:nvSpPr>
              <p:cNvPr id="8117" name="Google Shape;8117;p61"/>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1"/>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9" name="Google Shape;8119;p61"/>
            <p:cNvGrpSpPr/>
            <p:nvPr/>
          </p:nvGrpSpPr>
          <p:grpSpPr>
            <a:xfrm>
              <a:off x="5830645" y="1539749"/>
              <a:ext cx="259692" cy="269909"/>
              <a:chOff x="5830645" y="1539749"/>
              <a:chExt cx="259692" cy="269909"/>
            </a:xfrm>
          </p:grpSpPr>
          <p:sp>
            <p:nvSpPr>
              <p:cNvPr id="8120" name="Google Shape;8120;p61"/>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1"/>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2" name="Google Shape;8122;p61"/>
            <p:cNvGrpSpPr/>
            <p:nvPr/>
          </p:nvGrpSpPr>
          <p:grpSpPr>
            <a:xfrm>
              <a:off x="6101293" y="1539749"/>
              <a:ext cx="259692" cy="269909"/>
              <a:chOff x="6101293" y="1539749"/>
              <a:chExt cx="259692" cy="269909"/>
            </a:xfrm>
          </p:grpSpPr>
          <p:sp>
            <p:nvSpPr>
              <p:cNvPr id="8123" name="Google Shape;8123;p61"/>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1"/>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25" name="Google Shape;8125;p61"/>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6" name="Google Shape;8126;p61"/>
          <p:cNvGrpSpPr/>
          <p:nvPr/>
        </p:nvGrpSpPr>
        <p:grpSpPr>
          <a:xfrm>
            <a:off x="714444" y="2707054"/>
            <a:ext cx="1452955" cy="621360"/>
            <a:chOff x="732422" y="2990152"/>
            <a:chExt cx="1337773" cy="572102"/>
          </a:xfrm>
        </p:grpSpPr>
        <p:sp>
          <p:nvSpPr>
            <p:cNvPr id="8127" name="Google Shape;8127;p61"/>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1"/>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1"/>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1"/>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1"/>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1"/>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136"/>
        <p:cNvGrpSpPr/>
        <p:nvPr/>
      </p:nvGrpSpPr>
      <p:grpSpPr>
        <a:xfrm>
          <a:off x="0" y="0"/>
          <a:ext cx="0" cy="0"/>
          <a:chOff x="0" y="0"/>
          <a:chExt cx="0" cy="0"/>
        </a:xfrm>
      </p:grpSpPr>
      <p:grpSp>
        <p:nvGrpSpPr>
          <p:cNvPr id="8137" name="Google Shape;8137;p62"/>
          <p:cNvGrpSpPr/>
          <p:nvPr/>
        </p:nvGrpSpPr>
        <p:grpSpPr>
          <a:xfrm>
            <a:off x="708579" y="965872"/>
            <a:ext cx="1636117" cy="1526144"/>
            <a:chOff x="729238" y="1179665"/>
            <a:chExt cx="1636117" cy="1526144"/>
          </a:xfrm>
        </p:grpSpPr>
        <p:grpSp>
          <p:nvGrpSpPr>
            <p:cNvPr id="8138" name="Google Shape;8138;p62"/>
            <p:cNvGrpSpPr/>
            <p:nvPr/>
          </p:nvGrpSpPr>
          <p:grpSpPr>
            <a:xfrm>
              <a:off x="729238" y="1179665"/>
              <a:ext cx="80700" cy="1526144"/>
              <a:chOff x="729238" y="1179665"/>
              <a:chExt cx="80700" cy="1526144"/>
            </a:xfrm>
          </p:grpSpPr>
          <p:sp>
            <p:nvSpPr>
              <p:cNvPr id="8139" name="Google Shape;8139;p6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2"/>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2"/>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2"/>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2"/>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2"/>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2"/>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9" name="Google Shape;8149;p62"/>
            <p:cNvGrpSpPr/>
            <p:nvPr/>
          </p:nvGrpSpPr>
          <p:grpSpPr>
            <a:xfrm>
              <a:off x="903098" y="1179665"/>
              <a:ext cx="80700" cy="1526144"/>
              <a:chOff x="903098" y="1179665"/>
              <a:chExt cx="80700" cy="1526144"/>
            </a:xfrm>
          </p:grpSpPr>
          <p:sp>
            <p:nvSpPr>
              <p:cNvPr id="8150" name="Google Shape;8150;p6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2"/>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2"/>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2"/>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2"/>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0" name="Google Shape;8160;p62"/>
            <p:cNvGrpSpPr/>
            <p:nvPr/>
          </p:nvGrpSpPr>
          <p:grpSpPr>
            <a:xfrm>
              <a:off x="1076958" y="1179665"/>
              <a:ext cx="80700" cy="1526144"/>
              <a:chOff x="1076958" y="1179665"/>
              <a:chExt cx="80700" cy="1526144"/>
            </a:xfrm>
          </p:grpSpPr>
          <p:sp>
            <p:nvSpPr>
              <p:cNvPr id="8161" name="Google Shape;8161;p6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2"/>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2"/>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2"/>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1" name="Google Shape;8171;p62"/>
            <p:cNvGrpSpPr/>
            <p:nvPr/>
          </p:nvGrpSpPr>
          <p:grpSpPr>
            <a:xfrm>
              <a:off x="1247707" y="1179665"/>
              <a:ext cx="80700" cy="1526144"/>
              <a:chOff x="1247707" y="1179665"/>
              <a:chExt cx="80700" cy="1526144"/>
            </a:xfrm>
          </p:grpSpPr>
          <p:sp>
            <p:nvSpPr>
              <p:cNvPr id="8172" name="Google Shape;8172;p6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2"/>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62"/>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2"/>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2"/>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2"/>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2"/>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2"/>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2" name="Google Shape;8182;p62"/>
            <p:cNvGrpSpPr/>
            <p:nvPr/>
          </p:nvGrpSpPr>
          <p:grpSpPr>
            <a:xfrm>
              <a:off x="1421567" y="1179665"/>
              <a:ext cx="80700" cy="1526144"/>
              <a:chOff x="1421567" y="1179665"/>
              <a:chExt cx="80700" cy="1526144"/>
            </a:xfrm>
          </p:grpSpPr>
          <p:sp>
            <p:nvSpPr>
              <p:cNvPr id="8183" name="Google Shape;8183;p6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2"/>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2"/>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3" name="Google Shape;8193;p62"/>
            <p:cNvGrpSpPr/>
            <p:nvPr/>
          </p:nvGrpSpPr>
          <p:grpSpPr>
            <a:xfrm>
              <a:off x="1592327" y="1179665"/>
              <a:ext cx="80700" cy="1526144"/>
              <a:chOff x="1592327" y="1179665"/>
              <a:chExt cx="80700" cy="1526144"/>
            </a:xfrm>
          </p:grpSpPr>
          <p:sp>
            <p:nvSpPr>
              <p:cNvPr id="8194" name="Google Shape;8194;p6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2"/>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2"/>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2"/>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2"/>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4" name="Google Shape;8204;p62"/>
            <p:cNvGrpSpPr/>
            <p:nvPr/>
          </p:nvGrpSpPr>
          <p:grpSpPr>
            <a:xfrm>
              <a:off x="1766187" y="1179665"/>
              <a:ext cx="80700" cy="1526144"/>
              <a:chOff x="1766187" y="1179665"/>
              <a:chExt cx="80700" cy="1526144"/>
            </a:xfrm>
          </p:grpSpPr>
          <p:sp>
            <p:nvSpPr>
              <p:cNvPr id="8205" name="Google Shape;8205;p6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2"/>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5" name="Google Shape;8215;p62"/>
            <p:cNvGrpSpPr/>
            <p:nvPr/>
          </p:nvGrpSpPr>
          <p:grpSpPr>
            <a:xfrm>
              <a:off x="1936935" y="1179665"/>
              <a:ext cx="80700" cy="1526144"/>
              <a:chOff x="1936935" y="1179665"/>
              <a:chExt cx="80700" cy="1526144"/>
            </a:xfrm>
          </p:grpSpPr>
          <p:sp>
            <p:nvSpPr>
              <p:cNvPr id="8216" name="Google Shape;8216;p6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2"/>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2"/>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2"/>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2"/>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2"/>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6" name="Google Shape;8226;p62"/>
            <p:cNvGrpSpPr/>
            <p:nvPr/>
          </p:nvGrpSpPr>
          <p:grpSpPr>
            <a:xfrm>
              <a:off x="2110795" y="1179665"/>
              <a:ext cx="80700" cy="1526144"/>
              <a:chOff x="2110795" y="1179665"/>
              <a:chExt cx="80700" cy="1526144"/>
            </a:xfrm>
          </p:grpSpPr>
          <p:sp>
            <p:nvSpPr>
              <p:cNvPr id="8227" name="Google Shape;8227;p6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2"/>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62"/>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2"/>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2"/>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2"/>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62"/>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7" name="Google Shape;8237;p62"/>
            <p:cNvGrpSpPr/>
            <p:nvPr/>
          </p:nvGrpSpPr>
          <p:grpSpPr>
            <a:xfrm>
              <a:off x="2284655" y="1179665"/>
              <a:ext cx="80700" cy="1526144"/>
              <a:chOff x="2284655" y="1179665"/>
              <a:chExt cx="80700" cy="1526144"/>
            </a:xfrm>
          </p:grpSpPr>
          <p:sp>
            <p:nvSpPr>
              <p:cNvPr id="8238" name="Google Shape;8238;p6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6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6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62"/>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2"/>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2"/>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2"/>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48" name="Google Shape;8248;p62"/>
          <p:cNvGrpSpPr/>
          <p:nvPr/>
        </p:nvGrpSpPr>
        <p:grpSpPr>
          <a:xfrm>
            <a:off x="2603245" y="985011"/>
            <a:ext cx="1364248" cy="1102133"/>
            <a:chOff x="2623904" y="1198803"/>
            <a:chExt cx="1364248" cy="1102133"/>
          </a:xfrm>
        </p:grpSpPr>
        <p:grpSp>
          <p:nvGrpSpPr>
            <p:cNvPr id="8249" name="Google Shape;8249;p62"/>
            <p:cNvGrpSpPr/>
            <p:nvPr/>
          </p:nvGrpSpPr>
          <p:grpSpPr>
            <a:xfrm>
              <a:off x="2623907" y="1198803"/>
              <a:ext cx="1364245" cy="273000"/>
              <a:chOff x="2623907" y="1198803"/>
              <a:chExt cx="1364245" cy="273000"/>
            </a:xfrm>
          </p:grpSpPr>
          <p:sp>
            <p:nvSpPr>
              <p:cNvPr id="8250" name="Google Shape;8250;p6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2"/>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2"/>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2"/>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2"/>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5" name="Google Shape;8255;p62"/>
            <p:cNvGrpSpPr/>
            <p:nvPr/>
          </p:nvGrpSpPr>
          <p:grpSpPr>
            <a:xfrm>
              <a:off x="2623904" y="1476964"/>
              <a:ext cx="1364245" cy="273000"/>
              <a:chOff x="2623904" y="1476964"/>
              <a:chExt cx="1364245" cy="273000"/>
            </a:xfrm>
          </p:grpSpPr>
          <p:sp>
            <p:nvSpPr>
              <p:cNvPr id="8256" name="Google Shape;8256;p6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2"/>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2"/>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62"/>
            <p:cNvGrpSpPr/>
            <p:nvPr/>
          </p:nvGrpSpPr>
          <p:grpSpPr>
            <a:xfrm>
              <a:off x="2623907" y="1749775"/>
              <a:ext cx="1364245" cy="273000"/>
              <a:chOff x="2623907" y="1749775"/>
              <a:chExt cx="1364245" cy="273000"/>
            </a:xfrm>
          </p:grpSpPr>
          <p:sp>
            <p:nvSpPr>
              <p:cNvPr id="8262" name="Google Shape;8262;p6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2"/>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2"/>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2"/>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7" name="Google Shape;8267;p62"/>
            <p:cNvGrpSpPr/>
            <p:nvPr/>
          </p:nvGrpSpPr>
          <p:grpSpPr>
            <a:xfrm>
              <a:off x="2623904" y="2027936"/>
              <a:ext cx="1364245" cy="273000"/>
              <a:chOff x="2623904" y="2027936"/>
              <a:chExt cx="1364245" cy="273000"/>
            </a:xfrm>
          </p:grpSpPr>
          <p:sp>
            <p:nvSpPr>
              <p:cNvPr id="8268" name="Google Shape;8268;p62"/>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2"/>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2"/>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2"/>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2"/>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73" name="Google Shape;8273;p62"/>
          <p:cNvGrpSpPr/>
          <p:nvPr/>
        </p:nvGrpSpPr>
        <p:grpSpPr>
          <a:xfrm>
            <a:off x="2592706" y="2444193"/>
            <a:ext cx="1387541" cy="159124"/>
            <a:chOff x="3200660" y="2180272"/>
            <a:chExt cx="2563824" cy="378237"/>
          </a:xfrm>
        </p:grpSpPr>
        <p:sp>
          <p:nvSpPr>
            <p:cNvPr id="8274" name="Google Shape;8274;p6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2" name="Google Shape;8292;p62"/>
          <p:cNvGrpSpPr/>
          <p:nvPr/>
        </p:nvGrpSpPr>
        <p:grpSpPr>
          <a:xfrm>
            <a:off x="2589231" y="2722018"/>
            <a:ext cx="1390502" cy="159625"/>
            <a:chOff x="3530150" y="2790075"/>
            <a:chExt cx="1962600" cy="225300"/>
          </a:xfrm>
        </p:grpSpPr>
        <p:sp>
          <p:nvSpPr>
            <p:cNvPr id="8293" name="Google Shape;8293;p6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2"/>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5" name="Google Shape;8295;p62"/>
          <p:cNvGrpSpPr/>
          <p:nvPr/>
        </p:nvGrpSpPr>
        <p:grpSpPr>
          <a:xfrm>
            <a:off x="2589884" y="3000344"/>
            <a:ext cx="1411629" cy="153761"/>
            <a:chOff x="3558802" y="4011427"/>
            <a:chExt cx="1866000" cy="111300"/>
          </a:xfrm>
        </p:grpSpPr>
        <p:sp>
          <p:nvSpPr>
            <p:cNvPr id="8296" name="Google Shape;8296;p6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8" name="Google Shape;8298;p62"/>
          <p:cNvGrpSpPr/>
          <p:nvPr/>
        </p:nvGrpSpPr>
        <p:grpSpPr>
          <a:xfrm>
            <a:off x="2589576" y="2205744"/>
            <a:ext cx="1383503" cy="119749"/>
            <a:chOff x="3465975" y="2270276"/>
            <a:chExt cx="1986364" cy="171929"/>
          </a:xfrm>
        </p:grpSpPr>
        <p:sp>
          <p:nvSpPr>
            <p:cNvPr id="8299" name="Google Shape;8299;p6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7" name="Google Shape;8307;p62"/>
          <p:cNvGrpSpPr/>
          <p:nvPr/>
        </p:nvGrpSpPr>
        <p:grpSpPr>
          <a:xfrm>
            <a:off x="2600584" y="3569394"/>
            <a:ext cx="1369531" cy="195460"/>
            <a:chOff x="723300" y="4253549"/>
            <a:chExt cx="2276482" cy="324900"/>
          </a:xfrm>
        </p:grpSpPr>
        <p:sp>
          <p:nvSpPr>
            <p:cNvPr id="8308" name="Google Shape;8308;p6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3" name="Google Shape;8313;p62"/>
          <p:cNvGrpSpPr/>
          <p:nvPr/>
        </p:nvGrpSpPr>
        <p:grpSpPr>
          <a:xfrm>
            <a:off x="2590145" y="3270574"/>
            <a:ext cx="1389066" cy="180119"/>
            <a:chOff x="705948" y="3788465"/>
            <a:chExt cx="2308953" cy="299400"/>
          </a:xfrm>
        </p:grpSpPr>
        <p:sp>
          <p:nvSpPr>
            <p:cNvPr id="8314" name="Google Shape;8314;p62"/>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2"/>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2"/>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9" name="Google Shape;8319;p62"/>
          <p:cNvGrpSpPr/>
          <p:nvPr/>
        </p:nvGrpSpPr>
        <p:grpSpPr>
          <a:xfrm>
            <a:off x="2638082" y="3883554"/>
            <a:ext cx="1304609" cy="294074"/>
            <a:chOff x="2658741" y="4097347"/>
            <a:chExt cx="1304609" cy="294074"/>
          </a:xfrm>
        </p:grpSpPr>
        <p:grpSp>
          <p:nvGrpSpPr>
            <p:cNvPr id="8320" name="Google Shape;8320;p62"/>
            <p:cNvGrpSpPr/>
            <p:nvPr/>
          </p:nvGrpSpPr>
          <p:grpSpPr>
            <a:xfrm>
              <a:off x="2658741" y="4097347"/>
              <a:ext cx="118572" cy="294074"/>
              <a:chOff x="3343310" y="4475555"/>
              <a:chExt cx="127717" cy="316753"/>
            </a:xfrm>
          </p:grpSpPr>
          <p:sp>
            <p:nvSpPr>
              <p:cNvPr id="8321" name="Google Shape;8321;p6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3" name="Google Shape;8323;p62"/>
            <p:cNvGrpSpPr/>
            <p:nvPr/>
          </p:nvGrpSpPr>
          <p:grpSpPr>
            <a:xfrm>
              <a:off x="3815519" y="4098388"/>
              <a:ext cx="147831" cy="291991"/>
              <a:chOff x="3527539" y="4476677"/>
              <a:chExt cx="159232" cy="314510"/>
            </a:xfrm>
          </p:grpSpPr>
          <p:sp>
            <p:nvSpPr>
              <p:cNvPr id="8324" name="Google Shape;8324;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6" name="Google Shape;8326;p62"/>
            <p:cNvGrpSpPr/>
            <p:nvPr/>
          </p:nvGrpSpPr>
          <p:grpSpPr>
            <a:xfrm>
              <a:off x="3511696" y="4098388"/>
              <a:ext cx="147831" cy="291991"/>
              <a:chOff x="3527539" y="4476677"/>
              <a:chExt cx="159232" cy="314510"/>
            </a:xfrm>
          </p:grpSpPr>
          <p:sp>
            <p:nvSpPr>
              <p:cNvPr id="8327" name="Google Shape;8327;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9" name="Google Shape;8329;p62"/>
            <p:cNvGrpSpPr/>
            <p:nvPr/>
          </p:nvGrpSpPr>
          <p:grpSpPr>
            <a:xfrm>
              <a:off x="3207874" y="4098388"/>
              <a:ext cx="147831" cy="291991"/>
              <a:chOff x="3527539" y="4476677"/>
              <a:chExt cx="159232" cy="314510"/>
            </a:xfrm>
          </p:grpSpPr>
          <p:sp>
            <p:nvSpPr>
              <p:cNvPr id="8330" name="Google Shape;8330;p6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2" name="Google Shape;8332;p62"/>
            <p:cNvGrpSpPr/>
            <p:nvPr/>
          </p:nvGrpSpPr>
          <p:grpSpPr>
            <a:xfrm>
              <a:off x="2933305" y="4097347"/>
              <a:ext cx="118572" cy="294074"/>
              <a:chOff x="3343310" y="4475555"/>
              <a:chExt cx="127717" cy="316753"/>
            </a:xfrm>
          </p:grpSpPr>
          <p:sp>
            <p:nvSpPr>
              <p:cNvPr id="8333" name="Google Shape;8333;p6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35" name="Google Shape;8335;p62"/>
          <p:cNvGrpSpPr/>
          <p:nvPr/>
        </p:nvGrpSpPr>
        <p:grpSpPr>
          <a:xfrm>
            <a:off x="4256912" y="1866676"/>
            <a:ext cx="1433821" cy="191501"/>
            <a:chOff x="4273350" y="2080469"/>
            <a:chExt cx="1433821" cy="191501"/>
          </a:xfrm>
        </p:grpSpPr>
        <p:grpSp>
          <p:nvGrpSpPr>
            <p:cNvPr id="8336" name="Google Shape;8336;p62"/>
            <p:cNvGrpSpPr/>
            <p:nvPr/>
          </p:nvGrpSpPr>
          <p:grpSpPr>
            <a:xfrm>
              <a:off x="4273350" y="2080469"/>
              <a:ext cx="1433821" cy="0"/>
              <a:chOff x="5224975" y="2962250"/>
              <a:chExt cx="1544400" cy="0"/>
            </a:xfrm>
          </p:grpSpPr>
          <p:cxnSp>
            <p:nvCxnSpPr>
              <p:cNvPr id="8337" name="Google Shape;8337;p6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338" name="Google Shape;8338;p6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339" name="Google Shape;8339;p62"/>
            <p:cNvGrpSpPr/>
            <p:nvPr/>
          </p:nvGrpSpPr>
          <p:grpSpPr>
            <a:xfrm>
              <a:off x="4273350" y="2271969"/>
              <a:ext cx="1433821" cy="0"/>
              <a:chOff x="5224975" y="2962250"/>
              <a:chExt cx="1544400" cy="0"/>
            </a:xfrm>
          </p:grpSpPr>
          <p:cxnSp>
            <p:nvCxnSpPr>
              <p:cNvPr id="8340" name="Google Shape;8340;p6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341" name="Google Shape;8341;p6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342" name="Google Shape;8342;p62"/>
          <p:cNvGrpSpPr/>
          <p:nvPr/>
        </p:nvGrpSpPr>
        <p:grpSpPr>
          <a:xfrm>
            <a:off x="4258467" y="969244"/>
            <a:ext cx="1430711" cy="743389"/>
            <a:chOff x="5159450" y="1919950"/>
            <a:chExt cx="1541050" cy="862500"/>
          </a:xfrm>
        </p:grpSpPr>
        <p:sp>
          <p:nvSpPr>
            <p:cNvPr id="8343" name="Google Shape;8343;p6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8344" name="Google Shape;8344;p62"/>
            <p:cNvGrpSpPr/>
            <p:nvPr/>
          </p:nvGrpSpPr>
          <p:grpSpPr>
            <a:xfrm>
              <a:off x="5159450" y="1919950"/>
              <a:ext cx="1541050" cy="862500"/>
              <a:chOff x="5159450" y="1919950"/>
              <a:chExt cx="1541050" cy="862500"/>
            </a:xfrm>
          </p:grpSpPr>
          <p:cxnSp>
            <p:nvCxnSpPr>
              <p:cNvPr id="8345" name="Google Shape;8345;p6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346" name="Google Shape;8346;p6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347" name="Google Shape;8347;p62"/>
          <p:cNvGrpSpPr/>
          <p:nvPr/>
        </p:nvGrpSpPr>
        <p:grpSpPr>
          <a:xfrm>
            <a:off x="4248581" y="2192571"/>
            <a:ext cx="1450484" cy="1052087"/>
            <a:chOff x="5230575" y="1554475"/>
            <a:chExt cx="2137150" cy="1550150"/>
          </a:xfrm>
        </p:grpSpPr>
        <p:sp>
          <p:nvSpPr>
            <p:cNvPr id="8348" name="Google Shape;8348;p6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1" name="Google Shape;8361;p62"/>
          <p:cNvGrpSpPr/>
          <p:nvPr/>
        </p:nvGrpSpPr>
        <p:grpSpPr>
          <a:xfrm rot="10800000">
            <a:off x="4265131" y="3284761"/>
            <a:ext cx="1417383" cy="887946"/>
            <a:chOff x="5645403" y="2920021"/>
            <a:chExt cx="2650800" cy="2180614"/>
          </a:xfrm>
        </p:grpSpPr>
        <p:sp>
          <p:nvSpPr>
            <p:cNvPr id="8362" name="Google Shape;8362;p6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63" name="Google Shape;8363;p62"/>
            <p:cNvCxnSpPr>
              <a:stCxn id="8362"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364" name="Google Shape;8364;p6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65" name="Google Shape;8365;p62"/>
            <p:cNvCxnSpPr>
              <a:endCxn id="8364"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8366" name="Google Shape;8366;p6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67" name="Google Shape;8367;p62"/>
            <p:cNvCxnSpPr>
              <a:stCxn id="8366"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368" name="Google Shape;8368;p6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369" name="Google Shape;8369;p62"/>
            <p:cNvCxnSpPr>
              <a:endCxn id="8368"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370" name="Google Shape;8370;p62"/>
          <p:cNvGrpSpPr/>
          <p:nvPr/>
        </p:nvGrpSpPr>
        <p:grpSpPr>
          <a:xfrm>
            <a:off x="7365491" y="2188116"/>
            <a:ext cx="1071743" cy="1021579"/>
            <a:chOff x="7189833" y="2022667"/>
            <a:chExt cx="1251159" cy="1192597"/>
          </a:xfrm>
        </p:grpSpPr>
        <p:sp>
          <p:nvSpPr>
            <p:cNvPr id="8371" name="Google Shape;8371;p6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5" name="Google Shape;8375;p62"/>
          <p:cNvGrpSpPr/>
          <p:nvPr/>
        </p:nvGrpSpPr>
        <p:grpSpPr>
          <a:xfrm>
            <a:off x="706762" y="2614523"/>
            <a:ext cx="1695374" cy="1560837"/>
            <a:chOff x="727421" y="2828315"/>
            <a:chExt cx="1695374" cy="1560837"/>
          </a:xfrm>
        </p:grpSpPr>
        <p:grpSp>
          <p:nvGrpSpPr>
            <p:cNvPr id="8376" name="Google Shape;8376;p62"/>
            <p:cNvGrpSpPr/>
            <p:nvPr/>
          </p:nvGrpSpPr>
          <p:grpSpPr>
            <a:xfrm>
              <a:off x="819108" y="2882501"/>
              <a:ext cx="103104" cy="1426186"/>
              <a:chOff x="4674013" y="3100904"/>
              <a:chExt cx="122758" cy="1698043"/>
            </a:xfrm>
          </p:grpSpPr>
          <p:sp>
            <p:nvSpPr>
              <p:cNvPr id="8377" name="Google Shape;8377;p6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4" name="Google Shape;8384;p62"/>
            <p:cNvGrpSpPr/>
            <p:nvPr/>
          </p:nvGrpSpPr>
          <p:grpSpPr>
            <a:xfrm>
              <a:off x="1062475" y="2882501"/>
              <a:ext cx="103104" cy="1426186"/>
              <a:chOff x="4940438" y="3100904"/>
              <a:chExt cx="122758" cy="1698043"/>
            </a:xfrm>
          </p:grpSpPr>
          <p:sp>
            <p:nvSpPr>
              <p:cNvPr id="8385" name="Google Shape;8385;p6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6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2" name="Google Shape;8392;p62"/>
            <p:cNvGrpSpPr/>
            <p:nvPr/>
          </p:nvGrpSpPr>
          <p:grpSpPr>
            <a:xfrm>
              <a:off x="1299324" y="2882501"/>
              <a:ext cx="103104" cy="1426186"/>
              <a:chOff x="5206863" y="3100904"/>
              <a:chExt cx="122758" cy="1698043"/>
            </a:xfrm>
          </p:grpSpPr>
          <p:sp>
            <p:nvSpPr>
              <p:cNvPr id="8393" name="Google Shape;8393;p6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0" name="Google Shape;8400;p62"/>
            <p:cNvGrpSpPr/>
            <p:nvPr/>
          </p:nvGrpSpPr>
          <p:grpSpPr>
            <a:xfrm>
              <a:off x="1786057" y="2882501"/>
              <a:ext cx="103104" cy="1426186"/>
              <a:chOff x="6006138" y="3143629"/>
              <a:chExt cx="122758" cy="1698043"/>
            </a:xfrm>
          </p:grpSpPr>
          <p:sp>
            <p:nvSpPr>
              <p:cNvPr id="8401" name="Google Shape;8401;p6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8" name="Google Shape;8408;p62"/>
            <p:cNvGrpSpPr/>
            <p:nvPr/>
          </p:nvGrpSpPr>
          <p:grpSpPr>
            <a:xfrm>
              <a:off x="2029422" y="2882501"/>
              <a:ext cx="103104" cy="1426186"/>
              <a:chOff x="6805413" y="3100904"/>
              <a:chExt cx="122758" cy="1698043"/>
            </a:xfrm>
          </p:grpSpPr>
          <p:sp>
            <p:nvSpPr>
              <p:cNvPr id="8409" name="Google Shape;8409;p6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6" name="Google Shape;8416;p62"/>
            <p:cNvGrpSpPr/>
            <p:nvPr/>
          </p:nvGrpSpPr>
          <p:grpSpPr>
            <a:xfrm>
              <a:off x="727421" y="2828315"/>
              <a:ext cx="1695374" cy="1560837"/>
              <a:chOff x="734799" y="2782450"/>
              <a:chExt cx="1571100" cy="1577400"/>
            </a:xfrm>
          </p:grpSpPr>
          <p:cxnSp>
            <p:nvCxnSpPr>
              <p:cNvPr id="8417" name="Google Shape;8417;p6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418" name="Google Shape;8418;p6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419" name="Google Shape;8419;p62"/>
            <p:cNvGrpSpPr/>
            <p:nvPr/>
          </p:nvGrpSpPr>
          <p:grpSpPr>
            <a:xfrm>
              <a:off x="2272795" y="2882501"/>
              <a:ext cx="103104" cy="1426186"/>
              <a:chOff x="5206863" y="3100904"/>
              <a:chExt cx="122758" cy="1698043"/>
            </a:xfrm>
          </p:grpSpPr>
          <p:sp>
            <p:nvSpPr>
              <p:cNvPr id="8420" name="Google Shape;8420;p6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7" name="Google Shape;8427;p62"/>
            <p:cNvGrpSpPr/>
            <p:nvPr/>
          </p:nvGrpSpPr>
          <p:grpSpPr>
            <a:xfrm>
              <a:off x="1542694" y="2882501"/>
              <a:ext cx="103104" cy="1426186"/>
              <a:chOff x="6006138" y="3143629"/>
              <a:chExt cx="122758" cy="1698043"/>
            </a:xfrm>
          </p:grpSpPr>
          <p:sp>
            <p:nvSpPr>
              <p:cNvPr id="8428" name="Google Shape;8428;p6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35" name="Google Shape;8435;p62"/>
          <p:cNvGrpSpPr/>
          <p:nvPr/>
        </p:nvGrpSpPr>
        <p:grpSpPr>
          <a:xfrm>
            <a:off x="5915341" y="2192094"/>
            <a:ext cx="1248543" cy="1025319"/>
            <a:chOff x="5183758" y="1210600"/>
            <a:chExt cx="3605380" cy="2960783"/>
          </a:xfrm>
        </p:grpSpPr>
        <p:sp>
          <p:nvSpPr>
            <p:cNvPr id="8436" name="Google Shape;8436;p6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40" name="Google Shape;8440;p6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441" name="Google Shape;8441;p6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442" name="Google Shape;8442;p6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443" name="Google Shape;8443;p6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444" name="Google Shape;8444;p6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5" name="Google Shape;8445;p62"/>
          <p:cNvGrpSpPr/>
          <p:nvPr/>
        </p:nvGrpSpPr>
        <p:grpSpPr>
          <a:xfrm>
            <a:off x="5772403" y="3330411"/>
            <a:ext cx="2664831" cy="843440"/>
            <a:chOff x="5916567" y="1099697"/>
            <a:chExt cx="2556683" cy="809211"/>
          </a:xfrm>
        </p:grpSpPr>
        <p:sp>
          <p:nvSpPr>
            <p:cNvPr id="8446" name="Google Shape;8446;p6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4" name="Google Shape;8454;p62"/>
          <p:cNvGrpSpPr/>
          <p:nvPr/>
        </p:nvGrpSpPr>
        <p:grpSpPr>
          <a:xfrm>
            <a:off x="5879943" y="979270"/>
            <a:ext cx="1299851" cy="1023338"/>
            <a:chOff x="5900602" y="1193063"/>
            <a:chExt cx="1299851" cy="1023338"/>
          </a:xfrm>
        </p:grpSpPr>
        <p:grpSp>
          <p:nvGrpSpPr>
            <p:cNvPr id="8455" name="Google Shape;8455;p62"/>
            <p:cNvGrpSpPr/>
            <p:nvPr/>
          </p:nvGrpSpPr>
          <p:grpSpPr>
            <a:xfrm>
              <a:off x="6743564" y="1193063"/>
              <a:ext cx="456889" cy="700379"/>
              <a:chOff x="6743564" y="1193063"/>
              <a:chExt cx="456889" cy="700379"/>
            </a:xfrm>
          </p:grpSpPr>
          <p:grpSp>
            <p:nvGrpSpPr>
              <p:cNvPr id="8456" name="Google Shape;8456;p62"/>
              <p:cNvGrpSpPr/>
              <p:nvPr/>
            </p:nvGrpSpPr>
            <p:grpSpPr>
              <a:xfrm>
                <a:off x="6743564" y="1690731"/>
                <a:ext cx="214402" cy="202710"/>
                <a:chOff x="6743564" y="1690731"/>
                <a:chExt cx="214402" cy="202710"/>
              </a:xfrm>
            </p:grpSpPr>
            <p:sp>
              <p:nvSpPr>
                <p:cNvPr id="8457" name="Google Shape;8457;p6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9" name="Google Shape;8459;p62"/>
              <p:cNvGrpSpPr/>
              <p:nvPr/>
            </p:nvGrpSpPr>
            <p:grpSpPr>
              <a:xfrm>
                <a:off x="6915505" y="1193063"/>
                <a:ext cx="284947" cy="589637"/>
                <a:chOff x="6915505" y="1193063"/>
                <a:chExt cx="284947" cy="589637"/>
              </a:xfrm>
            </p:grpSpPr>
            <p:sp>
              <p:nvSpPr>
                <p:cNvPr id="8460" name="Google Shape;8460;p6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61" name="Google Shape;8461;p6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462" name="Google Shape;8462;p62"/>
            <p:cNvGrpSpPr/>
            <p:nvPr/>
          </p:nvGrpSpPr>
          <p:grpSpPr>
            <a:xfrm>
              <a:off x="6520337" y="1193063"/>
              <a:ext cx="341815" cy="801589"/>
              <a:chOff x="6520337" y="1193063"/>
              <a:chExt cx="341815" cy="801589"/>
            </a:xfrm>
          </p:grpSpPr>
          <p:grpSp>
            <p:nvGrpSpPr>
              <p:cNvPr id="8463" name="Google Shape;8463;p62"/>
              <p:cNvGrpSpPr/>
              <p:nvPr/>
            </p:nvGrpSpPr>
            <p:grpSpPr>
              <a:xfrm>
                <a:off x="6520337" y="1589527"/>
                <a:ext cx="213950" cy="405125"/>
                <a:chOff x="6520337" y="1589527"/>
                <a:chExt cx="213950" cy="405125"/>
              </a:xfrm>
            </p:grpSpPr>
            <p:sp>
              <p:nvSpPr>
                <p:cNvPr id="8464" name="Google Shape;8464;p6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6" name="Google Shape;8466;p62"/>
              <p:cNvGrpSpPr/>
              <p:nvPr/>
            </p:nvGrpSpPr>
            <p:grpSpPr>
              <a:xfrm>
                <a:off x="6577204" y="1193063"/>
                <a:ext cx="284947" cy="453562"/>
                <a:chOff x="6577204" y="1193063"/>
                <a:chExt cx="284947" cy="453562"/>
              </a:xfrm>
            </p:grpSpPr>
            <p:sp>
              <p:nvSpPr>
                <p:cNvPr id="8467" name="Google Shape;8467;p6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68" name="Google Shape;8468;p6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469" name="Google Shape;8469;p62"/>
            <p:cNvGrpSpPr/>
            <p:nvPr/>
          </p:nvGrpSpPr>
          <p:grpSpPr>
            <a:xfrm>
              <a:off x="6238903" y="1193063"/>
              <a:ext cx="300475" cy="901782"/>
              <a:chOff x="6238903" y="1193063"/>
              <a:chExt cx="300475" cy="901782"/>
            </a:xfrm>
          </p:grpSpPr>
          <p:grpSp>
            <p:nvGrpSpPr>
              <p:cNvPr id="8470" name="Google Shape;8470;p62"/>
              <p:cNvGrpSpPr/>
              <p:nvPr/>
            </p:nvGrpSpPr>
            <p:grpSpPr>
              <a:xfrm>
                <a:off x="6290865" y="1489315"/>
                <a:ext cx="248514" cy="605530"/>
                <a:chOff x="6290865" y="1489315"/>
                <a:chExt cx="248514" cy="605530"/>
              </a:xfrm>
            </p:grpSpPr>
            <p:sp>
              <p:nvSpPr>
                <p:cNvPr id="8471" name="Google Shape;8471;p6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3" name="Google Shape;8473;p62"/>
              <p:cNvGrpSpPr/>
              <p:nvPr/>
            </p:nvGrpSpPr>
            <p:grpSpPr>
              <a:xfrm>
                <a:off x="6238903" y="1193063"/>
                <a:ext cx="284947" cy="327512"/>
                <a:chOff x="6238903" y="1193063"/>
                <a:chExt cx="284947" cy="327512"/>
              </a:xfrm>
            </p:grpSpPr>
            <p:sp>
              <p:nvSpPr>
                <p:cNvPr id="8474" name="Google Shape;8474;p6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75" name="Google Shape;8475;p6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476" name="Google Shape;8476;p62"/>
            <p:cNvGrpSpPr/>
            <p:nvPr/>
          </p:nvGrpSpPr>
          <p:grpSpPr>
            <a:xfrm>
              <a:off x="5900602" y="1193063"/>
              <a:ext cx="444345" cy="1023338"/>
              <a:chOff x="5900602" y="1193063"/>
              <a:chExt cx="444345" cy="1023338"/>
            </a:xfrm>
          </p:grpSpPr>
          <p:grpSp>
            <p:nvGrpSpPr>
              <p:cNvPr id="8477" name="Google Shape;8477;p62"/>
              <p:cNvGrpSpPr/>
              <p:nvPr/>
            </p:nvGrpSpPr>
            <p:grpSpPr>
              <a:xfrm>
                <a:off x="6046501" y="1367785"/>
                <a:ext cx="298446" cy="848616"/>
                <a:chOff x="6046501" y="1367785"/>
                <a:chExt cx="298446" cy="848616"/>
              </a:xfrm>
            </p:grpSpPr>
            <p:sp>
              <p:nvSpPr>
                <p:cNvPr id="8478" name="Google Shape;8478;p6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62"/>
              <p:cNvGrpSpPr/>
              <p:nvPr/>
            </p:nvGrpSpPr>
            <p:grpSpPr>
              <a:xfrm>
                <a:off x="5900602" y="1193063"/>
                <a:ext cx="284947" cy="182312"/>
                <a:chOff x="5900602" y="1193063"/>
                <a:chExt cx="284947" cy="182312"/>
              </a:xfrm>
            </p:grpSpPr>
            <p:sp>
              <p:nvSpPr>
                <p:cNvPr id="8481" name="Google Shape;8481;p6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82" name="Google Shape;8482;p6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483" name="Google Shape;8483;p62"/>
          <p:cNvGrpSpPr/>
          <p:nvPr/>
        </p:nvGrpSpPr>
        <p:grpSpPr>
          <a:xfrm>
            <a:off x="7217825" y="979415"/>
            <a:ext cx="1219413" cy="1051365"/>
            <a:chOff x="7287122" y="1165658"/>
            <a:chExt cx="1219413" cy="1051365"/>
          </a:xfrm>
        </p:grpSpPr>
        <p:grpSp>
          <p:nvGrpSpPr>
            <p:cNvPr id="8484" name="Google Shape;8484;p62"/>
            <p:cNvGrpSpPr/>
            <p:nvPr/>
          </p:nvGrpSpPr>
          <p:grpSpPr>
            <a:xfrm>
              <a:off x="7287122" y="1969723"/>
              <a:ext cx="1219413" cy="247300"/>
              <a:chOff x="7287122" y="1969723"/>
              <a:chExt cx="1219413" cy="247300"/>
            </a:xfrm>
          </p:grpSpPr>
          <p:sp>
            <p:nvSpPr>
              <p:cNvPr id="8485" name="Google Shape;8485;p6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86" name="Google Shape;8486;p62"/>
              <p:cNvGrpSpPr/>
              <p:nvPr/>
            </p:nvGrpSpPr>
            <p:grpSpPr>
              <a:xfrm>
                <a:off x="7287122" y="2063892"/>
                <a:ext cx="1151753" cy="73428"/>
                <a:chOff x="7287122" y="2063892"/>
                <a:chExt cx="1151753" cy="73428"/>
              </a:xfrm>
            </p:grpSpPr>
            <p:sp>
              <p:nvSpPr>
                <p:cNvPr id="8487" name="Google Shape;8487;p6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88" name="Google Shape;8488;p6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489" name="Google Shape;8489;p62"/>
            <p:cNvGrpSpPr/>
            <p:nvPr/>
          </p:nvGrpSpPr>
          <p:grpSpPr>
            <a:xfrm>
              <a:off x="7287122" y="1712201"/>
              <a:ext cx="1219403" cy="246767"/>
              <a:chOff x="7287122" y="1712201"/>
              <a:chExt cx="1219403" cy="246767"/>
            </a:xfrm>
          </p:grpSpPr>
          <p:sp>
            <p:nvSpPr>
              <p:cNvPr id="8490" name="Google Shape;8490;p6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1" name="Google Shape;8491;p62"/>
              <p:cNvGrpSpPr/>
              <p:nvPr/>
            </p:nvGrpSpPr>
            <p:grpSpPr>
              <a:xfrm>
                <a:off x="7287122" y="1842861"/>
                <a:ext cx="1005303" cy="73419"/>
                <a:chOff x="7287122" y="1842861"/>
                <a:chExt cx="1005303" cy="73419"/>
              </a:xfrm>
            </p:grpSpPr>
            <p:sp>
              <p:nvSpPr>
                <p:cNvPr id="8492" name="Google Shape;8492;p6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93" name="Google Shape;8493;p6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494" name="Google Shape;8494;p62"/>
            <p:cNvGrpSpPr/>
            <p:nvPr/>
          </p:nvGrpSpPr>
          <p:grpSpPr>
            <a:xfrm>
              <a:off x="7287122" y="1447520"/>
              <a:ext cx="1219403" cy="286667"/>
              <a:chOff x="7287122" y="1447520"/>
              <a:chExt cx="1219403" cy="286667"/>
            </a:xfrm>
          </p:grpSpPr>
          <p:sp>
            <p:nvSpPr>
              <p:cNvPr id="8495" name="Google Shape;8495;p6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6" name="Google Shape;8496;p62"/>
              <p:cNvGrpSpPr/>
              <p:nvPr/>
            </p:nvGrpSpPr>
            <p:grpSpPr>
              <a:xfrm>
                <a:off x="7287122" y="1581977"/>
                <a:ext cx="852803" cy="73428"/>
                <a:chOff x="7287122" y="1581977"/>
                <a:chExt cx="852803" cy="73428"/>
              </a:xfrm>
            </p:grpSpPr>
            <p:sp>
              <p:nvSpPr>
                <p:cNvPr id="8497" name="Google Shape;8497;p6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498" name="Google Shape;8498;p6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499" name="Google Shape;8499;p62"/>
            <p:cNvGrpSpPr/>
            <p:nvPr/>
          </p:nvGrpSpPr>
          <p:grpSpPr>
            <a:xfrm>
              <a:off x="7287122" y="1165658"/>
              <a:ext cx="1219403" cy="344253"/>
              <a:chOff x="7287122" y="1165658"/>
              <a:chExt cx="1219403" cy="344253"/>
            </a:xfrm>
          </p:grpSpPr>
          <p:sp>
            <p:nvSpPr>
              <p:cNvPr id="8500" name="Google Shape;8500;p6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01" name="Google Shape;8501;p62"/>
              <p:cNvGrpSpPr/>
              <p:nvPr/>
            </p:nvGrpSpPr>
            <p:grpSpPr>
              <a:xfrm>
                <a:off x="7287122" y="1341025"/>
                <a:ext cx="695703" cy="73419"/>
                <a:chOff x="7287122" y="1341025"/>
                <a:chExt cx="695703" cy="73419"/>
              </a:xfrm>
            </p:grpSpPr>
            <p:sp>
              <p:nvSpPr>
                <p:cNvPr id="8502" name="Google Shape;8502;p6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03" name="Google Shape;8503;p6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516"/>
        <p:cNvGrpSpPr/>
        <p:nvPr/>
      </p:nvGrpSpPr>
      <p:grpSpPr>
        <a:xfrm>
          <a:off x="0" y="0"/>
          <a:ext cx="0" cy="0"/>
          <a:chOff x="0" y="0"/>
          <a:chExt cx="0" cy="0"/>
        </a:xfrm>
      </p:grpSpPr>
      <p:sp>
        <p:nvSpPr>
          <p:cNvPr id="517" name="Google Shape;517;p34"/>
          <p:cNvSpPr txBox="1">
            <a:spLocks noGrp="1"/>
          </p:cNvSpPr>
          <p:nvPr>
            <p:ph type="title"/>
          </p:nvPr>
        </p:nvSpPr>
        <p:spPr>
          <a:xfrm>
            <a:off x="713225" y="445025"/>
            <a:ext cx="3477300" cy="1150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Content of a portfolio</a:t>
            </a:r>
            <a:endParaRPr/>
          </a:p>
        </p:txBody>
      </p:sp>
      <p:sp>
        <p:nvSpPr>
          <p:cNvPr id="518" name="Google Shape;518;p34"/>
          <p:cNvSpPr txBox="1">
            <a:spLocks noGrp="1"/>
          </p:cNvSpPr>
          <p:nvPr>
            <p:ph type="subTitle" idx="1"/>
          </p:nvPr>
        </p:nvSpPr>
        <p:spPr>
          <a:xfrm>
            <a:off x="713225" y="1595825"/>
            <a:ext cx="3477300" cy="2874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portfolio is composed of three main elements:</a:t>
            </a:r>
            <a:endParaRPr/>
          </a:p>
          <a:p>
            <a:pPr marL="320040" lvl="0" indent="-304800" algn="l" rtl="0">
              <a:spcBef>
                <a:spcPts val="1000"/>
              </a:spcBef>
              <a:spcAft>
                <a:spcPts val="0"/>
              </a:spcAft>
              <a:buSzPts val="1200"/>
              <a:buChar char="●"/>
            </a:pPr>
            <a:r>
              <a:rPr lang="en" b="1"/>
              <a:t>Content</a:t>
            </a:r>
            <a:r>
              <a:rPr lang="en"/>
              <a:t>: this includes the actual work you want to showcase and can be anything from writing samples to photographs or videos</a:t>
            </a:r>
            <a:endParaRPr/>
          </a:p>
          <a:p>
            <a:pPr marL="320040" lvl="0" indent="-304800" algn="l" rtl="0">
              <a:spcBef>
                <a:spcPts val="1000"/>
              </a:spcBef>
              <a:spcAft>
                <a:spcPts val="0"/>
              </a:spcAft>
              <a:buSzPts val="1200"/>
              <a:buChar char="●"/>
            </a:pPr>
            <a:r>
              <a:rPr lang="en" b="1"/>
              <a:t>Design</a:t>
            </a:r>
            <a:r>
              <a:rPr lang="en"/>
              <a:t>: the design should reflect your personality and style while remaining professional. It should also make it easy to navigate the portfolio</a:t>
            </a:r>
            <a:endParaRPr/>
          </a:p>
          <a:p>
            <a:pPr marL="320040" lvl="0" indent="-304800" algn="l" rtl="0">
              <a:spcBef>
                <a:spcPts val="1000"/>
              </a:spcBef>
              <a:spcAft>
                <a:spcPts val="1000"/>
              </a:spcAft>
              <a:buSzPts val="1200"/>
              <a:buChar char="●"/>
            </a:pPr>
            <a:r>
              <a:rPr lang="en" b="1"/>
              <a:t>Summary</a:t>
            </a:r>
            <a:r>
              <a:rPr lang="en"/>
              <a:t>: a brief summary at the beginning of the portfolio will help provide an introduction to your work and give visitors a better understanding of yourself and what you have created</a:t>
            </a:r>
            <a:endParaRPr/>
          </a:p>
        </p:txBody>
      </p:sp>
      <p:pic>
        <p:nvPicPr>
          <p:cNvPr id="519" name="Google Shape;519;p34"/>
          <p:cNvPicPr preferRelativeResize="0">
            <a:picLocks noGrp="1"/>
          </p:cNvPicPr>
          <p:nvPr>
            <p:ph type="pic" idx="2"/>
          </p:nvPr>
        </p:nvPicPr>
        <p:blipFill rotWithShape="1">
          <a:blip r:embed="rId3">
            <a:alphaModFix/>
          </a:blip>
          <a:srcRect l="5498" r="26451"/>
          <a:stretch/>
        </p:blipFill>
        <p:spPr>
          <a:xfrm>
            <a:off x="4264150" y="539500"/>
            <a:ext cx="4166625" cy="4064426"/>
          </a:xfrm>
          <a:prstGeom prst="rect">
            <a:avLst/>
          </a:prstGeom>
        </p:spPr>
      </p:pic>
      <p:pic>
        <p:nvPicPr>
          <p:cNvPr id="520" name="Google Shape;520;p34"/>
          <p:cNvPicPr preferRelativeResize="0"/>
          <p:nvPr/>
        </p:nvPicPr>
        <p:blipFill rotWithShape="1">
          <a:blip r:embed="rId4">
            <a:alphaModFix/>
          </a:blip>
          <a:srcRect r="22546" b="26013"/>
          <a:stretch/>
        </p:blipFill>
        <p:spPr>
          <a:xfrm>
            <a:off x="7790150" y="4021650"/>
            <a:ext cx="1353850" cy="1129150"/>
          </a:xfrm>
          <a:prstGeom prst="rect">
            <a:avLst/>
          </a:prstGeom>
          <a:noFill/>
          <a:ln>
            <a:noFill/>
          </a:ln>
          <a:effectLst>
            <a:outerShdw blurRad="114300" dist="28575" algn="bl" rotWithShape="0">
              <a:schemeClr val="dk1">
                <a:alpha val="16000"/>
              </a:schemeClr>
            </a:outerShdw>
          </a:effectLst>
        </p:spPr>
      </p:pic>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507"/>
        <p:cNvGrpSpPr/>
        <p:nvPr/>
      </p:nvGrpSpPr>
      <p:grpSpPr>
        <a:xfrm>
          <a:off x="0" y="0"/>
          <a:ext cx="0" cy="0"/>
          <a:chOff x="0" y="0"/>
          <a:chExt cx="0" cy="0"/>
        </a:xfrm>
      </p:grpSpPr>
      <p:sp>
        <p:nvSpPr>
          <p:cNvPr id="8508" name="Google Shape;8508;p63"/>
          <p:cNvSpPr txBox="1">
            <a:spLocks noGrp="1"/>
          </p:cNvSpPr>
          <p:nvPr>
            <p:ph type="body" idx="4294967295"/>
          </p:nvPr>
        </p:nvSpPr>
        <p:spPr>
          <a:xfrm>
            <a:off x="716775" y="1188000"/>
            <a:ext cx="7710600" cy="7614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You can </a:t>
            </a:r>
            <a:r>
              <a:rPr lang="en" b="1">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lang="en" b="1">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lang="en" b="1">
                <a:solidFill>
                  <a:schemeClr val="dk2"/>
                </a:solidFill>
                <a:uFill>
                  <a:noFill/>
                </a:uFill>
                <a:latin typeface="Arial"/>
                <a:ea typeface="Arial"/>
                <a:cs typeface="Arial"/>
                <a:sym typeface="Aria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8509" name="Google Shape;8509;p63"/>
          <p:cNvGrpSpPr/>
          <p:nvPr/>
        </p:nvGrpSpPr>
        <p:grpSpPr>
          <a:xfrm>
            <a:off x="830341" y="2307733"/>
            <a:ext cx="340168" cy="298978"/>
            <a:chOff x="892750" y="267400"/>
            <a:chExt cx="483125" cy="424625"/>
          </a:xfrm>
        </p:grpSpPr>
        <p:sp>
          <p:nvSpPr>
            <p:cNvPr id="8510" name="Google Shape;8510;p63"/>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11" name="Google Shape;8511;p63"/>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12" name="Google Shape;8512;p63"/>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13" name="Google Shape;8513;p63"/>
          <p:cNvGrpSpPr/>
          <p:nvPr/>
        </p:nvGrpSpPr>
        <p:grpSpPr>
          <a:xfrm>
            <a:off x="1268776" y="2287121"/>
            <a:ext cx="298996" cy="340204"/>
            <a:chOff x="1516475" y="238075"/>
            <a:chExt cx="424650" cy="483175"/>
          </a:xfrm>
        </p:grpSpPr>
        <p:sp>
          <p:nvSpPr>
            <p:cNvPr id="8514" name="Google Shape;8514;p63"/>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15" name="Google Shape;8515;p63"/>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16" name="Google Shape;8516;p63"/>
          <p:cNvGrpSpPr/>
          <p:nvPr/>
        </p:nvGrpSpPr>
        <p:grpSpPr>
          <a:xfrm>
            <a:off x="1661867" y="2367520"/>
            <a:ext cx="341488" cy="179405"/>
            <a:chOff x="2080675" y="352325"/>
            <a:chExt cx="485000" cy="254800"/>
          </a:xfrm>
        </p:grpSpPr>
        <p:sp>
          <p:nvSpPr>
            <p:cNvPr id="8517" name="Google Shape;8517;p63"/>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18" name="Google Shape;8518;p63"/>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19" name="Google Shape;8519;p63"/>
          <p:cNvGrpSpPr/>
          <p:nvPr/>
        </p:nvGrpSpPr>
        <p:grpSpPr>
          <a:xfrm>
            <a:off x="2111046" y="2287138"/>
            <a:ext cx="298996" cy="340168"/>
            <a:chOff x="2705375" y="238125"/>
            <a:chExt cx="424650" cy="483125"/>
          </a:xfrm>
        </p:grpSpPr>
        <p:sp>
          <p:nvSpPr>
            <p:cNvPr id="8520" name="Google Shape;8520;p63"/>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21" name="Google Shape;8521;p63"/>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22" name="Google Shape;8522;p63"/>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23" name="Google Shape;8523;p63"/>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24" name="Google Shape;8524;p63"/>
          <p:cNvGrpSpPr/>
          <p:nvPr/>
        </p:nvGrpSpPr>
        <p:grpSpPr>
          <a:xfrm>
            <a:off x="2527187" y="2287455"/>
            <a:ext cx="301161" cy="339535"/>
            <a:chOff x="3299850" y="238575"/>
            <a:chExt cx="427725" cy="482225"/>
          </a:xfrm>
        </p:grpSpPr>
        <p:sp>
          <p:nvSpPr>
            <p:cNvPr id="8525" name="Google Shape;8525;p63"/>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26" name="Google Shape;8526;p63"/>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27" name="Google Shape;8527;p63"/>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28" name="Google Shape;8528;p63"/>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29" name="Google Shape;8529;p63"/>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30" name="Google Shape;8530;p63"/>
          <p:cNvGrpSpPr/>
          <p:nvPr/>
        </p:nvGrpSpPr>
        <p:grpSpPr>
          <a:xfrm>
            <a:off x="2914108" y="2287138"/>
            <a:ext cx="352455" cy="340168"/>
            <a:chOff x="3857225" y="238125"/>
            <a:chExt cx="500575" cy="483125"/>
          </a:xfrm>
        </p:grpSpPr>
        <p:sp>
          <p:nvSpPr>
            <p:cNvPr id="8531" name="Google Shape;8531;p63"/>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32" name="Google Shape;8532;p63"/>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33" name="Google Shape;8533;p63"/>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34" name="Google Shape;8534;p63"/>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35" name="Google Shape;8535;p63"/>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36" name="Google Shape;8536;p63"/>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37" name="Google Shape;8537;p63"/>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538" name="Google Shape;8538;p63"/>
          <p:cNvSpPr/>
          <p:nvPr/>
        </p:nvSpPr>
        <p:spPr>
          <a:xfrm>
            <a:off x="3331583" y="2287135"/>
            <a:ext cx="352455" cy="340116"/>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539" name="Google Shape;8539;p63"/>
          <p:cNvGrpSpPr/>
          <p:nvPr/>
        </p:nvGrpSpPr>
        <p:grpSpPr>
          <a:xfrm>
            <a:off x="3760885" y="2287165"/>
            <a:ext cx="340186" cy="340116"/>
            <a:chOff x="5053900" y="238200"/>
            <a:chExt cx="483150" cy="483050"/>
          </a:xfrm>
        </p:grpSpPr>
        <p:sp>
          <p:nvSpPr>
            <p:cNvPr id="8540" name="Google Shape;8540;p63"/>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41" name="Google Shape;8541;p63"/>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42" name="Google Shape;8542;p63"/>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43" name="Google Shape;8543;p63"/>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44" name="Google Shape;8544;p63"/>
          <p:cNvGrpSpPr/>
          <p:nvPr/>
        </p:nvGrpSpPr>
        <p:grpSpPr>
          <a:xfrm>
            <a:off x="4174835" y="2287138"/>
            <a:ext cx="340168" cy="340168"/>
            <a:chOff x="5648375" y="238125"/>
            <a:chExt cx="483125" cy="483125"/>
          </a:xfrm>
        </p:grpSpPr>
        <p:sp>
          <p:nvSpPr>
            <p:cNvPr id="8545" name="Google Shape;8545;p63"/>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46" name="Google Shape;8546;p63"/>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47" name="Google Shape;8547;p63"/>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48" name="Google Shape;8548;p63"/>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49" name="Google Shape;8549;p63"/>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50" name="Google Shape;8550;p63"/>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51" name="Google Shape;8551;p63"/>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52" name="Google Shape;8552;p63"/>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53" name="Google Shape;8553;p63"/>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54" name="Google Shape;8554;p63"/>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55" name="Google Shape;8555;p63"/>
          <p:cNvGrpSpPr/>
          <p:nvPr/>
        </p:nvGrpSpPr>
        <p:grpSpPr>
          <a:xfrm>
            <a:off x="4591521" y="2287138"/>
            <a:ext cx="340168" cy="340168"/>
            <a:chOff x="6242825" y="238125"/>
            <a:chExt cx="483125" cy="483125"/>
          </a:xfrm>
        </p:grpSpPr>
        <p:sp>
          <p:nvSpPr>
            <p:cNvPr id="8556" name="Google Shape;8556;p63"/>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57" name="Google Shape;8557;p63"/>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58" name="Google Shape;8558;p63"/>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59" name="Google Shape;8559;p63"/>
          <p:cNvGrpSpPr/>
          <p:nvPr/>
        </p:nvGrpSpPr>
        <p:grpSpPr>
          <a:xfrm>
            <a:off x="828643" y="2727362"/>
            <a:ext cx="343566" cy="298943"/>
            <a:chOff x="889275" y="861850"/>
            <a:chExt cx="487950" cy="424575"/>
          </a:xfrm>
        </p:grpSpPr>
        <p:sp>
          <p:nvSpPr>
            <p:cNvPr id="8560" name="Google Shape;8560;p63"/>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61" name="Google Shape;8561;p63"/>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62" name="Google Shape;8562;p63"/>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63" name="Google Shape;8563;p63"/>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564" name="Google Shape;8564;p63"/>
          <p:cNvSpPr/>
          <p:nvPr/>
        </p:nvSpPr>
        <p:spPr>
          <a:xfrm>
            <a:off x="1266612" y="2706628"/>
            <a:ext cx="302974" cy="340204"/>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65" name="Google Shape;8565;p63"/>
          <p:cNvSpPr/>
          <p:nvPr/>
        </p:nvSpPr>
        <p:spPr>
          <a:xfrm>
            <a:off x="1661617" y="2706628"/>
            <a:ext cx="341506" cy="340204"/>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566" name="Google Shape;8566;p63"/>
          <p:cNvGrpSpPr/>
          <p:nvPr/>
        </p:nvGrpSpPr>
        <p:grpSpPr>
          <a:xfrm>
            <a:off x="2090460" y="2706749"/>
            <a:ext cx="340168" cy="340168"/>
            <a:chOff x="2676100" y="832575"/>
            <a:chExt cx="483125" cy="483125"/>
          </a:xfrm>
        </p:grpSpPr>
        <p:sp>
          <p:nvSpPr>
            <p:cNvPr id="8567" name="Google Shape;8567;p63"/>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68" name="Google Shape;8568;p63"/>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69" name="Google Shape;8569;p63"/>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70" name="Google Shape;8570;p63"/>
          <p:cNvGrpSpPr/>
          <p:nvPr/>
        </p:nvGrpSpPr>
        <p:grpSpPr>
          <a:xfrm>
            <a:off x="2501963" y="2706749"/>
            <a:ext cx="351610" cy="340168"/>
            <a:chOff x="3270550" y="832575"/>
            <a:chExt cx="499375" cy="483125"/>
          </a:xfrm>
        </p:grpSpPr>
        <p:sp>
          <p:nvSpPr>
            <p:cNvPr id="8571" name="Google Shape;8571;p63"/>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72" name="Google Shape;8572;p63"/>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73" name="Google Shape;8573;p63"/>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74" name="Google Shape;8574;p63"/>
          <p:cNvGrpSpPr/>
          <p:nvPr/>
        </p:nvGrpSpPr>
        <p:grpSpPr>
          <a:xfrm>
            <a:off x="3335925" y="2727300"/>
            <a:ext cx="344798" cy="299066"/>
            <a:chOff x="4452900" y="861750"/>
            <a:chExt cx="489700" cy="424750"/>
          </a:xfrm>
        </p:grpSpPr>
        <p:sp>
          <p:nvSpPr>
            <p:cNvPr id="8575" name="Google Shape;8575;p63"/>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76" name="Google Shape;8576;p63"/>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77" name="Google Shape;8577;p63"/>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78" name="Google Shape;8578;p63"/>
          <p:cNvGrpSpPr/>
          <p:nvPr/>
        </p:nvGrpSpPr>
        <p:grpSpPr>
          <a:xfrm>
            <a:off x="3753158" y="2706758"/>
            <a:ext cx="355641" cy="340151"/>
            <a:chOff x="5049750" y="832600"/>
            <a:chExt cx="505100" cy="483100"/>
          </a:xfrm>
        </p:grpSpPr>
        <p:sp>
          <p:nvSpPr>
            <p:cNvPr id="8579" name="Google Shape;8579;p63"/>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80" name="Google Shape;8580;p63"/>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581" name="Google Shape;8581;p63"/>
          <p:cNvSpPr/>
          <p:nvPr/>
        </p:nvSpPr>
        <p:spPr>
          <a:xfrm>
            <a:off x="4173416" y="2731276"/>
            <a:ext cx="341700" cy="290899"/>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582" name="Google Shape;8582;p63"/>
          <p:cNvGrpSpPr/>
          <p:nvPr/>
        </p:nvGrpSpPr>
        <p:grpSpPr>
          <a:xfrm>
            <a:off x="4612107" y="2706749"/>
            <a:ext cx="298996" cy="340168"/>
            <a:chOff x="6272100" y="832575"/>
            <a:chExt cx="424650" cy="483125"/>
          </a:xfrm>
        </p:grpSpPr>
        <p:sp>
          <p:nvSpPr>
            <p:cNvPr id="8583" name="Google Shape;8583;p63"/>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84" name="Google Shape;8584;p63"/>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85" name="Google Shape;8585;p63"/>
          <p:cNvGrpSpPr/>
          <p:nvPr/>
        </p:nvGrpSpPr>
        <p:grpSpPr>
          <a:xfrm>
            <a:off x="2920243" y="2717381"/>
            <a:ext cx="340186" cy="318904"/>
            <a:chOff x="3865000" y="847675"/>
            <a:chExt cx="483150" cy="452925"/>
          </a:xfrm>
        </p:grpSpPr>
        <p:sp>
          <p:nvSpPr>
            <p:cNvPr id="8586" name="Google Shape;8586;p63"/>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87" name="Google Shape;8587;p63"/>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88" name="Google Shape;8588;p63"/>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89" name="Google Shape;8589;p63"/>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590" name="Google Shape;8590;p63"/>
          <p:cNvGrpSpPr/>
          <p:nvPr/>
        </p:nvGrpSpPr>
        <p:grpSpPr>
          <a:xfrm>
            <a:off x="830315" y="3125798"/>
            <a:ext cx="340221" cy="340186"/>
            <a:chOff x="893650" y="1428000"/>
            <a:chExt cx="483200" cy="483150"/>
          </a:xfrm>
        </p:grpSpPr>
        <p:sp>
          <p:nvSpPr>
            <p:cNvPr id="8591" name="Google Shape;8591;p63"/>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92" name="Google Shape;8592;p63"/>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93" name="Google Shape;8593;p63"/>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94" name="Google Shape;8594;p63"/>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595" name="Google Shape;8595;p63"/>
          <p:cNvSpPr/>
          <p:nvPr/>
        </p:nvSpPr>
        <p:spPr>
          <a:xfrm>
            <a:off x="1248018" y="3186074"/>
            <a:ext cx="340168" cy="219257"/>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96" name="Google Shape;8596;p63"/>
          <p:cNvSpPr/>
          <p:nvPr/>
        </p:nvSpPr>
        <p:spPr>
          <a:xfrm>
            <a:off x="1655563" y="3125647"/>
            <a:ext cx="353617" cy="340133"/>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597" name="Google Shape;8597;p63"/>
          <p:cNvGrpSpPr/>
          <p:nvPr/>
        </p:nvGrpSpPr>
        <p:grpSpPr>
          <a:xfrm>
            <a:off x="2084132" y="3146463"/>
            <a:ext cx="352825" cy="298855"/>
            <a:chOff x="2676100" y="1456375"/>
            <a:chExt cx="501100" cy="424450"/>
          </a:xfrm>
        </p:grpSpPr>
        <p:sp>
          <p:nvSpPr>
            <p:cNvPr id="8598" name="Google Shape;8598;p63"/>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599" name="Google Shape;8599;p63"/>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00" name="Google Shape;8600;p63"/>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01" name="Google Shape;8601;p63"/>
          <p:cNvGrpSpPr/>
          <p:nvPr/>
        </p:nvGrpSpPr>
        <p:grpSpPr>
          <a:xfrm>
            <a:off x="2507657" y="3125806"/>
            <a:ext cx="340221" cy="340168"/>
            <a:chOff x="3270475" y="1427025"/>
            <a:chExt cx="483200" cy="483125"/>
          </a:xfrm>
        </p:grpSpPr>
        <p:sp>
          <p:nvSpPr>
            <p:cNvPr id="8602" name="Google Shape;8602;p63"/>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03" name="Google Shape;8603;p63"/>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04" name="Google Shape;8604;p63"/>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05" name="Google Shape;8605;p63"/>
          <p:cNvGrpSpPr/>
          <p:nvPr/>
        </p:nvGrpSpPr>
        <p:grpSpPr>
          <a:xfrm>
            <a:off x="2918570" y="3125780"/>
            <a:ext cx="343530" cy="340221"/>
            <a:chOff x="3860250" y="1427025"/>
            <a:chExt cx="487900" cy="483200"/>
          </a:xfrm>
        </p:grpSpPr>
        <p:sp>
          <p:nvSpPr>
            <p:cNvPr id="8606" name="Google Shape;8606;p63"/>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07" name="Google Shape;8607;p63"/>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08" name="Google Shape;8608;p63"/>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609" name="Google Shape;8609;p63"/>
          <p:cNvSpPr/>
          <p:nvPr/>
        </p:nvSpPr>
        <p:spPr>
          <a:xfrm>
            <a:off x="3337690" y="3125629"/>
            <a:ext cx="340239" cy="340168"/>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10" name="Google Shape;8610;p63"/>
          <p:cNvSpPr/>
          <p:nvPr/>
        </p:nvSpPr>
        <p:spPr>
          <a:xfrm>
            <a:off x="3758629" y="3125620"/>
            <a:ext cx="343530" cy="340186"/>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611" name="Google Shape;8611;p63"/>
          <p:cNvGrpSpPr/>
          <p:nvPr/>
        </p:nvGrpSpPr>
        <p:grpSpPr>
          <a:xfrm>
            <a:off x="4174808" y="3125806"/>
            <a:ext cx="340221" cy="340168"/>
            <a:chOff x="5648375" y="1427025"/>
            <a:chExt cx="483200" cy="483125"/>
          </a:xfrm>
        </p:grpSpPr>
        <p:sp>
          <p:nvSpPr>
            <p:cNvPr id="8612" name="Google Shape;8612;p63"/>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13" name="Google Shape;8613;p63"/>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14" name="Google Shape;8614;p63"/>
          <p:cNvGrpSpPr/>
          <p:nvPr/>
        </p:nvGrpSpPr>
        <p:grpSpPr>
          <a:xfrm>
            <a:off x="4589294" y="3125789"/>
            <a:ext cx="344622" cy="340204"/>
            <a:chOff x="6238300" y="1426975"/>
            <a:chExt cx="489450" cy="483175"/>
          </a:xfrm>
        </p:grpSpPr>
        <p:sp>
          <p:nvSpPr>
            <p:cNvPr id="8615" name="Google Shape;8615;p63"/>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16" name="Google Shape;8616;p63"/>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17" name="Google Shape;8617;p63"/>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618" name="Google Shape;8618;p63"/>
          <p:cNvSpPr/>
          <p:nvPr/>
        </p:nvSpPr>
        <p:spPr>
          <a:xfrm>
            <a:off x="849923" y="3545273"/>
            <a:ext cx="300792" cy="338725"/>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619" name="Google Shape;8619;p63"/>
          <p:cNvGrpSpPr/>
          <p:nvPr/>
        </p:nvGrpSpPr>
        <p:grpSpPr>
          <a:xfrm>
            <a:off x="1248190" y="3544794"/>
            <a:ext cx="340168" cy="340186"/>
            <a:chOff x="1487200" y="2021475"/>
            <a:chExt cx="483125" cy="483150"/>
          </a:xfrm>
        </p:grpSpPr>
        <p:sp>
          <p:nvSpPr>
            <p:cNvPr id="8620" name="Google Shape;8620;p63"/>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21" name="Google Shape;8621;p63"/>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22" name="Google Shape;8622;p63"/>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23" name="Google Shape;8623;p63"/>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24" name="Google Shape;8624;p63"/>
          <p:cNvGrpSpPr/>
          <p:nvPr/>
        </p:nvGrpSpPr>
        <p:grpSpPr>
          <a:xfrm>
            <a:off x="1662527" y="3565398"/>
            <a:ext cx="340168" cy="298978"/>
            <a:chOff x="2081650" y="2050750"/>
            <a:chExt cx="483125" cy="424625"/>
          </a:xfrm>
        </p:grpSpPr>
        <p:sp>
          <p:nvSpPr>
            <p:cNvPr id="8625" name="Google Shape;8625;p63"/>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26" name="Google Shape;8626;p63"/>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27" name="Google Shape;8627;p63"/>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28" name="Google Shape;8628;p63"/>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29" name="Google Shape;8629;p63"/>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30" name="Google Shape;8630;p63"/>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31" name="Google Shape;8631;p63"/>
          <p:cNvGrpSpPr/>
          <p:nvPr/>
        </p:nvGrpSpPr>
        <p:grpSpPr>
          <a:xfrm>
            <a:off x="2090460" y="3588721"/>
            <a:ext cx="340168" cy="252332"/>
            <a:chOff x="2676100" y="2083800"/>
            <a:chExt cx="483125" cy="358375"/>
          </a:xfrm>
        </p:grpSpPr>
        <p:sp>
          <p:nvSpPr>
            <p:cNvPr id="8632" name="Google Shape;8632;p63"/>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33" name="Google Shape;8633;p63"/>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34" name="Google Shape;8634;p63"/>
          <p:cNvGrpSpPr/>
          <p:nvPr/>
        </p:nvGrpSpPr>
        <p:grpSpPr>
          <a:xfrm>
            <a:off x="2515974" y="3554766"/>
            <a:ext cx="323587" cy="320242"/>
            <a:chOff x="3282325" y="2035675"/>
            <a:chExt cx="459575" cy="454825"/>
          </a:xfrm>
        </p:grpSpPr>
        <p:sp>
          <p:nvSpPr>
            <p:cNvPr id="8635" name="Google Shape;8635;p63"/>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36" name="Google Shape;8636;p63"/>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37" name="Google Shape;8637;p63"/>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38" name="Google Shape;8638;p63"/>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639" name="Google Shape;8639;p63"/>
          <p:cNvSpPr/>
          <p:nvPr/>
        </p:nvSpPr>
        <p:spPr>
          <a:xfrm>
            <a:off x="2924671" y="3556291"/>
            <a:ext cx="330434" cy="316687"/>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0" name="Google Shape;8640;p63"/>
          <p:cNvSpPr/>
          <p:nvPr/>
        </p:nvSpPr>
        <p:spPr>
          <a:xfrm>
            <a:off x="3357674" y="3544543"/>
            <a:ext cx="300263" cy="340186"/>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641" name="Google Shape;8641;p63"/>
          <p:cNvGrpSpPr/>
          <p:nvPr/>
        </p:nvGrpSpPr>
        <p:grpSpPr>
          <a:xfrm>
            <a:off x="3760673" y="3544803"/>
            <a:ext cx="340608" cy="340168"/>
            <a:chOff x="5053900" y="2021500"/>
            <a:chExt cx="483750" cy="483125"/>
          </a:xfrm>
        </p:grpSpPr>
        <p:sp>
          <p:nvSpPr>
            <p:cNvPr id="8642" name="Google Shape;8642;p63"/>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3" name="Google Shape;8643;p63"/>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4" name="Google Shape;8644;p63"/>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5" name="Google Shape;8645;p63"/>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6" name="Google Shape;8646;p63"/>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7" name="Google Shape;8647;p63"/>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8" name="Google Shape;8648;p63"/>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49" name="Google Shape;8649;p63"/>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650" name="Google Shape;8650;p63"/>
          <p:cNvSpPr/>
          <p:nvPr/>
        </p:nvSpPr>
        <p:spPr>
          <a:xfrm>
            <a:off x="4234012" y="3544640"/>
            <a:ext cx="220489" cy="339992"/>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651" name="Google Shape;8651;p63"/>
          <p:cNvGrpSpPr/>
          <p:nvPr/>
        </p:nvGrpSpPr>
        <p:grpSpPr>
          <a:xfrm>
            <a:off x="4585773" y="3547971"/>
            <a:ext cx="351663" cy="333831"/>
            <a:chOff x="6222125" y="2025975"/>
            <a:chExt cx="499450" cy="474125"/>
          </a:xfrm>
        </p:grpSpPr>
        <p:sp>
          <p:nvSpPr>
            <p:cNvPr id="8652" name="Google Shape;8652;p63"/>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3" name="Google Shape;8653;p63"/>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4" name="Google Shape;8654;p63"/>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55" name="Google Shape;8655;p63"/>
          <p:cNvGrpSpPr/>
          <p:nvPr/>
        </p:nvGrpSpPr>
        <p:grpSpPr>
          <a:xfrm>
            <a:off x="5043335" y="2364541"/>
            <a:ext cx="335504" cy="185953"/>
            <a:chOff x="896050" y="2725450"/>
            <a:chExt cx="476500" cy="264100"/>
          </a:xfrm>
        </p:grpSpPr>
        <p:sp>
          <p:nvSpPr>
            <p:cNvPr id="8656" name="Google Shape;8656;p63"/>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7" name="Google Shape;8657;p63"/>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58" name="Google Shape;8658;p63"/>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59" name="Google Shape;8659;p63"/>
          <p:cNvGrpSpPr/>
          <p:nvPr/>
        </p:nvGrpSpPr>
        <p:grpSpPr>
          <a:xfrm>
            <a:off x="5474075" y="2287425"/>
            <a:ext cx="340168" cy="340186"/>
            <a:chOff x="1487200" y="2615925"/>
            <a:chExt cx="483125" cy="483150"/>
          </a:xfrm>
        </p:grpSpPr>
        <p:sp>
          <p:nvSpPr>
            <p:cNvPr id="8660" name="Google Shape;8660;p63"/>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1" name="Google Shape;8661;p63"/>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2" name="Google Shape;8662;p63"/>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63" name="Google Shape;8663;p63"/>
          <p:cNvGrpSpPr/>
          <p:nvPr/>
        </p:nvGrpSpPr>
        <p:grpSpPr>
          <a:xfrm>
            <a:off x="5874024" y="2287425"/>
            <a:ext cx="353564" cy="340186"/>
            <a:chOff x="2077575" y="2615925"/>
            <a:chExt cx="502150" cy="483150"/>
          </a:xfrm>
        </p:grpSpPr>
        <p:sp>
          <p:nvSpPr>
            <p:cNvPr id="8664" name="Google Shape;8664;p63"/>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5" name="Google Shape;8665;p63"/>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6" name="Google Shape;8666;p63"/>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67" name="Google Shape;8667;p63"/>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68" name="Google Shape;8668;p63"/>
          <p:cNvGrpSpPr/>
          <p:nvPr/>
        </p:nvGrpSpPr>
        <p:grpSpPr>
          <a:xfrm>
            <a:off x="6297813" y="2303452"/>
            <a:ext cx="334536" cy="308132"/>
            <a:chOff x="2680100" y="2638725"/>
            <a:chExt cx="475125" cy="437625"/>
          </a:xfrm>
        </p:grpSpPr>
        <p:sp>
          <p:nvSpPr>
            <p:cNvPr id="8669" name="Google Shape;8669;p63"/>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0" name="Google Shape;8670;p63"/>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1" name="Google Shape;8671;p63"/>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2" name="Google Shape;8672;p63"/>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73" name="Google Shape;8673;p63"/>
          <p:cNvGrpSpPr/>
          <p:nvPr/>
        </p:nvGrpSpPr>
        <p:grpSpPr>
          <a:xfrm>
            <a:off x="6763452" y="2287425"/>
            <a:ext cx="239183" cy="340186"/>
            <a:chOff x="3342275" y="2615925"/>
            <a:chExt cx="339700" cy="483150"/>
          </a:xfrm>
        </p:grpSpPr>
        <p:sp>
          <p:nvSpPr>
            <p:cNvPr id="8674" name="Google Shape;8674;p63"/>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5" name="Google Shape;8675;p63"/>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676" name="Google Shape;8676;p63"/>
          <p:cNvSpPr/>
          <p:nvPr/>
        </p:nvSpPr>
        <p:spPr>
          <a:xfrm>
            <a:off x="7156698" y="2287100"/>
            <a:ext cx="279052" cy="340186"/>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7" name="Google Shape;8677;p63"/>
          <p:cNvSpPr/>
          <p:nvPr/>
        </p:nvSpPr>
        <p:spPr>
          <a:xfrm>
            <a:off x="7549733" y="2297730"/>
            <a:ext cx="340186" cy="318922"/>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78" name="Google Shape;8678;p63"/>
          <p:cNvSpPr/>
          <p:nvPr/>
        </p:nvSpPr>
        <p:spPr>
          <a:xfrm>
            <a:off x="7974588" y="2297730"/>
            <a:ext cx="340186" cy="318922"/>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679" name="Google Shape;8679;p63"/>
          <p:cNvGrpSpPr/>
          <p:nvPr/>
        </p:nvGrpSpPr>
        <p:grpSpPr>
          <a:xfrm>
            <a:off x="5380655" y="3961361"/>
            <a:ext cx="339482" cy="339271"/>
            <a:chOff x="5648900" y="2616600"/>
            <a:chExt cx="482150" cy="481850"/>
          </a:xfrm>
        </p:grpSpPr>
        <p:sp>
          <p:nvSpPr>
            <p:cNvPr id="8680" name="Google Shape;8680;p63"/>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1" name="Google Shape;8681;p63"/>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82" name="Google Shape;8682;p63"/>
          <p:cNvGrpSpPr/>
          <p:nvPr/>
        </p:nvGrpSpPr>
        <p:grpSpPr>
          <a:xfrm>
            <a:off x="3699939" y="3968149"/>
            <a:ext cx="325626" cy="325694"/>
            <a:chOff x="6242825" y="2615925"/>
            <a:chExt cx="483125" cy="483225"/>
          </a:xfrm>
        </p:grpSpPr>
        <p:sp>
          <p:nvSpPr>
            <p:cNvPr id="8683" name="Google Shape;8683;p63"/>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4" name="Google Shape;8684;p63"/>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5" name="Google Shape;8685;p63"/>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6" name="Google Shape;8686;p63"/>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87" name="Google Shape;8687;p63"/>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688" name="Google Shape;8688;p63"/>
          <p:cNvSpPr/>
          <p:nvPr/>
        </p:nvSpPr>
        <p:spPr>
          <a:xfrm>
            <a:off x="5037996" y="2716141"/>
            <a:ext cx="345977" cy="321175"/>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689" name="Google Shape;8689;p63"/>
          <p:cNvGrpSpPr/>
          <p:nvPr/>
        </p:nvGrpSpPr>
        <p:grpSpPr>
          <a:xfrm>
            <a:off x="5473116" y="2707036"/>
            <a:ext cx="342087" cy="340186"/>
            <a:chOff x="1487200" y="3210375"/>
            <a:chExt cx="485850" cy="483150"/>
          </a:xfrm>
        </p:grpSpPr>
        <p:sp>
          <p:nvSpPr>
            <p:cNvPr id="8690" name="Google Shape;8690;p63"/>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1" name="Google Shape;8691;p63"/>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2" name="Google Shape;8692;p63"/>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693" name="Google Shape;8693;p63"/>
          <p:cNvSpPr/>
          <p:nvPr/>
        </p:nvSpPr>
        <p:spPr>
          <a:xfrm>
            <a:off x="5880480" y="2739750"/>
            <a:ext cx="340168" cy="273948"/>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4" name="Google Shape;8694;p63"/>
          <p:cNvSpPr/>
          <p:nvPr/>
        </p:nvSpPr>
        <p:spPr>
          <a:xfrm>
            <a:off x="6294661" y="2774289"/>
            <a:ext cx="340221" cy="204858"/>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695" name="Google Shape;8695;p63"/>
          <p:cNvGrpSpPr/>
          <p:nvPr/>
        </p:nvGrpSpPr>
        <p:grpSpPr>
          <a:xfrm>
            <a:off x="6712475" y="2707027"/>
            <a:ext cx="341136" cy="340204"/>
            <a:chOff x="3269875" y="3210400"/>
            <a:chExt cx="484500" cy="483175"/>
          </a:xfrm>
        </p:grpSpPr>
        <p:sp>
          <p:nvSpPr>
            <p:cNvPr id="8696" name="Google Shape;8696;p63"/>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697" name="Google Shape;8697;p63"/>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698" name="Google Shape;8698;p63"/>
          <p:cNvGrpSpPr/>
          <p:nvPr/>
        </p:nvGrpSpPr>
        <p:grpSpPr>
          <a:xfrm>
            <a:off x="7211568" y="2706666"/>
            <a:ext cx="170216" cy="340925"/>
            <a:chOff x="3985700" y="3210375"/>
            <a:chExt cx="241750" cy="484200"/>
          </a:xfrm>
        </p:grpSpPr>
        <p:sp>
          <p:nvSpPr>
            <p:cNvPr id="8699" name="Google Shape;8699;p63"/>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0" name="Google Shape;8700;p63"/>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01" name="Google Shape;8701;p63"/>
          <p:cNvGrpSpPr/>
          <p:nvPr/>
        </p:nvGrpSpPr>
        <p:grpSpPr>
          <a:xfrm>
            <a:off x="7550838" y="2707678"/>
            <a:ext cx="339007" cy="338901"/>
            <a:chOff x="4460225" y="3211300"/>
            <a:chExt cx="481475" cy="481325"/>
          </a:xfrm>
        </p:grpSpPr>
        <p:sp>
          <p:nvSpPr>
            <p:cNvPr id="8702" name="Google Shape;8702;p63"/>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3" name="Google Shape;8703;p63"/>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04" name="Google Shape;8704;p63"/>
          <p:cNvSpPr/>
          <p:nvPr/>
        </p:nvSpPr>
        <p:spPr>
          <a:xfrm>
            <a:off x="7974588" y="2726454"/>
            <a:ext cx="340186" cy="300545"/>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05" name="Google Shape;8705;p63"/>
          <p:cNvGrpSpPr/>
          <p:nvPr/>
        </p:nvGrpSpPr>
        <p:grpSpPr>
          <a:xfrm>
            <a:off x="5824496" y="3990669"/>
            <a:ext cx="342034" cy="280654"/>
            <a:chOff x="5647000" y="3252650"/>
            <a:chExt cx="485775" cy="398600"/>
          </a:xfrm>
        </p:grpSpPr>
        <p:sp>
          <p:nvSpPr>
            <p:cNvPr id="8706" name="Google Shape;8706;p63"/>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7" name="Google Shape;8707;p63"/>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8" name="Google Shape;8708;p63"/>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09" name="Google Shape;8709;p63"/>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0" name="Google Shape;8710;p63"/>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11" name="Google Shape;8711;p63"/>
          <p:cNvGrpSpPr/>
          <p:nvPr/>
        </p:nvGrpSpPr>
        <p:grpSpPr>
          <a:xfrm>
            <a:off x="4129937" y="3996769"/>
            <a:ext cx="326536" cy="268454"/>
            <a:chOff x="6242450" y="3252800"/>
            <a:chExt cx="484475" cy="398300"/>
          </a:xfrm>
        </p:grpSpPr>
        <p:sp>
          <p:nvSpPr>
            <p:cNvPr id="8712" name="Google Shape;8712;p63"/>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3" name="Google Shape;8713;p63"/>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4" name="Google Shape;8714;p63"/>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15" name="Google Shape;8715;p63"/>
          <p:cNvGrpSpPr/>
          <p:nvPr/>
        </p:nvGrpSpPr>
        <p:grpSpPr>
          <a:xfrm>
            <a:off x="5061598" y="3126102"/>
            <a:ext cx="298978" cy="340168"/>
            <a:chOff x="922025" y="3804850"/>
            <a:chExt cx="424625" cy="483125"/>
          </a:xfrm>
        </p:grpSpPr>
        <p:sp>
          <p:nvSpPr>
            <p:cNvPr id="8716" name="Google Shape;8716;p63"/>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17" name="Google Shape;8717;p63"/>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18" name="Google Shape;8718;p63"/>
          <p:cNvSpPr/>
          <p:nvPr/>
        </p:nvSpPr>
        <p:spPr>
          <a:xfrm>
            <a:off x="5469837" y="3125004"/>
            <a:ext cx="348301" cy="341418"/>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19" name="Google Shape;8719;p63"/>
          <p:cNvGrpSpPr/>
          <p:nvPr/>
        </p:nvGrpSpPr>
        <p:grpSpPr>
          <a:xfrm>
            <a:off x="5894327" y="3126102"/>
            <a:ext cx="312955" cy="340168"/>
            <a:chOff x="2100300" y="3804850"/>
            <a:chExt cx="444475" cy="483125"/>
          </a:xfrm>
        </p:grpSpPr>
        <p:sp>
          <p:nvSpPr>
            <p:cNvPr id="8720" name="Google Shape;8720;p63"/>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1" name="Google Shape;8721;p63"/>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22" name="Google Shape;8722;p63"/>
          <p:cNvGrpSpPr/>
          <p:nvPr/>
        </p:nvGrpSpPr>
        <p:grpSpPr>
          <a:xfrm>
            <a:off x="6317950" y="3126102"/>
            <a:ext cx="294261" cy="340168"/>
            <a:chOff x="2708700" y="3804850"/>
            <a:chExt cx="417925" cy="483125"/>
          </a:xfrm>
        </p:grpSpPr>
        <p:sp>
          <p:nvSpPr>
            <p:cNvPr id="8723" name="Google Shape;8723;p63"/>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4" name="Google Shape;8724;p63"/>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5" name="Google Shape;8725;p63"/>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6" name="Google Shape;8726;p63"/>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27" name="Google Shape;8727;p63"/>
          <p:cNvSpPr/>
          <p:nvPr/>
        </p:nvSpPr>
        <p:spPr>
          <a:xfrm>
            <a:off x="6712581" y="3166169"/>
            <a:ext cx="340168" cy="259074"/>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28" name="Google Shape;8728;p63"/>
          <p:cNvSpPr/>
          <p:nvPr/>
        </p:nvSpPr>
        <p:spPr>
          <a:xfrm>
            <a:off x="7139292" y="3125620"/>
            <a:ext cx="313870" cy="340186"/>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29" name="Google Shape;8729;p63"/>
          <p:cNvGrpSpPr/>
          <p:nvPr/>
        </p:nvGrpSpPr>
        <p:grpSpPr>
          <a:xfrm>
            <a:off x="7554825" y="3127378"/>
            <a:ext cx="331033" cy="337616"/>
            <a:chOff x="4467450" y="3808475"/>
            <a:chExt cx="470150" cy="479500"/>
          </a:xfrm>
        </p:grpSpPr>
        <p:sp>
          <p:nvSpPr>
            <p:cNvPr id="8730" name="Google Shape;8730;p63"/>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1" name="Google Shape;8731;p63"/>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2" name="Google Shape;8732;p63"/>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3" name="Google Shape;8733;p63"/>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34" name="Google Shape;8734;p63"/>
          <p:cNvGrpSpPr/>
          <p:nvPr/>
        </p:nvGrpSpPr>
        <p:grpSpPr>
          <a:xfrm>
            <a:off x="7975172" y="3126102"/>
            <a:ext cx="340186" cy="340168"/>
            <a:chOff x="5053900" y="3804850"/>
            <a:chExt cx="483150" cy="483125"/>
          </a:xfrm>
        </p:grpSpPr>
        <p:sp>
          <p:nvSpPr>
            <p:cNvPr id="8735" name="Google Shape;8735;p63"/>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6" name="Google Shape;8736;p63"/>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7" name="Google Shape;8737;p63"/>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38" name="Google Shape;8738;p63"/>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39" name="Google Shape;8739;p63"/>
          <p:cNvGrpSpPr/>
          <p:nvPr/>
        </p:nvGrpSpPr>
        <p:grpSpPr>
          <a:xfrm>
            <a:off x="6270890" y="3960912"/>
            <a:ext cx="340168" cy="340168"/>
            <a:chOff x="5648375" y="3804850"/>
            <a:chExt cx="483125" cy="483125"/>
          </a:xfrm>
        </p:grpSpPr>
        <p:sp>
          <p:nvSpPr>
            <p:cNvPr id="8740" name="Google Shape;8740;p63"/>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1" name="Google Shape;8741;p63"/>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2" name="Google Shape;8742;p63"/>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3" name="Google Shape;8743;p63"/>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44" name="Google Shape;8744;p63"/>
          <p:cNvGrpSpPr/>
          <p:nvPr/>
        </p:nvGrpSpPr>
        <p:grpSpPr>
          <a:xfrm>
            <a:off x="4560845" y="3973272"/>
            <a:ext cx="280923" cy="315449"/>
            <a:chOff x="6276025" y="3812400"/>
            <a:chExt cx="416800" cy="468025"/>
          </a:xfrm>
        </p:grpSpPr>
        <p:sp>
          <p:nvSpPr>
            <p:cNvPr id="8745" name="Google Shape;8745;p63"/>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6" name="Google Shape;8746;p63"/>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7" name="Google Shape;8747;p63"/>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48" name="Google Shape;8748;p63"/>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49" name="Google Shape;8749;p63"/>
          <p:cNvGrpSpPr/>
          <p:nvPr/>
        </p:nvGrpSpPr>
        <p:grpSpPr>
          <a:xfrm>
            <a:off x="5039779" y="3545089"/>
            <a:ext cx="342615" cy="340186"/>
            <a:chOff x="890400" y="4399350"/>
            <a:chExt cx="486600" cy="483150"/>
          </a:xfrm>
        </p:grpSpPr>
        <p:sp>
          <p:nvSpPr>
            <p:cNvPr id="8750" name="Google Shape;8750;p63"/>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1" name="Google Shape;8751;p63"/>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2" name="Google Shape;8752;p63"/>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53" name="Google Shape;8753;p63"/>
          <p:cNvGrpSpPr/>
          <p:nvPr/>
        </p:nvGrpSpPr>
        <p:grpSpPr>
          <a:xfrm>
            <a:off x="5474075" y="3560368"/>
            <a:ext cx="340168" cy="309628"/>
            <a:chOff x="1487200" y="4421025"/>
            <a:chExt cx="483125" cy="439750"/>
          </a:xfrm>
        </p:grpSpPr>
        <p:sp>
          <p:nvSpPr>
            <p:cNvPr id="8754" name="Google Shape;8754;p63"/>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5" name="Google Shape;8755;p63"/>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6" name="Google Shape;8756;p63"/>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57" name="Google Shape;8757;p63"/>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58" name="Google Shape;8758;p63"/>
          <p:cNvGrpSpPr/>
          <p:nvPr/>
        </p:nvGrpSpPr>
        <p:grpSpPr>
          <a:xfrm>
            <a:off x="5878353" y="3545107"/>
            <a:ext cx="344903" cy="340151"/>
            <a:chOff x="2079300" y="4399325"/>
            <a:chExt cx="489850" cy="483100"/>
          </a:xfrm>
        </p:grpSpPr>
        <p:sp>
          <p:nvSpPr>
            <p:cNvPr id="8759" name="Google Shape;8759;p63"/>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60" name="Google Shape;8760;p63"/>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61" name="Google Shape;8761;p63"/>
          <p:cNvSpPr/>
          <p:nvPr/>
        </p:nvSpPr>
        <p:spPr>
          <a:xfrm>
            <a:off x="6315243" y="3544569"/>
            <a:ext cx="299049" cy="340133"/>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62" name="Google Shape;8762;p63"/>
          <p:cNvGrpSpPr/>
          <p:nvPr/>
        </p:nvGrpSpPr>
        <p:grpSpPr>
          <a:xfrm>
            <a:off x="6744925" y="3545107"/>
            <a:ext cx="276236" cy="340151"/>
            <a:chOff x="3316000" y="4399325"/>
            <a:chExt cx="392325" cy="483100"/>
          </a:xfrm>
        </p:grpSpPr>
        <p:sp>
          <p:nvSpPr>
            <p:cNvPr id="8763" name="Google Shape;8763;p63"/>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64" name="Google Shape;8764;p63"/>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65" name="Google Shape;8765;p63"/>
          <p:cNvGrpSpPr/>
          <p:nvPr/>
        </p:nvGrpSpPr>
        <p:grpSpPr>
          <a:xfrm>
            <a:off x="7169665" y="3545089"/>
            <a:ext cx="254022" cy="340186"/>
            <a:chOff x="3926225" y="4399275"/>
            <a:chExt cx="360775" cy="483150"/>
          </a:xfrm>
        </p:grpSpPr>
        <p:sp>
          <p:nvSpPr>
            <p:cNvPr id="8766" name="Google Shape;8766;p63"/>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67" name="Google Shape;8767;p63"/>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768" name="Google Shape;8768;p63"/>
          <p:cNvSpPr/>
          <p:nvPr/>
        </p:nvSpPr>
        <p:spPr>
          <a:xfrm>
            <a:off x="7630119" y="3544578"/>
            <a:ext cx="179387" cy="340116"/>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769" name="Google Shape;8769;p63"/>
          <p:cNvGrpSpPr/>
          <p:nvPr/>
        </p:nvGrpSpPr>
        <p:grpSpPr>
          <a:xfrm>
            <a:off x="7975224" y="3545151"/>
            <a:ext cx="340080" cy="340063"/>
            <a:chOff x="5053975" y="4399375"/>
            <a:chExt cx="483000" cy="482975"/>
          </a:xfrm>
        </p:grpSpPr>
        <p:sp>
          <p:nvSpPr>
            <p:cNvPr id="8770" name="Google Shape;8770;p63"/>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1" name="Google Shape;8771;p63"/>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2" name="Google Shape;8772;p63"/>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73" name="Google Shape;8773;p63"/>
          <p:cNvGrpSpPr/>
          <p:nvPr/>
        </p:nvGrpSpPr>
        <p:grpSpPr>
          <a:xfrm>
            <a:off x="6715417" y="3960912"/>
            <a:ext cx="340168" cy="340168"/>
            <a:chOff x="5648375" y="4399300"/>
            <a:chExt cx="483125" cy="483125"/>
          </a:xfrm>
        </p:grpSpPr>
        <p:sp>
          <p:nvSpPr>
            <p:cNvPr id="8774" name="Google Shape;8774;p63"/>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5" name="Google Shape;8775;p63"/>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76" name="Google Shape;8776;p63"/>
          <p:cNvGrpSpPr/>
          <p:nvPr/>
        </p:nvGrpSpPr>
        <p:grpSpPr>
          <a:xfrm>
            <a:off x="4946140" y="3979624"/>
            <a:ext cx="330007" cy="302744"/>
            <a:chOff x="6239575" y="4416275"/>
            <a:chExt cx="489625" cy="449175"/>
          </a:xfrm>
        </p:grpSpPr>
        <p:sp>
          <p:nvSpPr>
            <p:cNvPr id="8777" name="Google Shape;8777;p63"/>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8" name="Google Shape;8778;p63"/>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79" name="Google Shape;8779;p63"/>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80" name="Google Shape;8780;p63"/>
          <p:cNvGrpSpPr/>
          <p:nvPr/>
        </p:nvGrpSpPr>
        <p:grpSpPr>
          <a:xfrm>
            <a:off x="2049419" y="3976879"/>
            <a:ext cx="308234" cy="308234"/>
            <a:chOff x="892750" y="4993750"/>
            <a:chExt cx="483125" cy="483125"/>
          </a:xfrm>
        </p:grpSpPr>
        <p:sp>
          <p:nvSpPr>
            <p:cNvPr id="8781" name="Google Shape;8781;p63"/>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2" name="Google Shape;8782;p63"/>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3" name="Google Shape;8783;p63"/>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84" name="Google Shape;8784;p63"/>
          <p:cNvGrpSpPr/>
          <p:nvPr/>
        </p:nvGrpSpPr>
        <p:grpSpPr>
          <a:xfrm>
            <a:off x="853427" y="3984006"/>
            <a:ext cx="293982" cy="293982"/>
            <a:chOff x="2676100" y="4993750"/>
            <a:chExt cx="483125" cy="483125"/>
          </a:xfrm>
        </p:grpSpPr>
        <p:sp>
          <p:nvSpPr>
            <p:cNvPr id="8785" name="Google Shape;8785;p63"/>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6" name="Google Shape;8786;p63"/>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87" name="Google Shape;8787;p63"/>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88" name="Google Shape;8788;p63"/>
          <p:cNvGrpSpPr/>
          <p:nvPr/>
        </p:nvGrpSpPr>
        <p:grpSpPr>
          <a:xfrm>
            <a:off x="3287244" y="3976879"/>
            <a:ext cx="308234" cy="308234"/>
            <a:chOff x="3270550" y="4993750"/>
            <a:chExt cx="483125" cy="483125"/>
          </a:xfrm>
        </p:grpSpPr>
        <p:sp>
          <p:nvSpPr>
            <p:cNvPr id="8789" name="Google Shape;8789;p63"/>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0" name="Google Shape;8790;p63"/>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1" name="Google Shape;8791;p63"/>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92" name="Google Shape;8792;p63"/>
          <p:cNvGrpSpPr/>
          <p:nvPr/>
        </p:nvGrpSpPr>
        <p:grpSpPr>
          <a:xfrm>
            <a:off x="1271279" y="3983960"/>
            <a:ext cx="293997" cy="294073"/>
            <a:chOff x="4459450" y="4993700"/>
            <a:chExt cx="483150" cy="483275"/>
          </a:xfrm>
        </p:grpSpPr>
        <p:sp>
          <p:nvSpPr>
            <p:cNvPr id="8793" name="Google Shape;8793;p63"/>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4" name="Google Shape;8794;p63"/>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95" name="Google Shape;8795;p63"/>
          <p:cNvGrpSpPr/>
          <p:nvPr/>
        </p:nvGrpSpPr>
        <p:grpSpPr>
          <a:xfrm>
            <a:off x="2462028" y="3976879"/>
            <a:ext cx="308234" cy="308234"/>
            <a:chOff x="1487200" y="4993750"/>
            <a:chExt cx="483125" cy="483125"/>
          </a:xfrm>
        </p:grpSpPr>
        <p:sp>
          <p:nvSpPr>
            <p:cNvPr id="8796" name="Google Shape;8796;p63"/>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797" name="Google Shape;8797;p63"/>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798" name="Google Shape;8798;p63"/>
          <p:cNvGrpSpPr/>
          <p:nvPr/>
        </p:nvGrpSpPr>
        <p:grpSpPr>
          <a:xfrm>
            <a:off x="2874638" y="3976879"/>
            <a:ext cx="308234" cy="308234"/>
            <a:chOff x="2081650" y="4993750"/>
            <a:chExt cx="483125" cy="483125"/>
          </a:xfrm>
        </p:grpSpPr>
        <p:sp>
          <p:nvSpPr>
            <p:cNvPr id="8799" name="Google Shape;8799;p63"/>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00" name="Google Shape;8800;p63"/>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801" name="Google Shape;8801;p63"/>
          <p:cNvGrpSpPr/>
          <p:nvPr/>
        </p:nvGrpSpPr>
        <p:grpSpPr>
          <a:xfrm>
            <a:off x="1651280" y="3983960"/>
            <a:ext cx="293997" cy="294073"/>
            <a:chOff x="5053900" y="4993700"/>
            <a:chExt cx="483150" cy="483275"/>
          </a:xfrm>
        </p:grpSpPr>
        <p:sp>
          <p:nvSpPr>
            <p:cNvPr id="8802" name="Google Shape;8802;p63"/>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803" name="Google Shape;8803;p63"/>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804" name="Google Shape;8804;p63"/>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solidFill>
                <a:schemeClr val="lt1"/>
              </a:solidFill>
            </a:endParaRPr>
          </a:p>
        </p:txBody>
      </p:sp>
      <p:grpSp>
        <p:nvGrpSpPr>
          <p:cNvPr id="8805" name="Google Shape;8805;p63"/>
          <p:cNvGrpSpPr/>
          <p:nvPr/>
        </p:nvGrpSpPr>
        <p:grpSpPr>
          <a:xfrm>
            <a:off x="7159962" y="3960299"/>
            <a:ext cx="195401" cy="341395"/>
            <a:chOff x="1426400" y="1814750"/>
            <a:chExt cx="407850" cy="712575"/>
          </a:xfrm>
        </p:grpSpPr>
        <p:sp>
          <p:nvSpPr>
            <p:cNvPr id="8806" name="Google Shape;8806;p63"/>
            <p:cNvSpPr/>
            <p:nvPr/>
          </p:nvSpPr>
          <p:spPr>
            <a:xfrm>
              <a:off x="1426400" y="1814750"/>
              <a:ext cx="407850" cy="407925"/>
            </a:xfrm>
            <a:custGeom>
              <a:avLst/>
              <a:gdLst/>
              <a:ahLst/>
              <a:cxnLst/>
              <a:rect l="l" t="t" r="r" b="b"/>
              <a:pathLst>
                <a:path w="16314" h="16317" fill="none" extrusionOk="0">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3"/>
            <p:cNvSpPr/>
            <p:nvPr/>
          </p:nvSpPr>
          <p:spPr>
            <a:xfrm>
              <a:off x="1631125" y="2222650"/>
              <a:ext cx="25" cy="304675"/>
            </a:xfrm>
            <a:custGeom>
              <a:avLst/>
              <a:gdLst/>
              <a:ahLst/>
              <a:cxnLst/>
              <a:rect l="l" t="t" r="r" b="b"/>
              <a:pathLst>
                <a:path w="1" h="12187" fill="none" extrusionOk="0">
                  <a:moveTo>
                    <a:pt x="1" y="1"/>
                  </a:moveTo>
                  <a:lnTo>
                    <a:pt x="1" y="12187"/>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3"/>
            <p:cNvSpPr/>
            <p:nvPr/>
          </p:nvSpPr>
          <p:spPr>
            <a:xfrm>
              <a:off x="1529575" y="2425750"/>
              <a:ext cx="203125" cy="25"/>
            </a:xfrm>
            <a:custGeom>
              <a:avLst/>
              <a:gdLst/>
              <a:ahLst/>
              <a:cxnLst/>
              <a:rect l="l" t="t" r="r" b="b"/>
              <a:pathLst>
                <a:path w="8125" h="1" fill="none" extrusionOk="0">
                  <a:moveTo>
                    <a:pt x="1" y="1"/>
                  </a:moveTo>
                  <a:lnTo>
                    <a:pt x="8125"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9" name="Google Shape;8809;p63"/>
          <p:cNvGrpSpPr/>
          <p:nvPr/>
        </p:nvGrpSpPr>
        <p:grpSpPr>
          <a:xfrm>
            <a:off x="7494377" y="3991261"/>
            <a:ext cx="279423" cy="279471"/>
            <a:chOff x="1910075" y="2021700"/>
            <a:chExt cx="583225" cy="583325"/>
          </a:xfrm>
        </p:grpSpPr>
        <p:sp>
          <p:nvSpPr>
            <p:cNvPr id="8810" name="Google Shape;8810;p63"/>
            <p:cNvSpPr/>
            <p:nvPr/>
          </p:nvSpPr>
          <p:spPr>
            <a:xfrm>
              <a:off x="1910075" y="2157875"/>
              <a:ext cx="448375" cy="447150"/>
            </a:xfrm>
            <a:custGeom>
              <a:avLst/>
              <a:gdLst/>
              <a:ahLst/>
              <a:cxnLst/>
              <a:rect l="l" t="t" r="r" b="b"/>
              <a:pathLst>
                <a:path w="17935" h="17886" fill="none" extrusionOk="0">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3"/>
            <p:cNvSpPr/>
            <p:nvPr/>
          </p:nvSpPr>
          <p:spPr>
            <a:xfrm>
              <a:off x="2277975" y="2026475"/>
              <a:ext cx="210650" cy="210625"/>
            </a:xfrm>
            <a:custGeom>
              <a:avLst/>
              <a:gdLst/>
              <a:ahLst/>
              <a:cxnLst/>
              <a:rect l="l" t="t" r="r" b="b"/>
              <a:pathLst>
                <a:path w="8426" h="8425" fill="none" extrusionOk="0">
                  <a:moveTo>
                    <a:pt x="8425" y="0"/>
                  </a:moveTo>
                  <a:lnTo>
                    <a:pt x="1" y="8425"/>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3"/>
            <p:cNvSpPr/>
            <p:nvPr/>
          </p:nvSpPr>
          <p:spPr>
            <a:xfrm>
              <a:off x="2349675" y="2021700"/>
              <a:ext cx="143625" cy="143500"/>
            </a:xfrm>
            <a:custGeom>
              <a:avLst/>
              <a:gdLst/>
              <a:ahLst/>
              <a:cxnLst/>
              <a:rect l="l" t="t" r="r" b="b"/>
              <a:pathLst>
                <a:path w="5745" h="5740" fill="none" extrusionOk="0">
                  <a:moveTo>
                    <a:pt x="1" y="0"/>
                  </a:moveTo>
                  <a:lnTo>
                    <a:pt x="5744" y="0"/>
                  </a:lnTo>
                  <a:lnTo>
                    <a:pt x="5744" y="5740"/>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3" name="Google Shape;8813;p63"/>
          <p:cNvGrpSpPr/>
          <p:nvPr/>
        </p:nvGrpSpPr>
        <p:grpSpPr>
          <a:xfrm>
            <a:off x="7912814" y="4026678"/>
            <a:ext cx="392874" cy="208636"/>
            <a:chOff x="2749275" y="2099575"/>
            <a:chExt cx="820025" cy="435475"/>
          </a:xfrm>
        </p:grpSpPr>
        <p:sp>
          <p:nvSpPr>
            <p:cNvPr id="8814" name="Google Shape;8814;p63"/>
            <p:cNvSpPr/>
            <p:nvPr/>
          </p:nvSpPr>
          <p:spPr>
            <a:xfrm>
              <a:off x="3163375" y="2317300"/>
              <a:ext cx="389050" cy="25"/>
            </a:xfrm>
            <a:custGeom>
              <a:avLst/>
              <a:gdLst/>
              <a:ahLst/>
              <a:cxnLst/>
              <a:rect l="l" t="t" r="r" b="b"/>
              <a:pathLst>
                <a:path w="15562" h="1" fill="none" extrusionOk="0">
                  <a:moveTo>
                    <a:pt x="15562" y="1"/>
                  </a:moveTo>
                  <a:lnTo>
                    <a:pt x="1" y="1"/>
                  </a:lnTo>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3"/>
            <p:cNvSpPr/>
            <p:nvPr/>
          </p:nvSpPr>
          <p:spPr>
            <a:xfrm>
              <a:off x="3299975" y="2175125"/>
              <a:ext cx="25" cy="284375"/>
            </a:xfrm>
            <a:custGeom>
              <a:avLst/>
              <a:gdLst/>
              <a:ahLst/>
              <a:cxnLst/>
              <a:rect l="l" t="t" r="r" b="b"/>
              <a:pathLst>
                <a:path w="1" h="11375" fill="none" extrusionOk="0">
                  <a:moveTo>
                    <a:pt x="0" y="1"/>
                  </a:moveTo>
                  <a:lnTo>
                    <a:pt x="0" y="11374"/>
                  </a:lnTo>
                </a:path>
              </a:pathLst>
            </a:custGeom>
            <a:solidFill>
              <a:schemeClr val="dk2"/>
            </a:solidFill>
            <a:ln w="19050" cap="rnd"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3"/>
            <p:cNvSpPr/>
            <p:nvPr/>
          </p:nvSpPr>
          <p:spPr>
            <a:xfrm>
              <a:off x="3438275" y="2186300"/>
              <a:ext cx="131025" cy="261925"/>
            </a:xfrm>
            <a:custGeom>
              <a:avLst/>
              <a:gdLst/>
              <a:ahLst/>
              <a:cxnLst/>
              <a:rect l="l" t="t" r="r" b="b"/>
              <a:pathLst>
                <a:path w="5241" h="10477" fill="none" extrusionOk="0">
                  <a:moveTo>
                    <a:pt x="0" y="10476"/>
                  </a:moveTo>
                  <a:lnTo>
                    <a:pt x="5240" y="5241"/>
                  </a:lnTo>
                  <a:lnTo>
                    <a:pt x="0" y="1"/>
                  </a:lnTo>
                </a:path>
              </a:pathLst>
            </a:custGeom>
            <a:solidFill>
              <a:schemeClr val="dk2"/>
            </a:solidFill>
            <a:ln w="19050"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3"/>
            <p:cNvSpPr/>
            <p:nvPr/>
          </p:nvSpPr>
          <p:spPr>
            <a:xfrm>
              <a:off x="2749275" y="2099575"/>
              <a:ext cx="435450" cy="435475"/>
            </a:xfrm>
            <a:custGeom>
              <a:avLst/>
              <a:gdLst/>
              <a:ahLst/>
              <a:cxnLst/>
              <a:rect l="l" t="t" r="r" b="b"/>
              <a:pathLst>
                <a:path w="17418" h="17419" fill="none" extrusionOk="0">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w="19050" cap="sq" cmpd="sng">
              <a:solidFill>
                <a:schemeClr val="dk2"/>
              </a:solidFill>
              <a:prstDash val="solid"/>
              <a:miter lim="406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821"/>
        <p:cNvGrpSpPr/>
        <p:nvPr/>
      </p:nvGrpSpPr>
      <p:grpSpPr>
        <a:xfrm>
          <a:off x="0" y="0"/>
          <a:ext cx="0" cy="0"/>
          <a:chOff x="0" y="0"/>
          <a:chExt cx="0" cy="0"/>
        </a:xfrm>
      </p:grpSpPr>
      <p:sp>
        <p:nvSpPr>
          <p:cNvPr id="8822" name="Google Shape;8822;p64"/>
          <p:cNvSpPr/>
          <p:nvPr/>
        </p:nvSpPr>
        <p:spPr>
          <a:xfrm>
            <a:off x="844100" y="1313085"/>
            <a:ext cx="323667" cy="37356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4"/>
          <p:cNvSpPr/>
          <p:nvPr/>
        </p:nvSpPr>
        <p:spPr>
          <a:xfrm>
            <a:off x="844104" y="1777691"/>
            <a:ext cx="383008" cy="338738"/>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4"/>
          <p:cNvSpPr/>
          <p:nvPr/>
        </p:nvSpPr>
        <p:spPr>
          <a:xfrm>
            <a:off x="852434" y="2207474"/>
            <a:ext cx="366348" cy="373412"/>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25" name="Google Shape;8825;p64"/>
          <p:cNvGrpSpPr/>
          <p:nvPr/>
        </p:nvGrpSpPr>
        <p:grpSpPr>
          <a:xfrm>
            <a:off x="2987728" y="1340982"/>
            <a:ext cx="371882" cy="373766"/>
            <a:chOff x="-41270450" y="1973375"/>
            <a:chExt cx="315850" cy="317450"/>
          </a:xfrm>
        </p:grpSpPr>
        <p:sp>
          <p:nvSpPr>
            <p:cNvPr id="8826" name="Google Shape;8826;p64"/>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4"/>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4"/>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4"/>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64"/>
          <p:cNvGrpSpPr/>
          <p:nvPr/>
        </p:nvGrpSpPr>
        <p:grpSpPr>
          <a:xfrm>
            <a:off x="3005407" y="1787939"/>
            <a:ext cx="395871" cy="372088"/>
            <a:chOff x="-41291625" y="2339025"/>
            <a:chExt cx="336225" cy="316025"/>
          </a:xfrm>
        </p:grpSpPr>
        <p:sp>
          <p:nvSpPr>
            <p:cNvPr id="8831" name="Google Shape;8831;p64"/>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4"/>
            <p:cNvSpPr/>
            <p:nvPr/>
          </p:nvSpPr>
          <p:spPr>
            <a:xfrm>
              <a:off x="-41234225" y="26208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3" name="Google Shape;8833;p64"/>
          <p:cNvSpPr/>
          <p:nvPr/>
        </p:nvSpPr>
        <p:spPr>
          <a:xfrm>
            <a:off x="2982027" y="1974953"/>
            <a:ext cx="0" cy="29"/>
          </a:xfrm>
          <a:custGeom>
            <a:avLst/>
            <a:gdLst/>
            <a:ahLst/>
            <a:cxnLst/>
            <a:rect l="l" t="t" r="r" b="b"/>
            <a:pathLst>
              <a:path h="1" extrusionOk="0">
                <a:moveTo>
                  <a:pt x="0"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4"/>
          <p:cNvSpPr/>
          <p:nvPr/>
        </p:nvSpPr>
        <p:spPr>
          <a:xfrm>
            <a:off x="3016426" y="2220227"/>
            <a:ext cx="376503" cy="373442"/>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4"/>
          <p:cNvSpPr/>
          <p:nvPr/>
        </p:nvSpPr>
        <p:spPr>
          <a:xfrm>
            <a:off x="1807487" y="2656925"/>
            <a:ext cx="231859" cy="372824"/>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4"/>
          <p:cNvSpPr/>
          <p:nvPr/>
        </p:nvSpPr>
        <p:spPr>
          <a:xfrm>
            <a:off x="1759274" y="3086955"/>
            <a:ext cx="328289" cy="374914"/>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4"/>
          <p:cNvSpPr/>
          <p:nvPr/>
        </p:nvSpPr>
        <p:spPr>
          <a:xfrm>
            <a:off x="1735189" y="3580990"/>
            <a:ext cx="372824" cy="374060"/>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4"/>
          <p:cNvSpPr/>
          <p:nvPr/>
        </p:nvSpPr>
        <p:spPr>
          <a:xfrm>
            <a:off x="3953247" y="2657160"/>
            <a:ext cx="374678" cy="372353"/>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9" name="Google Shape;8839;p64"/>
          <p:cNvGrpSpPr/>
          <p:nvPr/>
        </p:nvGrpSpPr>
        <p:grpSpPr>
          <a:xfrm>
            <a:off x="1229534" y="1312990"/>
            <a:ext cx="396931" cy="373147"/>
            <a:chOff x="-42804750" y="1949600"/>
            <a:chExt cx="337125" cy="316925"/>
          </a:xfrm>
        </p:grpSpPr>
        <p:sp>
          <p:nvSpPr>
            <p:cNvPr id="8840" name="Google Shape;8840;p64"/>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4"/>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4"/>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3" name="Google Shape;8843;p64"/>
          <p:cNvGrpSpPr/>
          <p:nvPr/>
        </p:nvGrpSpPr>
        <p:grpSpPr>
          <a:xfrm>
            <a:off x="1292211" y="1765686"/>
            <a:ext cx="335706" cy="364258"/>
            <a:chOff x="-42778750" y="2320125"/>
            <a:chExt cx="285125" cy="309375"/>
          </a:xfrm>
        </p:grpSpPr>
        <p:sp>
          <p:nvSpPr>
            <p:cNvPr id="8844" name="Google Shape;8844;p64"/>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4"/>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6" name="Google Shape;8846;p64"/>
          <p:cNvGrpSpPr/>
          <p:nvPr/>
        </p:nvGrpSpPr>
        <p:grpSpPr>
          <a:xfrm>
            <a:off x="1269879" y="2212691"/>
            <a:ext cx="375591" cy="374678"/>
            <a:chOff x="-42796875" y="2680675"/>
            <a:chExt cx="319000" cy="318225"/>
          </a:xfrm>
        </p:grpSpPr>
        <p:sp>
          <p:nvSpPr>
            <p:cNvPr id="8847" name="Google Shape;8847;p64"/>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4"/>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4"/>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4"/>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4"/>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2" name="Google Shape;8852;p64"/>
          <p:cNvSpPr/>
          <p:nvPr/>
        </p:nvSpPr>
        <p:spPr>
          <a:xfrm>
            <a:off x="3439644" y="1338604"/>
            <a:ext cx="375591" cy="373030"/>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4"/>
          <p:cNvSpPr/>
          <p:nvPr/>
        </p:nvSpPr>
        <p:spPr>
          <a:xfrm>
            <a:off x="3459773" y="1820072"/>
            <a:ext cx="380241" cy="318104"/>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4"/>
          <p:cNvSpPr/>
          <p:nvPr/>
        </p:nvSpPr>
        <p:spPr>
          <a:xfrm>
            <a:off x="3469303" y="2220227"/>
            <a:ext cx="375620" cy="372441"/>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4"/>
          <p:cNvSpPr/>
          <p:nvPr/>
        </p:nvSpPr>
        <p:spPr>
          <a:xfrm>
            <a:off x="2230466" y="2656925"/>
            <a:ext cx="268977" cy="370969"/>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56" name="Google Shape;8856;p64"/>
          <p:cNvGrpSpPr/>
          <p:nvPr/>
        </p:nvGrpSpPr>
        <p:grpSpPr>
          <a:xfrm>
            <a:off x="2168150" y="3090966"/>
            <a:ext cx="390426" cy="369586"/>
            <a:chOff x="-39055650" y="2315975"/>
            <a:chExt cx="331600" cy="313900"/>
          </a:xfrm>
        </p:grpSpPr>
        <p:sp>
          <p:nvSpPr>
            <p:cNvPr id="8857" name="Google Shape;8857;p64"/>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4"/>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59" name="Google Shape;8859;p64"/>
          <p:cNvSpPr/>
          <p:nvPr/>
        </p:nvSpPr>
        <p:spPr>
          <a:xfrm>
            <a:off x="2174857" y="3608968"/>
            <a:ext cx="374649" cy="318104"/>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4"/>
          <p:cNvSpPr/>
          <p:nvPr/>
        </p:nvSpPr>
        <p:spPr>
          <a:xfrm>
            <a:off x="3995440" y="3076300"/>
            <a:ext cx="290288" cy="375355"/>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1" name="Google Shape;8861;p64"/>
          <p:cNvGrpSpPr/>
          <p:nvPr/>
        </p:nvGrpSpPr>
        <p:grpSpPr>
          <a:xfrm>
            <a:off x="1659816" y="1313166"/>
            <a:ext cx="380241" cy="371793"/>
            <a:chOff x="-42430625" y="1949750"/>
            <a:chExt cx="322950" cy="315775"/>
          </a:xfrm>
        </p:grpSpPr>
        <p:sp>
          <p:nvSpPr>
            <p:cNvPr id="8862" name="Google Shape;8862;p64"/>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4"/>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4"/>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4"/>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6" name="Google Shape;8866;p64"/>
          <p:cNvSpPr/>
          <p:nvPr/>
        </p:nvSpPr>
        <p:spPr>
          <a:xfrm>
            <a:off x="1719036" y="1760733"/>
            <a:ext cx="324609" cy="372824"/>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4"/>
          <p:cNvSpPr/>
          <p:nvPr/>
        </p:nvSpPr>
        <p:spPr>
          <a:xfrm>
            <a:off x="1696509" y="2193177"/>
            <a:ext cx="370057" cy="372647"/>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4"/>
          <p:cNvSpPr/>
          <p:nvPr/>
        </p:nvSpPr>
        <p:spPr>
          <a:xfrm>
            <a:off x="3917021" y="1347405"/>
            <a:ext cx="373766" cy="340357"/>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4"/>
          <p:cNvSpPr/>
          <p:nvPr/>
        </p:nvSpPr>
        <p:spPr>
          <a:xfrm>
            <a:off x="3936416" y="1786694"/>
            <a:ext cx="379329" cy="373766"/>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4"/>
          <p:cNvSpPr/>
          <p:nvPr/>
        </p:nvSpPr>
        <p:spPr>
          <a:xfrm>
            <a:off x="3906859" y="2219020"/>
            <a:ext cx="373766" cy="373736"/>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4"/>
          <p:cNvSpPr/>
          <p:nvPr/>
        </p:nvSpPr>
        <p:spPr>
          <a:xfrm>
            <a:off x="2616350" y="2653893"/>
            <a:ext cx="374678" cy="375620"/>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2" name="Google Shape;8872;p64"/>
          <p:cNvGrpSpPr/>
          <p:nvPr/>
        </p:nvGrpSpPr>
        <p:grpSpPr>
          <a:xfrm>
            <a:off x="2623344" y="3089112"/>
            <a:ext cx="372824" cy="372058"/>
            <a:chOff x="-38686275" y="2314400"/>
            <a:chExt cx="316650" cy="316000"/>
          </a:xfrm>
        </p:grpSpPr>
        <p:sp>
          <p:nvSpPr>
            <p:cNvPr id="8873" name="Google Shape;8873;p64"/>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4"/>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5" name="Google Shape;8875;p64"/>
          <p:cNvGrpSpPr/>
          <p:nvPr/>
        </p:nvGrpSpPr>
        <p:grpSpPr>
          <a:xfrm>
            <a:off x="2621946" y="3581152"/>
            <a:ext cx="375620" cy="373736"/>
            <a:chOff x="-38686275" y="2682250"/>
            <a:chExt cx="319025" cy="317425"/>
          </a:xfrm>
        </p:grpSpPr>
        <p:sp>
          <p:nvSpPr>
            <p:cNvPr id="8876" name="Google Shape;8876;p64"/>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4"/>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8" name="Google Shape;8878;p64"/>
          <p:cNvGrpSpPr/>
          <p:nvPr/>
        </p:nvGrpSpPr>
        <p:grpSpPr>
          <a:xfrm>
            <a:off x="3940328" y="3579695"/>
            <a:ext cx="391368" cy="376650"/>
            <a:chOff x="-37534750" y="2668075"/>
            <a:chExt cx="332400" cy="319900"/>
          </a:xfrm>
        </p:grpSpPr>
        <p:sp>
          <p:nvSpPr>
            <p:cNvPr id="8879" name="Google Shape;8879;p64"/>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4"/>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81" name="Google Shape;8881;p64"/>
          <p:cNvSpPr/>
          <p:nvPr/>
        </p:nvSpPr>
        <p:spPr>
          <a:xfrm>
            <a:off x="2106751" y="1312408"/>
            <a:ext cx="375591" cy="372588"/>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82" name="Google Shape;8882;p64"/>
          <p:cNvGrpSpPr/>
          <p:nvPr/>
        </p:nvGrpSpPr>
        <p:grpSpPr>
          <a:xfrm>
            <a:off x="2131694" y="1760829"/>
            <a:ext cx="375591" cy="374060"/>
            <a:chOff x="-42062025" y="2316000"/>
            <a:chExt cx="319000" cy="317700"/>
          </a:xfrm>
        </p:grpSpPr>
        <p:sp>
          <p:nvSpPr>
            <p:cNvPr id="8883" name="Google Shape;8883;p64"/>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4"/>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85" name="Google Shape;8885;p64"/>
          <p:cNvSpPr/>
          <p:nvPr/>
        </p:nvSpPr>
        <p:spPr>
          <a:xfrm>
            <a:off x="2135027" y="2192264"/>
            <a:ext cx="378387" cy="375296"/>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86" name="Google Shape;8886;p64"/>
          <p:cNvGrpSpPr/>
          <p:nvPr/>
        </p:nvGrpSpPr>
        <p:grpSpPr>
          <a:xfrm>
            <a:off x="876569" y="2671933"/>
            <a:ext cx="330143" cy="368173"/>
            <a:chOff x="-40150450" y="1977325"/>
            <a:chExt cx="280400" cy="312700"/>
          </a:xfrm>
        </p:grpSpPr>
        <p:sp>
          <p:nvSpPr>
            <p:cNvPr id="8887" name="Google Shape;8887;p64"/>
            <p:cNvSpPr/>
            <p:nvPr/>
          </p:nvSpPr>
          <p:spPr>
            <a:xfrm>
              <a:off x="-40052800" y="204112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4"/>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4"/>
            <p:cNvSpPr/>
            <p:nvPr/>
          </p:nvSpPr>
          <p:spPr>
            <a:xfrm>
              <a:off x="-39925200" y="2108075"/>
              <a:ext cx="25" cy="25"/>
            </a:xfrm>
            <a:custGeom>
              <a:avLst/>
              <a:gdLst/>
              <a:ahLst/>
              <a:cxnLst/>
              <a:rect l="l" t="t" r="r" b="b"/>
              <a:pathLst>
                <a:path w="1" h="1" extrusionOk="0">
                  <a:moveTo>
                    <a:pt x="1" y="0"/>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4"/>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1" name="Google Shape;8891;p64"/>
          <p:cNvGrpSpPr/>
          <p:nvPr/>
        </p:nvGrpSpPr>
        <p:grpSpPr>
          <a:xfrm>
            <a:off x="870534" y="3131151"/>
            <a:ext cx="342211" cy="372824"/>
            <a:chOff x="-40160700" y="2339625"/>
            <a:chExt cx="290650" cy="316650"/>
          </a:xfrm>
        </p:grpSpPr>
        <p:sp>
          <p:nvSpPr>
            <p:cNvPr id="8892" name="Google Shape;8892;p64"/>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4"/>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4"/>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4"/>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6" name="Google Shape;8896;p64"/>
          <p:cNvGrpSpPr/>
          <p:nvPr/>
        </p:nvGrpSpPr>
        <p:grpSpPr>
          <a:xfrm>
            <a:off x="852359" y="3581608"/>
            <a:ext cx="375591" cy="372824"/>
            <a:chOff x="-40171725" y="2705875"/>
            <a:chExt cx="319000" cy="316650"/>
          </a:xfrm>
        </p:grpSpPr>
        <p:sp>
          <p:nvSpPr>
            <p:cNvPr id="8897" name="Google Shape;8897;p64"/>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4"/>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9" name="Google Shape;8899;p64"/>
          <p:cNvGrpSpPr/>
          <p:nvPr/>
        </p:nvGrpSpPr>
        <p:grpSpPr>
          <a:xfrm>
            <a:off x="3109957" y="2656064"/>
            <a:ext cx="272686" cy="373766"/>
            <a:chOff x="-38275925" y="1946600"/>
            <a:chExt cx="231600" cy="317450"/>
          </a:xfrm>
        </p:grpSpPr>
        <p:sp>
          <p:nvSpPr>
            <p:cNvPr id="8900" name="Google Shape;8900;p64"/>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4"/>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2" name="Google Shape;8902;p64"/>
          <p:cNvSpPr/>
          <p:nvPr/>
        </p:nvSpPr>
        <p:spPr>
          <a:xfrm>
            <a:off x="3057873" y="3087779"/>
            <a:ext cx="374678" cy="374089"/>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4"/>
          <p:cNvSpPr/>
          <p:nvPr/>
        </p:nvSpPr>
        <p:spPr>
          <a:xfrm>
            <a:off x="3137950" y="3580681"/>
            <a:ext cx="219821" cy="374678"/>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04" name="Google Shape;8904;p64"/>
          <p:cNvGrpSpPr/>
          <p:nvPr/>
        </p:nvGrpSpPr>
        <p:grpSpPr>
          <a:xfrm>
            <a:off x="2173841" y="4053505"/>
            <a:ext cx="382096" cy="371911"/>
            <a:chOff x="-37190575" y="1951325"/>
            <a:chExt cx="324525" cy="315875"/>
          </a:xfrm>
        </p:grpSpPr>
        <p:sp>
          <p:nvSpPr>
            <p:cNvPr id="8905" name="Google Shape;8905;p64"/>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4"/>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4"/>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4"/>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4"/>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10" name="Google Shape;8910;p64"/>
          <p:cNvSpPr/>
          <p:nvPr/>
        </p:nvSpPr>
        <p:spPr>
          <a:xfrm>
            <a:off x="2541596" y="1310554"/>
            <a:ext cx="378387" cy="373736"/>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11" name="Google Shape;8911;p64"/>
          <p:cNvGrpSpPr/>
          <p:nvPr/>
        </p:nvGrpSpPr>
        <p:grpSpPr>
          <a:xfrm>
            <a:off x="2574144" y="1839656"/>
            <a:ext cx="373736" cy="293055"/>
            <a:chOff x="-41694200" y="2382950"/>
            <a:chExt cx="317425" cy="248900"/>
          </a:xfrm>
        </p:grpSpPr>
        <p:sp>
          <p:nvSpPr>
            <p:cNvPr id="8912" name="Google Shape;8912;p64"/>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4"/>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4" name="Google Shape;8914;p64"/>
          <p:cNvGrpSpPr/>
          <p:nvPr/>
        </p:nvGrpSpPr>
        <p:grpSpPr>
          <a:xfrm>
            <a:off x="2570967" y="2192964"/>
            <a:ext cx="375591" cy="373766"/>
            <a:chOff x="-41695775" y="2683025"/>
            <a:chExt cx="319000" cy="317450"/>
          </a:xfrm>
        </p:grpSpPr>
        <p:sp>
          <p:nvSpPr>
            <p:cNvPr id="8915" name="Google Shape;8915;p64"/>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4"/>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4"/>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8" name="Google Shape;8918;p64"/>
          <p:cNvGrpSpPr/>
          <p:nvPr/>
        </p:nvGrpSpPr>
        <p:grpSpPr>
          <a:xfrm>
            <a:off x="1313266" y="2685734"/>
            <a:ext cx="342211" cy="375620"/>
            <a:chOff x="-39792875" y="1971800"/>
            <a:chExt cx="290650" cy="319025"/>
          </a:xfrm>
        </p:grpSpPr>
        <p:sp>
          <p:nvSpPr>
            <p:cNvPr id="8919" name="Google Shape;8919;p64"/>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4"/>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21" name="Google Shape;8921;p64"/>
          <p:cNvSpPr/>
          <p:nvPr/>
        </p:nvSpPr>
        <p:spPr>
          <a:xfrm>
            <a:off x="1296433" y="3581387"/>
            <a:ext cx="371911" cy="373265"/>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22" name="Google Shape;8922;p64"/>
          <p:cNvGrpSpPr/>
          <p:nvPr/>
        </p:nvGrpSpPr>
        <p:grpSpPr>
          <a:xfrm>
            <a:off x="3490328" y="2657918"/>
            <a:ext cx="383950" cy="372618"/>
            <a:chOff x="-37956150" y="1948175"/>
            <a:chExt cx="326100" cy="316475"/>
          </a:xfrm>
        </p:grpSpPr>
        <p:sp>
          <p:nvSpPr>
            <p:cNvPr id="8923" name="Google Shape;8923;p64"/>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4"/>
            <p:cNvSpPr/>
            <p:nvPr/>
          </p:nvSpPr>
          <p:spPr>
            <a:xfrm>
              <a:off x="-37729300" y="2054500"/>
              <a:ext cx="25" cy="25"/>
            </a:xfrm>
            <a:custGeom>
              <a:avLst/>
              <a:gdLst/>
              <a:ahLst/>
              <a:cxnLst/>
              <a:rect l="l" t="t" r="r" b="b"/>
              <a:pathLst>
                <a:path w="1" h="1" extrusionOk="0">
                  <a:moveTo>
                    <a:pt x="0" y="1"/>
                  </a:move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4"/>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6" name="Google Shape;8926;p64"/>
          <p:cNvGrpSpPr/>
          <p:nvPr/>
        </p:nvGrpSpPr>
        <p:grpSpPr>
          <a:xfrm>
            <a:off x="1323705" y="3133960"/>
            <a:ext cx="324609" cy="374825"/>
            <a:chOff x="-39783425" y="2337925"/>
            <a:chExt cx="275700" cy="318350"/>
          </a:xfrm>
        </p:grpSpPr>
        <p:sp>
          <p:nvSpPr>
            <p:cNvPr id="8927" name="Google Shape;8927;p64"/>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4"/>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9" name="Google Shape;8929;p64"/>
          <p:cNvGrpSpPr/>
          <p:nvPr/>
        </p:nvGrpSpPr>
        <p:grpSpPr>
          <a:xfrm>
            <a:off x="3497847" y="3165172"/>
            <a:ext cx="375620" cy="243015"/>
            <a:chOff x="-37953000" y="2379000"/>
            <a:chExt cx="319025" cy="206400"/>
          </a:xfrm>
        </p:grpSpPr>
        <p:sp>
          <p:nvSpPr>
            <p:cNvPr id="8930" name="Google Shape;8930;p64"/>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4"/>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4"/>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4"/>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4"/>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35" name="Google Shape;8935;p64"/>
          <p:cNvSpPr/>
          <p:nvPr/>
        </p:nvSpPr>
        <p:spPr>
          <a:xfrm>
            <a:off x="3490950" y="3580681"/>
            <a:ext cx="385805" cy="374678"/>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4"/>
          <p:cNvSpPr/>
          <p:nvPr/>
        </p:nvSpPr>
        <p:spPr>
          <a:xfrm>
            <a:off x="2669201" y="4052562"/>
            <a:ext cx="268977" cy="373766"/>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4"/>
          <p:cNvSpPr txBox="1">
            <a:spLocks noGrp="1"/>
          </p:cNvSpPr>
          <p:nvPr>
            <p:ph type="title" idx="4294967295"/>
          </p:nvPr>
        </p:nvSpPr>
        <p:spPr>
          <a:xfrm>
            <a:off x="849675"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8938" name="Google Shape;8938;p64"/>
          <p:cNvSpPr txBox="1">
            <a:spLocks noGrp="1"/>
          </p:cNvSpPr>
          <p:nvPr>
            <p:ph type="title" idx="4294967295"/>
          </p:nvPr>
        </p:nvSpPr>
        <p:spPr>
          <a:xfrm>
            <a:off x="4858400" y="511017"/>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8939" name="Google Shape;8939;p64"/>
          <p:cNvSpPr/>
          <p:nvPr/>
        </p:nvSpPr>
        <p:spPr>
          <a:xfrm>
            <a:off x="4856545" y="1355406"/>
            <a:ext cx="353180" cy="314589"/>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40" name="Google Shape;8940;p64"/>
          <p:cNvGrpSpPr/>
          <p:nvPr/>
        </p:nvGrpSpPr>
        <p:grpSpPr>
          <a:xfrm>
            <a:off x="4855594" y="1782519"/>
            <a:ext cx="354107" cy="355063"/>
            <a:chOff x="-28467625" y="2331750"/>
            <a:chExt cx="296150" cy="296950"/>
          </a:xfrm>
        </p:grpSpPr>
        <p:sp>
          <p:nvSpPr>
            <p:cNvPr id="8941" name="Google Shape;8941;p64"/>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4"/>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3" name="Google Shape;8943;p64"/>
          <p:cNvGrpSpPr/>
          <p:nvPr/>
        </p:nvGrpSpPr>
        <p:grpSpPr>
          <a:xfrm>
            <a:off x="4869719" y="2225601"/>
            <a:ext cx="325858" cy="351327"/>
            <a:chOff x="-28461325" y="2701925"/>
            <a:chExt cx="272525" cy="293825"/>
          </a:xfrm>
        </p:grpSpPr>
        <p:sp>
          <p:nvSpPr>
            <p:cNvPr id="8944" name="Google Shape;8944;p64"/>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4"/>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4"/>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7" name="Google Shape;8947;p64"/>
          <p:cNvGrpSpPr/>
          <p:nvPr/>
        </p:nvGrpSpPr>
        <p:grpSpPr>
          <a:xfrm>
            <a:off x="7093910" y="1399238"/>
            <a:ext cx="354107" cy="226974"/>
            <a:chOff x="-26585200" y="2025375"/>
            <a:chExt cx="296150" cy="189825"/>
          </a:xfrm>
        </p:grpSpPr>
        <p:sp>
          <p:nvSpPr>
            <p:cNvPr id="8948" name="Google Shape;8948;p64"/>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4"/>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4"/>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4"/>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4"/>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3" name="Google Shape;8953;p64"/>
          <p:cNvGrpSpPr/>
          <p:nvPr/>
        </p:nvGrpSpPr>
        <p:grpSpPr>
          <a:xfrm>
            <a:off x="7094373" y="1783461"/>
            <a:ext cx="353180" cy="353180"/>
            <a:chOff x="-26584425" y="2340425"/>
            <a:chExt cx="295375" cy="295375"/>
          </a:xfrm>
        </p:grpSpPr>
        <p:sp>
          <p:nvSpPr>
            <p:cNvPr id="8954" name="Google Shape;8954;p64"/>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4"/>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4"/>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4"/>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4"/>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9" name="Google Shape;8959;p64"/>
          <p:cNvGrpSpPr/>
          <p:nvPr/>
        </p:nvGrpSpPr>
        <p:grpSpPr>
          <a:xfrm>
            <a:off x="7089202" y="2224555"/>
            <a:ext cx="363523" cy="353419"/>
            <a:chOff x="-26585200" y="2710400"/>
            <a:chExt cx="304025" cy="295575"/>
          </a:xfrm>
        </p:grpSpPr>
        <p:sp>
          <p:nvSpPr>
            <p:cNvPr id="8960" name="Google Shape;8960;p64"/>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4"/>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4"/>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4"/>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4"/>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4"/>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4"/>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4"/>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4"/>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4"/>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4"/>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64"/>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2" name="Google Shape;8972;p64"/>
          <p:cNvGrpSpPr/>
          <p:nvPr/>
        </p:nvGrpSpPr>
        <p:grpSpPr>
          <a:xfrm>
            <a:off x="5744337" y="2666033"/>
            <a:ext cx="354136" cy="353210"/>
            <a:chOff x="-24709875" y="1970225"/>
            <a:chExt cx="296175" cy="295400"/>
          </a:xfrm>
        </p:grpSpPr>
        <p:sp>
          <p:nvSpPr>
            <p:cNvPr id="8973" name="Google Shape;8973;p64"/>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4"/>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5" name="Google Shape;8975;p64"/>
          <p:cNvGrpSpPr/>
          <p:nvPr/>
        </p:nvGrpSpPr>
        <p:grpSpPr>
          <a:xfrm>
            <a:off x="5776352" y="3112911"/>
            <a:ext cx="290107" cy="354107"/>
            <a:chOff x="-24683100" y="2340425"/>
            <a:chExt cx="242625" cy="296150"/>
          </a:xfrm>
        </p:grpSpPr>
        <p:sp>
          <p:nvSpPr>
            <p:cNvPr id="8976" name="Google Shape;8976;p64"/>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4"/>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4"/>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4"/>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0" name="Google Shape;8980;p64"/>
          <p:cNvSpPr/>
          <p:nvPr/>
        </p:nvSpPr>
        <p:spPr>
          <a:xfrm>
            <a:off x="5776789" y="3554076"/>
            <a:ext cx="290077" cy="354136"/>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1" name="Google Shape;8981;p64"/>
          <p:cNvGrpSpPr/>
          <p:nvPr/>
        </p:nvGrpSpPr>
        <p:grpSpPr>
          <a:xfrm>
            <a:off x="7982594" y="2666033"/>
            <a:ext cx="360713" cy="353210"/>
            <a:chOff x="-22881800" y="1971800"/>
            <a:chExt cx="301675" cy="295400"/>
          </a:xfrm>
        </p:grpSpPr>
        <p:sp>
          <p:nvSpPr>
            <p:cNvPr id="8982" name="Google Shape;8982;p64"/>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4"/>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4"/>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4"/>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4"/>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64"/>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8" name="Google Shape;8988;p64"/>
          <p:cNvSpPr/>
          <p:nvPr/>
        </p:nvSpPr>
        <p:spPr>
          <a:xfrm>
            <a:off x="5316091" y="1335633"/>
            <a:ext cx="314589" cy="354136"/>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4"/>
          <p:cNvSpPr/>
          <p:nvPr/>
        </p:nvSpPr>
        <p:spPr>
          <a:xfrm>
            <a:off x="5294434" y="1783074"/>
            <a:ext cx="357903" cy="353897"/>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90" name="Google Shape;8990;p64"/>
          <p:cNvGrpSpPr/>
          <p:nvPr/>
        </p:nvGrpSpPr>
        <p:grpSpPr>
          <a:xfrm>
            <a:off x="5358939" y="2224196"/>
            <a:ext cx="227930" cy="354136"/>
            <a:chOff x="-28043900" y="2701925"/>
            <a:chExt cx="190625" cy="296175"/>
          </a:xfrm>
        </p:grpSpPr>
        <p:sp>
          <p:nvSpPr>
            <p:cNvPr id="8991" name="Google Shape;8991;p64"/>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4"/>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4"/>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4"/>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4"/>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6" name="Google Shape;8996;p64"/>
          <p:cNvGrpSpPr/>
          <p:nvPr/>
        </p:nvGrpSpPr>
        <p:grpSpPr>
          <a:xfrm>
            <a:off x="7531805" y="1336135"/>
            <a:ext cx="354136" cy="353180"/>
            <a:chOff x="-26215025" y="1971025"/>
            <a:chExt cx="296175" cy="295375"/>
          </a:xfrm>
        </p:grpSpPr>
        <p:sp>
          <p:nvSpPr>
            <p:cNvPr id="8997" name="Google Shape;8997;p64"/>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4"/>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4"/>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4"/>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4"/>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4"/>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4"/>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4"/>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5" name="Google Shape;9005;p64"/>
          <p:cNvGrpSpPr/>
          <p:nvPr/>
        </p:nvGrpSpPr>
        <p:grpSpPr>
          <a:xfrm>
            <a:off x="7531327" y="1783924"/>
            <a:ext cx="355093" cy="352253"/>
            <a:chOff x="-26215825" y="2341200"/>
            <a:chExt cx="296975" cy="294600"/>
          </a:xfrm>
        </p:grpSpPr>
        <p:sp>
          <p:nvSpPr>
            <p:cNvPr id="9006" name="Google Shape;9006;p64"/>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4"/>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8" name="Google Shape;9008;p64"/>
          <p:cNvGrpSpPr/>
          <p:nvPr/>
        </p:nvGrpSpPr>
        <p:grpSpPr>
          <a:xfrm>
            <a:off x="7563357" y="2224674"/>
            <a:ext cx="291033" cy="353180"/>
            <a:chOff x="-26179575" y="2710600"/>
            <a:chExt cx="243400" cy="295375"/>
          </a:xfrm>
        </p:grpSpPr>
        <p:sp>
          <p:nvSpPr>
            <p:cNvPr id="9009" name="Google Shape;9009;p64"/>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4"/>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4"/>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2" name="Google Shape;9012;p64"/>
          <p:cNvGrpSpPr/>
          <p:nvPr/>
        </p:nvGrpSpPr>
        <p:grpSpPr>
          <a:xfrm>
            <a:off x="6202417" y="2666048"/>
            <a:ext cx="337187" cy="353180"/>
            <a:chOff x="-24328675" y="1971025"/>
            <a:chExt cx="282000" cy="295375"/>
          </a:xfrm>
        </p:grpSpPr>
        <p:sp>
          <p:nvSpPr>
            <p:cNvPr id="9013" name="Google Shape;9013;p64"/>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4"/>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5" name="Google Shape;9015;p64"/>
          <p:cNvGrpSpPr/>
          <p:nvPr/>
        </p:nvGrpSpPr>
        <p:grpSpPr>
          <a:xfrm>
            <a:off x="6204778" y="3113374"/>
            <a:ext cx="332464" cy="353180"/>
            <a:chOff x="-24330250" y="2340425"/>
            <a:chExt cx="278050" cy="295375"/>
          </a:xfrm>
        </p:grpSpPr>
        <p:sp>
          <p:nvSpPr>
            <p:cNvPr id="9016" name="Google Shape;9016;p64"/>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4"/>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4"/>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4"/>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4"/>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4"/>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4"/>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3" name="Google Shape;9023;p64"/>
          <p:cNvGrpSpPr/>
          <p:nvPr/>
        </p:nvGrpSpPr>
        <p:grpSpPr>
          <a:xfrm>
            <a:off x="6194420" y="3554587"/>
            <a:ext cx="353180" cy="353180"/>
            <a:chOff x="-24338900" y="2710600"/>
            <a:chExt cx="295375" cy="295375"/>
          </a:xfrm>
        </p:grpSpPr>
        <p:sp>
          <p:nvSpPr>
            <p:cNvPr id="9024" name="Google Shape;9024;p64"/>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4"/>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6" name="Google Shape;9026;p64"/>
          <p:cNvGrpSpPr/>
          <p:nvPr/>
        </p:nvGrpSpPr>
        <p:grpSpPr>
          <a:xfrm>
            <a:off x="7985419" y="3113972"/>
            <a:ext cx="355063" cy="351984"/>
            <a:chOff x="-22859750" y="2335900"/>
            <a:chExt cx="296950" cy="294375"/>
          </a:xfrm>
        </p:grpSpPr>
        <p:sp>
          <p:nvSpPr>
            <p:cNvPr id="9027" name="Google Shape;9027;p64"/>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4"/>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4"/>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64"/>
          <p:cNvGrpSpPr/>
          <p:nvPr/>
        </p:nvGrpSpPr>
        <p:grpSpPr>
          <a:xfrm>
            <a:off x="5764767" y="1336120"/>
            <a:ext cx="311749" cy="353210"/>
            <a:chOff x="-27710725" y="1959200"/>
            <a:chExt cx="260725" cy="295400"/>
          </a:xfrm>
        </p:grpSpPr>
        <p:sp>
          <p:nvSpPr>
            <p:cNvPr id="9031" name="Google Shape;9031;p64"/>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4"/>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3" name="Google Shape;9033;p64"/>
          <p:cNvGrpSpPr/>
          <p:nvPr/>
        </p:nvGrpSpPr>
        <p:grpSpPr>
          <a:xfrm>
            <a:off x="5742631" y="1844666"/>
            <a:ext cx="356020" cy="230770"/>
            <a:chOff x="-27728850" y="2382950"/>
            <a:chExt cx="297750" cy="193000"/>
          </a:xfrm>
        </p:grpSpPr>
        <p:sp>
          <p:nvSpPr>
            <p:cNvPr id="9034" name="Google Shape;9034;p64"/>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4"/>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4"/>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37" name="Google Shape;9037;p64"/>
          <p:cNvSpPr/>
          <p:nvPr/>
        </p:nvSpPr>
        <p:spPr>
          <a:xfrm>
            <a:off x="5743569" y="2230994"/>
            <a:ext cx="355093" cy="340476"/>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4"/>
          <p:cNvSpPr/>
          <p:nvPr/>
        </p:nvSpPr>
        <p:spPr>
          <a:xfrm>
            <a:off x="7974417" y="1335633"/>
            <a:ext cx="354136" cy="354136"/>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9" name="Google Shape;9039;p64"/>
          <p:cNvGrpSpPr/>
          <p:nvPr/>
        </p:nvGrpSpPr>
        <p:grpSpPr>
          <a:xfrm>
            <a:off x="7973975" y="1792877"/>
            <a:ext cx="354136" cy="334348"/>
            <a:chOff x="-25844850" y="2357750"/>
            <a:chExt cx="296175" cy="279625"/>
          </a:xfrm>
        </p:grpSpPr>
        <p:sp>
          <p:nvSpPr>
            <p:cNvPr id="9040" name="Google Shape;9040;p64"/>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4"/>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4"/>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4"/>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4"/>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4"/>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46" name="Google Shape;9046;p64"/>
          <p:cNvSpPr/>
          <p:nvPr/>
        </p:nvSpPr>
        <p:spPr>
          <a:xfrm>
            <a:off x="7972071" y="2224283"/>
            <a:ext cx="358830" cy="353897"/>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7" name="Google Shape;9047;p64"/>
          <p:cNvGrpSpPr/>
          <p:nvPr/>
        </p:nvGrpSpPr>
        <p:grpSpPr>
          <a:xfrm>
            <a:off x="6702883" y="2666033"/>
            <a:ext cx="228887" cy="353210"/>
            <a:chOff x="-23917525" y="1970225"/>
            <a:chExt cx="191425" cy="295400"/>
          </a:xfrm>
        </p:grpSpPr>
        <p:sp>
          <p:nvSpPr>
            <p:cNvPr id="9048" name="Google Shape;9048;p64"/>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4"/>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4"/>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1" name="Google Shape;9051;p64"/>
          <p:cNvGrpSpPr/>
          <p:nvPr/>
        </p:nvGrpSpPr>
        <p:grpSpPr>
          <a:xfrm>
            <a:off x="6658164" y="3112911"/>
            <a:ext cx="318325" cy="354107"/>
            <a:chOff x="-23952175" y="2340425"/>
            <a:chExt cx="266225" cy="296150"/>
          </a:xfrm>
        </p:grpSpPr>
        <p:sp>
          <p:nvSpPr>
            <p:cNvPr id="9052" name="Google Shape;9052;p64"/>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4"/>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54" name="Google Shape;9054;p64"/>
          <p:cNvSpPr/>
          <p:nvPr/>
        </p:nvSpPr>
        <p:spPr>
          <a:xfrm>
            <a:off x="6631253" y="3554898"/>
            <a:ext cx="372969" cy="352492"/>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5" name="Google Shape;9055;p64"/>
          <p:cNvGrpSpPr/>
          <p:nvPr/>
        </p:nvGrpSpPr>
        <p:grpSpPr>
          <a:xfrm>
            <a:off x="8043336" y="3553167"/>
            <a:ext cx="239230" cy="356020"/>
            <a:chOff x="-22811700" y="2700350"/>
            <a:chExt cx="200075" cy="297750"/>
          </a:xfrm>
        </p:grpSpPr>
        <p:sp>
          <p:nvSpPr>
            <p:cNvPr id="9056" name="Google Shape;9056;p64"/>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4"/>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4"/>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9" name="Google Shape;9059;p64"/>
          <p:cNvGrpSpPr/>
          <p:nvPr/>
        </p:nvGrpSpPr>
        <p:grpSpPr>
          <a:xfrm>
            <a:off x="6191787" y="1335656"/>
            <a:ext cx="355063" cy="354136"/>
            <a:chOff x="-27358650" y="1961575"/>
            <a:chExt cx="296950" cy="296175"/>
          </a:xfrm>
        </p:grpSpPr>
        <p:sp>
          <p:nvSpPr>
            <p:cNvPr id="9060" name="Google Shape;9060;p64"/>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4"/>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2" name="Google Shape;9062;p64"/>
          <p:cNvSpPr/>
          <p:nvPr/>
        </p:nvSpPr>
        <p:spPr>
          <a:xfrm>
            <a:off x="6233686" y="1783403"/>
            <a:ext cx="272201" cy="353240"/>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4"/>
          <p:cNvSpPr/>
          <p:nvPr/>
        </p:nvSpPr>
        <p:spPr>
          <a:xfrm>
            <a:off x="6192255" y="2224163"/>
            <a:ext cx="355063" cy="354136"/>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64" name="Google Shape;9064;p64"/>
          <p:cNvGrpSpPr/>
          <p:nvPr/>
        </p:nvGrpSpPr>
        <p:grpSpPr>
          <a:xfrm>
            <a:off x="7090357" y="2666048"/>
            <a:ext cx="354136" cy="353180"/>
            <a:chOff x="-23599325" y="1971025"/>
            <a:chExt cx="296175" cy="295375"/>
          </a:xfrm>
        </p:grpSpPr>
        <p:sp>
          <p:nvSpPr>
            <p:cNvPr id="9065" name="Google Shape;9065;p64"/>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4"/>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7" name="Google Shape;9067;p64"/>
          <p:cNvSpPr/>
          <p:nvPr/>
        </p:nvSpPr>
        <p:spPr>
          <a:xfrm>
            <a:off x="7091239" y="3112404"/>
            <a:ext cx="353180" cy="355063"/>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4"/>
          <p:cNvSpPr/>
          <p:nvPr/>
        </p:nvSpPr>
        <p:spPr>
          <a:xfrm>
            <a:off x="7088877" y="3565376"/>
            <a:ext cx="357903" cy="331538"/>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4"/>
          <p:cNvSpPr/>
          <p:nvPr/>
        </p:nvSpPr>
        <p:spPr>
          <a:xfrm>
            <a:off x="6191949" y="4047139"/>
            <a:ext cx="356020" cy="354136"/>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0" name="Google Shape;9070;p64"/>
          <p:cNvGrpSpPr/>
          <p:nvPr/>
        </p:nvGrpSpPr>
        <p:grpSpPr>
          <a:xfrm>
            <a:off x="6634801" y="1335776"/>
            <a:ext cx="360713" cy="353897"/>
            <a:chOff x="-26993200" y="1961775"/>
            <a:chExt cx="301675" cy="295975"/>
          </a:xfrm>
        </p:grpSpPr>
        <p:sp>
          <p:nvSpPr>
            <p:cNvPr id="9071" name="Google Shape;9071;p64"/>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4"/>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4"/>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4" name="Google Shape;9074;p64"/>
          <p:cNvGrpSpPr/>
          <p:nvPr/>
        </p:nvGrpSpPr>
        <p:grpSpPr>
          <a:xfrm>
            <a:off x="6659761" y="1783461"/>
            <a:ext cx="310792" cy="353180"/>
            <a:chOff x="-26970350" y="2332550"/>
            <a:chExt cx="259925" cy="295375"/>
          </a:xfrm>
        </p:grpSpPr>
        <p:sp>
          <p:nvSpPr>
            <p:cNvPr id="9075" name="Google Shape;9075;p64"/>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4"/>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7" name="Google Shape;9077;p64"/>
          <p:cNvGrpSpPr/>
          <p:nvPr/>
        </p:nvGrpSpPr>
        <p:grpSpPr>
          <a:xfrm>
            <a:off x="6639046" y="2256226"/>
            <a:ext cx="352223" cy="290077"/>
            <a:chOff x="-26986100" y="2735800"/>
            <a:chExt cx="294575" cy="242600"/>
          </a:xfrm>
        </p:grpSpPr>
        <p:sp>
          <p:nvSpPr>
            <p:cNvPr id="9078" name="Google Shape;9078;p64"/>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4"/>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0" name="Google Shape;9080;p64"/>
          <p:cNvGrpSpPr/>
          <p:nvPr/>
        </p:nvGrpSpPr>
        <p:grpSpPr>
          <a:xfrm>
            <a:off x="7538093" y="2665569"/>
            <a:ext cx="355063" cy="354136"/>
            <a:chOff x="-23229925" y="1970225"/>
            <a:chExt cx="296950" cy="296175"/>
          </a:xfrm>
        </p:grpSpPr>
        <p:sp>
          <p:nvSpPr>
            <p:cNvPr id="9081" name="Google Shape;9081;p64"/>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4"/>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4"/>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4"/>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5" name="Google Shape;9085;p64"/>
          <p:cNvGrpSpPr/>
          <p:nvPr/>
        </p:nvGrpSpPr>
        <p:grpSpPr>
          <a:xfrm>
            <a:off x="7580466" y="3112432"/>
            <a:ext cx="270318" cy="355063"/>
            <a:chOff x="-23177950" y="2340425"/>
            <a:chExt cx="226075" cy="296950"/>
          </a:xfrm>
        </p:grpSpPr>
        <p:sp>
          <p:nvSpPr>
            <p:cNvPr id="9086" name="Google Shape;9086;p64"/>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4"/>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8" name="Google Shape;9088;p64"/>
          <p:cNvGrpSpPr/>
          <p:nvPr/>
        </p:nvGrpSpPr>
        <p:grpSpPr>
          <a:xfrm>
            <a:off x="7538556" y="3554109"/>
            <a:ext cx="354136" cy="354136"/>
            <a:chOff x="-23229150" y="2710600"/>
            <a:chExt cx="296175" cy="296175"/>
          </a:xfrm>
        </p:grpSpPr>
        <p:sp>
          <p:nvSpPr>
            <p:cNvPr id="9089" name="Google Shape;9089;p64"/>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4"/>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1" name="Google Shape;9091;p64"/>
          <p:cNvSpPr/>
          <p:nvPr/>
        </p:nvSpPr>
        <p:spPr>
          <a:xfrm>
            <a:off x="6640549" y="4047621"/>
            <a:ext cx="354136" cy="353180"/>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4"/>
          <p:cNvSpPr/>
          <p:nvPr/>
        </p:nvSpPr>
        <p:spPr>
          <a:xfrm>
            <a:off x="4873479" y="2666487"/>
            <a:ext cx="322122" cy="352253"/>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3" name="Google Shape;9093;p64"/>
          <p:cNvGrpSpPr/>
          <p:nvPr/>
        </p:nvGrpSpPr>
        <p:grpSpPr>
          <a:xfrm>
            <a:off x="4855631" y="3123732"/>
            <a:ext cx="356946" cy="332464"/>
            <a:chOff x="-25477800" y="2357750"/>
            <a:chExt cx="298525" cy="278050"/>
          </a:xfrm>
        </p:grpSpPr>
        <p:sp>
          <p:nvSpPr>
            <p:cNvPr id="9094" name="Google Shape;9094;p64"/>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4"/>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6" name="Google Shape;9096;p64"/>
          <p:cNvSpPr/>
          <p:nvPr/>
        </p:nvSpPr>
        <p:spPr>
          <a:xfrm>
            <a:off x="4857009" y="3554480"/>
            <a:ext cx="355063" cy="353329"/>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4"/>
          <p:cNvSpPr/>
          <p:nvPr/>
        </p:nvSpPr>
        <p:spPr>
          <a:xfrm>
            <a:off x="5298694" y="2666024"/>
            <a:ext cx="353180" cy="353180"/>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8" name="Google Shape;9098;p64"/>
          <p:cNvGrpSpPr/>
          <p:nvPr/>
        </p:nvGrpSpPr>
        <p:grpSpPr>
          <a:xfrm>
            <a:off x="5298265" y="3112911"/>
            <a:ext cx="353180" cy="354107"/>
            <a:chOff x="-25104475" y="2340425"/>
            <a:chExt cx="295375" cy="296150"/>
          </a:xfrm>
        </p:grpSpPr>
        <p:sp>
          <p:nvSpPr>
            <p:cNvPr id="9099" name="Google Shape;9099;p64"/>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4"/>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4"/>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4"/>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4"/>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4"/>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4"/>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4"/>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64"/>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08" name="Google Shape;9108;p64"/>
          <p:cNvSpPr/>
          <p:nvPr/>
        </p:nvSpPr>
        <p:spPr>
          <a:xfrm>
            <a:off x="5296811" y="3599288"/>
            <a:ext cx="356946" cy="263712"/>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9" name="Google Shape;9109;p64"/>
          <p:cNvGrpSpPr/>
          <p:nvPr/>
        </p:nvGrpSpPr>
        <p:grpSpPr>
          <a:xfrm>
            <a:off x="4855594" y="1782519"/>
            <a:ext cx="354107" cy="355063"/>
            <a:chOff x="-28467625" y="2331750"/>
            <a:chExt cx="296150" cy="296950"/>
          </a:xfrm>
        </p:grpSpPr>
        <p:sp>
          <p:nvSpPr>
            <p:cNvPr id="9110" name="Google Shape;9110;p64"/>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4"/>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115"/>
        <p:cNvGrpSpPr/>
        <p:nvPr/>
      </p:nvGrpSpPr>
      <p:grpSpPr>
        <a:xfrm>
          <a:off x="0" y="0"/>
          <a:ext cx="0" cy="0"/>
          <a:chOff x="0" y="0"/>
          <a:chExt cx="0" cy="0"/>
        </a:xfrm>
      </p:grpSpPr>
      <p:sp>
        <p:nvSpPr>
          <p:cNvPr id="9116" name="Google Shape;9116;p65"/>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117" name="Google Shape;9117;p65"/>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118" name="Google Shape;9118;p65"/>
          <p:cNvGrpSpPr/>
          <p:nvPr/>
        </p:nvGrpSpPr>
        <p:grpSpPr>
          <a:xfrm>
            <a:off x="854368" y="1313920"/>
            <a:ext cx="366269" cy="366240"/>
            <a:chOff x="-65131525" y="1914325"/>
            <a:chExt cx="316650" cy="316625"/>
          </a:xfrm>
        </p:grpSpPr>
        <p:sp>
          <p:nvSpPr>
            <p:cNvPr id="9119" name="Google Shape;9119;p65"/>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5"/>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65"/>
          <p:cNvGrpSpPr/>
          <p:nvPr/>
        </p:nvGrpSpPr>
        <p:grpSpPr>
          <a:xfrm>
            <a:off x="854368" y="1794207"/>
            <a:ext cx="366269" cy="366269"/>
            <a:chOff x="-65131525" y="2281350"/>
            <a:chExt cx="316650" cy="316650"/>
          </a:xfrm>
        </p:grpSpPr>
        <p:sp>
          <p:nvSpPr>
            <p:cNvPr id="9122" name="Google Shape;9122;p65"/>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5"/>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4" name="Google Shape;9124;p65"/>
          <p:cNvGrpSpPr/>
          <p:nvPr/>
        </p:nvGrpSpPr>
        <p:grpSpPr>
          <a:xfrm>
            <a:off x="857564" y="2259206"/>
            <a:ext cx="359878" cy="367165"/>
            <a:chOff x="-65129950" y="2646800"/>
            <a:chExt cx="311125" cy="317425"/>
          </a:xfrm>
        </p:grpSpPr>
        <p:sp>
          <p:nvSpPr>
            <p:cNvPr id="9125" name="Google Shape;9125;p65"/>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5"/>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7" name="Google Shape;9127;p65"/>
          <p:cNvGrpSpPr/>
          <p:nvPr/>
        </p:nvGrpSpPr>
        <p:grpSpPr>
          <a:xfrm>
            <a:off x="3060897" y="1312532"/>
            <a:ext cx="368987" cy="369016"/>
            <a:chOff x="-63252250" y="1930850"/>
            <a:chExt cx="319000" cy="319025"/>
          </a:xfrm>
        </p:grpSpPr>
        <p:sp>
          <p:nvSpPr>
            <p:cNvPr id="9128" name="Google Shape;9128;p65"/>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5"/>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30" name="Google Shape;9130;p65"/>
          <p:cNvSpPr/>
          <p:nvPr/>
        </p:nvSpPr>
        <p:spPr>
          <a:xfrm>
            <a:off x="3052893" y="1793369"/>
            <a:ext cx="372371" cy="367946"/>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31" name="Google Shape;9131;p65"/>
          <p:cNvGrpSpPr/>
          <p:nvPr/>
        </p:nvGrpSpPr>
        <p:grpSpPr>
          <a:xfrm>
            <a:off x="3061808" y="2258743"/>
            <a:ext cx="367165" cy="368091"/>
            <a:chOff x="-63250675" y="2664125"/>
            <a:chExt cx="317425" cy="318225"/>
          </a:xfrm>
        </p:grpSpPr>
        <p:sp>
          <p:nvSpPr>
            <p:cNvPr id="9132" name="Google Shape;9132;p65"/>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5"/>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65"/>
          <p:cNvGrpSpPr/>
          <p:nvPr/>
        </p:nvGrpSpPr>
        <p:grpSpPr>
          <a:xfrm>
            <a:off x="1738471" y="2735150"/>
            <a:ext cx="363522" cy="361266"/>
            <a:chOff x="-61354075" y="1940500"/>
            <a:chExt cx="314275" cy="312325"/>
          </a:xfrm>
        </p:grpSpPr>
        <p:sp>
          <p:nvSpPr>
            <p:cNvPr id="9135" name="Google Shape;9135;p65"/>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5"/>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5"/>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5"/>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9" name="Google Shape;9139;p65"/>
          <p:cNvGrpSpPr/>
          <p:nvPr/>
        </p:nvGrpSpPr>
        <p:grpSpPr>
          <a:xfrm>
            <a:off x="1737098" y="3183702"/>
            <a:ext cx="366269" cy="336195"/>
            <a:chOff x="-61354875" y="2322300"/>
            <a:chExt cx="316650" cy="290650"/>
          </a:xfrm>
        </p:grpSpPr>
        <p:sp>
          <p:nvSpPr>
            <p:cNvPr id="9140" name="Google Shape;9140;p65"/>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5"/>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5"/>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3" name="Google Shape;9143;p65"/>
          <p:cNvGrpSpPr/>
          <p:nvPr/>
        </p:nvGrpSpPr>
        <p:grpSpPr>
          <a:xfrm>
            <a:off x="1737098" y="3611266"/>
            <a:ext cx="366269" cy="366269"/>
            <a:chOff x="-61354875" y="2671225"/>
            <a:chExt cx="316650" cy="316650"/>
          </a:xfrm>
        </p:grpSpPr>
        <p:sp>
          <p:nvSpPr>
            <p:cNvPr id="9144" name="Google Shape;9144;p65"/>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5"/>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5"/>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5"/>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5"/>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9" name="Google Shape;9149;p65"/>
          <p:cNvGrpSpPr/>
          <p:nvPr/>
        </p:nvGrpSpPr>
        <p:grpSpPr>
          <a:xfrm>
            <a:off x="3952502" y="2731001"/>
            <a:ext cx="368987" cy="369566"/>
            <a:chOff x="-59502375" y="1904375"/>
            <a:chExt cx="319000" cy="319500"/>
          </a:xfrm>
        </p:grpSpPr>
        <p:sp>
          <p:nvSpPr>
            <p:cNvPr id="9150" name="Google Shape;9150;p65"/>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5"/>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5"/>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65"/>
          <p:cNvGrpSpPr/>
          <p:nvPr/>
        </p:nvGrpSpPr>
        <p:grpSpPr>
          <a:xfrm>
            <a:off x="1298621" y="1315207"/>
            <a:ext cx="368987" cy="363666"/>
            <a:chOff x="-64774725" y="1916550"/>
            <a:chExt cx="319000" cy="314400"/>
          </a:xfrm>
        </p:grpSpPr>
        <p:sp>
          <p:nvSpPr>
            <p:cNvPr id="9154" name="Google Shape;9154;p65"/>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5"/>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6" name="Google Shape;9156;p65"/>
          <p:cNvGrpSpPr/>
          <p:nvPr/>
        </p:nvGrpSpPr>
        <p:grpSpPr>
          <a:xfrm>
            <a:off x="1299979" y="1792386"/>
            <a:ext cx="366269" cy="369913"/>
            <a:chOff x="-64764500" y="2280550"/>
            <a:chExt cx="316650" cy="319800"/>
          </a:xfrm>
        </p:grpSpPr>
        <p:sp>
          <p:nvSpPr>
            <p:cNvPr id="9157" name="Google Shape;9157;p65"/>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5"/>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59" name="Google Shape;9159;p65"/>
          <p:cNvSpPr/>
          <p:nvPr/>
        </p:nvSpPr>
        <p:spPr>
          <a:xfrm>
            <a:off x="1316753" y="2259654"/>
            <a:ext cx="319799" cy="36626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60" name="Google Shape;9160;p65"/>
          <p:cNvGrpSpPr/>
          <p:nvPr/>
        </p:nvGrpSpPr>
        <p:grpSpPr>
          <a:xfrm>
            <a:off x="3512023" y="1352163"/>
            <a:ext cx="365344" cy="289753"/>
            <a:chOff x="-62882850" y="1999375"/>
            <a:chExt cx="315850" cy="250500"/>
          </a:xfrm>
        </p:grpSpPr>
        <p:sp>
          <p:nvSpPr>
            <p:cNvPr id="9161" name="Google Shape;9161;p65"/>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5"/>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3" name="Google Shape;9163;p65"/>
          <p:cNvGrpSpPr/>
          <p:nvPr/>
        </p:nvGrpSpPr>
        <p:grpSpPr>
          <a:xfrm>
            <a:off x="3503362" y="1793745"/>
            <a:ext cx="382665" cy="367194"/>
            <a:chOff x="-62890750" y="2296300"/>
            <a:chExt cx="330825" cy="317450"/>
          </a:xfrm>
        </p:grpSpPr>
        <p:sp>
          <p:nvSpPr>
            <p:cNvPr id="9164" name="Google Shape;9164;p65"/>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5"/>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5"/>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7" name="Google Shape;9167;p65"/>
          <p:cNvGrpSpPr/>
          <p:nvPr/>
        </p:nvGrpSpPr>
        <p:grpSpPr>
          <a:xfrm>
            <a:off x="3512023" y="2259206"/>
            <a:ext cx="365344" cy="367165"/>
            <a:chOff x="-62882850" y="2664925"/>
            <a:chExt cx="315850" cy="317425"/>
          </a:xfrm>
        </p:grpSpPr>
        <p:sp>
          <p:nvSpPr>
            <p:cNvPr id="9168" name="Google Shape;9168;p65"/>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5"/>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70" name="Google Shape;9170;p65"/>
          <p:cNvSpPr/>
          <p:nvPr/>
        </p:nvSpPr>
        <p:spPr>
          <a:xfrm>
            <a:off x="2175712" y="2733502"/>
            <a:ext cx="369016" cy="364563"/>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71" name="Google Shape;9171;p65"/>
          <p:cNvGrpSpPr/>
          <p:nvPr/>
        </p:nvGrpSpPr>
        <p:grpSpPr>
          <a:xfrm>
            <a:off x="2183172" y="3171846"/>
            <a:ext cx="366269" cy="359907"/>
            <a:chOff x="-60988625" y="2310475"/>
            <a:chExt cx="316650" cy="311150"/>
          </a:xfrm>
        </p:grpSpPr>
        <p:sp>
          <p:nvSpPr>
            <p:cNvPr id="9172" name="Google Shape;9172;p65"/>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5"/>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5"/>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5"/>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5"/>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5"/>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8" name="Google Shape;9178;p65"/>
          <p:cNvGrpSpPr/>
          <p:nvPr/>
        </p:nvGrpSpPr>
        <p:grpSpPr>
          <a:xfrm>
            <a:off x="2183634" y="3610009"/>
            <a:ext cx="365344" cy="368785"/>
            <a:chOff x="-60987050" y="2671400"/>
            <a:chExt cx="315850" cy="318825"/>
          </a:xfrm>
        </p:grpSpPr>
        <p:sp>
          <p:nvSpPr>
            <p:cNvPr id="9179" name="Google Shape;9179;p65"/>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5"/>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1" name="Google Shape;9181;p65"/>
          <p:cNvGrpSpPr/>
          <p:nvPr/>
        </p:nvGrpSpPr>
        <p:grpSpPr>
          <a:xfrm>
            <a:off x="3952500" y="3172771"/>
            <a:ext cx="368987" cy="358056"/>
            <a:chOff x="-59481900" y="2290800"/>
            <a:chExt cx="319000" cy="309550"/>
          </a:xfrm>
        </p:grpSpPr>
        <p:sp>
          <p:nvSpPr>
            <p:cNvPr id="9182" name="Google Shape;9182;p65"/>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5"/>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5"/>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5"/>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5"/>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5"/>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8" name="Google Shape;9188;p65"/>
          <p:cNvGrpSpPr/>
          <p:nvPr/>
        </p:nvGrpSpPr>
        <p:grpSpPr>
          <a:xfrm>
            <a:off x="1741805" y="1313544"/>
            <a:ext cx="368987" cy="366992"/>
            <a:chOff x="-64401400" y="1914475"/>
            <a:chExt cx="319000" cy="317275"/>
          </a:xfrm>
        </p:grpSpPr>
        <p:sp>
          <p:nvSpPr>
            <p:cNvPr id="9189" name="Google Shape;9189;p65"/>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5"/>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5"/>
            <p:cNvSpPr/>
            <p:nvPr/>
          </p:nvSpPr>
          <p:spPr>
            <a:xfrm>
              <a:off x="-64212375" y="2210450"/>
              <a:ext cx="5525" cy="25"/>
            </a:xfrm>
            <a:custGeom>
              <a:avLst/>
              <a:gdLst/>
              <a:ahLst/>
              <a:cxnLst/>
              <a:rect l="l" t="t" r="r" b="b"/>
              <a:pathLst>
                <a:path w="221" h="1" extrusionOk="0">
                  <a:moveTo>
                    <a:pt x="1" y="1"/>
                  </a:moveTo>
                  <a:lnTo>
                    <a:pt x="221" y="1"/>
                  </a:lnTo>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2" name="Google Shape;9192;p65"/>
          <p:cNvGrpSpPr/>
          <p:nvPr/>
        </p:nvGrpSpPr>
        <p:grpSpPr>
          <a:xfrm>
            <a:off x="1806493" y="1794583"/>
            <a:ext cx="239610" cy="365517"/>
            <a:chOff x="-64343900" y="2282125"/>
            <a:chExt cx="207150" cy="316000"/>
          </a:xfrm>
        </p:grpSpPr>
        <p:sp>
          <p:nvSpPr>
            <p:cNvPr id="9193" name="Google Shape;9193;p65"/>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5"/>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5" name="Google Shape;9195;p65"/>
          <p:cNvSpPr/>
          <p:nvPr/>
        </p:nvSpPr>
        <p:spPr>
          <a:xfrm>
            <a:off x="1736288" y="2257833"/>
            <a:ext cx="367165" cy="369913"/>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96" name="Google Shape;9196;p65"/>
          <p:cNvGrpSpPr/>
          <p:nvPr/>
        </p:nvGrpSpPr>
        <p:grpSpPr>
          <a:xfrm>
            <a:off x="3986941" y="1313804"/>
            <a:ext cx="318873" cy="366471"/>
            <a:chOff x="-62496925" y="1931475"/>
            <a:chExt cx="275675" cy="316825"/>
          </a:xfrm>
        </p:grpSpPr>
        <p:sp>
          <p:nvSpPr>
            <p:cNvPr id="9197" name="Google Shape;9197;p65"/>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5"/>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9" name="Google Shape;9199;p65"/>
          <p:cNvGrpSpPr/>
          <p:nvPr/>
        </p:nvGrpSpPr>
        <p:grpSpPr>
          <a:xfrm>
            <a:off x="3963691" y="1793629"/>
            <a:ext cx="365373" cy="367426"/>
            <a:chOff x="-62516625" y="2297875"/>
            <a:chExt cx="315875" cy="317650"/>
          </a:xfrm>
        </p:grpSpPr>
        <p:sp>
          <p:nvSpPr>
            <p:cNvPr id="9200" name="Google Shape;9200;p65"/>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5"/>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2" name="Google Shape;9202;p65"/>
          <p:cNvGrpSpPr/>
          <p:nvPr/>
        </p:nvGrpSpPr>
        <p:grpSpPr>
          <a:xfrm>
            <a:off x="3962332" y="2275588"/>
            <a:ext cx="368091" cy="334402"/>
            <a:chOff x="-62518200" y="2692475"/>
            <a:chExt cx="318225" cy="289100"/>
          </a:xfrm>
        </p:grpSpPr>
        <p:sp>
          <p:nvSpPr>
            <p:cNvPr id="9203" name="Google Shape;9203;p65"/>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5"/>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5" name="Google Shape;9205;p65"/>
          <p:cNvGrpSpPr/>
          <p:nvPr/>
        </p:nvGrpSpPr>
        <p:grpSpPr>
          <a:xfrm>
            <a:off x="2648986" y="2733112"/>
            <a:ext cx="309793" cy="365344"/>
            <a:chOff x="-60597975" y="1939525"/>
            <a:chExt cx="267825" cy="315850"/>
          </a:xfrm>
        </p:grpSpPr>
        <p:sp>
          <p:nvSpPr>
            <p:cNvPr id="9206" name="Google Shape;9206;p65"/>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5"/>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8" name="Google Shape;9208;p65"/>
          <p:cNvGrpSpPr/>
          <p:nvPr/>
        </p:nvGrpSpPr>
        <p:grpSpPr>
          <a:xfrm>
            <a:off x="2619389" y="3167537"/>
            <a:ext cx="368987" cy="368525"/>
            <a:chOff x="-60620800" y="2304600"/>
            <a:chExt cx="319000" cy="318600"/>
          </a:xfrm>
        </p:grpSpPr>
        <p:sp>
          <p:nvSpPr>
            <p:cNvPr id="9209" name="Google Shape;9209;p65"/>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5"/>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5"/>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2" name="Google Shape;9212;p65"/>
          <p:cNvGrpSpPr/>
          <p:nvPr/>
        </p:nvGrpSpPr>
        <p:grpSpPr>
          <a:xfrm>
            <a:off x="2620748" y="3663188"/>
            <a:ext cx="366269" cy="262426"/>
            <a:chOff x="-60621600" y="2716100"/>
            <a:chExt cx="316650" cy="226875"/>
          </a:xfrm>
        </p:grpSpPr>
        <p:sp>
          <p:nvSpPr>
            <p:cNvPr id="9213" name="Google Shape;9213;p65"/>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5"/>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5" name="Google Shape;9215;p65"/>
          <p:cNvGrpSpPr/>
          <p:nvPr/>
        </p:nvGrpSpPr>
        <p:grpSpPr>
          <a:xfrm>
            <a:off x="3957965" y="3611281"/>
            <a:ext cx="358056" cy="366240"/>
            <a:chOff x="-59475600" y="2658625"/>
            <a:chExt cx="309550" cy="316625"/>
          </a:xfrm>
        </p:grpSpPr>
        <p:sp>
          <p:nvSpPr>
            <p:cNvPr id="9216" name="Google Shape;9216;p65"/>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5"/>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5"/>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5"/>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5"/>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5"/>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5"/>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23" name="Google Shape;9223;p65"/>
          <p:cNvSpPr/>
          <p:nvPr/>
        </p:nvSpPr>
        <p:spPr>
          <a:xfrm>
            <a:off x="2175657" y="1314368"/>
            <a:ext cx="365373" cy="365344"/>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5"/>
          <p:cNvSpPr/>
          <p:nvPr/>
        </p:nvSpPr>
        <p:spPr>
          <a:xfrm>
            <a:off x="2203001" y="1792834"/>
            <a:ext cx="310690" cy="369016"/>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25" name="Google Shape;9225;p65"/>
          <p:cNvGrpSpPr/>
          <p:nvPr/>
        </p:nvGrpSpPr>
        <p:grpSpPr>
          <a:xfrm>
            <a:off x="2233086" y="2259206"/>
            <a:ext cx="263294" cy="367165"/>
            <a:chOff x="-63987100" y="2646800"/>
            <a:chExt cx="227625" cy="317425"/>
          </a:xfrm>
        </p:grpSpPr>
        <p:sp>
          <p:nvSpPr>
            <p:cNvPr id="9226" name="Google Shape;9226;p65"/>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5"/>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8" name="Google Shape;9228;p65"/>
          <p:cNvGrpSpPr/>
          <p:nvPr/>
        </p:nvGrpSpPr>
        <p:grpSpPr>
          <a:xfrm>
            <a:off x="852428" y="2730827"/>
            <a:ext cx="358056" cy="369913"/>
            <a:chOff x="-62148000" y="1930075"/>
            <a:chExt cx="309550" cy="319800"/>
          </a:xfrm>
        </p:grpSpPr>
        <p:sp>
          <p:nvSpPr>
            <p:cNvPr id="9229" name="Google Shape;9229;p65"/>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5"/>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1" name="Google Shape;9231;p65"/>
          <p:cNvGrpSpPr/>
          <p:nvPr/>
        </p:nvGrpSpPr>
        <p:grpSpPr>
          <a:xfrm>
            <a:off x="849695" y="3169113"/>
            <a:ext cx="363522" cy="365373"/>
            <a:chOff x="-62150375" y="2297875"/>
            <a:chExt cx="314275" cy="315875"/>
          </a:xfrm>
        </p:grpSpPr>
        <p:sp>
          <p:nvSpPr>
            <p:cNvPr id="9232" name="Google Shape;9232;p65"/>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5"/>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5"/>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5"/>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5"/>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7" name="Google Shape;9237;p65"/>
          <p:cNvGrpSpPr/>
          <p:nvPr/>
        </p:nvGrpSpPr>
        <p:grpSpPr>
          <a:xfrm>
            <a:off x="848322" y="3610356"/>
            <a:ext cx="366269" cy="368091"/>
            <a:chOff x="-62150375" y="2664925"/>
            <a:chExt cx="316650" cy="318225"/>
          </a:xfrm>
        </p:grpSpPr>
        <p:sp>
          <p:nvSpPr>
            <p:cNvPr id="9238" name="Google Shape;9238;p65"/>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5"/>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5"/>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5"/>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2" name="Google Shape;9242;p65"/>
          <p:cNvGrpSpPr/>
          <p:nvPr/>
        </p:nvGrpSpPr>
        <p:grpSpPr>
          <a:xfrm>
            <a:off x="3065911" y="2731333"/>
            <a:ext cx="367165" cy="368901"/>
            <a:chOff x="-60254550" y="1938025"/>
            <a:chExt cx="317425" cy="318925"/>
          </a:xfrm>
        </p:grpSpPr>
        <p:sp>
          <p:nvSpPr>
            <p:cNvPr id="9243" name="Google Shape;9243;p65"/>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5"/>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5"/>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5"/>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7" name="Google Shape;9247;p65"/>
          <p:cNvGrpSpPr/>
          <p:nvPr/>
        </p:nvGrpSpPr>
        <p:grpSpPr>
          <a:xfrm>
            <a:off x="3094149" y="3609907"/>
            <a:ext cx="310690" cy="368987"/>
            <a:chOff x="-60232500" y="2671225"/>
            <a:chExt cx="268600" cy="319000"/>
          </a:xfrm>
        </p:grpSpPr>
        <p:sp>
          <p:nvSpPr>
            <p:cNvPr id="9248" name="Google Shape;9248;p65"/>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5"/>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0" name="Google Shape;9250;p65"/>
          <p:cNvGrpSpPr/>
          <p:nvPr/>
        </p:nvGrpSpPr>
        <p:grpSpPr>
          <a:xfrm>
            <a:off x="2179643" y="4058541"/>
            <a:ext cx="365373" cy="368987"/>
            <a:chOff x="-59100700" y="1911950"/>
            <a:chExt cx="315875" cy="319000"/>
          </a:xfrm>
        </p:grpSpPr>
        <p:sp>
          <p:nvSpPr>
            <p:cNvPr id="9251" name="Google Shape;9251;p65"/>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5"/>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5"/>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5"/>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5"/>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5"/>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5"/>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5"/>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5"/>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5"/>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1" name="Google Shape;9261;p65"/>
          <p:cNvGrpSpPr/>
          <p:nvPr/>
        </p:nvGrpSpPr>
        <p:grpSpPr>
          <a:xfrm>
            <a:off x="2621810" y="1314021"/>
            <a:ext cx="379918" cy="366038"/>
            <a:chOff x="-63665750" y="1914325"/>
            <a:chExt cx="328450" cy="316450"/>
          </a:xfrm>
        </p:grpSpPr>
        <p:sp>
          <p:nvSpPr>
            <p:cNvPr id="9262" name="Google Shape;9262;p65"/>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5"/>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4" name="Google Shape;9264;p65"/>
          <p:cNvGrpSpPr/>
          <p:nvPr/>
        </p:nvGrpSpPr>
        <p:grpSpPr>
          <a:xfrm>
            <a:off x="2626814" y="1793065"/>
            <a:ext cx="369913" cy="368554"/>
            <a:chOff x="-63666550" y="2278975"/>
            <a:chExt cx="319800" cy="318625"/>
          </a:xfrm>
        </p:grpSpPr>
        <p:sp>
          <p:nvSpPr>
            <p:cNvPr id="9265" name="Google Shape;9265;p65"/>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5"/>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7" name="Google Shape;9267;p65"/>
          <p:cNvGrpSpPr/>
          <p:nvPr/>
        </p:nvGrpSpPr>
        <p:grpSpPr>
          <a:xfrm>
            <a:off x="2624081" y="2259090"/>
            <a:ext cx="375378" cy="367397"/>
            <a:chOff x="-63669700" y="2646600"/>
            <a:chExt cx="324525" cy="317625"/>
          </a:xfrm>
        </p:grpSpPr>
        <p:sp>
          <p:nvSpPr>
            <p:cNvPr id="9268" name="Google Shape;9268;p65"/>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5"/>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0" name="Google Shape;9270;p65"/>
          <p:cNvGrpSpPr/>
          <p:nvPr/>
        </p:nvGrpSpPr>
        <p:grpSpPr>
          <a:xfrm>
            <a:off x="1286361" y="2732418"/>
            <a:ext cx="366269" cy="366732"/>
            <a:chOff x="-61784125" y="1931250"/>
            <a:chExt cx="316650" cy="317050"/>
          </a:xfrm>
        </p:grpSpPr>
        <p:sp>
          <p:nvSpPr>
            <p:cNvPr id="9271" name="Google Shape;9271;p65"/>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5"/>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5"/>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5"/>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65"/>
          <p:cNvGrpSpPr/>
          <p:nvPr/>
        </p:nvGrpSpPr>
        <p:grpSpPr>
          <a:xfrm>
            <a:off x="1286360" y="3168665"/>
            <a:ext cx="366269" cy="366269"/>
            <a:chOff x="-61783350" y="2297100"/>
            <a:chExt cx="316650" cy="316650"/>
          </a:xfrm>
        </p:grpSpPr>
        <p:sp>
          <p:nvSpPr>
            <p:cNvPr id="9276" name="Google Shape;9276;p65"/>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5"/>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65"/>
          <p:cNvGrpSpPr/>
          <p:nvPr/>
        </p:nvGrpSpPr>
        <p:grpSpPr>
          <a:xfrm>
            <a:off x="1286360" y="3609748"/>
            <a:ext cx="366269" cy="369305"/>
            <a:chOff x="-61782550" y="2664925"/>
            <a:chExt cx="316650" cy="319275"/>
          </a:xfrm>
        </p:grpSpPr>
        <p:sp>
          <p:nvSpPr>
            <p:cNvPr id="9279" name="Google Shape;9279;p65"/>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5"/>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5"/>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2" name="Google Shape;9282;p65"/>
          <p:cNvGrpSpPr/>
          <p:nvPr/>
        </p:nvGrpSpPr>
        <p:grpSpPr>
          <a:xfrm>
            <a:off x="3508137" y="2741136"/>
            <a:ext cx="367165" cy="349294"/>
            <a:chOff x="-59889100" y="1945025"/>
            <a:chExt cx="317425" cy="301975"/>
          </a:xfrm>
        </p:grpSpPr>
        <p:sp>
          <p:nvSpPr>
            <p:cNvPr id="9283" name="Google Shape;9283;p65"/>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5"/>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5"/>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5"/>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7" name="Google Shape;9287;p65"/>
          <p:cNvGrpSpPr/>
          <p:nvPr/>
        </p:nvGrpSpPr>
        <p:grpSpPr>
          <a:xfrm>
            <a:off x="3040249" y="3168589"/>
            <a:ext cx="366648" cy="366420"/>
            <a:chOff x="6479471" y="2079003"/>
            <a:chExt cx="348923" cy="348706"/>
          </a:xfrm>
        </p:grpSpPr>
        <p:sp>
          <p:nvSpPr>
            <p:cNvPr id="9288" name="Google Shape;9288;p65"/>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9" name="Google Shape;9289;p65"/>
            <p:cNvGrpSpPr/>
            <p:nvPr/>
          </p:nvGrpSpPr>
          <p:grpSpPr>
            <a:xfrm>
              <a:off x="6520582" y="2079003"/>
              <a:ext cx="307811" cy="348706"/>
              <a:chOff x="-60218325" y="2304850"/>
              <a:chExt cx="279625" cy="316775"/>
            </a:xfrm>
          </p:grpSpPr>
          <p:sp>
            <p:nvSpPr>
              <p:cNvPr id="9290" name="Google Shape;9290;p65"/>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5"/>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5"/>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5"/>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5"/>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5"/>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5"/>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297" name="Google Shape;9297;p65"/>
          <p:cNvSpPr/>
          <p:nvPr/>
        </p:nvSpPr>
        <p:spPr>
          <a:xfrm>
            <a:off x="3501697" y="3208296"/>
            <a:ext cx="368091" cy="287006"/>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8" name="Google Shape;9298;p65"/>
          <p:cNvGrpSpPr/>
          <p:nvPr/>
        </p:nvGrpSpPr>
        <p:grpSpPr>
          <a:xfrm>
            <a:off x="3507226" y="3611671"/>
            <a:ext cx="368987" cy="365459"/>
            <a:chOff x="-59889100" y="2671925"/>
            <a:chExt cx="319000" cy="315950"/>
          </a:xfrm>
        </p:grpSpPr>
        <p:sp>
          <p:nvSpPr>
            <p:cNvPr id="9299" name="Google Shape;9299;p65"/>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5"/>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5"/>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5"/>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3" name="Google Shape;9303;p65"/>
          <p:cNvGrpSpPr/>
          <p:nvPr/>
        </p:nvGrpSpPr>
        <p:grpSpPr>
          <a:xfrm>
            <a:off x="2620204" y="4054176"/>
            <a:ext cx="367165" cy="366269"/>
            <a:chOff x="-59092025" y="2296300"/>
            <a:chExt cx="317425" cy="316650"/>
          </a:xfrm>
        </p:grpSpPr>
        <p:sp>
          <p:nvSpPr>
            <p:cNvPr id="9304" name="Google Shape;9304;p65"/>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5"/>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6" name="Google Shape;9306;p65"/>
          <p:cNvGrpSpPr/>
          <p:nvPr/>
        </p:nvGrpSpPr>
        <p:grpSpPr>
          <a:xfrm>
            <a:off x="4865611" y="1305095"/>
            <a:ext cx="353174" cy="347599"/>
            <a:chOff x="683125" y="1955275"/>
            <a:chExt cx="299325" cy="294600"/>
          </a:xfrm>
        </p:grpSpPr>
        <p:sp>
          <p:nvSpPr>
            <p:cNvPr id="9307" name="Google Shape;9307;p65"/>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5"/>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5"/>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5"/>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1" name="Google Shape;9311;p65"/>
          <p:cNvGrpSpPr/>
          <p:nvPr/>
        </p:nvGrpSpPr>
        <p:grpSpPr>
          <a:xfrm>
            <a:off x="4866541" y="1755653"/>
            <a:ext cx="351315" cy="349486"/>
            <a:chOff x="685475" y="2318350"/>
            <a:chExt cx="297750" cy="296200"/>
          </a:xfrm>
        </p:grpSpPr>
        <p:sp>
          <p:nvSpPr>
            <p:cNvPr id="9312" name="Google Shape;9312;p65"/>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5"/>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5"/>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5" name="Google Shape;9315;p65"/>
          <p:cNvGrpSpPr/>
          <p:nvPr/>
        </p:nvGrpSpPr>
        <p:grpSpPr>
          <a:xfrm>
            <a:off x="7094699" y="1304859"/>
            <a:ext cx="309517" cy="348071"/>
            <a:chOff x="2523000" y="1954875"/>
            <a:chExt cx="262325" cy="295000"/>
          </a:xfrm>
        </p:grpSpPr>
        <p:sp>
          <p:nvSpPr>
            <p:cNvPr id="9316" name="Google Shape;9316;p65"/>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5"/>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8" name="Google Shape;9318;p65"/>
          <p:cNvGrpSpPr/>
          <p:nvPr/>
        </p:nvGrpSpPr>
        <p:grpSpPr>
          <a:xfrm>
            <a:off x="7073800" y="1756125"/>
            <a:ext cx="351315" cy="348542"/>
            <a:chOff x="2508825" y="2318350"/>
            <a:chExt cx="297750" cy="295400"/>
          </a:xfrm>
        </p:grpSpPr>
        <p:sp>
          <p:nvSpPr>
            <p:cNvPr id="9319" name="Google Shape;9319;p65"/>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5"/>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1" name="Google Shape;9321;p65"/>
          <p:cNvSpPr/>
          <p:nvPr/>
        </p:nvSpPr>
        <p:spPr>
          <a:xfrm>
            <a:off x="7074663" y="2197454"/>
            <a:ext cx="349457" cy="349427"/>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2" name="Google Shape;9322;p65"/>
          <p:cNvGrpSpPr/>
          <p:nvPr/>
        </p:nvGrpSpPr>
        <p:grpSpPr>
          <a:xfrm>
            <a:off x="5747373" y="2670178"/>
            <a:ext cx="347599" cy="348513"/>
            <a:chOff x="4321150" y="1946600"/>
            <a:chExt cx="294600" cy="295375"/>
          </a:xfrm>
        </p:grpSpPr>
        <p:sp>
          <p:nvSpPr>
            <p:cNvPr id="9323" name="Google Shape;9323;p65"/>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5"/>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5"/>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6" name="Google Shape;9326;p65"/>
          <p:cNvSpPr/>
          <p:nvPr/>
        </p:nvSpPr>
        <p:spPr>
          <a:xfrm>
            <a:off x="5744000" y="3170260"/>
            <a:ext cx="354117" cy="326242"/>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5"/>
          <p:cNvSpPr/>
          <p:nvPr/>
        </p:nvSpPr>
        <p:spPr>
          <a:xfrm>
            <a:off x="5744472" y="3608425"/>
            <a:ext cx="353174" cy="348513"/>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5"/>
          <p:cNvSpPr/>
          <p:nvPr/>
        </p:nvSpPr>
        <p:spPr>
          <a:xfrm>
            <a:off x="8020096" y="2671070"/>
            <a:ext cx="224004" cy="346655"/>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5"/>
          <p:cNvSpPr/>
          <p:nvPr/>
        </p:nvSpPr>
        <p:spPr>
          <a:xfrm>
            <a:off x="5310365" y="1304129"/>
            <a:ext cx="351286" cy="349457"/>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30" name="Google Shape;9330;p65"/>
          <p:cNvGrpSpPr/>
          <p:nvPr/>
        </p:nvGrpSpPr>
        <p:grpSpPr>
          <a:xfrm>
            <a:off x="5309921" y="1756125"/>
            <a:ext cx="352230" cy="348542"/>
            <a:chOff x="1049375" y="2318350"/>
            <a:chExt cx="298525" cy="295400"/>
          </a:xfrm>
        </p:grpSpPr>
        <p:sp>
          <p:nvSpPr>
            <p:cNvPr id="9331" name="Google Shape;9331;p65"/>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5"/>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5"/>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5"/>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5" name="Google Shape;9335;p65"/>
          <p:cNvGrpSpPr/>
          <p:nvPr/>
        </p:nvGrpSpPr>
        <p:grpSpPr>
          <a:xfrm>
            <a:off x="5310393" y="2196576"/>
            <a:ext cx="351286" cy="351286"/>
            <a:chOff x="1049375" y="2680675"/>
            <a:chExt cx="297725" cy="297725"/>
          </a:xfrm>
        </p:grpSpPr>
        <p:sp>
          <p:nvSpPr>
            <p:cNvPr id="9336" name="Google Shape;9336;p65"/>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5"/>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8" name="Google Shape;9338;p65"/>
          <p:cNvGrpSpPr/>
          <p:nvPr/>
        </p:nvGrpSpPr>
        <p:grpSpPr>
          <a:xfrm>
            <a:off x="7523845" y="1304623"/>
            <a:ext cx="348513" cy="348542"/>
            <a:chOff x="2872725" y="1954475"/>
            <a:chExt cx="295375" cy="295400"/>
          </a:xfrm>
        </p:grpSpPr>
        <p:sp>
          <p:nvSpPr>
            <p:cNvPr id="9339" name="Google Shape;9339;p65"/>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5"/>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5"/>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2" name="Google Shape;9342;p65"/>
          <p:cNvGrpSpPr/>
          <p:nvPr/>
        </p:nvGrpSpPr>
        <p:grpSpPr>
          <a:xfrm>
            <a:off x="7545216" y="1755196"/>
            <a:ext cx="305771" cy="350401"/>
            <a:chOff x="2890050" y="2318350"/>
            <a:chExt cx="259150" cy="296975"/>
          </a:xfrm>
        </p:grpSpPr>
        <p:sp>
          <p:nvSpPr>
            <p:cNvPr id="9343" name="Google Shape;9343;p65"/>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65"/>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45" name="Google Shape;9345;p65"/>
          <p:cNvSpPr/>
          <p:nvPr/>
        </p:nvSpPr>
        <p:spPr>
          <a:xfrm>
            <a:off x="7585093" y="2196982"/>
            <a:ext cx="225862" cy="35037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6" name="Google Shape;9346;p65"/>
          <p:cNvGrpSpPr/>
          <p:nvPr/>
        </p:nvGrpSpPr>
        <p:grpSpPr>
          <a:xfrm>
            <a:off x="6187732" y="2670650"/>
            <a:ext cx="347569" cy="347569"/>
            <a:chOff x="4685050" y="1945825"/>
            <a:chExt cx="294575" cy="294575"/>
          </a:xfrm>
        </p:grpSpPr>
        <p:sp>
          <p:nvSpPr>
            <p:cNvPr id="9347" name="Google Shape;9347;p65"/>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5"/>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5"/>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5"/>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5"/>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52" name="Google Shape;9352;p65"/>
          <p:cNvSpPr/>
          <p:nvPr/>
        </p:nvSpPr>
        <p:spPr>
          <a:xfrm>
            <a:off x="6187137" y="3159582"/>
            <a:ext cx="348513" cy="347599"/>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5"/>
          <p:cNvSpPr/>
          <p:nvPr/>
        </p:nvSpPr>
        <p:spPr>
          <a:xfrm>
            <a:off x="6208050" y="3607496"/>
            <a:ext cx="306686" cy="35037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54" name="Google Shape;9354;p65"/>
          <p:cNvGrpSpPr/>
          <p:nvPr/>
        </p:nvGrpSpPr>
        <p:grpSpPr>
          <a:xfrm>
            <a:off x="7958004" y="3159625"/>
            <a:ext cx="348513" cy="347599"/>
            <a:chOff x="6131900" y="2301825"/>
            <a:chExt cx="295375" cy="294600"/>
          </a:xfrm>
        </p:grpSpPr>
        <p:sp>
          <p:nvSpPr>
            <p:cNvPr id="9355" name="Google Shape;9355;p65"/>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5"/>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5"/>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5"/>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9" name="Google Shape;9359;p65"/>
          <p:cNvGrpSpPr/>
          <p:nvPr/>
        </p:nvGrpSpPr>
        <p:grpSpPr>
          <a:xfrm>
            <a:off x="5753997" y="1304166"/>
            <a:ext cx="351315" cy="349457"/>
            <a:chOff x="1412450" y="1954475"/>
            <a:chExt cx="297750" cy="296175"/>
          </a:xfrm>
        </p:grpSpPr>
        <p:sp>
          <p:nvSpPr>
            <p:cNvPr id="9360" name="Google Shape;9360;p65"/>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5"/>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62" name="Google Shape;9362;p65"/>
          <p:cNvSpPr/>
          <p:nvPr/>
        </p:nvSpPr>
        <p:spPr>
          <a:xfrm>
            <a:off x="5755346" y="1757482"/>
            <a:ext cx="348542" cy="345740"/>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63" name="Google Shape;9363;p65"/>
          <p:cNvGrpSpPr/>
          <p:nvPr/>
        </p:nvGrpSpPr>
        <p:grpSpPr>
          <a:xfrm>
            <a:off x="5753997" y="2196694"/>
            <a:ext cx="351315" cy="351050"/>
            <a:chOff x="1413250" y="2680675"/>
            <a:chExt cx="297750" cy="297525"/>
          </a:xfrm>
        </p:grpSpPr>
        <p:sp>
          <p:nvSpPr>
            <p:cNvPr id="9364" name="Google Shape;9364;p65"/>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65"/>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5"/>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5"/>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68" name="Google Shape;9368;p65"/>
          <p:cNvSpPr/>
          <p:nvPr/>
        </p:nvSpPr>
        <p:spPr>
          <a:xfrm>
            <a:off x="8012357" y="1304144"/>
            <a:ext cx="270463" cy="349427"/>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5"/>
          <p:cNvSpPr/>
          <p:nvPr/>
        </p:nvSpPr>
        <p:spPr>
          <a:xfrm>
            <a:off x="7964498" y="1756331"/>
            <a:ext cx="366182" cy="348041"/>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5"/>
          <p:cNvSpPr/>
          <p:nvPr/>
        </p:nvSpPr>
        <p:spPr>
          <a:xfrm>
            <a:off x="7971931" y="2197454"/>
            <a:ext cx="351315" cy="349427"/>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71" name="Google Shape;9371;p65"/>
          <p:cNvGrpSpPr/>
          <p:nvPr/>
        </p:nvGrpSpPr>
        <p:grpSpPr>
          <a:xfrm>
            <a:off x="6630407" y="2670311"/>
            <a:ext cx="350371" cy="348247"/>
            <a:chOff x="5045775" y="1946400"/>
            <a:chExt cx="296950" cy="295150"/>
          </a:xfrm>
        </p:grpSpPr>
        <p:sp>
          <p:nvSpPr>
            <p:cNvPr id="9372" name="Google Shape;9372;p65"/>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5"/>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4" name="Google Shape;9374;p65"/>
          <p:cNvGrpSpPr/>
          <p:nvPr/>
        </p:nvGrpSpPr>
        <p:grpSpPr>
          <a:xfrm>
            <a:off x="6629006" y="3179138"/>
            <a:ext cx="353174" cy="308573"/>
            <a:chOff x="5046550" y="2327025"/>
            <a:chExt cx="299325" cy="261525"/>
          </a:xfrm>
        </p:grpSpPr>
        <p:sp>
          <p:nvSpPr>
            <p:cNvPr id="9375" name="Google Shape;9375;p65"/>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5"/>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5"/>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78" name="Google Shape;9378;p65"/>
          <p:cNvSpPr/>
          <p:nvPr/>
        </p:nvSpPr>
        <p:spPr>
          <a:xfrm>
            <a:off x="6707866" y="3607496"/>
            <a:ext cx="195185" cy="35037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79" name="Google Shape;9379;p65"/>
          <p:cNvGrpSpPr/>
          <p:nvPr/>
        </p:nvGrpSpPr>
        <p:grpSpPr>
          <a:xfrm>
            <a:off x="7956604" y="3608476"/>
            <a:ext cx="351315" cy="348513"/>
            <a:chOff x="6167350" y="2672800"/>
            <a:chExt cx="297750" cy="295375"/>
          </a:xfrm>
        </p:grpSpPr>
        <p:sp>
          <p:nvSpPr>
            <p:cNvPr id="9380" name="Google Shape;9380;p65"/>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5"/>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5"/>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5"/>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5"/>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5" name="Google Shape;9385;p65"/>
          <p:cNvGrpSpPr/>
          <p:nvPr/>
        </p:nvGrpSpPr>
        <p:grpSpPr>
          <a:xfrm>
            <a:off x="6197601" y="1303709"/>
            <a:ext cx="347599" cy="350371"/>
            <a:chOff x="1777925" y="1953700"/>
            <a:chExt cx="294600" cy="296950"/>
          </a:xfrm>
        </p:grpSpPr>
        <p:sp>
          <p:nvSpPr>
            <p:cNvPr id="9386" name="Google Shape;9386;p65"/>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5"/>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5"/>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5"/>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0" name="Google Shape;9390;p65"/>
          <p:cNvGrpSpPr/>
          <p:nvPr/>
        </p:nvGrpSpPr>
        <p:grpSpPr>
          <a:xfrm>
            <a:off x="6213411" y="1756597"/>
            <a:ext cx="315977" cy="347599"/>
            <a:chOff x="1790525" y="2319150"/>
            <a:chExt cx="267800" cy="294600"/>
          </a:xfrm>
        </p:grpSpPr>
        <p:sp>
          <p:nvSpPr>
            <p:cNvPr id="9391" name="Google Shape;9391;p65"/>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5"/>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3" name="Google Shape;9393;p65"/>
          <p:cNvSpPr/>
          <p:nvPr/>
        </p:nvSpPr>
        <p:spPr>
          <a:xfrm>
            <a:off x="6196153" y="2196982"/>
            <a:ext cx="350401" cy="35037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4" name="Google Shape;9394;p65"/>
          <p:cNvGrpSpPr/>
          <p:nvPr/>
        </p:nvGrpSpPr>
        <p:grpSpPr>
          <a:xfrm>
            <a:off x="4866386" y="2670163"/>
            <a:ext cx="349457" cy="348542"/>
            <a:chOff x="3599700" y="1954475"/>
            <a:chExt cx="296175" cy="295400"/>
          </a:xfrm>
        </p:grpSpPr>
        <p:sp>
          <p:nvSpPr>
            <p:cNvPr id="9395" name="Google Shape;9395;p65"/>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5"/>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5"/>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65"/>
          <p:cNvGrpSpPr/>
          <p:nvPr/>
        </p:nvGrpSpPr>
        <p:grpSpPr>
          <a:xfrm>
            <a:off x="4867316" y="3159626"/>
            <a:ext cx="347599" cy="347599"/>
            <a:chOff x="3601275" y="2319150"/>
            <a:chExt cx="294600" cy="294600"/>
          </a:xfrm>
        </p:grpSpPr>
        <p:sp>
          <p:nvSpPr>
            <p:cNvPr id="9399" name="Google Shape;9399;p65"/>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5"/>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01" name="Google Shape;9401;p65"/>
          <p:cNvSpPr/>
          <p:nvPr/>
        </p:nvSpPr>
        <p:spPr>
          <a:xfrm>
            <a:off x="4866749" y="3608425"/>
            <a:ext cx="348542" cy="348513"/>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2" name="Google Shape;9402;p65"/>
          <p:cNvGrpSpPr/>
          <p:nvPr/>
        </p:nvGrpSpPr>
        <p:grpSpPr>
          <a:xfrm>
            <a:off x="7087019" y="2669721"/>
            <a:ext cx="328071" cy="349427"/>
            <a:chOff x="5421475" y="1945825"/>
            <a:chExt cx="278050" cy="296150"/>
          </a:xfrm>
        </p:grpSpPr>
        <p:sp>
          <p:nvSpPr>
            <p:cNvPr id="9403" name="Google Shape;9403;p65"/>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5"/>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5"/>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5"/>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5"/>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5"/>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5"/>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5"/>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1" name="Google Shape;9411;p65"/>
          <p:cNvSpPr/>
          <p:nvPr/>
        </p:nvSpPr>
        <p:spPr>
          <a:xfrm>
            <a:off x="7074326" y="3157723"/>
            <a:ext cx="353174" cy="351315"/>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2" name="Google Shape;9412;p65"/>
          <p:cNvGrpSpPr/>
          <p:nvPr/>
        </p:nvGrpSpPr>
        <p:grpSpPr>
          <a:xfrm>
            <a:off x="7075869" y="3670273"/>
            <a:ext cx="350371" cy="224918"/>
            <a:chOff x="5411225" y="2726350"/>
            <a:chExt cx="296950" cy="190625"/>
          </a:xfrm>
        </p:grpSpPr>
        <p:sp>
          <p:nvSpPr>
            <p:cNvPr id="9413" name="Google Shape;9413;p65"/>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5"/>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5" name="Google Shape;9415;p65"/>
          <p:cNvGrpSpPr/>
          <p:nvPr/>
        </p:nvGrpSpPr>
        <p:grpSpPr>
          <a:xfrm>
            <a:off x="6185904" y="4059546"/>
            <a:ext cx="351286" cy="326390"/>
            <a:chOff x="6524150" y="1938725"/>
            <a:chExt cx="297725" cy="276625"/>
          </a:xfrm>
        </p:grpSpPr>
        <p:sp>
          <p:nvSpPr>
            <p:cNvPr id="9416" name="Google Shape;9416;p65"/>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5"/>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5"/>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5"/>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0" name="Google Shape;9420;p65"/>
          <p:cNvGrpSpPr/>
          <p:nvPr/>
        </p:nvGrpSpPr>
        <p:grpSpPr>
          <a:xfrm>
            <a:off x="6631047" y="1756007"/>
            <a:ext cx="363380" cy="348778"/>
            <a:chOff x="2140225" y="2318650"/>
            <a:chExt cx="307975" cy="295600"/>
          </a:xfrm>
        </p:grpSpPr>
        <p:sp>
          <p:nvSpPr>
            <p:cNvPr id="9421" name="Google Shape;9421;p65"/>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5"/>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3" name="Google Shape;9423;p65"/>
          <p:cNvGrpSpPr/>
          <p:nvPr/>
        </p:nvGrpSpPr>
        <p:grpSpPr>
          <a:xfrm>
            <a:off x="6636607" y="2197505"/>
            <a:ext cx="352259" cy="349427"/>
            <a:chOff x="2139425" y="2682250"/>
            <a:chExt cx="298550" cy="296150"/>
          </a:xfrm>
        </p:grpSpPr>
        <p:sp>
          <p:nvSpPr>
            <p:cNvPr id="9424" name="Google Shape;9424;p65"/>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5"/>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5"/>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5"/>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8" name="Google Shape;9428;p65"/>
          <p:cNvGrpSpPr/>
          <p:nvPr/>
        </p:nvGrpSpPr>
        <p:grpSpPr>
          <a:xfrm>
            <a:off x="5301219" y="2711991"/>
            <a:ext cx="350401" cy="264888"/>
            <a:chOff x="3962775" y="1990700"/>
            <a:chExt cx="296975" cy="224500"/>
          </a:xfrm>
        </p:grpSpPr>
        <p:sp>
          <p:nvSpPr>
            <p:cNvPr id="9429" name="Google Shape;9429;p65"/>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5"/>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5"/>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5"/>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3" name="Google Shape;9433;p65"/>
          <p:cNvGrpSpPr/>
          <p:nvPr/>
        </p:nvGrpSpPr>
        <p:grpSpPr>
          <a:xfrm>
            <a:off x="5301691" y="3158697"/>
            <a:ext cx="349457" cy="349457"/>
            <a:chOff x="3963575" y="2317575"/>
            <a:chExt cx="296175" cy="296175"/>
          </a:xfrm>
        </p:grpSpPr>
        <p:sp>
          <p:nvSpPr>
            <p:cNvPr id="9434" name="Google Shape;9434;p65"/>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5"/>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5"/>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5"/>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5"/>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5"/>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5"/>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5"/>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5"/>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5"/>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5"/>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5"/>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5"/>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5"/>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5"/>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5"/>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0" name="Google Shape;9450;p65"/>
          <p:cNvGrpSpPr/>
          <p:nvPr/>
        </p:nvGrpSpPr>
        <p:grpSpPr>
          <a:xfrm>
            <a:off x="5301691" y="3608476"/>
            <a:ext cx="349457" cy="348513"/>
            <a:chOff x="3962775" y="2683025"/>
            <a:chExt cx="296175" cy="295375"/>
          </a:xfrm>
        </p:grpSpPr>
        <p:sp>
          <p:nvSpPr>
            <p:cNvPr id="9451" name="Google Shape;9451;p65"/>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5"/>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5"/>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54" name="Google Shape;9454;p65"/>
          <p:cNvSpPr/>
          <p:nvPr/>
        </p:nvSpPr>
        <p:spPr>
          <a:xfrm>
            <a:off x="7513275" y="2670141"/>
            <a:ext cx="354117" cy="348513"/>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55" name="Google Shape;9455;p65"/>
          <p:cNvGrpSpPr/>
          <p:nvPr/>
        </p:nvGrpSpPr>
        <p:grpSpPr>
          <a:xfrm>
            <a:off x="7516228" y="3159168"/>
            <a:ext cx="348513" cy="348513"/>
            <a:chOff x="5775900" y="2308125"/>
            <a:chExt cx="295375" cy="295375"/>
          </a:xfrm>
        </p:grpSpPr>
        <p:sp>
          <p:nvSpPr>
            <p:cNvPr id="9456" name="Google Shape;9456;p65"/>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5"/>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65"/>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65"/>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5"/>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1" name="Google Shape;9461;p65"/>
          <p:cNvGrpSpPr/>
          <p:nvPr/>
        </p:nvGrpSpPr>
        <p:grpSpPr>
          <a:xfrm>
            <a:off x="7537142" y="3608004"/>
            <a:ext cx="306686" cy="349457"/>
            <a:chOff x="5794025" y="2673575"/>
            <a:chExt cx="259925" cy="296175"/>
          </a:xfrm>
        </p:grpSpPr>
        <p:sp>
          <p:nvSpPr>
            <p:cNvPr id="9462" name="Google Shape;9462;p65"/>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5"/>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64" name="Google Shape;9464;p65"/>
          <p:cNvSpPr/>
          <p:nvPr/>
        </p:nvSpPr>
        <p:spPr>
          <a:xfrm>
            <a:off x="6637977" y="4079018"/>
            <a:ext cx="349457" cy="348513"/>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5"/>
          <p:cNvSpPr/>
          <p:nvPr/>
        </p:nvSpPr>
        <p:spPr>
          <a:xfrm>
            <a:off x="4867924" y="2197454"/>
            <a:ext cx="348513" cy="349427"/>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66" name="Google Shape;9466;p65"/>
          <p:cNvGrpSpPr/>
          <p:nvPr/>
        </p:nvGrpSpPr>
        <p:grpSpPr>
          <a:xfrm>
            <a:off x="6637536" y="1304166"/>
            <a:ext cx="350401" cy="349457"/>
            <a:chOff x="2141000" y="1954475"/>
            <a:chExt cx="296975" cy="296175"/>
          </a:xfrm>
        </p:grpSpPr>
        <p:sp>
          <p:nvSpPr>
            <p:cNvPr id="9467" name="Google Shape;9467;p65"/>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5"/>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5"/>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5"/>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474"/>
        <p:cNvGrpSpPr/>
        <p:nvPr/>
      </p:nvGrpSpPr>
      <p:grpSpPr>
        <a:xfrm>
          <a:off x="0" y="0"/>
          <a:ext cx="0" cy="0"/>
          <a:chOff x="0" y="0"/>
          <a:chExt cx="0" cy="0"/>
        </a:xfrm>
      </p:grpSpPr>
      <p:sp>
        <p:nvSpPr>
          <p:cNvPr id="9475" name="Google Shape;9475;p66"/>
          <p:cNvSpPr txBox="1">
            <a:spLocks noGrp="1"/>
          </p:cNvSpPr>
          <p:nvPr>
            <p:ph type="title" idx="4294967295"/>
          </p:nvPr>
        </p:nvSpPr>
        <p:spPr>
          <a:xfrm>
            <a:off x="849675"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9476" name="Google Shape;9476;p66"/>
          <p:cNvSpPr txBox="1">
            <a:spLocks noGrp="1"/>
          </p:cNvSpPr>
          <p:nvPr>
            <p:ph type="title" idx="4294967295"/>
          </p:nvPr>
        </p:nvSpPr>
        <p:spPr>
          <a:xfrm>
            <a:off x="4858400" y="511013"/>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9477" name="Google Shape;9477;p66"/>
          <p:cNvGrpSpPr/>
          <p:nvPr/>
        </p:nvGrpSpPr>
        <p:grpSpPr>
          <a:xfrm>
            <a:off x="882957" y="1306638"/>
            <a:ext cx="292442" cy="355741"/>
            <a:chOff x="-35830350" y="1912725"/>
            <a:chExt cx="241050" cy="293225"/>
          </a:xfrm>
        </p:grpSpPr>
        <p:sp>
          <p:nvSpPr>
            <p:cNvPr id="9478" name="Google Shape;9478;p66"/>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6"/>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0" name="Google Shape;9480;p66"/>
          <p:cNvGrpSpPr/>
          <p:nvPr/>
        </p:nvGrpSpPr>
        <p:grpSpPr>
          <a:xfrm>
            <a:off x="851444" y="1766235"/>
            <a:ext cx="355468" cy="353587"/>
            <a:chOff x="-35854750" y="2272675"/>
            <a:chExt cx="293000" cy="291450"/>
          </a:xfrm>
        </p:grpSpPr>
        <p:sp>
          <p:nvSpPr>
            <p:cNvPr id="9481" name="Google Shape;9481;p66"/>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6"/>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66"/>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4" name="Google Shape;9484;p66"/>
          <p:cNvGrpSpPr/>
          <p:nvPr/>
        </p:nvGrpSpPr>
        <p:grpSpPr>
          <a:xfrm>
            <a:off x="850958" y="2220821"/>
            <a:ext cx="356438" cy="354558"/>
            <a:chOff x="-35853975" y="2631825"/>
            <a:chExt cx="293800" cy="292250"/>
          </a:xfrm>
        </p:grpSpPr>
        <p:sp>
          <p:nvSpPr>
            <p:cNvPr id="9485" name="Google Shape;9485;p66"/>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6"/>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6"/>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6"/>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6"/>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0" name="Google Shape;9490;p66"/>
          <p:cNvGrpSpPr/>
          <p:nvPr/>
        </p:nvGrpSpPr>
        <p:grpSpPr>
          <a:xfrm>
            <a:off x="3089562" y="1307714"/>
            <a:ext cx="353587" cy="353587"/>
            <a:chOff x="-34032200" y="1916675"/>
            <a:chExt cx="291450" cy="291450"/>
          </a:xfrm>
        </p:grpSpPr>
        <p:sp>
          <p:nvSpPr>
            <p:cNvPr id="9491" name="Google Shape;9491;p66"/>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6"/>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6"/>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6"/>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5" name="Google Shape;9495;p66"/>
          <p:cNvSpPr/>
          <p:nvPr/>
        </p:nvSpPr>
        <p:spPr>
          <a:xfrm>
            <a:off x="3086014" y="1764916"/>
            <a:ext cx="354527" cy="356620"/>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6" name="Google Shape;9496;p66"/>
          <p:cNvGrpSpPr/>
          <p:nvPr/>
        </p:nvGrpSpPr>
        <p:grpSpPr>
          <a:xfrm>
            <a:off x="3089092" y="2220821"/>
            <a:ext cx="354527" cy="354558"/>
            <a:chOff x="-34032200" y="2634975"/>
            <a:chExt cx="292225" cy="292250"/>
          </a:xfrm>
        </p:grpSpPr>
        <p:sp>
          <p:nvSpPr>
            <p:cNvPr id="9497" name="Google Shape;9497;p66"/>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6"/>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6"/>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0" name="Google Shape;9500;p66"/>
          <p:cNvGrpSpPr/>
          <p:nvPr/>
        </p:nvGrpSpPr>
        <p:grpSpPr>
          <a:xfrm>
            <a:off x="1739487" y="2687069"/>
            <a:ext cx="358379" cy="354527"/>
            <a:chOff x="-32245875" y="1938725"/>
            <a:chExt cx="295400" cy="292225"/>
          </a:xfrm>
        </p:grpSpPr>
        <p:sp>
          <p:nvSpPr>
            <p:cNvPr id="9501" name="Google Shape;9501;p66"/>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6"/>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6"/>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4" name="Google Shape;9504;p66"/>
          <p:cNvGrpSpPr/>
          <p:nvPr/>
        </p:nvGrpSpPr>
        <p:grpSpPr>
          <a:xfrm>
            <a:off x="1736150" y="3156468"/>
            <a:ext cx="365052" cy="352162"/>
            <a:chOff x="-32243500" y="2299850"/>
            <a:chExt cx="300900" cy="290275"/>
          </a:xfrm>
        </p:grpSpPr>
        <p:sp>
          <p:nvSpPr>
            <p:cNvPr id="9505" name="Google Shape;9505;p66"/>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6"/>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7" name="Google Shape;9507;p66"/>
          <p:cNvSpPr/>
          <p:nvPr/>
        </p:nvSpPr>
        <p:spPr>
          <a:xfrm>
            <a:off x="1737541" y="3616837"/>
            <a:ext cx="356438" cy="352617"/>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8" name="Google Shape;9508;p66"/>
          <p:cNvGrpSpPr/>
          <p:nvPr/>
        </p:nvGrpSpPr>
        <p:grpSpPr>
          <a:xfrm>
            <a:off x="1299432" y="1306759"/>
            <a:ext cx="354527" cy="355498"/>
            <a:chOff x="-35495600" y="1912725"/>
            <a:chExt cx="292225" cy="293025"/>
          </a:xfrm>
        </p:grpSpPr>
        <p:sp>
          <p:nvSpPr>
            <p:cNvPr id="9509" name="Google Shape;9509;p66"/>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6"/>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6"/>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12" name="Google Shape;9512;p66"/>
          <p:cNvSpPr/>
          <p:nvPr/>
        </p:nvSpPr>
        <p:spPr>
          <a:xfrm>
            <a:off x="1295266" y="1765962"/>
            <a:ext cx="356438" cy="354527"/>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13" name="Google Shape;9513;p66"/>
          <p:cNvGrpSpPr/>
          <p:nvPr/>
        </p:nvGrpSpPr>
        <p:grpSpPr>
          <a:xfrm>
            <a:off x="1299432" y="2221307"/>
            <a:ext cx="354527" cy="353587"/>
            <a:chOff x="-35495600" y="2631825"/>
            <a:chExt cx="292225" cy="291450"/>
          </a:xfrm>
        </p:grpSpPr>
        <p:sp>
          <p:nvSpPr>
            <p:cNvPr id="9514" name="Google Shape;9514;p66"/>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6"/>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6"/>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6"/>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8" name="Google Shape;9518;p66"/>
          <p:cNvGrpSpPr/>
          <p:nvPr/>
        </p:nvGrpSpPr>
        <p:grpSpPr>
          <a:xfrm>
            <a:off x="3537081" y="1307714"/>
            <a:ext cx="353587" cy="353587"/>
            <a:chOff x="-33673825" y="1916675"/>
            <a:chExt cx="291450" cy="291450"/>
          </a:xfrm>
        </p:grpSpPr>
        <p:sp>
          <p:nvSpPr>
            <p:cNvPr id="9519" name="Google Shape;9519;p66"/>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6"/>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6"/>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6"/>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3" name="Google Shape;9523;p66"/>
          <p:cNvGrpSpPr/>
          <p:nvPr/>
        </p:nvGrpSpPr>
        <p:grpSpPr>
          <a:xfrm>
            <a:off x="3534700" y="1765295"/>
            <a:ext cx="358349" cy="355468"/>
            <a:chOff x="-33676975" y="2275050"/>
            <a:chExt cx="295375" cy="293000"/>
          </a:xfrm>
        </p:grpSpPr>
        <p:sp>
          <p:nvSpPr>
            <p:cNvPr id="9524" name="Google Shape;9524;p66"/>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6"/>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6"/>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7" name="Google Shape;9527;p66"/>
          <p:cNvGrpSpPr/>
          <p:nvPr/>
        </p:nvGrpSpPr>
        <p:grpSpPr>
          <a:xfrm>
            <a:off x="3537081" y="2220594"/>
            <a:ext cx="353587" cy="355013"/>
            <a:chOff x="-33673825" y="2634975"/>
            <a:chExt cx="291450" cy="292625"/>
          </a:xfrm>
        </p:grpSpPr>
        <p:sp>
          <p:nvSpPr>
            <p:cNvPr id="9528" name="Google Shape;9528;p66"/>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6"/>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0" name="Google Shape;9530;p66"/>
          <p:cNvGrpSpPr/>
          <p:nvPr/>
        </p:nvGrpSpPr>
        <p:grpSpPr>
          <a:xfrm>
            <a:off x="2205089" y="2687509"/>
            <a:ext cx="329687" cy="353648"/>
            <a:chOff x="-31874100" y="1939525"/>
            <a:chExt cx="271750" cy="291500"/>
          </a:xfrm>
        </p:grpSpPr>
        <p:sp>
          <p:nvSpPr>
            <p:cNvPr id="9531" name="Google Shape;9531;p66"/>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6"/>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3" name="Google Shape;9533;p66"/>
          <p:cNvSpPr/>
          <p:nvPr/>
        </p:nvSpPr>
        <p:spPr>
          <a:xfrm>
            <a:off x="2211275" y="3155955"/>
            <a:ext cx="311550" cy="353587"/>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4" name="Google Shape;9534;p66"/>
          <p:cNvGrpSpPr/>
          <p:nvPr/>
        </p:nvGrpSpPr>
        <p:grpSpPr>
          <a:xfrm>
            <a:off x="2186451" y="3616531"/>
            <a:ext cx="366963" cy="352768"/>
            <a:chOff x="-31889075" y="2658950"/>
            <a:chExt cx="302475" cy="290775"/>
          </a:xfrm>
        </p:grpSpPr>
        <p:sp>
          <p:nvSpPr>
            <p:cNvPr id="9535" name="Google Shape;9535;p66"/>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6"/>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7" name="Google Shape;9537;p66"/>
          <p:cNvSpPr/>
          <p:nvPr/>
        </p:nvSpPr>
        <p:spPr>
          <a:xfrm>
            <a:off x="3974577" y="3155469"/>
            <a:ext cx="356438" cy="354558"/>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8" name="Google Shape;9538;p66"/>
          <p:cNvGrpSpPr/>
          <p:nvPr/>
        </p:nvGrpSpPr>
        <p:grpSpPr>
          <a:xfrm>
            <a:off x="1747421" y="1306759"/>
            <a:ext cx="354527" cy="355498"/>
            <a:chOff x="-35136450" y="1912725"/>
            <a:chExt cx="292225" cy="293025"/>
          </a:xfrm>
        </p:grpSpPr>
        <p:sp>
          <p:nvSpPr>
            <p:cNvPr id="9539" name="Google Shape;9539;p66"/>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6"/>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6"/>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2" name="Google Shape;9542;p66"/>
          <p:cNvGrpSpPr/>
          <p:nvPr/>
        </p:nvGrpSpPr>
        <p:grpSpPr>
          <a:xfrm>
            <a:off x="1747891" y="1765978"/>
            <a:ext cx="353587" cy="354103"/>
            <a:chOff x="-35134875" y="2272675"/>
            <a:chExt cx="291450" cy="291875"/>
          </a:xfrm>
        </p:grpSpPr>
        <p:sp>
          <p:nvSpPr>
            <p:cNvPr id="9543" name="Google Shape;9543;p66"/>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6"/>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6"/>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6"/>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7" name="Google Shape;9547;p66"/>
          <p:cNvGrpSpPr/>
          <p:nvPr/>
        </p:nvGrpSpPr>
        <p:grpSpPr>
          <a:xfrm>
            <a:off x="1789458" y="2221307"/>
            <a:ext cx="270453" cy="353587"/>
            <a:chOff x="-35101800" y="2631050"/>
            <a:chExt cx="222925" cy="291450"/>
          </a:xfrm>
        </p:grpSpPr>
        <p:sp>
          <p:nvSpPr>
            <p:cNvPr id="9548" name="Google Shape;9548;p66"/>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6"/>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6"/>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6"/>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52" name="Google Shape;9552;p66"/>
          <p:cNvSpPr/>
          <p:nvPr/>
        </p:nvSpPr>
        <p:spPr>
          <a:xfrm>
            <a:off x="3982155" y="1307046"/>
            <a:ext cx="338270" cy="355255"/>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3" name="Google Shape;9553;p66"/>
          <p:cNvGrpSpPr/>
          <p:nvPr/>
        </p:nvGrpSpPr>
        <p:grpSpPr>
          <a:xfrm>
            <a:off x="3977510" y="1765295"/>
            <a:ext cx="353587" cy="355468"/>
            <a:chOff x="-33314675" y="2275050"/>
            <a:chExt cx="291450" cy="293000"/>
          </a:xfrm>
        </p:grpSpPr>
        <p:sp>
          <p:nvSpPr>
            <p:cNvPr id="9554" name="Google Shape;9554;p66"/>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6"/>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6"/>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57" name="Google Shape;9557;p66"/>
          <p:cNvSpPr/>
          <p:nvPr/>
        </p:nvSpPr>
        <p:spPr>
          <a:xfrm>
            <a:off x="3973071" y="2220094"/>
            <a:ext cx="356438" cy="356468"/>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8" name="Google Shape;9558;p66"/>
          <p:cNvGrpSpPr/>
          <p:nvPr/>
        </p:nvGrpSpPr>
        <p:grpSpPr>
          <a:xfrm>
            <a:off x="2639701" y="2687555"/>
            <a:ext cx="353587" cy="353557"/>
            <a:chOff x="-31523625" y="1939525"/>
            <a:chExt cx="291450" cy="291425"/>
          </a:xfrm>
        </p:grpSpPr>
        <p:sp>
          <p:nvSpPr>
            <p:cNvPr id="9559" name="Google Shape;9559;p66"/>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6"/>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6"/>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6"/>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6"/>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6"/>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6"/>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6"/>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6"/>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6"/>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6"/>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0" name="Google Shape;9570;p66"/>
          <p:cNvGrpSpPr/>
          <p:nvPr/>
        </p:nvGrpSpPr>
        <p:grpSpPr>
          <a:xfrm>
            <a:off x="2638746" y="3155755"/>
            <a:ext cx="355498" cy="353587"/>
            <a:chOff x="-31523625" y="2298675"/>
            <a:chExt cx="293025" cy="291450"/>
          </a:xfrm>
        </p:grpSpPr>
        <p:sp>
          <p:nvSpPr>
            <p:cNvPr id="9571" name="Google Shape;9571;p66"/>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6"/>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6"/>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4" name="Google Shape;9574;p66"/>
          <p:cNvSpPr/>
          <p:nvPr/>
        </p:nvSpPr>
        <p:spPr>
          <a:xfrm>
            <a:off x="2633984" y="3614926"/>
            <a:ext cx="359320" cy="356438"/>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6"/>
          <p:cNvSpPr/>
          <p:nvPr/>
        </p:nvSpPr>
        <p:spPr>
          <a:xfrm>
            <a:off x="3975533" y="3616352"/>
            <a:ext cx="354527" cy="353587"/>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6" name="Google Shape;9576;p66"/>
          <p:cNvGrpSpPr/>
          <p:nvPr/>
        </p:nvGrpSpPr>
        <p:grpSpPr>
          <a:xfrm>
            <a:off x="2205934" y="1307729"/>
            <a:ext cx="331598" cy="353557"/>
            <a:chOff x="-34767825" y="1914325"/>
            <a:chExt cx="273325" cy="291425"/>
          </a:xfrm>
        </p:grpSpPr>
        <p:sp>
          <p:nvSpPr>
            <p:cNvPr id="9577" name="Google Shape;9577;p66"/>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6"/>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6"/>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0" name="Google Shape;9580;p66"/>
          <p:cNvGrpSpPr/>
          <p:nvPr/>
        </p:nvGrpSpPr>
        <p:grpSpPr>
          <a:xfrm>
            <a:off x="2193513" y="1765280"/>
            <a:ext cx="356438" cy="355498"/>
            <a:chOff x="-34778075" y="2272675"/>
            <a:chExt cx="293800" cy="293025"/>
          </a:xfrm>
        </p:grpSpPr>
        <p:sp>
          <p:nvSpPr>
            <p:cNvPr id="9581" name="Google Shape;9581;p66"/>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6"/>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6"/>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4" name="Google Shape;9584;p66"/>
          <p:cNvGrpSpPr/>
          <p:nvPr/>
        </p:nvGrpSpPr>
        <p:grpSpPr>
          <a:xfrm>
            <a:off x="2194939" y="2221307"/>
            <a:ext cx="353587" cy="353587"/>
            <a:chOff x="-34776500" y="2631825"/>
            <a:chExt cx="291450" cy="291450"/>
          </a:xfrm>
        </p:grpSpPr>
        <p:sp>
          <p:nvSpPr>
            <p:cNvPr id="9585" name="Google Shape;9585;p66"/>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6"/>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6"/>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8" name="Google Shape;9588;p66"/>
          <p:cNvGrpSpPr/>
          <p:nvPr/>
        </p:nvGrpSpPr>
        <p:grpSpPr>
          <a:xfrm>
            <a:off x="853628" y="2685160"/>
            <a:ext cx="354527" cy="358349"/>
            <a:chOff x="-32956300" y="1915900"/>
            <a:chExt cx="292225" cy="295375"/>
          </a:xfrm>
        </p:grpSpPr>
        <p:sp>
          <p:nvSpPr>
            <p:cNvPr id="9589" name="Google Shape;9589;p66"/>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6"/>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91" name="Google Shape;9591;p66"/>
          <p:cNvSpPr/>
          <p:nvPr/>
        </p:nvSpPr>
        <p:spPr>
          <a:xfrm>
            <a:off x="850648" y="3155970"/>
            <a:ext cx="354527" cy="353557"/>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6"/>
          <p:cNvSpPr/>
          <p:nvPr/>
        </p:nvSpPr>
        <p:spPr>
          <a:xfrm>
            <a:off x="850162" y="3615866"/>
            <a:ext cx="355498" cy="354558"/>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93" name="Google Shape;9593;p66"/>
          <p:cNvGrpSpPr/>
          <p:nvPr/>
        </p:nvGrpSpPr>
        <p:grpSpPr>
          <a:xfrm>
            <a:off x="3081101" y="2687555"/>
            <a:ext cx="356438" cy="353557"/>
            <a:chOff x="-31166825" y="1939525"/>
            <a:chExt cx="293800" cy="291425"/>
          </a:xfrm>
        </p:grpSpPr>
        <p:sp>
          <p:nvSpPr>
            <p:cNvPr id="9594" name="Google Shape;9594;p66"/>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6"/>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6"/>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6"/>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6"/>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6"/>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6"/>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6"/>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6"/>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6"/>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6"/>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5" name="Google Shape;9605;p66"/>
          <p:cNvGrpSpPr/>
          <p:nvPr/>
        </p:nvGrpSpPr>
        <p:grpSpPr>
          <a:xfrm>
            <a:off x="3082057" y="3155482"/>
            <a:ext cx="354527" cy="354133"/>
            <a:chOff x="-31165250" y="2298675"/>
            <a:chExt cx="292225" cy="291900"/>
          </a:xfrm>
        </p:grpSpPr>
        <p:sp>
          <p:nvSpPr>
            <p:cNvPr id="9606" name="Google Shape;9606;p66"/>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6"/>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6"/>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9" name="Google Shape;9609;p66"/>
          <p:cNvGrpSpPr/>
          <p:nvPr/>
        </p:nvGrpSpPr>
        <p:grpSpPr>
          <a:xfrm>
            <a:off x="3082542" y="3616136"/>
            <a:ext cx="353557" cy="353557"/>
            <a:chOff x="-31164450" y="2657050"/>
            <a:chExt cx="291425" cy="291425"/>
          </a:xfrm>
        </p:grpSpPr>
        <p:sp>
          <p:nvSpPr>
            <p:cNvPr id="9610" name="Google Shape;9610;p66"/>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6"/>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6"/>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6"/>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14" name="Google Shape;9614;p66"/>
          <p:cNvSpPr/>
          <p:nvPr/>
        </p:nvSpPr>
        <p:spPr>
          <a:xfrm>
            <a:off x="2188967" y="4036858"/>
            <a:ext cx="355498" cy="352617"/>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15" name="Google Shape;9615;p66"/>
          <p:cNvGrpSpPr/>
          <p:nvPr/>
        </p:nvGrpSpPr>
        <p:grpSpPr>
          <a:xfrm>
            <a:off x="2632987" y="1307366"/>
            <a:ext cx="358349" cy="354285"/>
            <a:chOff x="-34421275" y="1912725"/>
            <a:chExt cx="295375" cy="292025"/>
          </a:xfrm>
        </p:grpSpPr>
        <p:sp>
          <p:nvSpPr>
            <p:cNvPr id="9616" name="Google Shape;9616;p66"/>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6"/>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8" name="Google Shape;9618;p66"/>
          <p:cNvGrpSpPr/>
          <p:nvPr/>
        </p:nvGrpSpPr>
        <p:grpSpPr>
          <a:xfrm>
            <a:off x="2632032" y="1765280"/>
            <a:ext cx="360260" cy="355498"/>
            <a:chOff x="-34418125" y="2271100"/>
            <a:chExt cx="296950" cy="293025"/>
          </a:xfrm>
        </p:grpSpPr>
        <p:sp>
          <p:nvSpPr>
            <p:cNvPr id="9619" name="Google Shape;9619;p66"/>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6"/>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6"/>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6"/>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6"/>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4" name="Google Shape;9624;p66"/>
          <p:cNvGrpSpPr/>
          <p:nvPr/>
        </p:nvGrpSpPr>
        <p:grpSpPr>
          <a:xfrm>
            <a:off x="2632987" y="2221307"/>
            <a:ext cx="358349" cy="353587"/>
            <a:chOff x="-34421275" y="2631050"/>
            <a:chExt cx="295375" cy="291450"/>
          </a:xfrm>
        </p:grpSpPr>
        <p:sp>
          <p:nvSpPr>
            <p:cNvPr id="9625" name="Google Shape;9625;p66"/>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6"/>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6"/>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6"/>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9" name="Google Shape;9629;p66"/>
          <p:cNvSpPr/>
          <p:nvPr/>
        </p:nvSpPr>
        <p:spPr>
          <a:xfrm>
            <a:off x="1299154" y="2687237"/>
            <a:ext cx="353587" cy="354527"/>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6"/>
          <p:cNvSpPr/>
          <p:nvPr/>
        </p:nvSpPr>
        <p:spPr>
          <a:xfrm>
            <a:off x="1299154" y="3155970"/>
            <a:ext cx="353587" cy="353557"/>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6"/>
          <p:cNvSpPr/>
          <p:nvPr/>
        </p:nvSpPr>
        <p:spPr>
          <a:xfrm>
            <a:off x="1290085" y="3616003"/>
            <a:ext cx="371724" cy="354285"/>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2" name="Google Shape;9632;p66"/>
          <p:cNvGrpSpPr/>
          <p:nvPr/>
        </p:nvGrpSpPr>
        <p:grpSpPr>
          <a:xfrm>
            <a:off x="3537620" y="2688025"/>
            <a:ext cx="353587" cy="352617"/>
            <a:chOff x="-30805300" y="1938725"/>
            <a:chExt cx="291450" cy="290650"/>
          </a:xfrm>
        </p:grpSpPr>
        <p:sp>
          <p:nvSpPr>
            <p:cNvPr id="9633" name="Google Shape;9633;p66"/>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6"/>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5" name="Google Shape;9635;p66"/>
          <p:cNvGrpSpPr/>
          <p:nvPr/>
        </p:nvGrpSpPr>
        <p:grpSpPr>
          <a:xfrm>
            <a:off x="3538105" y="3155952"/>
            <a:ext cx="352617" cy="353193"/>
            <a:chOff x="-30805300" y="2298675"/>
            <a:chExt cx="290650" cy="291125"/>
          </a:xfrm>
        </p:grpSpPr>
        <p:sp>
          <p:nvSpPr>
            <p:cNvPr id="9636" name="Google Shape;9636;p66"/>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6"/>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6"/>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6"/>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0" name="Google Shape;9640;p66"/>
          <p:cNvGrpSpPr/>
          <p:nvPr/>
        </p:nvGrpSpPr>
        <p:grpSpPr>
          <a:xfrm>
            <a:off x="3537635" y="3616136"/>
            <a:ext cx="353557" cy="353557"/>
            <a:chOff x="-30806075" y="2657050"/>
            <a:chExt cx="291425" cy="291425"/>
          </a:xfrm>
        </p:grpSpPr>
        <p:sp>
          <p:nvSpPr>
            <p:cNvPr id="9641" name="Google Shape;9641;p66"/>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6"/>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6"/>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4" name="Google Shape;9644;p66"/>
          <p:cNvGrpSpPr/>
          <p:nvPr/>
        </p:nvGrpSpPr>
        <p:grpSpPr>
          <a:xfrm>
            <a:off x="2639681" y="4073943"/>
            <a:ext cx="353557" cy="353557"/>
            <a:chOff x="-30064925" y="2332550"/>
            <a:chExt cx="291425" cy="291425"/>
          </a:xfrm>
        </p:grpSpPr>
        <p:sp>
          <p:nvSpPr>
            <p:cNvPr id="9645" name="Google Shape;9645;p66"/>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6"/>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6"/>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8" name="Google Shape;9648;p66"/>
          <p:cNvGrpSpPr/>
          <p:nvPr/>
        </p:nvGrpSpPr>
        <p:grpSpPr>
          <a:xfrm>
            <a:off x="3983068" y="2683443"/>
            <a:ext cx="348855" cy="347879"/>
            <a:chOff x="2821450" y="2957850"/>
            <a:chExt cx="259275" cy="258550"/>
          </a:xfrm>
        </p:grpSpPr>
        <p:sp>
          <p:nvSpPr>
            <p:cNvPr id="9649" name="Google Shape;9649;p66"/>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6"/>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6"/>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9652" name="Google Shape;9652;p66"/>
          <p:cNvGrpSpPr/>
          <p:nvPr/>
        </p:nvGrpSpPr>
        <p:grpSpPr>
          <a:xfrm>
            <a:off x="4858100" y="1304461"/>
            <a:ext cx="361090" cy="361090"/>
            <a:chOff x="-57970450" y="1903275"/>
            <a:chExt cx="318225" cy="318225"/>
          </a:xfrm>
        </p:grpSpPr>
        <p:sp>
          <p:nvSpPr>
            <p:cNvPr id="9653" name="Google Shape;9653;p66"/>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6"/>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66"/>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6"/>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7" name="Google Shape;9657;p66"/>
          <p:cNvGrpSpPr/>
          <p:nvPr/>
        </p:nvGrpSpPr>
        <p:grpSpPr>
          <a:xfrm>
            <a:off x="4880000" y="1780418"/>
            <a:ext cx="317290" cy="359303"/>
            <a:chOff x="-57950750" y="2296300"/>
            <a:chExt cx="279625" cy="316650"/>
          </a:xfrm>
        </p:grpSpPr>
        <p:sp>
          <p:nvSpPr>
            <p:cNvPr id="9658" name="Google Shape;9658;p66"/>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6"/>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6"/>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6"/>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2" name="Google Shape;9662;p66"/>
          <p:cNvGrpSpPr/>
          <p:nvPr/>
        </p:nvGrpSpPr>
        <p:grpSpPr>
          <a:xfrm>
            <a:off x="4858214" y="2232094"/>
            <a:ext cx="360863" cy="360211"/>
            <a:chOff x="-57969675" y="2687750"/>
            <a:chExt cx="318025" cy="317450"/>
          </a:xfrm>
        </p:grpSpPr>
        <p:sp>
          <p:nvSpPr>
            <p:cNvPr id="9663" name="Google Shape;9663;p66"/>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6"/>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6"/>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6"/>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7" name="Google Shape;9667;p66"/>
          <p:cNvGrpSpPr/>
          <p:nvPr/>
        </p:nvGrpSpPr>
        <p:grpSpPr>
          <a:xfrm>
            <a:off x="7067397" y="1304461"/>
            <a:ext cx="363785" cy="361090"/>
            <a:chOff x="-56012425" y="1903275"/>
            <a:chExt cx="320600" cy="318225"/>
          </a:xfrm>
        </p:grpSpPr>
        <p:sp>
          <p:nvSpPr>
            <p:cNvPr id="9668" name="Google Shape;9668;p66"/>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6"/>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0" name="Google Shape;9670;p66"/>
          <p:cNvGrpSpPr/>
          <p:nvPr/>
        </p:nvGrpSpPr>
        <p:grpSpPr>
          <a:xfrm>
            <a:off x="7068290" y="1778631"/>
            <a:ext cx="361998" cy="361998"/>
            <a:chOff x="-56010850" y="2294725"/>
            <a:chExt cx="319025" cy="319025"/>
          </a:xfrm>
        </p:grpSpPr>
        <p:sp>
          <p:nvSpPr>
            <p:cNvPr id="9671" name="Google Shape;9671;p66"/>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66"/>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6"/>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6"/>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5" name="Google Shape;9675;p66"/>
          <p:cNvGrpSpPr/>
          <p:nvPr/>
        </p:nvGrpSpPr>
        <p:grpSpPr>
          <a:xfrm>
            <a:off x="7068305" y="2231215"/>
            <a:ext cx="361969" cy="361090"/>
            <a:chOff x="-56010050" y="2686975"/>
            <a:chExt cx="319000" cy="318225"/>
          </a:xfrm>
        </p:grpSpPr>
        <p:sp>
          <p:nvSpPr>
            <p:cNvPr id="9676" name="Google Shape;9676;p66"/>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6"/>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6"/>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6"/>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66"/>
          <p:cNvGrpSpPr/>
          <p:nvPr/>
        </p:nvGrpSpPr>
        <p:grpSpPr>
          <a:xfrm>
            <a:off x="5753801" y="2684124"/>
            <a:ext cx="361998" cy="361090"/>
            <a:chOff x="-54081175" y="1903275"/>
            <a:chExt cx="319025" cy="318225"/>
          </a:xfrm>
        </p:grpSpPr>
        <p:sp>
          <p:nvSpPr>
            <p:cNvPr id="9681" name="Google Shape;9681;p66"/>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6"/>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3" name="Google Shape;9683;p66"/>
          <p:cNvGrpSpPr/>
          <p:nvPr/>
        </p:nvGrpSpPr>
        <p:grpSpPr>
          <a:xfrm>
            <a:off x="5776154" y="3137587"/>
            <a:ext cx="317290" cy="360211"/>
            <a:chOff x="-54063050" y="2296300"/>
            <a:chExt cx="279625" cy="317450"/>
          </a:xfrm>
        </p:grpSpPr>
        <p:sp>
          <p:nvSpPr>
            <p:cNvPr id="9684" name="Google Shape;9684;p66"/>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6"/>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6"/>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6"/>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8" name="Google Shape;9688;p66"/>
          <p:cNvGrpSpPr/>
          <p:nvPr/>
        </p:nvGrpSpPr>
        <p:grpSpPr>
          <a:xfrm>
            <a:off x="5776154" y="3601649"/>
            <a:ext cx="317290" cy="361033"/>
            <a:chOff x="-54061475" y="2685450"/>
            <a:chExt cx="279625" cy="318175"/>
          </a:xfrm>
        </p:grpSpPr>
        <p:sp>
          <p:nvSpPr>
            <p:cNvPr id="9689" name="Google Shape;9689;p66"/>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6"/>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6"/>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6"/>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3" name="Google Shape;9693;p66"/>
          <p:cNvGrpSpPr/>
          <p:nvPr/>
        </p:nvGrpSpPr>
        <p:grpSpPr>
          <a:xfrm>
            <a:off x="8029690" y="2693967"/>
            <a:ext cx="275278" cy="361969"/>
            <a:chOff x="-52074300" y="1911950"/>
            <a:chExt cx="242600" cy="319000"/>
          </a:xfrm>
        </p:grpSpPr>
        <p:sp>
          <p:nvSpPr>
            <p:cNvPr id="9694" name="Google Shape;9694;p66"/>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6"/>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6"/>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6"/>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8" name="Google Shape;9698;p66"/>
          <p:cNvGrpSpPr/>
          <p:nvPr/>
        </p:nvGrpSpPr>
        <p:grpSpPr>
          <a:xfrm>
            <a:off x="5287689" y="1305369"/>
            <a:ext cx="361998" cy="361090"/>
            <a:chOff x="-57578225" y="1904075"/>
            <a:chExt cx="319025" cy="318225"/>
          </a:xfrm>
        </p:grpSpPr>
        <p:sp>
          <p:nvSpPr>
            <p:cNvPr id="9699" name="Google Shape;9699;p66"/>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6"/>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6"/>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6"/>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3" name="Google Shape;9703;p66"/>
          <p:cNvGrpSpPr/>
          <p:nvPr/>
        </p:nvGrpSpPr>
        <p:grpSpPr>
          <a:xfrm>
            <a:off x="5310042" y="1778631"/>
            <a:ext cx="317290" cy="361090"/>
            <a:chOff x="-57558525" y="2294725"/>
            <a:chExt cx="279625" cy="318225"/>
          </a:xfrm>
        </p:grpSpPr>
        <p:sp>
          <p:nvSpPr>
            <p:cNvPr id="9704" name="Google Shape;9704;p66"/>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6"/>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6"/>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6"/>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6"/>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9" name="Google Shape;9709;p66"/>
          <p:cNvGrpSpPr/>
          <p:nvPr/>
        </p:nvGrpSpPr>
        <p:grpSpPr>
          <a:xfrm>
            <a:off x="5285901" y="2231215"/>
            <a:ext cx="365572" cy="361969"/>
            <a:chOff x="-57579800" y="2686975"/>
            <a:chExt cx="322175" cy="319000"/>
          </a:xfrm>
        </p:grpSpPr>
        <p:sp>
          <p:nvSpPr>
            <p:cNvPr id="9710" name="Google Shape;9710;p66"/>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6"/>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66"/>
          <p:cNvGrpSpPr/>
          <p:nvPr/>
        </p:nvGrpSpPr>
        <p:grpSpPr>
          <a:xfrm>
            <a:off x="7510682" y="1778631"/>
            <a:ext cx="367359" cy="361090"/>
            <a:chOff x="-55620975" y="2294725"/>
            <a:chExt cx="323750" cy="318225"/>
          </a:xfrm>
        </p:grpSpPr>
        <p:sp>
          <p:nvSpPr>
            <p:cNvPr id="9713" name="Google Shape;9713;p66"/>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6"/>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6"/>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6"/>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6"/>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6"/>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9" name="Google Shape;9719;p66"/>
          <p:cNvGrpSpPr/>
          <p:nvPr/>
        </p:nvGrpSpPr>
        <p:grpSpPr>
          <a:xfrm>
            <a:off x="7512923" y="2231130"/>
            <a:ext cx="362877" cy="361175"/>
            <a:chOff x="-55620175" y="2686900"/>
            <a:chExt cx="319800" cy="318300"/>
          </a:xfrm>
        </p:grpSpPr>
        <p:sp>
          <p:nvSpPr>
            <p:cNvPr id="9720" name="Google Shape;9720;p66"/>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6"/>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6"/>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6"/>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4" name="Google Shape;9724;p66"/>
          <p:cNvGrpSpPr/>
          <p:nvPr/>
        </p:nvGrpSpPr>
        <p:grpSpPr>
          <a:xfrm>
            <a:off x="6198887" y="2684124"/>
            <a:ext cx="361969" cy="361090"/>
            <a:chOff x="-53690500" y="1903275"/>
            <a:chExt cx="319000" cy="318225"/>
          </a:xfrm>
        </p:grpSpPr>
        <p:sp>
          <p:nvSpPr>
            <p:cNvPr id="9725" name="Google Shape;9725;p66"/>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6"/>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6"/>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6"/>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9" name="Google Shape;9729;p66"/>
          <p:cNvGrpSpPr/>
          <p:nvPr/>
        </p:nvGrpSpPr>
        <p:grpSpPr>
          <a:xfrm>
            <a:off x="6221226" y="3137587"/>
            <a:ext cx="317290" cy="359303"/>
            <a:chOff x="-53670800" y="2296300"/>
            <a:chExt cx="279625" cy="316650"/>
          </a:xfrm>
        </p:grpSpPr>
        <p:sp>
          <p:nvSpPr>
            <p:cNvPr id="9730" name="Google Shape;9730;p66"/>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6"/>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6"/>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6"/>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4" name="Google Shape;9734;p66"/>
          <p:cNvGrpSpPr/>
          <p:nvPr/>
        </p:nvGrpSpPr>
        <p:grpSpPr>
          <a:xfrm>
            <a:off x="6198887" y="3602925"/>
            <a:ext cx="361969" cy="361544"/>
            <a:chOff x="-53690500" y="2686575"/>
            <a:chExt cx="319000" cy="318625"/>
          </a:xfrm>
        </p:grpSpPr>
        <p:sp>
          <p:nvSpPr>
            <p:cNvPr id="9735" name="Google Shape;9735;p66"/>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6"/>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6"/>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6"/>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9" name="Google Shape;9739;p66"/>
          <p:cNvGrpSpPr/>
          <p:nvPr/>
        </p:nvGrpSpPr>
        <p:grpSpPr>
          <a:xfrm>
            <a:off x="8008669" y="3145785"/>
            <a:ext cx="317319" cy="360948"/>
            <a:chOff x="-52092425" y="2303525"/>
            <a:chExt cx="279650" cy="318100"/>
          </a:xfrm>
        </p:grpSpPr>
        <p:sp>
          <p:nvSpPr>
            <p:cNvPr id="9740" name="Google Shape;9740;p66"/>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6"/>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6"/>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6"/>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6"/>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5" name="Google Shape;9745;p66"/>
          <p:cNvGrpSpPr/>
          <p:nvPr/>
        </p:nvGrpSpPr>
        <p:grpSpPr>
          <a:xfrm>
            <a:off x="5727728" y="1306249"/>
            <a:ext cx="363756" cy="361090"/>
            <a:chOff x="-57189125" y="1904850"/>
            <a:chExt cx="320575" cy="318225"/>
          </a:xfrm>
        </p:grpSpPr>
        <p:sp>
          <p:nvSpPr>
            <p:cNvPr id="9746" name="Google Shape;9746;p66"/>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6"/>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6"/>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6"/>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6"/>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1" name="Google Shape;9751;p66"/>
          <p:cNvGrpSpPr/>
          <p:nvPr/>
        </p:nvGrpSpPr>
        <p:grpSpPr>
          <a:xfrm>
            <a:off x="5728621" y="1800985"/>
            <a:ext cx="361969" cy="316411"/>
            <a:chOff x="-57187550" y="2314425"/>
            <a:chExt cx="319000" cy="278850"/>
          </a:xfrm>
        </p:grpSpPr>
        <p:sp>
          <p:nvSpPr>
            <p:cNvPr id="9752" name="Google Shape;9752;p66"/>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6"/>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6"/>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6"/>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6" name="Google Shape;9756;p66"/>
          <p:cNvGrpSpPr/>
          <p:nvPr/>
        </p:nvGrpSpPr>
        <p:grpSpPr>
          <a:xfrm>
            <a:off x="5745585" y="2230534"/>
            <a:ext cx="328042" cy="361771"/>
            <a:chOff x="-57172600" y="2686375"/>
            <a:chExt cx="289100" cy="318825"/>
          </a:xfrm>
        </p:grpSpPr>
        <p:sp>
          <p:nvSpPr>
            <p:cNvPr id="9757" name="Google Shape;9757;p66"/>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6"/>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9" name="Google Shape;9759;p66"/>
          <p:cNvGrpSpPr/>
          <p:nvPr/>
        </p:nvGrpSpPr>
        <p:grpSpPr>
          <a:xfrm>
            <a:off x="7958434" y="1304461"/>
            <a:ext cx="361090" cy="359303"/>
            <a:chOff x="-55225575" y="1903275"/>
            <a:chExt cx="318225" cy="316650"/>
          </a:xfrm>
        </p:grpSpPr>
        <p:sp>
          <p:nvSpPr>
            <p:cNvPr id="9760" name="Google Shape;9760;p66"/>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66"/>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6"/>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6"/>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6"/>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5" name="Google Shape;9765;p66"/>
          <p:cNvGrpSpPr/>
          <p:nvPr/>
        </p:nvGrpSpPr>
        <p:grpSpPr>
          <a:xfrm>
            <a:off x="7969611" y="1780418"/>
            <a:ext cx="338736" cy="359303"/>
            <a:chOff x="-55217700" y="2296300"/>
            <a:chExt cx="298525" cy="316650"/>
          </a:xfrm>
        </p:grpSpPr>
        <p:sp>
          <p:nvSpPr>
            <p:cNvPr id="9766" name="Google Shape;9766;p66"/>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6"/>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6"/>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6"/>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66"/>
          <p:cNvGrpSpPr/>
          <p:nvPr/>
        </p:nvGrpSpPr>
        <p:grpSpPr>
          <a:xfrm>
            <a:off x="7957541" y="2233002"/>
            <a:ext cx="362877" cy="359303"/>
            <a:chOff x="-55229525" y="2688550"/>
            <a:chExt cx="319800" cy="316650"/>
          </a:xfrm>
        </p:grpSpPr>
        <p:sp>
          <p:nvSpPr>
            <p:cNvPr id="9771" name="Google Shape;9771;p66"/>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6"/>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6"/>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6"/>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5" name="Google Shape;9775;p66"/>
          <p:cNvGrpSpPr/>
          <p:nvPr/>
        </p:nvGrpSpPr>
        <p:grpSpPr>
          <a:xfrm>
            <a:off x="6653760" y="2684124"/>
            <a:ext cx="338765" cy="361090"/>
            <a:chOff x="-53288825" y="1903275"/>
            <a:chExt cx="298550" cy="318225"/>
          </a:xfrm>
        </p:grpSpPr>
        <p:sp>
          <p:nvSpPr>
            <p:cNvPr id="9776" name="Google Shape;9776;p66"/>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6"/>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6"/>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66"/>
          <p:cNvGrpSpPr/>
          <p:nvPr/>
        </p:nvGrpSpPr>
        <p:grpSpPr>
          <a:xfrm>
            <a:off x="6642143" y="3135800"/>
            <a:ext cx="361998" cy="361090"/>
            <a:chOff x="-53299850" y="2294725"/>
            <a:chExt cx="319025" cy="318225"/>
          </a:xfrm>
        </p:grpSpPr>
        <p:sp>
          <p:nvSpPr>
            <p:cNvPr id="9780" name="Google Shape;9780;p66"/>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6"/>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2" name="Google Shape;9782;p66"/>
          <p:cNvGrpSpPr/>
          <p:nvPr/>
        </p:nvGrpSpPr>
        <p:grpSpPr>
          <a:xfrm>
            <a:off x="6664936" y="3604259"/>
            <a:ext cx="316411" cy="360211"/>
            <a:chOff x="-53278575" y="2687750"/>
            <a:chExt cx="278850" cy="317450"/>
          </a:xfrm>
        </p:grpSpPr>
        <p:sp>
          <p:nvSpPr>
            <p:cNvPr id="9783" name="Google Shape;9783;p66"/>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6"/>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6"/>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6"/>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7" name="Google Shape;9787;p66"/>
          <p:cNvGrpSpPr/>
          <p:nvPr/>
        </p:nvGrpSpPr>
        <p:grpSpPr>
          <a:xfrm>
            <a:off x="7986330" y="3603947"/>
            <a:ext cx="361998" cy="362310"/>
            <a:chOff x="-52101875" y="2687475"/>
            <a:chExt cx="319025" cy="319300"/>
          </a:xfrm>
        </p:grpSpPr>
        <p:sp>
          <p:nvSpPr>
            <p:cNvPr id="9788" name="Google Shape;9788;p66"/>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6"/>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66"/>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6"/>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2" name="Google Shape;9792;p66"/>
          <p:cNvGrpSpPr/>
          <p:nvPr/>
        </p:nvGrpSpPr>
        <p:grpSpPr>
          <a:xfrm>
            <a:off x="6201079" y="1305369"/>
            <a:ext cx="317290" cy="361090"/>
            <a:chOff x="-56774050" y="1904075"/>
            <a:chExt cx="279625" cy="318225"/>
          </a:xfrm>
        </p:grpSpPr>
        <p:sp>
          <p:nvSpPr>
            <p:cNvPr id="9793" name="Google Shape;9793;p66"/>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6"/>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5" name="Google Shape;9795;p66"/>
          <p:cNvGrpSpPr/>
          <p:nvPr/>
        </p:nvGrpSpPr>
        <p:grpSpPr>
          <a:xfrm>
            <a:off x="6201079" y="1778631"/>
            <a:ext cx="317290" cy="361090"/>
            <a:chOff x="-56774850" y="2294725"/>
            <a:chExt cx="279625" cy="318225"/>
          </a:xfrm>
        </p:grpSpPr>
        <p:sp>
          <p:nvSpPr>
            <p:cNvPr id="9796" name="Google Shape;9796;p66"/>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6"/>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6"/>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9" name="Google Shape;9799;p66"/>
          <p:cNvGrpSpPr/>
          <p:nvPr/>
        </p:nvGrpSpPr>
        <p:grpSpPr>
          <a:xfrm>
            <a:off x="6222086" y="2231215"/>
            <a:ext cx="275278" cy="360182"/>
            <a:chOff x="-56756725" y="2686975"/>
            <a:chExt cx="242600" cy="317425"/>
          </a:xfrm>
        </p:grpSpPr>
        <p:sp>
          <p:nvSpPr>
            <p:cNvPr id="9800" name="Google Shape;9800;p66"/>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6"/>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6"/>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3" name="Google Shape;9803;p66"/>
          <p:cNvGrpSpPr/>
          <p:nvPr/>
        </p:nvGrpSpPr>
        <p:grpSpPr>
          <a:xfrm>
            <a:off x="4870518" y="2684124"/>
            <a:ext cx="337346" cy="361998"/>
            <a:chOff x="-54826975" y="1903275"/>
            <a:chExt cx="297300" cy="319025"/>
          </a:xfrm>
        </p:grpSpPr>
        <p:sp>
          <p:nvSpPr>
            <p:cNvPr id="9804" name="Google Shape;9804;p66"/>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6"/>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6"/>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7" name="Google Shape;9807;p66"/>
          <p:cNvGrpSpPr/>
          <p:nvPr/>
        </p:nvGrpSpPr>
        <p:grpSpPr>
          <a:xfrm>
            <a:off x="4858206" y="3137587"/>
            <a:ext cx="361969" cy="359274"/>
            <a:chOff x="-54836500" y="2296300"/>
            <a:chExt cx="319000" cy="316625"/>
          </a:xfrm>
        </p:grpSpPr>
        <p:sp>
          <p:nvSpPr>
            <p:cNvPr id="9808" name="Google Shape;9808;p66"/>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6"/>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6"/>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6"/>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2" name="Google Shape;9812;p66"/>
          <p:cNvGrpSpPr/>
          <p:nvPr/>
        </p:nvGrpSpPr>
        <p:grpSpPr>
          <a:xfrm>
            <a:off x="4879652" y="3604259"/>
            <a:ext cx="319078" cy="361090"/>
            <a:chOff x="-54817600" y="2687750"/>
            <a:chExt cx="281200" cy="318225"/>
          </a:xfrm>
        </p:grpSpPr>
        <p:sp>
          <p:nvSpPr>
            <p:cNvPr id="9813" name="Google Shape;9813;p66"/>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6"/>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6"/>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6"/>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66"/>
          <p:cNvGrpSpPr/>
          <p:nvPr/>
        </p:nvGrpSpPr>
        <p:grpSpPr>
          <a:xfrm>
            <a:off x="7110476" y="2684124"/>
            <a:ext cx="317290" cy="359303"/>
            <a:chOff x="-52887125" y="1903275"/>
            <a:chExt cx="279625" cy="316650"/>
          </a:xfrm>
        </p:grpSpPr>
        <p:sp>
          <p:nvSpPr>
            <p:cNvPr id="9818" name="Google Shape;9818;p66"/>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6"/>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0" name="Google Shape;9820;p66"/>
          <p:cNvGrpSpPr/>
          <p:nvPr/>
        </p:nvGrpSpPr>
        <p:grpSpPr>
          <a:xfrm>
            <a:off x="7089030" y="3134920"/>
            <a:ext cx="360182" cy="361969"/>
            <a:chOff x="-52906025" y="2293950"/>
            <a:chExt cx="317425" cy="319000"/>
          </a:xfrm>
        </p:grpSpPr>
        <p:sp>
          <p:nvSpPr>
            <p:cNvPr id="9821" name="Google Shape;9821;p66"/>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6"/>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6"/>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4" name="Google Shape;9824;p66"/>
          <p:cNvGrpSpPr/>
          <p:nvPr/>
        </p:nvGrpSpPr>
        <p:grpSpPr>
          <a:xfrm>
            <a:off x="7110476" y="3603379"/>
            <a:ext cx="317290" cy="361090"/>
            <a:chOff x="-52887125" y="2686975"/>
            <a:chExt cx="279625" cy="318225"/>
          </a:xfrm>
        </p:grpSpPr>
        <p:sp>
          <p:nvSpPr>
            <p:cNvPr id="9825" name="Google Shape;9825;p66"/>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6"/>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6"/>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6"/>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9" name="Google Shape;9829;p66"/>
          <p:cNvGrpSpPr/>
          <p:nvPr/>
        </p:nvGrpSpPr>
        <p:grpSpPr>
          <a:xfrm>
            <a:off x="6220848" y="4062998"/>
            <a:ext cx="318170" cy="359303"/>
            <a:chOff x="-51722225" y="1915100"/>
            <a:chExt cx="280400" cy="316650"/>
          </a:xfrm>
        </p:grpSpPr>
        <p:sp>
          <p:nvSpPr>
            <p:cNvPr id="9830" name="Google Shape;9830;p66"/>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6"/>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6"/>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6"/>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4" name="Google Shape;9834;p66"/>
          <p:cNvGrpSpPr/>
          <p:nvPr/>
        </p:nvGrpSpPr>
        <p:grpSpPr>
          <a:xfrm>
            <a:off x="6616678" y="1303695"/>
            <a:ext cx="370905" cy="360976"/>
            <a:chOff x="-56407800" y="1902600"/>
            <a:chExt cx="326875" cy="318125"/>
          </a:xfrm>
        </p:grpSpPr>
        <p:sp>
          <p:nvSpPr>
            <p:cNvPr id="9835" name="Google Shape;9835;p66"/>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6"/>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6"/>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8" name="Google Shape;9838;p66"/>
          <p:cNvGrpSpPr/>
          <p:nvPr/>
        </p:nvGrpSpPr>
        <p:grpSpPr>
          <a:xfrm>
            <a:off x="6622479" y="1790262"/>
            <a:ext cx="359303" cy="338736"/>
            <a:chOff x="-56401500" y="2304975"/>
            <a:chExt cx="316650" cy="298525"/>
          </a:xfrm>
        </p:grpSpPr>
        <p:sp>
          <p:nvSpPr>
            <p:cNvPr id="9839" name="Google Shape;9839;p66"/>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6"/>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6"/>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6"/>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3" name="Google Shape;9843;p66"/>
          <p:cNvGrpSpPr/>
          <p:nvPr/>
        </p:nvGrpSpPr>
        <p:grpSpPr>
          <a:xfrm>
            <a:off x="5328863" y="2682337"/>
            <a:ext cx="319985" cy="361090"/>
            <a:chOff x="-54426150" y="1901700"/>
            <a:chExt cx="282000" cy="318225"/>
          </a:xfrm>
        </p:grpSpPr>
        <p:sp>
          <p:nvSpPr>
            <p:cNvPr id="9844" name="Google Shape;9844;p66"/>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6"/>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6"/>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6"/>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8" name="Google Shape;9848;p66"/>
          <p:cNvGrpSpPr/>
          <p:nvPr/>
        </p:nvGrpSpPr>
        <p:grpSpPr>
          <a:xfrm>
            <a:off x="5328863" y="3135800"/>
            <a:ext cx="319985" cy="361998"/>
            <a:chOff x="-54426150" y="2294725"/>
            <a:chExt cx="282000" cy="319025"/>
          </a:xfrm>
        </p:grpSpPr>
        <p:sp>
          <p:nvSpPr>
            <p:cNvPr id="9849" name="Google Shape;9849;p66"/>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6"/>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6"/>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66"/>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6"/>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4" name="Google Shape;9854;p66"/>
          <p:cNvGrpSpPr/>
          <p:nvPr/>
        </p:nvGrpSpPr>
        <p:grpSpPr>
          <a:xfrm>
            <a:off x="5327076" y="3603379"/>
            <a:ext cx="323560" cy="361969"/>
            <a:chOff x="-54427725" y="2686975"/>
            <a:chExt cx="285150" cy="319000"/>
          </a:xfrm>
        </p:grpSpPr>
        <p:sp>
          <p:nvSpPr>
            <p:cNvPr id="9855" name="Google Shape;9855;p66"/>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6"/>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6"/>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6"/>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6"/>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0" name="Google Shape;9860;p66"/>
          <p:cNvGrpSpPr/>
          <p:nvPr/>
        </p:nvGrpSpPr>
        <p:grpSpPr>
          <a:xfrm>
            <a:off x="7533634" y="2684351"/>
            <a:ext cx="359303" cy="359984"/>
            <a:chOff x="-52513800" y="1903475"/>
            <a:chExt cx="316650" cy="317250"/>
          </a:xfrm>
        </p:grpSpPr>
        <p:sp>
          <p:nvSpPr>
            <p:cNvPr id="9861" name="Google Shape;9861;p66"/>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6"/>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3" name="Google Shape;9863;p66"/>
          <p:cNvGrpSpPr/>
          <p:nvPr/>
        </p:nvGrpSpPr>
        <p:grpSpPr>
          <a:xfrm>
            <a:off x="7543464" y="3136708"/>
            <a:ext cx="339644" cy="360182"/>
            <a:chOff x="-52505925" y="2295525"/>
            <a:chExt cx="299325" cy="317425"/>
          </a:xfrm>
        </p:grpSpPr>
        <p:sp>
          <p:nvSpPr>
            <p:cNvPr id="9864" name="Google Shape;9864;p66"/>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6"/>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6"/>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6"/>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66"/>
          <p:cNvGrpSpPr/>
          <p:nvPr/>
        </p:nvGrpSpPr>
        <p:grpSpPr>
          <a:xfrm>
            <a:off x="7554641" y="3603379"/>
            <a:ext cx="317290" cy="361090"/>
            <a:chOff x="-52494100" y="2686975"/>
            <a:chExt cx="279625" cy="318225"/>
          </a:xfrm>
        </p:grpSpPr>
        <p:sp>
          <p:nvSpPr>
            <p:cNvPr id="9869" name="Google Shape;9869;p66"/>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6"/>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6"/>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6"/>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66"/>
          <p:cNvGrpSpPr/>
          <p:nvPr/>
        </p:nvGrpSpPr>
        <p:grpSpPr>
          <a:xfrm>
            <a:off x="6665412" y="4064322"/>
            <a:ext cx="315503" cy="361090"/>
            <a:chOff x="-51708850" y="2305750"/>
            <a:chExt cx="278050" cy="318225"/>
          </a:xfrm>
        </p:grpSpPr>
        <p:sp>
          <p:nvSpPr>
            <p:cNvPr id="9874" name="Google Shape;9874;p66"/>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6"/>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6"/>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66"/>
          <p:cNvGrpSpPr/>
          <p:nvPr/>
        </p:nvGrpSpPr>
        <p:grpSpPr>
          <a:xfrm>
            <a:off x="7536807" y="1306109"/>
            <a:ext cx="319089" cy="362073"/>
            <a:chOff x="1044400" y="2917425"/>
            <a:chExt cx="248125" cy="281550"/>
          </a:xfrm>
        </p:grpSpPr>
        <p:sp>
          <p:nvSpPr>
            <p:cNvPr id="9878" name="Google Shape;9878;p66"/>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6"/>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6"/>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6"/>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6"/>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chemeClr val="dk2"/>
            </a:solidFill>
            <a:ln>
              <a:noFill/>
            </a:ln>
          </p:spPr>
        </p:sp>
        <p:sp>
          <p:nvSpPr>
            <p:cNvPr id="9883" name="Google Shape;9883;p66"/>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9884" name="Google Shape;9884;p66"/>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chemeClr val="dk2"/>
            </a:solidFill>
            <a:ln>
              <a:noFill/>
            </a:ln>
          </p:spPr>
        </p:sp>
        <p:sp>
          <p:nvSpPr>
            <p:cNvPr id="9885" name="Google Shape;9885;p66"/>
            <p:cNvSpPr/>
            <p:nvPr/>
          </p:nvSpPr>
          <p:spPr>
            <a:xfrm>
              <a:off x="1205975" y="2965750"/>
              <a:ext cx="21000" cy="162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6"/>
            <p:cNvSpPr/>
            <p:nvPr/>
          </p:nvSpPr>
          <p:spPr>
            <a:xfrm>
              <a:off x="1082225" y="2937250"/>
              <a:ext cx="11400" cy="264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87" name="Google Shape;9887;p66"/>
          <p:cNvSpPr/>
          <p:nvPr/>
        </p:nvSpPr>
        <p:spPr>
          <a:xfrm>
            <a:off x="6633660" y="2232052"/>
            <a:ext cx="343218" cy="362154"/>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91"/>
        <p:cNvGrpSpPr/>
        <p:nvPr/>
      </p:nvGrpSpPr>
      <p:grpSpPr>
        <a:xfrm>
          <a:off x="0" y="0"/>
          <a:ext cx="0" cy="0"/>
          <a:chOff x="0" y="0"/>
          <a:chExt cx="0" cy="0"/>
        </a:xfrm>
      </p:grpSpPr>
      <p:sp>
        <p:nvSpPr>
          <p:cNvPr id="9892" name="Google Shape;9892;p67"/>
          <p:cNvSpPr txBox="1">
            <a:spLocks noGrp="1"/>
          </p:cNvSpPr>
          <p:nvPr>
            <p:ph type="title" idx="4294967295"/>
          </p:nvPr>
        </p:nvSpPr>
        <p:spPr>
          <a:xfrm>
            <a:off x="849675"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9893" name="Google Shape;9893;p67"/>
          <p:cNvSpPr txBox="1">
            <a:spLocks noGrp="1"/>
          </p:cNvSpPr>
          <p:nvPr>
            <p:ph type="title" idx="4294967295"/>
          </p:nvPr>
        </p:nvSpPr>
        <p:spPr>
          <a:xfrm>
            <a:off x="4858400" y="5110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9894" name="Google Shape;9894;p67"/>
          <p:cNvGrpSpPr/>
          <p:nvPr/>
        </p:nvGrpSpPr>
        <p:grpSpPr>
          <a:xfrm>
            <a:off x="889109" y="1303003"/>
            <a:ext cx="278288" cy="357036"/>
            <a:chOff x="-50489600" y="1947400"/>
            <a:chExt cx="233150" cy="299125"/>
          </a:xfrm>
        </p:grpSpPr>
        <p:sp>
          <p:nvSpPr>
            <p:cNvPr id="9895" name="Google Shape;9895;p67"/>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7"/>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7" name="Google Shape;9897;p67"/>
          <p:cNvGrpSpPr/>
          <p:nvPr/>
        </p:nvGrpSpPr>
        <p:grpSpPr>
          <a:xfrm>
            <a:off x="849616" y="1757960"/>
            <a:ext cx="357274" cy="358199"/>
            <a:chOff x="-50523475" y="2316000"/>
            <a:chExt cx="299325" cy="300100"/>
          </a:xfrm>
        </p:grpSpPr>
        <p:sp>
          <p:nvSpPr>
            <p:cNvPr id="9898" name="Google Shape;9898;p67"/>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7"/>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0" name="Google Shape;9900;p67"/>
          <p:cNvGrpSpPr/>
          <p:nvPr/>
        </p:nvGrpSpPr>
        <p:grpSpPr>
          <a:xfrm>
            <a:off x="848213" y="2207269"/>
            <a:ext cx="360079" cy="357304"/>
            <a:chOff x="-50524250" y="2686150"/>
            <a:chExt cx="301675" cy="299350"/>
          </a:xfrm>
        </p:grpSpPr>
        <p:sp>
          <p:nvSpPr>
            <p:cNvPr id="9901" name="Google Shape;9901;p67"/>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7"/>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7"/>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7"/>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67"/>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7"/>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7" name="Google Shape;9907;p67"/>
          <p:cNvGrpSpPr/>
          <p:nvPr/>
        </p:nvGrpSpPr>
        <p:grpSpPr>
          <a:xfrm>
            <a:off x="3070976" y="1333082"/>
            <a:ext cx="358199" cy="359154"/>
            <a:chOff x="-48633950" y="1972600"/>
            <a:chExt cx="300100" cy="300900"/>
          </a:xfrm>
        </p:grpSpPr>
        <p:sp>
          <p:nvSpPr>
            <p:cNvPr id="9908" name="Google Shape;9908;p67"/>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7"/>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0" name="Google Shape;9910;p67"/>
          <p:cNvGrpSpPr/>
          <p:nvPr/>
        </p:nvGrpSpPr>
        <p:grpSpPr>
          <a:xfrm>
            <a:off x="3071439" y="2237377"/>
            <a:ext cx="357274" cy="357274"/>
            <a:chOff x="-48633175" y="2711375"/>
            <a:chExt cx="299325" cy="299325"/>
          </a:xfrm>
        </p:grpSpPr>
        <p:sp>
          <p:nvSpPr>
            <p:cNvPr id="9911" name="Google Shape;9911;p67"/>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7"/>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3" name="Google Shape;9913;p67"/>
          <p:cNvGrpSpPr/>
          <p:nvPr/>
        </p:nvGrpSpPr>
        <p:grpSpPr>
          <a:xfrm>
            <a:off x="1757928" y="2689329"/>
            <a:ext cx="314006" cy="358229"/>
            <a:chOff x="-46753100" y="1965500"/>
            <a:chExt cx="263075" cy="300125"/>
          </a:xfrm>
        </p:grpSpPr>
        <p:sp>
          <p:nvSpPr>
            <p:cNvPr id="9914" name="Google Shape;9914;p67"/>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7"/>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6" name="Google Shape;9916;p67"/>
          <p:cNvGrpSpPr/>
          <p:nvPr/>
        </p:nvGrpSpPr>
        <p:grpSpPr>
          <a:xfrm>
            <a:off x="1735354" y="3156542"/>
            <a:ext cx="359154" cy="315916"/>
            <a:chOff x="-46772025" y="2350650"/>
            <a:chExt cx="300900" cy="264675"/>
          </a:xfrm>
        </p:grpSpPr>
        <p:sp>
          <p:nvSpPr>
            <p:cNvPr id="9917" name="Google Shape;9917;p67"/>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7"/>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9" name="Google Shape;9919;p67"/>
          <p:cNvGrpSpPr/>
          <p:nvPr/>
        </p:nvGrpSpPr>
        <p:grpSpPr>
          <a:xfrm>
            <a:off x="1735354" y="3590820"/>
            <a:ext cx="359154" cy="359154"/>
            <a:chOff x="-46772025" y="2701925"/>
            <a:chExt cx="300900" cy="300900"/>
          </a:xfrm>
        </p:grpSpPr>
        <p:sp>
          <p:nvSpPr>
            <p:cNvPr id="9920" name="Google Shape;9920;p67"/>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7"/>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22" name="Google Shape;9922;p67"/>
          <p:cNvSpPr/>
          <p:nvPr/>
        </p:nvSpPr>
        <p:spPr>
          <a:xfrm>
            <a:off x="3964861" y="2731511"/>
            <a:ext cx="358199" cy="359154"/>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23" name="Google Shape;9923;p67"/>
          <p:cNvGrpSpPr/>
          <p:nvPr/>
        </p:nvGrpSpPr>
        <p:grpSpPr>
          <a:xfrm>
            <a:off x="1293035" y="1303928"/>
            <a:ext cx="358199" cy="359154"/>
            <a:chOff x="-50154075" y="1948175"/>
            <a:chExt cx="300100" cy="300900"/>
          </a:xfrm>
        </p:grpSpPr>
        <p:sp>
          <p:nvSpPr>
            <p:cNvPr id="9924" name="Google Shape;9924;p67"/>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7"/>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6" name="Google Shape;9926;p67"/>
          <p:cNvGrpSpPr/>
          <p:nvPr/>
        </p:nvGrpSpPr>
        <p:grpSpPr>
          <a:xfrm>
            <a:off x="1293035" y="1758885"/>
            <a:ext cx="358199" cy="358229"/>
            <a:chOff x="-50154850" y="2316775"/>
            <a:chExt cx="300100" cy="300125"/>
          </a:xfrm>
        </p:grpSpPr>
        <p:sp>
          <p:nvSpPr>
            <p:cNvPr id="9927" name="Google Shape;9927;p67"/>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7"/>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9" name="Google Shape;9929;p67"/>
          <p:cNvGrpSpPr/>
          <p:nvPr/>
        </p:nvGrpSpPr>
        <p:grpSpPr>
          <a:xfrm>
            <a:off x="1288813" y="2205896"/>
            <a:ext cx="366644" cy="356558"/>
            <a:chOff x="-50158000" y="2685000"/>
            <a:chExt cx="307175" cy="298725"/>
          </a:xfrm>
        </p:grpSpPr>
        <p:sp>
          <p:nvSpPr>
            <p:cNvPr id="9930" name="Google Shape;9930;p67"/>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7"/>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2" name="Google Shape;9932;p67"/>
          <p:cNvGrpSpPr/>
          <p:nvPr/>
        </p:nvGrpSpPr>
        <p:grpSpPr>
          <a:xfrm>
            <a:off x="3070499" y="1788993"/>
            <a:ext cx="359154" cy="361004"/>
            <a:chOff x="-48634750" y="2342000"/>
            <a:chExt cx="300900" cy="302450"/>
          </a:xfrm>
        </p:grpSpPr>
        <p:sp>
          <p:nvSpPr>
            <p:cNvPr id="9933" name="Google Shape;9933;p67"/>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7"/>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7"/>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67"/>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7"/>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7"/>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7"/>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7"/>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1" name="Google Shape;9941;p67"/>
          <p:cNvGrpSpPr/>
          <p:nvPr/>
        </p:nvGrpSpPr>
        <p:grpSpPr>
          <a:xfrm>
            <a:off x="3521599" y="1334007"/>
            <a:ext cx="361004" cy="358229"/>
            <a:chOff x="-48266125" y="1973375"/>
            <a:chExt cx="302450" cy="300125"/>
          </a:xfrm>
        </p:grpSpPr>
        <p:sp>
          <p:nvSpPr>
            <p:cNvPr id="9942" name="Google Shape;9942;p67"/>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7"/>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7"/>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7"/>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7"/>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7"/>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8" name="Google Shape;9948;p67"/>
          <p:cNvGrpSpPr/>
          <p:nvPr/>
        </p:nvGrpSpPr>
        <p:grpSpPr>
          <a:xfrm>
            <a:off x="3548844" y="1789769"/>
            <a:ext cx="306516" cy="358349"/>
            <a:chOff x="-48237000" y="2342650"/>
            <a:chExt cx="256800" cy="300225"/>
          </a:xfrm>
        </p:grpSpPr>
        <p:sp>
          <p:nvSpPr>
            <p:cNvPr id="9949" name="Google Shape;9949;p67"/>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7"/>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7"/>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2" name="Google Shape;9952;p67"/>
          <p:cNvGrpSpPr/>
          <p:nvPr/>
        </p:nvGrpSpPr>
        <p:grpSpPr>
          <a:xfrm>
            <a:off x="2180338" y="2690046"/>
            <a:ext cx="361034" cy="355633"/>
            <a:chOff x="-46404975" y="1966100"/>
            <a:chExt cx="302475" cy="297950"/>
          </a:xfrm>
        </p:grpSpPr>
        <p:sp>
          <p:nvSpPr>
            <p:cNvPr id="9953" name="Google Shape;9953;p67"/>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7"/>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7"/>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7"/>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7" name="Google Shape;9957;p67"/>
          <p:cNvGrpSpPr/>
          <p:nvPr/>
        </p:nvGrpSpPr>
        <p:grpSpPr>
          <a:xfrm>
            <a:off x="2181740" y="3135863"/>
            <a:ext cx="358229" cy="358199"/>
            <a:chOff x="-46401050" y="2333325"/>
            <a:chExt cx="300125" cy="300100"/>
          </a:xfrm>
        </p:grpSpPr>
        <p:sp>
          <p:nvSpPr>
            <p:cNvPr id="9958" name="Google Shape;9958;p67"/>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7"/>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7"/>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7"/>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2" name="Google Shape;9962;p67"/>
          <p:cNvSpPr/>
          <p:nvPr/>
        </p:nvSpPr>
        <p:spPr>
          <a:xfrm>
            <a:off x="2183438" y="3591597"/>
            <a:ext cx="360109" cy="359154"/>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63" name="Google Shape;9963;p67"/>
          <p:cNvGrpSpPr/>
          <p:nvPr/>
        </p:nvGrpSpPr>
        <p:grpSpPr>
          <a:xfrm>
            <a:off x="3961830" y="3146218"/>
            <a:ext cx="359154" cy="359124"/>
            <a:chOff x="-44914800" y="2342000"/>
            <a:chExt cx="300900" cy="300875"/>
          </a:xfrm>
        </p:grpSpPr>
        <p:sp>
          <p:nvSpPr>
            <p:cNvPr id="9964" name="Google Shape;9964;p67"/>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7"/>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7"/>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7" name="Google Shape;9967;p67"/>
          <p:cNvSpPr/>
          <p:nvPr/>
        </p:nvSpPr>
        <p:spPr>
          <a:xfrm>
            <a:off x="1739586" y="1303114"/>
            <a:ext cx="357274" cy="356797"/>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68" name="Google Shape;9968;p67"/>
          <p:cNvGrpSpPr/>
          <p:nvPr/>
        </p:nvGrpSpPr>
        <p:grpSpPr>
          <a:xfrm>
            <a:off x="1735816" y="1758736"/>
            <a:ext cx="359154" cy="357424"/>
            <a:chOff x="-49786250" y="2316650"/>
            <a:chExt cx="300900" cy="299450"/>
          </a:xfrm>
        </p:grpSpPr>
        <p:sp>
          <p:nvSpPr>
            <p:cNvPr id="9969" name="Google Shape;9969;p67"/>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7"/>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7"/>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7"/>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7"/>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7"/>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7"/>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6" name="Google Shape;9976;p67"/>
          <p:cNvSpPr/>
          <p:nvPr/>
        </p:nvSpPr>
        <p:spPr>
          <a:xfrm>
            <a:off x="1731604" y="2205242"/>
            <a:ext cx="373239" cy="359154"/>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7"/>
          <p:cNvSpPr/>
          <p:nvPr/>
        </p:nvSpPr>
        <p:spPr>
          <a:xfrm>
            <a:off x="3971472" y="1334832"/>
            <a:ext cx="359154" cy="3581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78" name="Google Shape;9978;p67"/>
          <p:cNvGrpSpPr/>
          <p:nvPr/>
        </p:nvGrpSpPr>
        <p:grpSpPr>
          <a:xfrm>
            <a:off x="4033144" y="1788993"/>
            <a:ext cx="230365" cy="359124"/>
            <a:chOff x="-47842400" y="2342000"/>
            <a:chExt cx="193000" cy="300875"/>
          </a:xfrm>
        </p:grpSpPr>
        <p:sp>
          <p:nvSpPr>
            <p:cNvPr id="9979" name="Google Shape;9979;p67"/>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7"/>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7"/>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2" name="Google Shape;9982;p67"/>
          <p:cNvGrpSpPr/>
          <p:nvPr/>
        </p:nvGrpSpPr>
        <p:grpSpPr>
          <a:xfrm>
            <a:off x="3969212" y="2236452"/>
            <a:ext cx="358229" cy="359154"/>
            <a:chOff x="-47896750" y="2710600"/>
            <a:chExt cx="300125" cy="300900"/>
          </a:xfrm>
        </p:grpSpPr>
        <p:sp>
          <p:nvSpPr>
            <p:cNvPr id="9983" name="Google Shape;9983;p67"/>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7"/>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7"/>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7"/>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7" name="Google Shape;9987;p67"/>
          <p:cNvGrpSpPr/>
          <p:nvPr/>
        </p:nvGrpSpPr>
        <p:grpSpPr>
          <a:xfrm>
            <a:off x="2624852" y="2710009"/>
            <a:ext cx="359154" cy="314991"/>
            <a:chOff x="-46033225" y="1982825"/>
            <a:chExt cx="300900" cy="263900"/>
          </a:xfrm>
        </p:grpSpPr>
        <p:sp>
          <p:nvSpPr>
            <p:cNvPr id="9988" name="Google Shape;9988;p67"/>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7"/>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7"/>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1" name="Google Shape;9991;p67"/>
          <p:cNvGrpSpPr/>
          <p:nvPr/>
        </p:nvGrpSpPr>
        <p:grpSpPr>
          <a:xfrm>
            <a:off x="2621569" y="3137266"/>
            <a:ext cx="365719" cy="326151"/>
            <a:chOff x="-46034000" y="2334500"/>
            <a:chExt cx="306400" cy="273250"/>
          </a:xfrm>
        </p:grpSpPr>
        <p:sp>
          <p:nvSpPr>
            <p:cNvPr id="9992" name="Google Shape;9992;p67"/>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7"/>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7"/>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5" name="Google Shape;9995;p67"/>
          <p:cNvGrpSpPr/>
          <p:nvPr/>
        </p:nvGrpSpPr>
        <p:grpSpPr>
          <a:xfrm>
            <a:off x="2667627" y="3591655"/>
            <a:ext cx="273603" cy="356439"/>
            <a:chOff x="-45998575" y="2702625"/>
            <a:chExt cx="229225" cy="298625"/>
          </a:xfrm>
        </p:grpSpPr>
        <p:sp>
          <p:nvSpPr>
            <p:cNvPr id="9996" name="Google Shape;9996;p67"/>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7"/>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7"/>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7"/>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7"/>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67"/>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7"/>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03" name="Google Shape;10003;p67"/>
          <p:cNvSpPr/>
          <p:nvPr/>
        </p:nvSpPr>
        <p:spPr>
          <a:xfrm>
            <a:off x="3986479" y="3612752"/>
            <a:ext cx="314961" cy="3581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7"/>
          <p:cNvSpPr/>
          <p:nvPr/>
        </p:nvSpPr>
        <p:spPr>
          <a:xfrm>
            <a:off x="2183447" y="1313199"/>
            <a:ext cx="360079" cy="336595"/>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05" name="Google Shape;10005;p67"/>
          <p:cNvGrpSpPr/>
          <p:nvPr/>
        </p:nvGrpSpPr>
        <p:grpSpPr>
          <a:xfrm>
            <a:off x="2203197" y="2205419"/>
            <a:ext cx="314961" cy="361034"/>
            <a:chOff x="-49398750" y="2684600"/>
            <a:chExt cx="263875" cy="302475"/>
          </a:xfrm>
        </p:grpSpPr>
        <p:sp>
          <p:nvSpPr>
            <p:cNvPr id="10006" name="Google Shape;10006;p67"/>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7"/>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7"/>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67"/>
          <p:cNvGrpSpPr/>
          <p:nvPr/>
        </p:nvGrpSpPr>
        <p:grpSpPr>
          <a:xfrm>
            <a:off x="873121" y="2699684"/>
            <a:ext cx="314006" cy="359154"/>
            <a:chOff x="-47509225" y="1974175"/>
            <a:chExt cx="263075" cy="300900"/>
          </a:xfrm>
        </p:grpSpPr>
        <p:sp>
          <p:nvSpPr>
            <p:cNvPr id="10010" name="Google Shape;10010;p67"/>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7"/>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7"/>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7"/>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7"/>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5" name="Google Shape;10015;p67"/>
          <p:cNvGrpSpPr/>
          <p:nvPr/>
        </p:nvGrpSpPr>
        <p:grpSpPr>
          <a:xfrm>
            <a:off x="849622" y="3146218"/>
            <a:ext cx="361004" cy="357961"/>
            <a:chOff x="-47529700" y="2342000"/>
            <a:chExt cx="302450" cy="299900"/>
          </a:xfrm>
        </p:grpSpPr>
        <p:sp>
          <p:nvSpPr>
            <p:cNvPr id="10016" name="Google Shape;10016;p67"/>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7"/>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8" name="Google Shape;10018;p67"/>
          <p:cNvGrpSpPr/>
          <p:nvPr/>
        </p:nvGrpSpPr>
        <p:grpSpPr>
          <a:xfrm>
            <a:off x="851025" y="3645367"/>
            <a:ext cx="358199" cy="272648"/>
            <a:chOff x="-47527350" y="2747625"/>
            <a:chExt cx="300100" cy="228425"/>
          </a:xfrm>
        </p:grpSpPr>
        <p:sp>
          <p:nvSpPr>
            <p:cNvPr id="10019" name="Google Shape;10019;p67"/>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7"/>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7"/>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7"/>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7"/>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7"/>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25" name="Google Shape;10025;p67"/>
          <p:cNvSpPr/>
          <p:nvPr/>
        </p:nvSpPr>
        <p:spPr>
          <a:xfrm>
            <a:off x="3077474" y="2687082"/>
            <a:ext cx="356319" cy="360795"/>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6" name="Google Shape;10026;p67"/>
          <p:cNvGrpSpPr/>
          <p:nvPr/>
        </p:nvGrpSpPr>
        <p:grpSpPr>
          <a:xfrm>
            <a:off x="3073924" y="3158422"/>
            <a:ext cx="358229" cy="314961"/>
            <a:chOff x="-45664625" y="2352225"/>
            <a:chExt cx="300125" cy="263875"/>
          </a:xfrm>
        </p:grpSpPr>
        <p:sp>
          <p:nvSpPr>
            <p:cNvPr id="10027" name="Google Shape;10027;p67"/>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7"/>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7"/>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7"/>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7"/>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7"/>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7"/>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4" name="Google Shape;10034;p67"/>
          <p:cNvGrpSpPr/>
          <p:nvPr/>
        </p:nvGrpSpPr>
        <p:grpSpPr>
          <a:xfrm>
            <a:off x="3073103" y="3592401"/>
            <a:ext cx="359870" cy="357573"/>
            <a:chOff x="-45665400" y="2703250"/>
            <a:chExt cx="301500" cy="299575"/>
          </a:xfrm>
        </p:grpSpPr>
        <p:sp>
          <p:nvSpPr>
            <p:cNvPr id="10035" name="Google Shape;10035;p67"/>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7"/>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67"/>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7"/>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9" name="Google Shape;10039;p67"/>
          <p:cNvGrpSpPr/>
          <p:nvPr/>
        </p:nvGrpSpPr>
        <p:grpSpPr>
          <a:xfrm>
            <a:off x="2174760" y="4033337"/>
            <a:ext cx="359154" cy="360109"/>
            <a:chOff x="-44528075" y="1982825"/>
            <a:chExt cx="300900" cy="301700"/>
          </a:xfrm>
        </p:grpSpPr>
        <p:sp>
          <p:nvSpPr>
            <p:cNvPr id="10040" name="Google Shape;10040;p67"/>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7"/>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7"/>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7"/>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7"/>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7"/>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7"/>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7" name="Google Shape;10047;p67"/>
          <p:cNvSpPr/>
          <p:nvPr/>
        </p:nvSpPr>
        <p:spPr>
          <a:xfrm>
            <a:off x="2628711" y="1302875"/>
            <a:ext cx="358199" cy="3581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8" name="Google Shape;10048;p67"/>
          <p:cNvGrpSpPr/>
          <p:nvPr/>
        </p:nvGrpSpPr>
        <p:grpSpPr>
          <a:xfrm>
            <a:off x="2625923" y="1758885"/>
            <a:ext cx="358199" cy="358229"/>
            <a:chOff x="-49048250" y="2316775"/>
            <a:chExt cx="300100" cy="300125"/>
          </a:xfrm>
        </p:grpSpPr>
        <p:sp>
          <p:nvSpPr>
            <p:cNvPr id="10049" name="Google Shape;10049;p67"/>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7"/>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7"/>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7"/>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3" name="Google Shape;10053;p67"/>
          <p:cNvSpPr/>
          <p:nvPr/>
        </p:nvSpPr>
        <p:spPr>
          <a:xfrm>
            <a:off x="2627309" y="2206525"/>
            <a:ext cx="361004" cy="35787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54" name="Google Shape;10054;p67"/>
          <p:cNvGrpSpPr/>
          <p:nvPr/>
        </p:nvGrpSpPr>
        <p:grpSpPr>
          <a:xfrm>
            <a:off x="1290494" y="2699684"/>
            <a:ext cx="360109" cy="358199"/>
            <a:chOff x="-47160325" y="1974175"/>
            <a:chExt cx="301700" cy="300100"/>
          </a:xfrm>
        </p:grpSpPr>
        <p:sp>
          <p:nvSpPr>
            <p:cNvPr id="10055" name="Google Shape;10055;p67"/>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7"/>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7" name="Google Shape;10057;p67"/>
          <p:cNvGrpSpPr/>
          <p:nvPr/>
        </p:nvGrpSpPr>
        <p:grpSpPr>
          <a:xfrm>
            <a:off x="1290971" y="3146218"/>
            <a:ext cx="359154" cy="359124"/>
            <a:chOff x="-47159525" y="2342000"/>
            <a:chExt cx="300900" cy="300875"/>
          </a:xfrm>
        </p:grpSpPr>
        <p:sp>
          <p:nvSpPr>
            <p:cNvPr id="10058" name="Google Shape;10058;p67"/>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7"/>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7"/>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7"/>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7"/>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3" name="Google Shape;10063;p67"/>
          <p:cNvGrpSpPr/>
          <p:nvPr/>
        </p:nvGrpSpPr>
        <p:grpSpPr>
          <a:xfrm>
            <a:off x="1291448" y="3603054"/>
            <a:ext cx="358199" cy="359154"/>
            <a:chOff x="-47157950" y="2712175"/>
            <a:chExt cx="300100" cy="300900"/>
          </a:xfrm>
        </p:grpSpPr>
        <p:sp>
          <p:nvSpPr>
            <p:cNvPr id="10064" name="Google Shape;10064;p67"/>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7"/>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7"/>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7"/>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7"/>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7"/>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7"/>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1" name="Google Shape;10071;p67"/>
          <p:cNvSpPr/>
          <p:nvPr/>
        </p:nvSpPr>
        <p:spPr>
          <a:xfrm>
            <a:off x="3538211" y="2689200"/>
            <a:ext cx="314961" cy="357274"/>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2" name="Google Shape;10072;p67"/>
          <p:cNvGrpSpPr/>
          <p:nvPr/>
        </p:nvGrpSpPr>
        <p:grpSpPr>
          <a:xfrm>
            <a:off x="3535175" y="3135863"/>
            <a:ext cx="315886" cy="358199"/>
            <a:chOff x="-45278675" y="2333325"/>
            <a:chExt cx="264650" cy="300100"/>
          </a:xfrm>
        </p:grpSpPr>
        <p:sp>
          <p:nvSpPr>
            <p:cNvPr id="10073" name="Google Shape;10073;p67"/>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7"/>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7"/>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7"/>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7" name="Google Shape;10077;p67"/>
          <p:cNvGrpSpPr/>
          <p:nvPr/>
        </p:nvGrpSpPr>
        <p:grpSpPr>
          <a:xfrm>
            <a:off x="3545500" y="3590820"/>
            <a:ext cx="295237" cy="358229"/>
            <a:chOff x="-45270025" y="2701925"/>
            <a:chExt cx="247350" cy="300125"/>
          </a:xfrm>
        </p:grpSpPr>
        <p:sp>
          <p:nvSpPr>
            <p:cNvPr id="10078" name="Google Shape;10078;p67"/>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67"/>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67"/>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7"/>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2" name="Google Shape;10082;p67"/>
          <p:cNvSpPr/>
          <p:nvPr/>
        </p:nvSpPr>
        <p:spPr>
          <a:xfrm>
            <a:off x="2628699" y="4061314"/>
            <a:ext cx="358199" cy="3581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3" name="Google Shape;10083;p67"/>
          <p:cNvGrpSpPr/>
          <p:nvPr/>
        </p:nvGrpSpPr>
        <p:grpSpPr>
          <a:xfrm>
            <a:off x="2209567" y="1743737"/>
            <a:ext cx="307444" cy="366556"/>
            <a:chOff x="2209567" y="1972337"/>
            <a:chExt cx="307444" cy="366556"/>
          </a:xfrm>
        </p:grpSpPr>
        <p:sp>
          <p:nvSpPr>
            <p:cNvPr id="10084" name="Google Shape;10084;p67"/>
            <p:cNvSpPr/>
            <p:nvPr/>
          </p:nvSpPr>
          <p:spPr>
            <a:xfrm>
              <a:off x="2345143" y="1972337"/>
              <a:ext cx="20709" cy="62097"/>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7"/>
            <p:cNvSpPr/>
            <p:nvPr/>
          </p:nvSpPr>
          <p:spPr>
            <a:xfrm>
              <a:off x="2265235" y="1998803"/>
              <a:ext cx="55502" cy="3938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7"/>
            <p:cNvSpPr/>
            <p:nvPr/>
          </p:nvSpPr>
          <p:spPr>
            <a:xfrm>
              <a:off x="2393093" y="2000594"/>
              <a:ext cx="51743" cy="38523"/>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87" name="Google Shape;10087;p67"/>
            <p:cNvGrpSpPr/>
            <p:nvPr/>
          </p:nvGrpSpPr>
          <p:grpSpPr>
            <a:xfrm>
              <a:off x="2209567" y="2078266"/>
              <a:ext cx="307444" cy="260626"/>
              <a:chOff x="1636184" y="2959225"/>
              <a:chExt cx="232666" cy="197250"/>
            </a:xfrm>
          </p:grpSpPr>
          <p:sp>
            <p:nvSpPr>
              <p:cNvPr id="10088" name="Google Shape;10088;p67"/>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7"/>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7"/>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chemeClr val="dk2"/>
              </a:solidFill>
              <a:ln>
                <a:noFill/>
              </a:ln>
            </p:spPr>
          </p:sp>
          <p:sp>
            <p:nvSpPr>
              <p:cNvPr id="10091" name="Google Shape;10091;p67"/>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chemeClr val="dk2"/>
              </a:solidFill>
              <a:ln>
                <a:noFill/>
              </a:ln>
            </p:spPr>
          </p:sp>
        </p:grpSp>
      </p:grpSp>
      <p:grpSp>
        <p:nvGrpSpPr>
          <p:cNvPr id="10092" name="Google Shape;10092;p67"/>
          <p:cNvGrpSpPr/>
          <p:nvPr/>
        </p:nvGrpSpPr>
        <p:grpSpPr>
          <a:xfrm>
            <a:off x="3577265" y="2235011"/>
            <a:ext cx="258542" cy="365154"/>
            <a:chOff x="-47300587" y="123275"/>
            <a:chExt cx="190975" cy="269725"/>
          </a:xfrm>
        </p:grpSpPr>
        <p:sp>
          <p:nvSpPr>
            <p:cNvPr id="10093" name="Google Shape;10093;p67"/>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7"/>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7"/>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7"/>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7"/>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8" name="Google Shape;10098;p67"/>
          <p:cNvGrpSpPr/>
          <p:nvPr/>
        </p:nvGrpSpPr>
        <p:grpSpPr>
          <a:xfrm>
            <a:off x="4870788" y="1304201"/>
            <a:ext cx="342328" cy="339793"/>
            <a:chOff x="-13966675" y="1639700"/>
            <a:chExt cx="354450" cy="351825"/>
          </a:xfrm>
        </p:grpSpPr>
        <p:sp>
          <p:nvSpPr>
            <p:cNvPr id="10099" name="Google Shape;10099;p67"/>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7"/>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7"/>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7"/>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7"/>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4" name="Google Shape;10104;p67"/>
          <p:cNvSpPr/>
          <p:nvPr/>
        </p:nvSpPr>
        <p:spPr>
          <a:xfrm>
            <a:off x="4871549" y="1711132"/>
            <a:ext cx="340807" cy="34157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7"/>
          <p:cNvSpPr/>
          <p:nvPr/>
        </p:nvSpPr>
        <p:spPr>
          <a:xfrm>
            <a:off x="4932020" y="2120859"/>
            <a:ext cx="219864" cy="339286"/>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6" name="Google Shape;10106;p67"/>
          <p:cNvGrpSpPr/>
          <p:nvPr/>
        </p:nvGrpSpPr>
        <p:grpSpPr>
          <a:xfrm>
            <a:off x="6667277" y="1303887"/>
            <a:ext cx="340034" cy="340420"/>
            <a:chOff x="-12199250" y="1662675"/>
            <a:chExt cx="352075" cy="352475"/>
          </a:xfrm>
        </p:grpSpPr>
        <p:sp>
          <p:nvSpPr>
            <p:cNvPr id="10107" name="Google Shape;10107;p67"/>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7"/>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7"/>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0" name="Google Shape;10110;p67"/>
          <p:cNvGrpSpPr/>
          <p:nvPr/>
        </p:nvGrpSpPr>
        <p:grpSpPr>
          <a:xfrm>
            <a:off x="6666130" y="1710754"/>
            <a:ext cx="342328" cy="342328"/>
            <a:chOff x="-12199250" y="2096250"/>
            <a:chExt cx="354450" cy="354450"/>
          </a:xfrm>
        </p:grpSpPr>
        <p:sp>
          <p:nvSpPr>
            <p:cNvPr id="10111" name="Google Shape;10111;p67"/>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7"/>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3" name="Google Shape;10113;p67"/>
          <p:cNvGrpSpPr/>
          <p:nvPr/>
        </p:nvGrpSpPr>
        <p:grpSpPr>
          <a:xfrm>
            <a:off x="6667277" y="2119708"/>
            <a:ext cx="340034" cy="341579"/>
            <a:chOff x="-12199250" y="2530225"/>
            <a:chExt cx="352075" cy="353675"/>
          </a:xfrm>
        </p:grpSpPr>
        <p:sp>
          <p:nvSpPr>
            <p:cNvPr id="10114" name="Google Shape;10114;p67"/>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7"/>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7"/>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7"/>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8" name="Google Shape;10118;p67"/>
          <p:cNvSpPr/>
          <p:nvPr/>
        </p:nvSpPr>
        <p:spPr>
          <a:xfrm>
            <a:off x="4871163" y="2550438"/>
            <a:ext cx="341579" cy="341772"/>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9" name="Google Shape;10119;p67"/>
          <p:cNvGrpSpPr/>
          <p:nvPr/>
        </p:nvGrpSpPr>
        <p:grpSpPr>
          <a:xfrm>
            <a:off x="4870788" y="2959488"/>
            <a:ext cx="342328" cy="339310"/>
            <a:chOff x="-10462550" y="2057650"/>
            <a:chExt cx="354450" cy="351325"/>
          </a:xfrm>
        </p:grpSpPr>
        <p:sp>
          <p:nvSpPr>
            <p:cNvPr id="10120" name="Google Shape;10120;p67"/>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7"/>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2" name="Google Shape;10122;p67"/>
          <p:cNvSpPr/>
          <p:nvPr/>
        </p:nvSpPr>
        <p:spPr>
          <a:xfrm>
            <a:off x="7591624" y="2576962"/>
            <a:ext cx="313426" cy="34157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3" name="Google Shape;10123;p67"/>
          <p:cNvGrpSpPr/>
          <p:nvPr/>
        </p:nvGrpSpPr>
        <p:grpSpPr>
          <a:xfrm>
            <a:off x="6649772" y="2551051"/>
            <a:ext cx="375044" cy="340541"/>
            <a:chOff x="-8692750" y="1622100"/>
            <a:chExt cx="388325" cy="352600"/>
          </a:xfrm>
        </p:grpSpPr>
        <p:sp>
          <p:nvSpPr>
            <p:cNvPr id="10124" name="Google Shape;10124;p67"/>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7"/>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6" name="Google Shape;10126;p67"/>
          <p:cNvGrpSpPr/>
          <p:nvPr/>
        </p:nvGrpSpPr>
        <p:grpSpPr>
          <a:xfrm>
            <a:off x="5304253" y="1303307"/>
            <a:ext cx="341555" cy="341579"/>
            <a:chOff x="-13529550" y="1639425"/>
            <a:chExt cx="353650" cy="353675"/>
          </a:xfrm>
        </p:grpSpPr>
        <p:sp>
          <p:nvSpPr>
            <p:cNvPr id="10127" name="Google Shape;10127;p67"/>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7"/>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7"/>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7"/>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7"/>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7"/>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7"/>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7"/>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5" name="Google Shape;10135;p67"/>
          <p:cNvGrpSpPr/>
          <p:nvPr/>
        </p:nvGrpSpPr>
        <p:grpSpPr>
          <a:xfrm>
            <a:off x="5303106" y="1711889"/>
            <a:ext cx="343849" cy="340058"/>
            <a:chOff x="-13531925" y="2075775"/>
            <a:chExt cx="356025" cy="352100"/>
          </a:xfrm>
        </p:grpSpPr>
        <p:sp>
          <p:nvSpPr>
            <p:cNvPr id="10136" name="Google Shape;10136;p67"/>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7"/>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8" name="Google Shape;10138;p67"/>
          <p:cNvGrpSpPr/>
          <p:nvPr/>
        </p:nvGrpSpPr>
        <p:grpSpPr>
          <a:xfrm>
            <a:off x="5304627" y="2120094"/>
            <a:ext cx="340807" cy="340807"/>
            <a:chOff x="-13528775" y="2507400"/>
            <a:chExt cx="352875" cy="352875"/>
          </a:xfrm>
        </p:grpSpPr>
        <p:sp>
          <p:nvSpPr>
            <p:cNvPr id="10139" name="Google Shape;10139;p67"/>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7"/>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7"/>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2" name="Google Shape;10142;p67"/>
          <p:cNvSpPr/>
          <p:nvPr/>
        </p:nvSpPr>
        <p:spPr>
          <a:xfrm>
            <a:off x="7123388" y="1334505"/>
            <a:ext cx="341579" cy="279189"/>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7"/>
          <p:cNvSpPr/>
          <p:nvPr/>
        </p:nvSpPr>
        <p:spPr>
          <a:xfrm>
            <a:off x="7123014" y="1711602"/>
            <a:ext cx="342328" cy="340638"/>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4" name="Google Shape;10144;p67"/>
          <p:cNvGrpSpPr/>
          <p:nvPr/>
        </p:nvGrpSpPr>
        <p:grpSpPr>
          <a:xfrm>
            <a:off x="7140133" y="2119708"/>
            <a:ext cx="308090" cy="341579"/>
            <a:chOff x="-11747150" y="2530225"/>
            <a:chExt cx="319000" cy="353675"/>
          </a:xfrm>
        </p:grpSpPr>
        <p:sp>
          <p:nvSpPr>
            <p:cNvPr id="10145" name="Google Shape;10145;p67"/>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7"/>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7" name="Google Shape;10147;p67"/>
          <p:cNvGrpSpPr/>
          <p:nvPr/>
        </p:nvGrpSpPr>
        <p:grpSpPr>
          <a:xfrm>
            <a:off x="5304627" y="2550919"/>
            <a:ext cx="340807" cy="340807"/>
            <a:chOff x="-10027775" y="1622900"/>
            <a:chExt cx="352875" cy="352875"/>
          </a:xfrm>
        </p:grpSpPr>
        <p:sp>
          <p:nvSpPr>
            <p:cNvPr id="10148" name="Google Shape;10148;p67"/>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7"/>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7"/>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7"/>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7"/>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7"/>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54" name="Google Shape;10154;p67"/>
          <p:cNvSpPr/>
          <p:nvPr/>
        </p:nvSpPr>
        <p:spPr>
          <a:xfrm>
            <a:off x="5311472" y="2958272"/>
            <a:ext cx="327116" cy="341748"/>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5" name="Google Shape;10155;p67"/>
          <p:cNvGrpSpPr/>
          <p:nvPr/>
        </p:nvGrpSpPr>
        <p:grpSpPr>
          <a:xfrm>
            <a:off x="8031595" y="2576583"/>
            <a:ext cx="322553" cy="342328"/>
            <a:chOff x="-10019125" y="2490075"/>
            <a:chExt cx="333975" cy="354450"/>
          </a:xfrm>
        </p:grpSpPr>
        <p:sp>
          <p:nvSpPr>
            <p:cNvPr id="10156" name="Google Shape;10156;p67"/>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7"/>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7"/>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7"/>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0" name="Google Shape;10160;p67"/>
          <p:cNvGrpSpPr/>
          <p:nvPr/>
        </p:nvGrpSpPr>
        <p:grpSpPr>
          <a:xfrm>
            <a:off x="6661180" y="2957593"/>
            <a:ext cx="352227" cy="343100"/>
            <a:chOff x="-8684100" y="2032450"/>
            <a:chExt cx="364700" cy="355250"/>
          </a:xfrm>
        </p:grpSpPr>
        <p:sp>
          <p:nvSpPr>
            <p:cNvPr id="10161" name="Google Shape;10161;p67"/>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7"/>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7"/>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4" name="Google Shape;10164;p67"/>
          <p:cNvSpPr/>
          <p:nvPr/>
        </p:nvSpPr>
        <p:spPr>
          <a:xfrm>
            <a:off x="5773709" y="1303696"/>
            <a:ext cx="300509" cy="340807"/>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65" name="Google Shape;10165;p67"/>
          <p:cNvGrpSpPr/>
          <p:nvPr/>
        </p:nvGrpSpPr>
        <p:grpSpPr>
          <a:xfrm>
            <a:off x="5752039" y="1711056"/>
            <a:ext cx="343849" cy="341724"/>
            <a:chOff x="-13095575" y="2073400"/>
            <a:chExt cx="356025" cy="353825"/>
          </a:xfrm>
        </p:grpSpPr>
        <p:sp>
          <p:nvSpPr>
            <p:cNvPr id="10166" name="Google Shape;10166;p67"/>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7"/>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7"/>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7"/>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7"/>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7"/>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7"/>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7"/>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4" name="Google Shape;10174;p67"/>
          <p:cNvSpPr/>
          <p:nvPr/>
        </p:nvSpPr>
        <p:spPr>
          <a:xfrm>
            <a:off x="5753174" y="2120098"/>
            <a:ext cx="341579" cy="340807"/>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5" name="Google Shape;10175;p67"/>
          <p:cNvGrpSpPr/>
          <p:nvPr/>
        </p:nvGrpSpPr>
        <p:grpSpPr>
          <a:xfrm>
            <a:off x="7576787" y="1302885"/>
            <a:ext cx="343100" cy="342424"/>
            <a:chOff x="-11332875" y="1660700"/>
            <a:chExt cx="355250" cy="354550"/>
          </a:xfrm>
        </p:grpSpPr>
        <p:sp>
          <p:nvSpPr>
            <p:cNvPr id="10176" name="Google Shape;10176;p67"/>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7"/>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7"/>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7"/>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0" name="Google Shape;10180;p67"/>
          <p:cNvSpPr/>
          <p:nvPr/>
        </p:nvSpPr>
        <p:spPr>
          <a:xfrm>
            <a:off x="7575652" y="1712279"/>
            <a:ext cx="345370" cy="339286"/>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7"/>
          <p:cNvSpPr/>
          <p:nvPr/>
        </p:nvSpPr>
        <p:spPr>
          <a:xfrm>
            <a:off x="7576413" y="2141008"/>
            <a:ext cx="343849" cy="298988"/>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82" name="Google Shape;10182;p67"/>
          <p:cNvGrpSpPr/>
          <p:nvPr/>
        </p:nvGrpSpPr>
        <p:grpSpPr>
          <a:xfrm>
            <a:off x="5774096" y="2549397"/>
            <a:ext cx="299736" cy="343849"/>
            <a:chOff x="-9570950" y="1622100"/>
            <a:chExt cx="310350" cy="356025"/>
          </a:xfrm>
        </p:grpSpPr>
        <p:sp>
          <p:nvSpPr>
            <p:cNvPr id="10183" name="Google Shape;10183;p67"/>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7"/>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5" name="Google Shape;10185;p67"/>
          <p:cNvGrpSpPr/>
          <p:nvPr/>
        </p:nvGrpSpPr>
        <p:grpSpPr>
          <a:xfrm>
            <a:off x="5752800" y="2958353"/>
            <a:ext cx="342328" cy="341579"/>
            <a:chOff x="-9594575" y="2056875"/>
            <a:chExt cx="354450" cy="353675"/>
          </a:xfrm>
        </p:grpSpPr>
        <p:sp>
          <p:nvSpPr>
            <p:cNvPr id="10186" name="Google Shape;10186;p67"/>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7"/>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7"/>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9" name="Google Shape;10189;p67"/>
          <p:cNvSpPr/>
          <p:nvPr/>
        </p:nvSpPr>
        <p:spPr>
          <a:xfrm>
            <a:off x="7123002" y="2988791"/>
            <a:ext cx="342352" cy="28071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0" name="Google Shape;10190;p67"/>
          <p:cNvGrpSpPr/>
          <p:nvPr/>
        </p:nvGrpSpPr>
        <p:grpSpPr>
          <a:xfrm>
            <a:off x="6208482" y="1303693"/>
            <a:ext cx="342328" cy="340807"/>
            <a:chOff x="-12661600" y="1640225"/>
            <a:chExt cx="354450" cy="352875"/>
          </a:xfrm>
        </p:grpSpPr>
        <p:sp>
          <p:nvSpPr>
            <p:cNvPr id="10191" name="Google Shape;10191;p67"/>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7"/>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7"/>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4" name="Google Shape;10194;p67"/>
          <p:cNvGrpSpPr/>
          <p:nvPr/>
        </p:nvGrpSpPr>
        <p:grpSpPr>
          <a:xfrm>
            <a:off x="6208857" y="1732231"/>
            <a:ext cx="341579" cy="299374"/>
            <a:chOff x="-12660025" y="2096250"/>
            <a:chExt cx="353675" cy="309975"/>
          </a:xfrm>
        </p:grpSpPr>
        <p:sp>
          <p:nvSpPr>
            <p:cNvPr id="10195" name="Google Shape;10195;p67"/>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7"/>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7"/>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7"/>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7"/>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7"/>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67"/>
          <p:cNvGrpSpPr/>
          <p:nvPr/>
        </p:nvGrpSpPr>
        <p:grpSpPr>
          <a:xfrm>
            <a:off x="6207335" y="2119527"/>
            <a:ext cx="344622" cy="341941"/>
            <a:chOff x="-12663175" y="2506800"/>
            <a:chExt cx="356825" cy="354050"/>
          </a:xfrm>
        </p:grpSpPr>
        <p:sp>
          <p:nvSpPr>
            <p:cNvPr id="10202" name="Google Shape;10202;p67"/>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7"/>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7"/>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7"/>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6" name="Google Shape;10206;p67"/>
          <p:cNvGrpSpPr/>
          <p:nvPr/>
        </p:nvGrpSpPr>
        <p:grpSpPr>
          <a:xfrm>
            <a:off x="8022468" y="1303307"/>
            <a:ext cx="340807" cy="341579"/>
            <a:chOff x="-10896525" y="1663050"/>
            <a:chExt cx="352875" cy="353675"/>
          </a:xfrm>
        </p:grpSpPr>
        <p:sp>
          <p:nvSpPr>
            <p:cNvPr id="10207" name="Google Shape;10207;p67"/>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7"/>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09" name="Google Shape;10209;p67"/>
          <p:cNvSpPr/>
          <p:nvPr/>
        </p:nvSpPr>
        <p:spPr>
          <a:xfrm>
            <a:off x="8061643" y="1711059"/>
            <a:ext cx="262456" cy="341724"/>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0" name="Google Shape;10210;p67"/>
          <p:cNvGrpSpPr/>
          <p:nvPr/>
        </p:nvGrpSpPr>
        <p:grpSpPr>
          <a:xfrm>
            <a:off x="8022082" y="2130742"/>
            <a:ext cx="341579" cy="319511"/>
            <a:chOff x="-10898100" y="2542050"/>
            <a:chExt cx="353675" cy="330825"/>
          </a:xfrm>
        </p:grpSpPr>
        <p:sp>
          <p:nvSpPr>
            <p:cNvPr id="10211" name="Google Shape;10211;p67"/>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7"/>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7"/>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7"/>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7"/>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7"/>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7" name="Google Shape;10217;p67"/>
          <p:cNvGrpSpPr/>
          <p:nvPr/>
        </p:nvGrpSpPr>
        <p:grpSpPr>
          <a:xfrm>
            <a:off x="6209617" y="2551607"/>
            <a:ext cx="340058" cy="339430"/>
            <a:chOff x="-9157450" y="1622750"/>
            <a:chExt cx="352100" cy="351450"/>
          </a:xfrm>
        </p:grpSpPr>
        <p:sp>
          <p:nvSpPr>
            <p:cNvPr id="10218" name="Google Shape;10218;p67"/>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7"/>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0" name="Google Shape;10220;p67"/>
          <p:cNvGrpSpPr/>
          <p:nvPr/>
        </p:nvGrpSpPr>
        <p:grpSpPr>
          <a:xfrm>
            <a:off x="6247658" y="2959874"/>
            <a:ext cx="263977" cy="338537"/>
            <a:chOff x="-9119650" y="2056875"/>
            <a:chExt cx="273325" cy="350525"/>
          </a:xfrm>
        </p:grpSpPr>
        <p:sp>
          <p:nvSpPr>
            <p:cNvPr id="10221" name="Google Shape;10221;p67"/>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7"/>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3" name="Google Shape;10223;p67"/>
          <p:cNvSpPr/>
          <p:nvPr/>
        </p:nvSpPr>
        <p:spPr>
          <a:xfrm>
            <a:off x="8022842" y="2988799"/>
            <a:ext cx="340058" cy="341555"/>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7"/>
          <p:cNvSpPr/>
          <p:nvPr/>
        </p:nvSpPr>
        <p:spPr>
          <a:xfrm>
            <a:off x="7143562" y="2550547"/>
            <a:ext cx="301233" cy="341555"/>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25" name="Google Shape;10225;p67"/>
          <p:cNvGrpSpPr/>
          <p:nvPr/>
        </p:nvGrpSpPr>
        <p:grpSpPr>
          <a:xfrm>
            <a:off x="7576790" y="2989279"/>
            <a:ext cx="343094" cy="341569"/>
            <a:chOff x="6001575" y="3119050"/>
            <a:chExt cx="315025" cy="313625"/>
          </a:xfrm>
        </p:grpSpPr>
        <p:sp>
          <p:nvSpPr>
            <p:cNvPr id="10226" name="Google Shape;10226;p67"/>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7"/>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31"/>
        <p:cNvGrpSpPr/>
        <p:nvPr/>
      </p:nvGrpSpPr>
      <p:grpSpPr>
        <a:xfrm>
          <a:off x="0" y="0"/>
          <a:ext cx="0" cy="0"/>
          <a:chOff x="0" y="0"/>
          <a:chExt cx="0" cy="0"/>
        </a:xfrm>
      </p:grpSpPr>
      <p:sp>
        <p:nvSpPr>
          <p:cNvPr id="10232" name="Google Shape;10232;p68"/>
          <p:cNvSpPr/>
          <p:nvPr/>
        </p:nvSpPr>
        <p:spPr>
          <a:xfrm>
            <a:off x="885480" y="1688459"/>
            <a:ext cx="361250" cy="473920"/>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33" name="Google Shape;10233;p68"/>
          <p:cNvGrpSpPr/>
          <p:nvPr/>
        </p:nvGrpSpPr>
        <p:grpSpPr>
          <a:xfrm>
            <a:off x="829227" y="2273195"/>
            <a:ext cx="476329" cy="476213"/>
            <a:chOff x="-21298675" y="2414425"/>
            <a:chExt cx="306400" cy="306325"/>
          </a:xfrm>
        </p:grpSpPr>
        <p:sp>
          <p:nvSpPr>
            <p:cNvPr id="10234" name="Google Shape;10234;p68"/>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8"/>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8"/>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68"/>
          <p:cNvGrpSpPr/>
          <p:nvPr/>
        </p:nvGrpSpPr>
        <p:grpSpPr>
          <a:xfrm>
            <a:off x="828605" y="2865128"/>
            <a:ext cx="477573" cy="445432"/>
            <a:chOff x="-21299475" y="2798025"/>
            <a:chExt cx="307200" cy="286525"/>
          </a:xfrm>
        </p:grpSpPr>
        <p:sp>
          <p:nvSpPr>
            <p:cNvPr id="10238" name="Google Shape;10238;p68"/>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8"/>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8"/>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8"/>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8"/>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8"/>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8"/>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8"/>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8"/>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8"/>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8"/>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8"/>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50" name="Google Shape;10250;p68"/>
          <p:cNvSpPr/>
          <p:nvPr/>
        </p:nvSpPr>
        <p:spPr>
          <a:xfrm>
            <a:off x="3750162" y="1689838"/>
            <a:ext cx="472676" cy="471160"/>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8"/>
          <p:cNvSpPr/>
          <p:nvPr/>
        </p:nvSpPr>
        <p:spPr>
          <a:xfrm>
            <a:off x="3749560" y="2273932"/>
            <a:ext cx="473881" cy="475125"/>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8"/>
          <p:cNvSpPr/>
          <p:nvPr/>
        </p:nvSpPr>
        <p:spPr>
          <a:xfrm>
            <a:off x="3741592" y="2851126"/>
            <a:ext cx="489816" cy="47388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3" name="Google Shape;10253;p68"/>
          <p:cNvGrpSpPr/>
          <p:nvPr/>
        </p:nvGrpSpPr>
        <p:grpSpPr>
          <a:xfrm>
            <a:off x="6697960" y="1688917"/>
            <a:ext cx="413912" cy="472676"/>
            <a:chOff x="-17545650" y="2051350"/>
            <a:chExt cx="266250" cy="304050"/>
          </a:xfrm>
        </p:grpSpPr>
        <p:sp>
          <p:nvSpPr>
            <p:cNvPr id="10254" name="Google Shape;10254;p68"/>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8"/>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8"/>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8"/>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58" name="Google Shape;10258;p68"/>
          <p:cNvSpPr/>
          <p:nvPr/>
        </p:nvSpPr>
        <p:spPr>
          <a:xfrm>
            <a:off x="6666913" y="2273951"/>
            <a:ext cx="473881" cy="475086"/>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9" name="Google Shape;10259;p68"/>
          <p:cNvGrpSpPr/>
          <p:nvPr/>
        </p:nvGrpSpPr>
        <p:grpSpPr>
          <a:xfrm>
            <a:off x="6668578" y="2865574"/>
            <a:ext cx="472676" cy="444538"/>
            <a:chOff x="-17565350" y="2809825"/>
            <a:chExt cx="304050" cy="285950"/>
          </a:xfrm>
        </p:grpSpPr>
        <p:sp>
          <p:nvSpPr>
            <p:cNvPr id="10260" name="Google Shape;10260;p68"/>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8"/>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8"/>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8"/>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8"/>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65" name="Google Shape;10265;p68"/>
          <p:cNvSpPr/>
          <p:nvPr/>
        </p:nvSpPr>
        <p:spPr>
          <a:xfrm>
            <a:off x="2664509" y="3446569"/>
            <a:ext cx="360006" cy="471471"/>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8"/>
          <p:cNvSpPr/>
          <p:nvPr/>
        </p:nvSpPr>
        <p:spPr>
          <a:xfrm>
            <a:off x="1412627" y="1688459"/>
            <a:ext cx="471471" cy="473920"/>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8"/>
          <p:cNvSpPr/>
          <p:nvPr/>
        </p:nvSpPr>
        <p:spPr>
          <a:xfrm>
            <a:off x="1412627" y="2274689"/>
            <a:ext cx="471471" cy="47360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8" name="Google Shape;10268;p68"/>
          <p:cNvGrpSpPr/>
          <p:nvPr/>
        </p:nvGrpSpPr>
        <p:grpSpPr>
          <a:xfrm>
            <a:off x="1441487" y="2850904"/>
            <a:ext cx="416283" cy="473881"/>
            <a:chOff x="-20904875" y="2788575"/>
            <a:chExt cx="267775" cy="304825"/>
          </a:xfrm>
        </p:grpSpPr>
        <p:sp>
          <p:nvSpPr>
            <p:cNvPr id="10269" name="Google Shape;10269;p68"/>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8"/>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1" name="Google Shape;10271;p68"/>
          <p:cNvGrpSpPr/>
          <p:nvPr/>
        </p:nvGrpSpPr>
        <p:grpSpPr>
          <a:xfrm>
            <a:off x="4381902" y="2275564"/>
            <a:ext cx="360045" cy="471471"/>
            <a:chOff x="-19006700" y="2434925"/>
            <a:chExt cx="231600" cy="303275"/>
          </a:xfrm>
        </p:grpSpPr>
        <p:sp>
          <p:nvSpPr>
            <p:cNvPr id="10272" name="Google Shape;10272;p68"/>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8"/>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8"/>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8"/>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6" name="Google Shape;10276;p68"/>
          <p:cNvSpPr/>
          <p:nvPr/>
        </p:nvSpPr>
        <p:spPr>
          <a:xfrm>
            <a:off x="4324435" y="2851728"/>
            <a:ext cx="472676" cy="472676"/>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8"/>
          <p:cNvSpPr/>
          <p:nvPr/>
        </p:nvSpPr>
        <p:spPr>
          <a:xfrm>
            <a:off x="7288844" y="1688478"/>
            <a:ext cx="415117" cy="47388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8" name="Google Shape;10278;p68"/>
          <p:cNvGrpSpPr/>
          <p:nvPr/>
        </p:nvGrpSpPr>
        <p:grpSpPr>
          <a:xfrm>
            <a:off x="7260501" y="2289051"/>
            <a:ext cx="473881" cy="444499"/>
            <a:chOff x="-17190425" y="2435725"/>
            <a:chExt cx="304825" cy="285925"/>
          </a:xfrm>
        </p:grpSpPr>
        <p:sp>
          <p:nvSpPr>
            <p:cNvPr id="10279" name="Google Shape;10279;p68"/>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8"/>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8"/>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2" name="Google Shape;10282;p68"/>
          <p:cNvSpPr/>
          <p:nvPr/>
        </p:nvSpPr>
        <p:spPr>
          <a:xfrm>
            <a:off x="7261910" y="2853555"/>
            <a:ext cx="468984" cy="469023"/>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3" name="Google Shape;10283;p68"/>
          <p:cNvGrpSpPr/>
          <p:nvPr/>
        </p:nvGrpSpPr>
        <p:grpSpPr>
          <a:xfrm>
            <a:off x="4915227" y="3444650"/>
            <a:ext cx="476329" cy="475086"/>
            <a:chOff x="-15719925" y="2416825"/>
            <a:chExt cx="306400" cy="305600"/>
          </a:xfrm>
        </p:grpSpPr>
        <p:sp>
          <p:nvSpPr>
            <p:cNvPr id="10284" name="Google Shape;10284;p68"/>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8"/>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8"/>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87" name="Google Shape;10287;p68"/>
          <p:cNvSpPr/>
          <p:nvPr/>
        </p:nvSpPr>
        <p:spPr>
          <a:xfrm>
            <a:off x="2001502" y="1687545"/>
            <a:ext cx="477534" cy="475746"/>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8"/>
          <p:cNvSpPr/>
          <p:nvPr/>
        </p:nvSpPr>
        <p:spPr>
          <a:xfrm>
            <a:off x="2003329" y="2331824"/>
            <a:ext cx="473881" cy="359346"/>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89" name="Google Shape;10289;p68"/>
          <p:cNvGrpSpPr/>
          <p:nvPr/>
        </p:nvGrpSpPr>
        <p:grpSpPr>
          <a:xfrm>
            <a:off x="2001521" y="2851506"/>
            <a:ext cx="479983" cy="472676"/>
            <a:chOff x="-20550425" y="2789350"/>
            <a:chExt cx="308750" cy="304050"/>
          </a:xfrm>
        </p:grpSpPr>
        <p:sp>
          <p:nvSpPr>
            <p:cNvPr id="10290" name="Google Shape;10290;p68"/>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8"/>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2" name="Google Shape;10292;p68"/>
          <p:cNvGrpSpPr/>
          <p:nvPr/>
        </p:nvGrpSpPr>
        <p:grpSpPr>
          <a:xfrm>
            <a:off x="4916888" y="1688158"/>
            <a:ext cx="473920" cy="474192"/>
            <a:chOff x="-18666450" y="2059825"/>
            <a:chExt cx="304850" cy="305025"/>
          </a:xfrm>
        </p:grpSpPr>
        <p:sp>
          <p:nvSpPr>
            <p:cNvPr id="10293" name="Google Shape;10293;p68"/>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8"/>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5" name="Google Shape;10295;p68"/>
          <p:cNvGrpSpPr/>
          <p:nvPr/>
        </p:nvGrpSpPr>
        <p:grpSpPr>
          <a:xfrm>
            <a:off x="4916286" y="2275584"/>
            <a:ext cx="475125" cy="471432"/>
            <a:chOff x="-18668025" y="2435725"/>
            <a:chExt cx="305625" cy="303250"/>
          </a:xfrm>
        </p:grpSpPr>
        <p:sp>
          <p:nvSpPr>
            <p:cNvPr id="10296" name="Google Shape;10296;p68"/>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8"/>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8" name="Google Shape;10298;p68"/>
          <p:cNvGrpSpPr/>
          <p:nvPr/>
        </p:nvGrpSpPr>
        <p:grpSpPr>
          <a:xfrm>
            <a:off x="4915683" y="2850902"/>
            <a:ext cx="476329" cy="473881"/>
            <a:chOff x="-18668800" y="2807475"/>
            <a:chExt cx="306400" cy="304825"/>
          </a:xfrm>
        </p:grpSpPr>
        <p:sp>
          <p:nvSpPr>
            <p:cNvPr id="10299" name="Google Shape;10299;p68"/>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8"/>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8"/>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8"/>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8"/>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8"/>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8"/>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8"/>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8"/>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8" name="Google Shape;10308;p68"/>
          <p:cNvGrpSpPr/>
          <p:nvPr/>
        </p:nvGrpSpPr>
        <p:grpSpPr>
          <a:xfrm>
            <a:off x="7869652" y="1687693"/>
            <a:ext cx="416361" cy="475125"/>
            <a:chOff x="-16798200" y="2050575"/>
            <a:chExt cx="267825" cy="305625"/>
          </a:xfrm>
        </p:grpSpPr>
        <p:sp>
          <p:nvSpPr>
            <p:cNvPr id="10309" name="Google Shape;10309;p68"/>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8"/>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8"/>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2" name="Google Shape;10312;p68"/>
          <p:cNvGrpSpPr/>
          <p:nvPr/>
        </p:nvGrpSpPr>
        <p:grpSpPr>
          <a:xfrm>
            <a:off x="7840270" y="2852127"/>
            <a:ext cx="475125" cy="471432"/>
            <a:chOff x="-16817100" y="2801175"/>
            <a:chExt cx="305625" cy="303250"/>
          </a:xfrm>
        </p:grpSpPr>
        <p:sp>
          <p:nvSpPr>
            <p:cNvPr id="10313" name="Google Shape;10313;p68"/>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8"/>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8"/>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8"/>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8"/>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8"/>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8"/>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8"/>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1" name="Google Shape;10321;p68"/>
          <p:cNvGrpSpPr/>
          <p:nvPr/>
        </p:nvGrpSpPr>
        <p:grpSpPr>
          <a:xfrm>
            <a:off x="7247390" y="3444614"/>
            <a:ext cx="476329" cy="475125"/>
            <a:chOff x="-15717575" y="2786200"/>
            <a:chExt cx="306400" cy="305625"/>
          </a:xfrm>
        </p:grpSpPr>
        <p:sp>
          <p:nvSpPr>
            <p:cNvPr id="10322" name="Google Shape;10322;p68"/>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8"/>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8"/>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8"/>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8"/>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8"/>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8"/>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9" name="Google Shape;10329;p68"/>
          <p:cNvGrpSpPr/>
          <p:nvPr/>
        </p:nvGrpSpPr>
        <p:grpSpPr>
          <a:xfrm>
            <a:off x="2584963" y="1688296"/>
            <a:ext cx="475125" cy="473920"/>
            <a:chOff x="-20173175" y="2038750"/>
            <a:chExt cx="305625" cy="304850"/>
          </a:xfrm>
        </p:grpSpPr>
        <p:sp>
          <p:nvSpPr>
            <p:cNvPr id="10330" name="Google Shape;10330;p68"/>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8"/>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2" name="Google Shape;10332;p68"/>
          <p:cNvSpPr/>
          <p:nvPr/>
        </p:nvSpPr>
        <p:spPr>
          <a:xfrm>
            <a:off x="2584966" y="2275467"/>
            <a:ext cx="472676" cy="472054"/>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3" name="Google Shape;10333;p68"/>
          <p:cNvGrpSpPr/>
          <p:nvPr/>
        </p:nvGrpSpPr>
        <p:grpSpPr>
          <a:xfrm>
            <a:off x="2586187" y="2850282"/>
            <a:ext cx="472676" cy="475125"/>
            <a:chOff x="-20173175" y="2787775"/>
            <a:chExt cx="304050" cy="305625"/>
          </a:xfrm>
        </p:grpSpPr>
        <p:sp>
          <p:nvSpPr>
            <p:cNvPr id="10334" name="Google Shape;10334;p68"/>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8"/>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8"/>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8"/>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8"/>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8"/>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8"/>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1" name="Google Shape;10341;p68"/>
          <p:cNvGrpSpPr/>
          <p:nvPr/>
        </p:nvGrpSpPr>
        <p:grpSpPr>
          <a:xfrm>
            <a:off x="5511171" y="2275564"/>
            <a:ext cx="473881" cy="471471"/>
            <a:chOff x="-18294675" y="2434925"/>
            <a:chExt cx="304825" cy="303275"/>
          </a:xfrm>
        </p:grpSpPr>
        <p:sp>
          <p:nvSpPr>
            <p:cNvPr id="10342" name="Google Shape;10342;p68"/>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8"/>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8"/>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5" name="Google Shape;10345;p68"/>
          <p:cNvGrpSpPr/>
          <p:nvPr/>
        </p:nvGrpSpPr>
        <p:grpSpPr>
          <a:xfrm>
            <a:off x="5567487" y="2852107"/>
            <a:ext cx="361250" cy="471471"/>
            <a:chOff x="-18258450" y="2809825"/>
            <a:chExt cx="232375" cy="303275"/>
          </a:xfrm>
        </p:grpSpPr>
        <p:sp>
          <p:nvSpPr>
            <p:cNvPr id="10346" name="Google Shape;10346;p68"/>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8"/>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8"/>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9" name="Google Shape;10349;p68"/>
          <p:cNvSpPr/>
          <p:nvPr/>
        </p:nvSpPr>
        <p:spPr>
          <a:xfrm>
            <a:off x="1440583" y="3444743"/>
            <a:ext cx="471471" cy="475125"/>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0" name="Google Shape;10350;p68"/>
          <p:cNvGrpSpPr/>
          <p:nvPr/>
        </p:nvGrpSpPr>
        <p:grpSpPr>
          <a:xfrm>
            <a:off x="3777686" y="3445233"/>
            <a:ext cx="415117" cy="473920"/>
            <a:chOff x="-16422500" y="2425450"/>
            <a:chExt cx="267025" cy="304850"/>
          </a:xfrm>
        </p:grpSpPr>
        <p:sp>
          <p:nvSpPr>
            <p:cNvPr id="10351" name="Google Shape;10351;p68"/>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8"/>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8"/>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4" name="Google Shape;10354;p68"/>
          <p:cNvGrpSpPr/>
          <p:nvPr/>
        </p:nvGrpSpPr>
        <p:grpSpPr>
          <a:xfrm>
            <a:off x="6080447" y="3445838"/>
            <a:ext cx="473920" cy="472676"/>
            <a:chOff x="-16442200" y="2801175"/>
            <a:chExt cx="304850" cy="304050"/>
          </a:xfrm>
        </p:grpSpPr>
        <p:sp>
          <p:nvSpPr>
            <p:cNvPr id="10355" name="Google Shape;10355;p68"/>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8"/>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8"/>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58" name="Google Shape;10358;p68"/>
          <p:cNvSpPr/>
          <p:nvPr/>
        </p:nvSpPr>
        <p:spPr>
          <a:xfrm>
            <a:off x="3191655" y="3447191"/>
            <a:ext cx="471432" cy="470228"/>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8"/>
          <p:cNvSpPr/>
          <p:nvPr/>
        </p:nvSpPr>
        <p:spPr>
          <a:xfrm>
            <a:off x="3158033" y="1706376"/>
            <a:ext cx="475125" cy="438086"/>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0" name="Google Shape;10360;p68"/>
          <p:cNvGrpSpPr/>
          <p:nvPr/>
        </p:nvGrpSpPr>
        <p:grpSpPr>
          <a:xfrm>
            <a:off x="3156161" y="2276343"/>
            <a:ext cx="481265" cy="469917"/>
            <a:chOff x="-19802200" y="2416025"/>
            <a:chExt cx="309575" cy="302275"/>
          </a:xfrm>
        </p:grpSpPr>
        <p:sp>
          <p:nvSpPr>
            <p:cNvPr id="10361" name="Google Shape;10361;p68"/>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8"/>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8"/>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8"/>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8"/>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6" name="Google Shape;10366;p68"/>
          <p:cNvGrpSpPr/>
          <p:nvPr/>
        </p:nvGrpSpPr>
        <p:grpSpPr>
          <a:xfrm>
            <a:off x="3159232" y="2851506"/>
            <a:ext cx="475125" cy="472676"/>
            <a:chOff x="-19801400" y="2788575"/>
            <a:chExt cx="305625" cy="304050"/>
          </a:xfrm>
        </p:grpSpPr>
        <p:sp>
          <p:nvSpPr>
            <p:cNvPr id="10367" name="Google Shape;10367;p68"/>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8"/>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8"/>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8"/>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8"/>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8"/>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3" name="Google Shape;10373;p68"/>
          <p:cNvGrpSpPr/>
          <p:nvPr/>
        </p:nvGrpSpPr>
        <p:grpSpPr>
          <a:xfrm>
            <a:off x="6114308" y="1688916"/>
            <a:ext cx="422463" cy="472676"/>
            <a:chOff x="-17903225" y="2060800"/>
            <a:chExt cx="271750" cy="304050"/>
          </a:xfrm>
        </p:grpSpPr>
        <p:sp>
          <p:nvSpPr>
            <p:cNvPr id="10374" name="Google Shape;10374;p68"/>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8"/>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8"/>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68"/>
          <p:cNvGrpSpPr/>
          <p:nvPr/>
        </p:nvGrpSpPr>
        <p:grpSpPr>
          <a:xfrm>
            <a:off x="6088599" y="2274962"/>
            <a:ext cx="473881" cy="472676"/>
            <a:chOff x="-17918975" y="2435725"/>
            <a:chExt cx="304825" cy="304050"/>
          </a:xfrm>
        </p:grpSpPr>
        <p:sp>
          <p:nvSpPr>
            <p:cNvPr id="10378" name="Google Shape;10378;p68"/>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8"/>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0" name="Google Shape;10380;p68"/>
          <p:cNvGrpSpPr/>
          <p:nvPr/>
        </p:nvGrpSpPr>
        <p:grpSpPr>
          <a:xfrm>
            <a:off x="6117359" y="2852729"/>
            <a:ext cx="416361" cy="470228"/>
            <a:chOff x="-17899300" y="2810625"/>
            <a:chExt cx="267825" cy="302475"/>
          </a:xfrm>
        </p:grpSpPr>
        <p:sp>
          <p:nvSpPr>
            <p:cNvPr id="10381" name="Google Shape;10381;p68"/>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8"/>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8"/>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4" name="Google Shape;10384;p68"/>
          <p:cNvGrpSpPr/>
          <p:nvPr/>
        </p:nvGrpSpPr>
        <p:grpSpPr>
          <a:xfrm>
            <a:off x="2023212" y="3461166"/>
            <a:ext cx="472676" cy="442089"/>
            <a:chOff x="-16066500" y="2060800"/>
            <a:chExt cx="304050" cy="284375"/>
          </a:xfrm>
        </p:grpSpPr>
        <p:sp>
          <p:nvSpPr>
            <p:cNvPr id="10385" name="Google Shape;10385;p68"/>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8"/>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8"/>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8"/>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8"/>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90" name="Google Shape;10390;p68"/>
          <p:cNvSpPr/>
          <p:nvPr/>
        </p:nvSpPr>
        <p:spPr>
          <a:xfrm>
            <a:off x="4328946" y="3444762"/>
            <a:ext cx="475125" cy="475086"/>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8"/>
          <p:cNvSpPr/>
          <p:nvPr/>
        </p:nvSpPr>
        <p:spPr>
          <a:xfrm>
            <a:off x="6702735" y="3444898"/>
            <a:ext cx="391876" cy="474814"/>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8"/>
          <p:cNvSpPr/>
          <p:nvPr/>
        </p:nvSpPr>
        <p:spPr>
          <a:xfrm>
            <a:off x="5497759" y="3446880"/>
            <a:ext cx="475086" cy="47084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93" name="Google Shape;10393;p68"/>
          <p:cNvGrpSpPr/>
          <p:nvPr/>
        </p:nvGrpSpPr>
        <p:grpSpPr>
          <a:xfrm>
            <a:off x="7907919" y="2297751"/>
            <a:ext cx="368362" cy="419314"/>
            <a:chOff x="4995050" y="3245650"/>
            <a:chExt cx="236950" cy="269725"/>
          </a:xfrm>
        </p:grpSpPr>
        <p:sp>
          <p:nvSpPr>
            <p:cNvPr id="10394" name="Google Shape;10394;p68"/>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8"/>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8"/>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97" name="Google Shape;10397;p68"/>
            <p:cNvGrpSpPr/>
            <p:nvPr/>
          </p:nvGrpSpPr>
          <p:grpSpPr>
            <a:xfrm>
              <a:off x="4995050" y="3245650"/>
              <a:ext cx="236950" cy="269725"/>
              <a:chOff x="4995050" y="3245650"/>
              <a:chExt cx="236950" cy="269725"/>
            </a:xfrm>
          </p:grpSpPr>
          <p:sp>
            <p:nvSpPr>
              <p:cNvPr id="10398" name="Google Shape;10398;p68"/>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8"/>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00" name="Google Shape;10400;p68"/>
          <p:cNvGrpSpPr/>
          <p:nvPr/>
        </p:nvGrpSpPr>
        <p:grpSpPr>
          <a:xfrm>
            <a:off x="5507712" y="1689744"/>
            <a:ext cx="483749" cy="481292"/>
            <a:chOff x="4724650" y="2885700"/>
            <a:chExt cx="270750" cy="269375"/>
          </a:xfrm>
        </p:grpSpPr>
        <p:sp>
          <p:nvSpPr>
            <p:cNvPr id="10401" name="Google Shape;10401;p68"/>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8"/>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8"/>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8"/>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8"/>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8"/>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8"/>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68"/>
          <p:cNvGrpSpPr/>
          <p:nvPr/>
        </p:nvGrpSpPr>
        <p:grpSpPr>
          <a:xfrm>
            <a:off x="4374817" y="1683870"/>
            <a:ext cx="389425" cy="467822"/>
            <a:chOff x="4459350" y="2882125"/>
            <a:chExt cx="228375" cy="274350"/>
          </a:xfrm>
        </p:grpSpPr>
        <p:sp>
          <p:nvSpPr>
            <p:cNvPr id="10409" name="Google Shape;10409;p68"/>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8"/>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8"/>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8"/>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8"/>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0414" name="Google Shape;10414;p68"/>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0415" name="Google Shape;10415;p68"/>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Nature Icons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419"/>
        <p:cNvGrpSpPr/>
        <p:nvPr/>
      </p:nvGrpSpPr>
      <p:grpSpPr>
        <a:xfrm>
          <a:off x="0" y="0"/>
          <a:ext cx="0" cy="0"/>
          <a:chOff x="0" y="0"/>
          <a:chExt cx="0" cy="0"/>
        </a:xfrm>
      </p:grpSpPr>
      <p:sp>
        <p:nvSpPr>
          <p:cNvPr id="10420" name="Google Shape;10420;p69"/>
          <p:cNvSpPr txBox="1">
            <a:spLocks noGrp="1"/>
          </p:cNvSpPr>
          <p:nvPr>
            <p:ph type="title"/>
          </p:nvPr>
        </p:nvSpPr>
        <p:spPr>
          <a:xfrm>
            <a:off x="716700" y="511025"/>
            <a:ext cx="77106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421" name="Google Shape;10421;p69"/>
          <p:cNvSpPr/>
          <p:nvPr/>
        </p:nvSpPr>
        <p:spPr>
          <a:xfrm>
            <a:off x="832597" y="1630139"/>
            <a:ext cx="433284" cy="422781"/>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2" name="Google Shape;10422;p69"/>
          <p:cNvGrpSpPr/>
          <p:nvPr/>
        </p:nvGrpSpPr>
        <p:grpSpPr>
          <a:xfrm>
            <a:off x="835580" y="2140412"/>
            <a:ext cx="426462" cy="420796"/>
            <a:chOff x="-6713450" y="2397900"/>
            <a:chExt cx="295375" cy="291450"/>
          </a:xfrm>
        </p:grpSpPr>
        <p:sp>
          <p:nvSpPr>
            <p:cNvPr id="10423" name="Google Shape;10423;p69"/>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9"/>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25" name="Google Shape;10425;p69"/>
          <p:cNvSpPr/>
          <p:nvPr/>
        </p:nvSpPr>
        <p:spPr>
          <a:xfrm>
            <a:off x="847921" y="2660229"/>
            <a:ext cx="426499" cy="421914"/>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6" name="Google Shape;10426;p69"/>
          <p:cNvGrpSpPr/>
          <p:nvPr/>
        </p:nvGrpSpPr>
        <p:grpSpPr>
          <a:xfrm>
            <a:off x="3540341" y="1631401"/>
            <a:ext cx="423069" cy="420507"/>
            <a:chOff x="-4932650" y="2046625"/>
            <a:chExt cx="293025" cy="291250"/>
          </a:xfrm>
        </p:grpSpPr>
        <p:sp>
          <p:nvSpPr>
            <p:cNvPr id="10427" name="Google Shape;10427;p69"/>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69"/>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29" name="Google Shape;10429;p69"/>
          <p:cNvSpPr/>
          <p:nvPr/>
        </p:nvSpPr>
        <p:spPr>
          <a:xfrm>
            <a:off x="3541793" y="2140826"/>
            <a:ext cx="420796" cy="419677"/>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30" name="Google Shape;10430;p69"/>
          <p:cNvGrpSpPr/>
          <p:nvPr/>
        </p:nvGrpSpPr>
        <p:grpSpPr>
          <a:xfrm>
            <a:off x="3552272" y="2660957"/>
            <a:ext cx="423069" cy="420796"/>
            <a:chOff x="-4931075" y="2765725"/>
            <a:chExt cx="293025" cy="291450"/>
          </a:xfrm>
        </p:grpSpPr>
        <p:sp>
          <p:nvSpPr>
            <p:cNvPr id="10431" name="Google Shape;10431;p69"/>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9"/>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3" name="Google Shape;10433;p69"/>
          <p:cNvGrpSpPr/>
          <p:nvPr/>
        </p:nvGrpSpPr>
        <p:grpSpPr>
          <a:xfrm>
            <a:off x="6257840" y="1656289"/>
            <a:ext cx="420796" cy="370732"/>
            <a:chOff x="-3137650" y="2067900"/>
            <a:chExt cx="291450" cy="256775"/>
          </a:xfrm>
        </p:grpSpPr>
        <p:sp>
          <p:nvSpPr>
            <p:cNvPr id="10434" name="Google Shape;10434;p69"/>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9"/>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9"/>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7" name="Google Shape;10437;p69"/>
          <p:cNvGrpSpPr/>
          <p:nvPr/>
        </p:nvGrpSpPr>
        <p:grpSpPr>
          <a:xfrm>
            <a:off x="6257840" y="2139926"/>
            <a:ext cx="420796" cy="421770"/>
            <a:chOff x="-3137650" y="2408950"/>
            <a:chExt cx="291450" cy="292125"/>
          </a:xfrm>
        </p:grpSpPr>
        <p:sp>
          <p:nvSpPr>
            <p:cNvPr id="10438" name="Google Shape;10438;p69"/>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9"/>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9"/>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9"/>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9"/>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69"/>
          <p:cNvGrpSpPr/>
          <p:nvPr/>
        </p:nvGrpSpPr>
        <p:grpSpPr>
          <a:xfrm>
            <a:off x="6269771" y="2685412"/>
            <a:ext cx="420796" cy="371887"/>
            <a:chOff x="-3137650" y="2787000"/>
            <a:chExt cx="291450" cy="257575"/>
          </a:xfrm>
        </p:grpSpPr>
        <p:sp>
          <p:nvSpPr>
            <p:cNvPr id="10444" name="Google Shape;10444;p69"/>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9"/>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9"/>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9"/>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9"/>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9"/>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9"/>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9"/>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2" name="Google Shape;10452;p69"/>
          <p:cNvSpPr/>
          <p:nvPr/>
        </p:nvSpPr>
        <p:spPr>
          <a:xfrm>
            <a:off x="1347632" y="3294616"/>
            <a:ext cx="420796" cy="295690"/>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9"/>
          <p:cNvSpPr/>
          <p:nvPr/>
        </p:nvSpPr>
        <p:spPr>
          <a:xfrm>
            <a:off x="1376423" y="1630482"/>
            <a:ext cx="421914" cy="422095"/>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9"/>
          <p:cNvSpPr/>
          <p:nvPr/>
        </p:nvSpPr>
        <p:spPr>
          <a:xfrm>
            <a:off x="1374708" y="2139274"/>
            <a:ext cx="425343" cy="422781"/>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5" name="Google Shape;10455;p69"/>
          <p:cNvGrpSpPr/>
          <p:nvPr/>
        </p:nvGrpSpPr>
        <p:grpSpPr>
          <a:xfrm>
            <a:off x="1387948" y="2660397"/>
            <a:ext cx="421914" cy="421914"/>
            <a:chOff x="-6354300" y="2757075"/>
            <a:chExt cx="292225" cy="292225"/>
          </a:xfrm>
        </p:grpSpPr>
        <p:sp>
          <p:nvSpPr>
            <p:cNvPr id="10456" name="Google Shape;10456;p69"/>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9"/>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9"/>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9"/>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69"/>
          <p:cNvGrpSpPr/>
          <p:nvPr/>
        </p:nvGrpSpPr>
        <p:grpSpPr>
          <a:xfrm>
            <a:off x="4081951" y="1629560"/>
            <a:ext cx="424188" cy="424188"/>
            <a:chOff x="-4573475" y="2045850"/>
            <a:chExt cx="293800" cy="293800"/>
          </a:xfrm>
        </p:grpSpPr>
        <p:sp>
          <p:nvSpPr>
            <p:cNvPr id="10461" name="Google Shape;10461;p69"/>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9"/>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69"/>
          <p:cNvGrpSpPr/>
          <p:nvPr/>
        </p:nvGrpSpPr>
        <p:grpSpPr>
          <a:xfrm>
            <a:off x="4081374" y="2138699"/>
            <a:ext cx="425343" cy="424225"/>
            <a:chOff x="-4570325" y="2405775"/>
            <a:chExt cx="294600" cy="293825"/>
          </a:xfrm>
        </p:grpSpPr>
        <p:sp>
          <p:nvSpPr>
            <p:cNvPr id="10464" name="Google Shape;10464;p69"/>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9"/>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6" name="Google Shape;10466;p69"/>
          <p:cNvGrpSpPr/>
          <p:nvPr/>
        </p:nvGrpSpPr>
        <p:grpSpPr>
          <a:xfrm>
            <a:off x="4094442" y="2659838"/>
            <a:ext cx="423069" cy="423033"/>
            <a:chOff x="-4572700" y="2764950"/>
            <a:chExt cx="293025" cy="293000"/>
          </a:xfrm>
        </p:grpSpPr>
        <p:sp>
          <p:nvSpPr>
            <p:cNvPr id="10467" name="Google Shape;10467;p69"/>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9"/>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9"/>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9"/>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9"/>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2" name="Google Shape;10472;p69"/>
          <p:cNvGrpSpPr/>
          <p:nvPr/>
        </p:nvGrpSpPr>
        <p:grpSpPr>
          <a:xfrm>
            <a:off x="6813205" y="1631239"/>
            <a:ext cx="414840" cy="420832"/>
            <a:chOff x="-2777700" y="2049775"/>
            <a:chExt cx="287325" cy="291475"/>
          </a:xfrm>
        </p:grpSpPr>
        <p:sp>
          <p:nvSpPr>
            <p:cNvPr id="10473" name="Google Shape;10473;p69"/>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9"/>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9"/>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6" name="Google Shape;10476;p69"/>
          <p:cNvGrpSpPr/>
          <p:nvPr/>
        </p:nvGrpSpPr>
        <p:grpSpPr>
          <a:xfrm>
            <a:off x="6809667" y="2140431"/>
            <a:ext cx="421914" cy="420759"/>
            <a:chOff x="-2571737" y="2403625"/>
            <a:chExt cx="292225" cy="291425"/>
          </a:xfrm>
        </p:grpSpPr>
        <p:sp>
          <p:nvSpPr>
            <p:cNvPr id="10477" name="Google Shape;10477;p69"/>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9"/>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9"/>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9"/>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9"/>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9"/>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9"/>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4" name="Google Shape;10484;p69"/>
          <p:cNvGrpSpPr/>
          <p:nvPr/>
        </p:nvGrpSpPr>
        <p:grpSpPr>
          <a:xfrm>
            <a:off x="6809667" y="2661534"/>
            <a:ext cx="421914" cy="419640"/>
            <a:chOff x="-2571737" y="2764550"/>
            <a:chExt cx="292225" cy="290650"/>
          </a:xfrm>
        </p:grpSpPr>
        <p:sp>
          <p:nvSpPr>
            <p:cNvPr id="10485" name="Google Shape;10485;p69"/>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9"/>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9"/>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8" name="Google Shape;10488;p69"/>
          <p:cNvGrpSpPr/>
          <p:nvPr/>
        </p:nvGrpSpPr>
        <p:grpSpPr>
          <a:xfrm>
            <a:off x="3009168" y="3230538"/>
            <a:ext cx="421914" cy="423864"/>
            <a:chOff x="-1333975" y="2365850"/>
            <a:chExt cx="292225" cy="293575"/>
          </a:xfrm>
        </p:grpSpPr>
        <p:sp>
          <p:nvSpPr>
            <p:cNvPr id="10489" name="Google Shape;10489;p69"/>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9"/>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9"/>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9"/>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9"/>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9"/>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9"/>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9"/>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7" name="Google Shape;10497;p69"/>
          <p:cNvGrpSpPr/>
          <p:nvPr/>
        </p:nvGrpSpPr>
        <p:grpSpPr>
          <a:xfrm>
            <a:off x="1942643" y="2660397"/>
            <a:ext cx="398020" cy="421914"/>
            <a:chOff x="-5995925" y="2757850"/>
            <a:chExt cx="275675" cy="292225"/>
          </a:xfrm>
        </p:grpSpPr>
        <p:sp>
          <p:nvSpPr>
            <p:cNvPr id="10498" name="Google Shape;10498;p69"/>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9"/>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9"/>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9"/>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9"/>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9"/>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9"/>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9"/>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9"/>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69"/>
          <p:cNvGrpSpPr/>
          <p:nvPr/>
        </p:nvGrpSpPr>
        <p:grpSpPr>
          <a:xfrm>
            <a:off x="4622930" y="1631816"/>
            <a:ext cx="421951" cy="419677"/>
            <a:chOff x="-4211975" y="2046625"/>
            <a:chExt cx="292250" cy="290675"/>
          </a:xfrm>
        </p:grpSpPr>
        <p:sp>
          <p:nvSpPr>
            <p:cNvPr id="10508" name="Google Shape;10508;p69"/>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9"/>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0" name="Google Shape;10510;p69"/>
          <p:cNvGrpSpPr/>
          <p:nvPr/>
        </p:nvGrpSpPr>
        <p:grpSpPr>
          <a:xfrm>
            <a:off x="4672976" y="2138699"/>
            <a:ext cx="321859" cy="424225"/>
            <a:chOff x="-4178875" y="2405775"/>
            <a:chExt cx="222925" cy="293825"/>
          </a:xfrm>
        </p:grpSpPr>
        <p:sp>
          <p:nvSpPr>
            <p:cNvPr id="10511" name="Google Shape;10511;p69"/>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9"/>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9"/>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4" name="Google Shape;10514;p69"/>
          <p:cNvGrpSpPr/>
          <p:nvPr/>
        </p:nvGrpSpPr>
        <p:grpSpPr>
          <a:xfrm>
            <a:off x="4635439" y="2673483"/>
            <a:ext cx="420796" cy="395746"/>
            <a:chOff x="-4211975" y="2783850"/>
            <a:chExt cx="291450" cy="274100"/>
          </a:xfrm>
        </p:grpSpPr>
        <p:sp>
          <p:nvSpPr>
            <p:cNvPr id="10515" name="Google Shape;10515;p69"/>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9"/>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9"/>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18" name="Google Shape;10518;p69"/>
          <p:cNvSpPr/>
          <p:nvPr/>
        </p:nvSpPr>
        <p:spPr>
          <a:xfrm>
            <a:off x="7351333" y="1629995"/>
            <a:ext cx="399175" cy="423069"/>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19" name="Google Shape;10519;p69"/>
          <p:cNvGrpSpPr/>
          <p:nvPr/>
        </p:nvGrpSpPr>
        <p:grpSpPr>
          <a:xfrm>
            <a:off x="7340368" y="2140413"/>
            <a:ext cx="420796" cy="420796"/>
            <a:chOff x="-2419325" y="2408150"/>
            <a:chExt cx="291450" cy="291450"/>
          </a:xfrm>
        </p:grpSpPr>
        <p:sp>
          <p:nvSpPr>
            <p:cNvPr id="10520" name="Google Shape;10520;p69"/>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9"/>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9"/>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9"/>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9"/>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9"/>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9"/>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7" name="Google Shape;10527;p69"/>
          <p:cNvSpPr/>
          <p:nvPr/>
        </p:nvSpPr>
        <p:spPr>
          <a:xfrm>
            <a:off x="7350758" y="2659651"/>
            <a:ext cx="424188" cy="423069"/>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8" name="Google Shape;10528;p69"/>
          <p:cNvGrpSpPr/>
          <p:nvPr/>
        </p:nvGrpSpPr>
        <p:grpSpPr>
          <a:xfrm>
            <a:off x="4661893" y="3231514"/>
            <a:ext cx="420796" cy="421914"/>
            <a:chOff x="-1333200" y="2770450"/>
            <a:chExt cx="291450" cy="292225"/>
          </a:xfrm>
        </p:grpSpPr>
        <p:sp>
          <p:nvSpPr>
            <p:cNvPr id="10529" name="Google Shape;10529;p69"/>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9"/>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1" name="Google Shape;10531;p69"/>
          <p:cNvGrpSpPr/>
          <p:nvPr/>
        </p:nvGrpSpPr>
        <p:grpSpPr>
          <a:xfrm>
            <a:off x="2458506" y="1631256"/>
            <a:ext cx="423069" cy="420796"/>
            <a:chOff x="-5635200" y="2037975"/>
            <a:chExt cx="293025" cy="291450"/>
          </a:xfrm>
        </p:grpSpPr>
        <p:sp>
          <p:nvSpPr>
            <p:cNvPr id="10532" name="Google Shape;10532;p69"/>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9"/>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4" name="Google Shape;10534;p69"/>
          <p:cNvGrpSpPr/>
          <p:nvPr/>
        </p:nvGrpSpPr>
        <p:grpSpPr>
          <a:xfrm>
            <a:off x="2456792" y="2140412"/>
            <a:ext cx="426499" cy="420796"/>
            <a:chOff x="-5637575" y="2397900"/>
            <a:chExt cx="295400" cy="291450"/>
          </a:xfrm>
        </p:grpSpPr>
        <p:sp>
          <p:nvSpPr>
            <p:cNvPr id="10535" name="Google Shape;10535;p69"/>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9"/>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9"/>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9"/>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9" name="Google Shape;10539;p69"/>
          <p:cNvGrpSpPr/>
          <p:nvPr/>
        </p:nvGrpSpPr>
        <p:grpSpPr>
          <a:xfrm>
            <a:off x="2470455" y="2660397"/>
            <a:ext cx="423033" cy="421914"/>
            <a:chOff x="-5635975" y="2757075"/>
            <a:chExt cx="293000" cy="292225"/>
          </a:xfrm>
        </p:grpSpPr>
        <p:sp>
          <p:nvSpPr>
            <p:cNvPr id="10540" name="Google Shape;10540;p69"/>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9"/>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2" name="Google Shape;10542;p69"/>
          <p:cNvGrpSpPr/>
          <p:nvPr/>
        </p:nvGrpSpPr>
        <p:grpSpPr>
          <a:xfrm>
            <a:off x="5154391" y="1631256"/>
            <a:ext cx="423069" cy="420796"/>
            <a:chOff x="-3854375" y="2046625"/>
            <a:chExt cx="293025" cy="291450"/>
          </a:xfrm>
        </p:grpSpPr>
        <p:sp>
          <p:nvSpPr>
            <p:cNvPr id="10543" name="Google Shape;10543;p69"/>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9"/>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5" name="Google Shape;10545;p69"/>
          <p:cNvGrpSpPr/>
          <p:nvPr/>
        </p:nvGrpSpPr>
        <p:grpSpPr>
          <a:xfrm>
            <a:off x="5153254" y="2138717"/>
            <a:ext cx="425343" cy="424188"/>
            <a:chOff x="-3854375" y="2405000"/>
            <a:chExt cx="294600" cy="293800"/>
          </a:xfrm>
        </p:grpSpPr>
        <p:sp>
          <p:nvSpPr>
            <p:cNvPr id="10546" name="Google Shape;10546;p69"/>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9"/>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8" name="Google Shape;10548;p69"/>
          <p:cNvGrpSpPr/>
          <p:nvPr/>
        </p:nvGrpSpPr>
        <p:grpSpPr>
          <a:xfrm>
            <a:off x="5167459" y="2659838"/>
            <a:ext cx="420796" cy="423033"/>
            <a:chOff x="-3852025" y="2764950"/>
            <a:chExt cx="291450" cy="293000"/>
          </a:xfrm>
        </p:grpSpPr>
        <p:sp>
          <p:nvSpPr>
            <p:cNvPr id="10549" name="Google Shape;10549;p69"/>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9"/>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51" name="Google Shape;10551;p69"/>
          <p:cNvSpPr/>
          <p:nvPr/>
        </p:nvSpPr>
        <p:spPr>
          <a:xfrm>
            <a:off x="7889488" y="1681753"/>
            <a:ext cx="421914" cy="319549"/>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9"/>
          <p:cNvSpPr/>
          <p:nvPr/>
        </p:nvSpPr>
        <p:spPr>
          <a:xfrm>
            <a:off x="7889488" y="2140284"/>
            <a:ext cx="421914" cy="420759"/>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3" name="Google Shape;10553;p69"/>
          <p:cNvGrpSpPr/>
          <p:nvPr/>
        </p:nvGrpSpPr>
        <p:grpSpPr>
          <a:xfrm>
            <a:off x="7890048" y="2660398"/>
            <a:ext cx="420796" cy="421914"/>
            <a:chOff x="-2060175" y="2768875"/>
            <a:chExt cx="291450" cy="292225"/>
          </a:xfrm>
        </p:grpSpPr>
        <p:sp>
          <p:nvSpPr>
            <p:cNvPr id="10554" name="Google Shape;10554;p69"/>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9"/>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6" name="Google Shape;10556;p69"/>
          <p:cNvGrpSpPr/>
          <p:nvPr/>
        </p:nvGrpSpPr>
        <p:grpSpPr>
          <a:xfrm>
            <a:off x="1903657" y="3232071"/>
            <a:ext cx="421914" cy="420796"/>
            <a:chOff x="-937025" y="2064750"/>
            <a:chExt cx="292225" cy="291450"/>
          </a:xfrm>
        </p:grpSpPr>
        <p:sp>
          <p:nvSpPr>
            <p:cNvPr id="10557" name="Google Shape;10557;p69"/>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9"/>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9"/>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0" name="Google Shape;10560;p69"/>
          <p:cNvGrpSpPr/>
          <p:nvPr/>
        </p:nvGrpSpPr>
        <p:grpSpPr>
          <a:xfrm>
            <a:off x="3006820" y="1630697"/>
            <a:ext cx="421951" cy="421914"/>
            <a:chOff x="-5276050" y="2037975"/>
            <a:chExt cx="292250" cy="292225"/>
          </a:xfrm>
        </p:grpSpPr>
        <p:sp>
          <p:nvSpPr>
            <p:cNvPr id="10561" name="Google Shape;10561;p69"/>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9"/>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9"/>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64" name="Google Shape;10564;p69"/>
          <p:cNvSpPr/>
          <p:nvPr/>
        </p:nvSpPr>
        <p:spPr>
          <a:xfrm>
            <a:off x="3003187" y="2152917"/>
            <a:ext cx="429891" cy="395493"/>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9"/>
          <p:cNvSpPr/>
          <p:nvPr/>
        </p:nvSpPr>
        <p:spPr>
          <a:xfrm>
            <a:off x="3019106" y="2660806"/>
            <a:ext cx="421914" cy="420759"/>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66" name="Google Shape;10566;p69"/>
          <p:cNvGrpSpPr/>
          <p:nvPr/>
        </p:nvGrpSpPr>
        <p:grpSpPr>
          <a:xfrm>
            <a:off x="5765634" y="1631256"/>
            <a:ext cx="324133" cy="420796"/>
            <a:chOff x="-3462150" y="2046625"/>
            <a:chExt cx="224500" cy="291450"/>
          </a:xfrm>
        </p:grpSpPr>
        <p:sp>
          <p:nvSpPr>
            <p:cNvPr id="10567" name="Google Shape;10567;p69"/>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9"/>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9"/>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9"/>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9"/>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9"/>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9"/>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4" name="Google Shape;10574;p69"/>
          <p:cNvGrpSpPr/>
          <p:nvPr/>
        </p:nvGrpSpPr>
        <p:grpSpPr>
          <a:xfrm>
            <a:off x="5741197" y="2139276"/>
            <a:ext cx="373006" cy="423069"/>
            <a:chOff x="-3478675" y="2405775"/>
            <a:chExt cx="258350" cy="293025"/>
          </a:xfrm>
        </p:grpSpPr>
        <p:sp>
          <p:nvSpPr>
            <p:cNvPr id="10575" name="Google Shape;10575;p69"/>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9"/>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9"/>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9"/>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9" name="Google Shape;10579;p69"/>
          <p:cNvGrpSpPr/>
          <p:nvPr/>
        </p:nvGrpSpPr>
        <p:grpSpPr>
          <a:xfrm>
            <a:off x="5803715" y="2660398"/>
            <a:ext cx="271831" cy="421914"/>
            <a:chOff x="-3443250" y="2765725"/>
            <a:chExt cx="188275" cy="292225"/>
          </a:xfrm>
        </p:grpSpPr>
        <p:sp>
          <p:nvSpPr>
            <p:cNvPr id="10580" name="Google Shape;10580;p69"/>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9"/>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9"/>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9"/>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69"/>
          <p:cNvGrpSpPr/>
          <p:nvPr/>
        </p:nvGrpSpPr>
        <p:grpSpPr>
          <a:xfrm>
            <a:off x="832612" y="3230934"/>
            <a:ext cx="371887" cy="423069"/>
            <a:chOff x="-1684475" y="2049000"/>
            <a:chExt cx="257575" cy="293025"/>
          </a:xfrm>
        </p:grpSpPr>
        <p:sp>
          <p:nvSpPr>
            <p:cNvPr id="10585" name="Google Shape;10585;p69"/>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9"/>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9"/>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9"/>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89" name="Google Shape;10589;p69"/>
          <p:cNvSpPr/>
          <p:nvPr/>
        </p:nvSpPr>
        <p:spPr>
          <a:xfrm>
            <a:off x="2460792" y="3231775"/>
            <a:ext cx="440106" cy="421373"/>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0" name="Google Shape;10590;p69"/>
          <p:cNvGrpSpPr/>
          <p:nvPr/>
        </p:nvGrpSpPr>
        <p:grpSpPr>
          <a:xfrm>
            <a:off x="4122504" y="3231514"/>
            <a:ext cx="420796" cy="421914"/>
            <a:chOff x="-1700225" y="2768875"/>
            <a:chExt cx="291450" cy="292225"/>
          </a:xfrm>
        </p:grpSpPr>
        <p:sp>
          <p:nvSpPr>
            <p:cNvPr id="10591" name="Google Shape;10591;p69"/>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9"/>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9"/>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9"/>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9"/>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9"/>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7" name="Google Shape;10597;p69"/>
          <p:cNvGrpSpPr/>
          <p:nvPr/>
        </p:nvGrpSpPr>
        <p:grpSpPr>
          <a:xfrm>
            <a:off x="3590852" y="3230935"/>
            <a:ext cx="371887" cy="423069"/>
            <a:chOff x="-919700" y="2420750"/>
            <a:chExt cx="257575" cy="293025"/>
          </a:xfrm>
        </p:grpSpPr>
        <p:sp>
          <p:nvSpPr>
            <p:cNvPr id="10598" name="Google Shape;10598;p69"/>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9"/>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9"/>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1" name="Google Shape;10601;p69"/>
          <p:cNvGrpSpPr/>
          <p:nvPr/>
        </p:nvGrpSpPr>
        <p:grpSpPr>
          <a:xfrm>
            <a:off x="1926044" y="1645950"/>
            <a:ext cx="409531" cy="410617"/>
            <a:chOff x="6679825" y="2693700"/>
            <a:chExt cx="257875" cy="258575"/>
          </a:xfrm>
        </p:grpSpPr>
        <p:sp>
          <p:nvSpPr>
            <p:cNvPr id="10602" name="Google Shape;10602;p69"/>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9"/>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4" name="Google Shape;10604;p69"/>
          <p:cNvGrpSpPr/>
          <p:nvPr/>
        </p:nvGrpSpPr>
        <p:grpSpPr>
          <a:xfrm>
            <a:off x="1915618" y="2142110"/>
            <a:ext cx="420531" cy="417262"/>
            <a:chOff x="6790450" y="3119050"/>
            <a:chExt cx="262750" cy="260675"/>
          </a:xfrm>
        </p:grpSpPr>
        <p:sp>
          <p:nvSpPr>
            <p:cNvPr id="10605" name="Google Shape;10605;p69"/>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9"/>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7" name="Google Shape;10607;p69"/>
          <p:cNvGrpSpPr/>
          <p:nvPr/>
        </p:nvGrpSpPr>
        <p:grpSpPr>
          <a:xfrm>
            <a:off x="6542730" y="3755436"/>
            <a:ext cx="358093" cy="407391"/>
            <a:chOff x="7660859" y="2571753"/>
            <a:chExt cx="366561" cy="417024"/>
          </a:xfrm>
        </p:grpSpPr>
        <p:sp>
          <p:nvSpPr>
            <p:cNvPr id="10608" name="Google Shape;10608;p69"/>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9"/>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9"/>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69"/>
          <p:cNvGrpSpPr/>
          <p:nvPr/>
        </p:nvGrpSpPr>
        <p:grpSpPr>
          <a:xfrm>
            <a:off x="4077412" y="3755436"/>
            <a:ext cx="407391" cy="407391"/>
            <a:chOff x="5566722" y="2571753"/>
            <a:chExt cx="417024" cy="417024"/>
          </a:xfrm>
        </p:grpSpPr>
        <p:sp>
          <p:nvSpPr>
            <p:cNvPr id="10612" name="Google Shape;10612;p69"/>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9"/>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69"/>
          <p:cNvGrpSpPr/>
          <p:nvPr/>
        </p:nvGrpSpPr>
        <p:grpSpPr>
          <a:xfrm>
            <a:off x="4693744" y="3857692"/>
            <a:ext cx="407381" cy="202880"/>
            <a:chOff x="6090251" y="2676413"/>
            <a:chExt cx="417014" cy="207677"/>
          </a:xfrm>
        </p:grpSpPr>
        <p:sp>
          <p:nvSpPr>
            <p:cNvPr id="10615" name="Google Shape;10615;p69"/>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9"/>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9"/>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9"/>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69"/>
          <p:cNvGrpSpPr/>
          <p:nvPr/>
        </p:nvGrpSpPr>
        <p:grpSpPr>
          <a:xfrm>
            <a:off x="5926398" y="3755436"/>
            <a:ext cx="407391" cy="407391"/>
            <a:chOff x="7137330" y="2571753"/>
            <a:chExt cx="417024" cy="417024"/>
          </a:xfrm>
        </p:grpSpPr>
        <p:sp>
          <p:nvSpPr>
            <p:cNvPr id="10620" name="Google Shape;10620;p69"/>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9"/>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9"/>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3" name="Google Shape;10623;p69"/>
          <p:cNvGrpSpPr/>
          <p:nvPr/>
        </p:nvGrpSpPr>
        <p:grpSpPr>
          <a:xfrm>
            <a:off x="5310066" y="3755436"/>
            <a:ext cx="407391" cy="407391"/>
            <a:chOff x="6613801" y="2571753"/>
            <a:chExt cx="417024" cy="417024"/>
          </a:xfrm>
        </p:grpSpPr>
        <p:sp>
          <p:nvSpPr>
            <p:cNvPr id="10624" name="Google Shape;10624;p69"/>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9"/>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9"/>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9"/>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9"/>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9" name="Google Shape;10629;p69"/>
          <p:cNvGrpSpPr/>
          <p:nvPr/>
        </p:nvGrpSpPr>
        <p:grpSpPr>
          <a:xfrm>
            <a:off x="7896740" y="3238780"/>
            <a:ext cx="407411" cy="407411"/>
            <a:chOff x="2964567" y="2571753"/>
            <a:chExt cx="417045" cy="417045"/>
          </a:xfrm>
        </p:grpSpPr>
        <p:sp>
          <p:nvSpPr>
            <p:cNvPr id="10630" name="Google Shape;10630;p69"/>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9"/>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2" name="Google Shape;10632;p69"/>
          <p:cNvGrpSpPr/>
          <p:nvPr/>
        </p:nvGrpSpPr>
        <p:grpSpPr>
          <a:xfrm>
            <a:off x="1612062" y="3815897"/>
            <a:ext cx="407391" cy="286470"/>
            <a:chOff x="3476576" y="2633631"/>
            <a:chExt cx="417024" cy="293244"/>
          </a:xfrm>
        </p:grpSpPr>
        <p:sp>
          <p:nvSpPr>
            <p:cNvPr id="10633" name="Google Shape;10633;p69"/>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9"/>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5" name="Google Shape;10635;p69"/>
          <p:cNvGrpSpPr/>
          <p:nvPr/>
        </p:nvGrpSpPr>
        <p:grpSpPr>
          <a:xfrm>
            <a:off x="2228394" y="3755508"/>
            <a:ext cx="407411" cy="407248"/>
            <a:chOff x="3988564" y="2571836"/>
            <a:chExt cx="417045" cy="416878"/>
          </a:xfrm>
        </p:grpSpPr>
        <p:sp>
          <p:nvSpPr>
            <p:cNvPr id="10636" name="Google Shape;10636;p69"/>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9"/>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8" name="Google Shape;10638;p69"/>
          <p:cNvGrpSpPr/>
          <p:nvPr/>
        </p:nvGrpSpPr>
        <p:grpSpPr>
          <a:xfrm>
            <a:off x="2844747" y="3755436"/>
            <a:ext cx="407391" cy="407391"/>
            <a:chOff x="4500573" y="2571753"/>
            <a:chExt cx="417024" cy="417024"/>
          </a:xfrm>
        </p:grpSpPr>
        <p:sp>
          <p:nvSpPr>
            <p:cNvPr id="10639" name="Google Shape;10639;p69"/>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9"/>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69"/>
          <p:cNvGrpSpPr/>
          <p:nvPr/>
        </p:nvGrpSpPr>
        <p:grpSpPr>
          <a:xfrm>
            <a:off x="3461079" y="3755436"/>
            <a:ext cx="407391" cy="407391"/>
            <a:chOff x="5012603" y="2571753"/>
            <a:chExt cx="417024" cy="417024"/>
          </a:xfrm>
        </p:grpSpPr>
        <p:sp>
          <p:nvSpPr>
            <p:cNvPr id="10642" name="Google Shape;10642;p69"/>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9"/>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4" name="Google Shape;10644;p69"/>
          <p:cNvSpPr/>
          <p:nvPr/>
        </p:nvSpPr>
        <p:spPr>
          <a:xfrm>
            <a:off x="5201286" y="3238852"/>
            <a:ext cx="407383" cy="407383"/>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45" name="Google Shape;10645;p69"/>
          <p:cNvGrpSpPr/>
          <p:nvPr/>
        </p:nvGrpSpPr>
        <p:grpSpPr>
          <a:xfrm>
            <a:off x="5721826" y="3238790"/>
            <a:ext cx="407432" cy="407391"/>
            <a:chOff x="812101" y="2571761"/>
            <a:chExt cx="417066" cy="417024"/>
          </a:xfrm>
        </p:grpSpPr>
        <p:sp>
          <p:nvSpPr>
            <p:cNvPr id="10646" name="Google Shape;10646;p69"/>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9"/>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9"/>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9"/>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69"/>
          <p:cNvGrpSpPr/>
          <p:nvPr/>
        </p:nvGrpSpPr>
        <p:grpSpPr>
          <a:xfrm>
            <a:off x="6242420" y="3238790"/>
            <a:ext cx="407391" cy="407391"/>
            <a:chOff x="1323129" y="2571761"/>
            <a:chExt cx="417024" cy="417024"/>
          </a:xfrm>
        </p:grpSpPr>
        <p:sp>
          <p:nvSpPr>
            <p:cNvPr id="10651" name="Google Shape;10651;p69"/>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9"/>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9"/>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9"/>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5" name="Google Shape;10655;p69"/>
          <p:cNvSpPr/>
          <p:nvPr/>
        </p:nvSpPr>
        <p:spPr>
          <a:xfrm>
            <a:off x="6815924" y="3275603"/>
            <a:ext cx="409401" cy="333886"/>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6" name="Google Shape;10656;p69"/>
          <p:cNvGrpSpPr/>
          <p:nvPr/>
        </p:nvGrpSpPr>
        <p:grpSpPr>
          <a:xfrm>
            <a:off x="7378895" y="3238843"/>
            <a:ext cx="408023" cy="407411"/>
            <a:chOff x="2344476" y="2571761"/>
            <a:chExt cx="417671" cy="417045"/>
          </a:xfrm>
        </p:grpSpPr>
        <p:sp>
          <p:nvSpPr>
            <p:cNvPr id="10657" name="Google Shape;10657;p69"/>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9"/>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9" name="Google Shape;10659;p69"/>
          <p:cNvGrpSpPr/>
          <p:nvPr/>
        </p:nvGrpSpPr>
        <p:grpSpPr>
          <a:xfrm>
            <a:off x="7109755" y="3759535"/>
            <a:ext cx="399178" cy="399178"/>
            <a:chOff x="2038375" y="3798025"/>
            <a:chExt cx="841792" cy="841792"/>
          </a:xfrm>
        </p:grpSpPr>
        <p:sp>
          <p:nvSpPr>
            <p:cNvPr id="10660" name="Google Shape;10660;p69"/>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9"/>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24"/>
        <p:cNvGrpSpPr/>
        <p:nvPr/>
      </p:nvGrpSpPr>
      <p:grpSpPr>
        <a:xfrm>
          <a:off x="0" y="0"/>
          <a:ext cx="0" cy="0"/>
          <a:chOff x="0" y="0"/>
          <a:chExt cx="0" cy="0"/>
        </a:xfrm>
      </p:grpSpPr>
      <p:sp>
        <p:nvSpPr>
          <p:cNvPr id="525" name="Google Shape;525;p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Things to include in your portfolio</a:t>
            </a:r>
            <a:endParaRPr/>
          </a:p>
        </p:txBody>
      </p:sp>
      <p:sp>
        <p:nvSpPr>
          <p:cNvPr id="526" name="Google Shape;526;p35"/>
          <p:cNvSpPr txBox="1">
            <a:spLocks noGrp="1"/>
          </p:cNvSpPr>
          <p:nvPr>
            <p:ph type="subTitle" idx="6"/>
          </p:nvPr>
        </p:nvSpPr>
        <p:spPr>
          <a:xfrm>
            <a:off x="6173683" y="1653831"/>
            <a:ext cx="2250300" cy="68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Professional narrative</a:t>
            </a:r>
            <a:endParaRPr/>
          </a:p>
        </p:txBody>
      </p:sp>
      <p:sp>
        <p:nvSpPr>
          <p:cNvPr id="527" name="Google Shape;527;p35"/>
          <p:cNvSpPr txBox="1">
            <a:spLocks noGrp="1"/>
          </p:cNvSpPr>
          <p:nvPr>
            <p:ph type="subTitle" idx="1"/>
          </p:nvPr>
        </p:nvSpPr>
        <p:spPr>
          <a:xfrm>
            <a:off x="720000" y="2410250"/>
            <a:ext cx="2250300" cy="123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Work samples can be anything from graphics to writing, videos or websites that showcase your design, development or the writing skills you have</a:t>
            </a:r>
            <a:endParaRPr/>
          </a:p>
        </p:txBody>
      </p:sp>
      <p:sp>
        <p:nvSpPr>
          <p:cNvPr id="528" name="Google Shape;528;p35"/>
          <p:cNvSpPr txBox="1">
            <a:spLocks noGrp="1"/>
          </p:cNvSpPr>
          <p:nvPr>
            <p:ph type="subTitle" idx="2"/>
          </p:nvPr>
        </p:nvSpPr>
        <p:spPr>
          <a:xfrm>
            <a:off x="3446849" y="2410250"/>
            <a:ext cx="2250300" cy="123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Skills and qualifications are the credentials you have that show employers your experience and abilities in various areas that are related to your field</a:t>
            </a:r>
            <a:endParaRPr/>
          </a:p>
        </p:txBody>
      </p:sp>
      <p:sp>
        <p:nvSpPr>
          <p:cNvPr id="529" name="Google Shape;529;p35"/>
          <p:cNvSpPr txBox="1">
            <a:spLocks noGrp="1"/>
          </p:cNvSpPr>
          <p:nvPr>
            <p:ph type="subTitle" idx="3"/>
          </p:nvPr>
        </p:nvSpPr>
        <p:spPr>
          <a:xfrm>
            <a:off x="6173697" y="2410251"/>
            <a:ext cx="2250300" cy="123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 overview of past project successes or other accomplishments as well as a summary of relevant knowledge and skills gained over the course of your career</a:t>
            </a:r>
            <a:endParaRPr/>
          </a:p>
        </p:txBody>
      </p:sp>
      <p:sp>
        <p:nvSpPr>
          <p:cNvPr id="530" name="Google Shape;530;p35"/>
          <p:cNvSpPr txBox="1">
            <a:spLocks noGrp="1"/>
          </p:cNvSpPr>
          <p:nvPr>
            <p:ph type="subTitle" idx="4"/>
          </p:nvPr>
        </p:nvSpPr>
        <p:spPr>
          <a:xfrm>
            <a:off x="720000" y="1653650"/>
            <a:ext cx="2250300" cy="68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Work samples</a:t>
            </a:r>
            <a:endParaRPr/>
          </a:p>
        </p:txBody>
      </p:sp>
      <p:sp>
        <p:nvSpPr>
          <p:cNvPr id="531" name="Google Shape;531;p35"/>
          <p:cNvSpPr txBox="1">
            <a:spLocks noGrp="1"/>
          </p:cNvSpPr>
          <p:nvPr>
            <p:ph type="subTitle" idx="5"/>
          </p:nvPr>
        </p:nvSpPr>
        <p:spPr>
          <a:xfrm>
            <a:off x="3446843" y="1653650"/>
            <a:ext cx="2250300" cy="68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Skills</a:t>
            </a:r>
            <a:endParaRPr/>
          </a:p>
        </p:txBody>
      </p:sp>
      <p:grpSp>
        <p:nvGrpSpPr>
          <p:cNvPr id="532" name="Google Shape;532;p35"/>
          <p:cNvGrpSpPr/>
          <p:nvPr/>
        </p:nvGrpSpPr>
        <p:grpSpPr>
          <a:xfrm>
            <a:off x="-13225" y="3906300"/>
            <a:ext cx="1563113" cy="1458187"/>
            <a:chOff x="-13225" y="3906300"/>
            <a:chExt cx="1563113" cy="1458187"/>
          </a:xfrm>
        </p:grpSpPr>
        <p:grpSp>
          <p:nvGrpSpPr>
            <p:cNvPr id="533" name="Google Shape;533;p35"/>
            <p:cNvGrpSpPr/>
            <p:nvPr/>
          </p:nvGrpSpPr>
          <p:grpSpPr>
            <a:xfrm>
              <a:off x="-13225" y="3906300"/>
              <a:ext cx="1563113" cy="1458187"/>
              <a:chOff x="-13225" y="3906300"/>
              <a:chExt cx="1563113" cy="1458187"/>
            </a:xfrm>
          </p:grpSpPr>
          <p:pic>
            <p:nvPicPr>
              <p:cNvPr id="534" name="Google Shape;534;p35"/>
              <p:cNvPicPr preferRelativeResize="0"/>
              <p:nvPr/>
            </p:nvPicPr>
            <p:blipFill rotWithShape="1">
              <a:blip r:embed="rId3">
                <a:alphaModFix/>
              </a:blip>
              <a:srcRect l="2135" t="20935" r="2545" b="14606"/>
              <a:stretch/>
            </p:blipFill>
            <p:spPr>
              <a:xfrm rot="5400000">
                <a:off x="608600" y="4423200"/>
                <a:ext cx="1237225" cy="645350"/>
              </a:xfrm>
              <a:prstGeom prst="rect">
                <a:avLst/>
              </a:prstGeom>
              <a:noFill/>
              <a:ln>
                <a:noFill/>
              </a:ln>
              <a:effectLst>
                <a:outerShdw blurRad="114300" dist="28575" algn="bl" rotWithShape="0">
                  <a:schemeClr val="dk1">
                    <a:alpha val="17000"/>
                  </a:schemeClr>
                </a:outerShdw>
              </a:effectLst>
            </p:spPr>
          </p:pic>
          <p:pic>
            <p:nvPicPr>
              <p:cNvPr id="535" name="Google Shape;535;p35"/>
              <p:cNvPicPr preferRelativeResize="0"/>
              <p:nvPr/>
            </p:nvPicPr>
            <p:blipFill rotWithShape="1">
              <a:blip r:embed="rId4">
                <a:alphaModFix/>
              </a:blip>
              <a:srcRect l="37146" t="1868" r="2649" b="32810"/>
              <a:stretch/>
            </p:blipFill>
            <p:spPr>
              <a:xfrm>
                <a:off x="0" y="3906300"/>
                <a:ext cx="1217064" cy="1237200"/>
              </a:xfrm>
              <a:prstGeom prst="rect">
                <a:avLst/>
              </a:prstGeom>
              <a:noFill/>
              <a:ln>
                <a:noFill/>
              </a:ln>
              <a:effectLst>
                <a:outerShdw blurRad="114300" dist="28575" algn="bl" rotWithShape="0">
                  <a:schemeClr val="dk1">
                    <a:alpha val="17000"/>
                  </a:schemeClr>
                </a:outerShdw>
              </a:effectLst>
            </p:spPr>
          </p:pic>
          <p:pic>
            <p:nvPicPr>
              <p:cNvPr id="536" name="Google Shape;536;p35"/>
              <p:cNvPicPr preferRelativeResize="0"/>
              <p:nvPr/>
            </p:nvPicPr>
            <p:blipFill rotWithShape="1">
              <a:blip r:embed="rId5">
                <a:alphaModFix/>
              </a:blip>
              <a:srcRect l="68847" t="6123" b="11680"/>
              <a:stretch/>
            </p:blipFill>
            <p:spPr>
              <a:xfrm rot="10800000" flipH="1">
                <a:off x="-13225" y="4233600"/>
                <a:ext cx="515950" cy="1130875"/>
              </a:xfrm>
              <a:prstGeom prst="rect">
                <a:avLst/>
              </a:prstGeom>
              <a:noFill/>
              <a:ln>
                <a:noFill/>
              </a:ln>
              <a:effectLst>
                <a:outerShdw blurRad="114300" dist="28575" algn="bl" rotWithShape="0">
                  <a:schemeClr val="dk1">
                    <a:alpha val="17000"/>
                  </a:schemeClr>
                </a:outerShdw>
              </a:effectLst>
            </p:spPr>
          </p:pic>
          <p:pic>
            <p:nvPicPr>
              <p:cNvPr id="537" name="Google Shape;537;p35"/>
              <p:cNvPicPr preferRelativeResize="0"/>
              <p:nvPr/>
            </p:nvPicPr>
            <p:blipFill rotWithShape="1">
              <a:blip r:embed="rId6">
                <a:alphaModFix/>
              </a:blip>
              <a:srcRect l="18877" t="11334" r="19125" b="7006"/>
              <a:stretch/>
            </p:blipFill>
            <p:spPr>
              <a:xfrm rot="5400000">
                <a:off x="691969" y="4359300"/>
                <a:ext cx="384660" cy="1001225"/>
              </a:xfrm>
              <a:prstGeom prst="rect">
                <a:avLst/>
              </a:prstGeom>
              <a:noFill/>
              <a:ln>
                <a:noFill/>
              </a:ln>
              <a:effectLst>
                <a:outerShdw blurRad="114300" dist="28575" algn="bl" rotWithShape="0">
                  <a:schemeClr val="dk1">
                    <a:alpha val="17000"/>
                  </a:schemeClr>
                </a:outerShdw>
              </a:effectLst>
            </p:spPr>
          </p:pic>
        </p:grpSp>
        <p:grpSp>
          <p:nvGrpSpPr>
            <p:cNvPr id="538" name="Google Shape;538;p35"/>
            <p:cNvGrpSpPr/>
            <p:nvPr/>
          </p:nvGrpSpPr>
          <p:grpSpPr>
            <a:xfrm>
              <a:off x="557869" y="4155958"/>
              <a:ext cx="310718" cy="310733"/>
              <a:chOff x="2242075" y="2645150"/>
              <a:chExt cx="516400" cy="516425"/>
            </a:xfrm>
          </p:grpSpPr>
          <p:sp>
            <p:nvSpPr>
              <p:cNvPr id="539" name="Google Shape;539;p35"/>
              <p:cNvSpPr/>
              <p:nvPr/>
            </p:nvSpPr>
            <p:spPr>
              <a:xfrm>
                <a:off x="2495750" y="2645150"/>
                <a:ext cx="9050" cy="516425"/>
              </a:xfrm>
              <a:custGeom>
                <a:avLst/>
                <a:gdLst/>
                <a:ahLst/>
                <a:cxnLst/>
                <a:rect l="l" t="t" r="r" b="b"/>
                <a:pathLst>
                  <a:path w="362" h="20657" extrusionOk="0">
                    <a:moveTo>
                      <a:pt x="1" y="1"/>
                    </a:moveTo>
                    <a:lnTo>
                      <a:pt x="1" y="20656"/>
                    </a:lnTo>
                    <a:lnTo>
                      <a:pt x="361" y="20656"/>
                    </a:lnTo>
                    <a:lnTo>
                      <a:pt x="3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5"/>
              <p:cNvSpPr/>
              <p:nvPr/>
            </p:nvSpPr>
            <p:spPr>
              <a:xfrm>
                <a:off x="2242075" y="2898850"/>
                <a:ext cx="516400" cy="9025"/>
              </a:xfrm>
              <a:custGeom>
                <a:avLst/>
                <a:gdLst/>
                <a:ahLst/>
                <a:cxnLst/>
                <a:rect l="l" t="t" r="r" b="b"/>
                <a:pathLst>
                  <a:path w="20656" h="361" extrusionOk="0">
                    <a:moveTo>
                      <a:pt x="0" y="0"/>
                    </a:moveTo>
                    <a:lnTo>
                      <a:pt x="0" y="361"/>
                    </a:lnTo>
                    <a:lnTo>
                      <a:pt x="20656" y="361"/>
                    </a:lnTo>
                    <a:lnTo>
                      <a:pt x="206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5"/>
              <p:cNvSpPr/>
              <p:nvPr/>
            </p:nvSpPr>
            <p:spPr>
              <a:xfrm>
                <a:off x="2314850" y="2717925"/>
                <a:ext cx="370850" cy="370850"/>
              </a:xfrm>
              <a:custGeom>
                <a:avLst/>
                <a:gdLst/>
                <a:ahLst/>
                <a:cxnLst/>
                <a:rect l="l" t="t" r="r" b="b"/>
                <a:pathLst>
                  <a:path w="14834" h="14834" extrusionOk="0">
                    <a:moveTo>
                      <a:pt x="14612" y="1"/>
                    </a:moveTo>
                    <a:lnTo>
                      <a:pt x="0" y="14584"/>
                    </a:lnTo>
                    <a:lnTo>
                      <a:pt x="250" y="14834"/>
                    </a:lnTo>
                    <a:lnTo>
                      <a:pt x="14833" y="250"/>
                    </a:lnTo>
                    <a:lnTo>
                      <a:pt x="146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5"/>
              <p:cNvSpPr/>
              <p:nvPr/>
            </p:nvSpPr>
            <p:spPr>
              <a:xfrm>
                <a:off x="2314850" y="2717925"/>
                <a:ext cx="370850" cy="370850"/>
              </a:xfrm>
              <a:custGeom>
                <a:avLst/>
                <a:gdLst/>
                <a:ahLst/>
                <a:cxnLst/>
                <a:rect l="l" t="t" r="r" b="b"/>
                <a:pathLst>
                  <a:path w="14834" h="14834" extrusionOk="0">
                    <a:moveTo>
                      <a:pt x="250" y="1"/>
                    </a:moveTo>
                    <a:lnTo>
                      <a:pt x="0" y="250"/>
                    </a:lnTo>
                    <a:lnTo>
                      <a:pt x="14612" y="14834"/>
                    </a:lnTo>
                    <a:lnTo>
                      <a:pt x="14833" y="14584"/>
                    </a:lnTo>
                    <a:lnTo>
                      <a:pt x="2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46"/>
        <p:cNvGrpSpPr/>
        <p:nvPr/>
      </p:nvGrpSpPr>
      <p:grpSpPr>
        <a:xfrm>
          <a:off x="0" y="0"/>
          <a:ext cx="0" cy="0"/>
          <a:chOff x="0" y="0"/>
          <a:chExt cx="0" cy="0"/>
        </a:xfrm>
      </p:grpSpPr>
      <p:grpSp>
        <p:nvGrpSpPr>
          <p:cNvPr id="547" name="Google Shape;547;p36"/>
          <p:cNvGrpSpPr/>
          <p:nvPr/>
        </p:nvGrpSpPr>
        <p:grpSpPr>
          <a:xfrm>
            <a:off x="5607241" y="1566275"/>
            <a:ext cx="827625" cy="546925"/>
            <a:chOff x="1211375" y="487400"/>
            <a:chExt cx="827625" cy="546925"/>
          </a:xfrm>
        </p:grpSpPr>
        <p:sp>
          <p:nvSpPr>
            <p:cNvPr id="548" name="Google Shape;548;p36"/>
            <p:cNvSpPr/>
            <p:nvPr/>
          </p:nvSpPr>
          <p:spPr>
            <a:xfrm>
              <a:off x="1287600" y="487400"/>
              <a:ext cx="8350" cy="546925"/>
            </a:xfrm>
            <a:custGeom>
              <a:avLst/>
              <a:gdLst/>
              <a:ahLst/>
              <a:cxnLst/>
              <a:rect l="l" t="t" r="r" b="b"/>
              <a:pathLst>
                <a:path w="334" h="21877" extrusionOk="0">
                  <a:moveTo>
                    <a:pt x="1" y="1"/>
                  </a:moveTo>
                  <a:lnTo>
                    <a:pt x="1" y="21876"/>
                  </a:lnTo>
                  <a:lnTo>
                    <a:pt x="334" y="21876"/>
                  </a:lnTo>
                  <a:lnTo>
                    <a:pt x="334" y="1"/>
                  </a:lnTo>
                  <a:close/>
                </a:path>
              </a:pathLst>
            </a:custGeom>
            <a:solidFill>
              <a:schemeClr val="dk1"/>
            </a:solidFill>
            <a:ln>
              <a:noFill/>
            </a:ln>
            <a:effectLst>
              <a:outerShdw blurRad="114300" dist="28575" dir="180000"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6"/>
            <p:cNvSpPr/>
            <p:nvPr/>
          </p:nvSpPr>
          <p:spPr>
            <a:xfrm>
              <a:off x="1453975" y="487400"/>
              <a:ext cx="8325" cy="546925"/>
            </a:xfrm>
            <a:custGeom>
              <a:avLst/>
              <a:gdLst/>
              <a:ahLst/>
              <a:cxnLst/>
              <a:rect l="l" t="t" r="r" b="b"/>
              <a:pathLst>
                <a:path w="333" h="21877" extrusionOk="0">
                  <a:moveTo>
                    <a:pt x="0" y="1"/>
                  </a:moveTo>
                  <a:lnTo>
                    <a:pt x="0" y="21876"/>
                  </a:lnTo>
                  <a:lnTo>
                    <a:pt x="333" y="21876"/>
                  </a:lnTo>
                  <a:lnTo>
                    <a:pt x="333" y="1"/>
                  </a:lnTo>
                  <a:close/>
                </a:path>
              </a:pathLst>
            </a:custGeom>
            <a:solidFill>
              <a:schemeClr val="dk1"/>
            </a:solidFill>
            <a:ln>
              <a:noFill/>
            </a:ln>
            <a:effectLst>
              <a:outerShdw blurRad="114300" dist="28575" dir="180000"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6"/>
            <p:cNvSpPr/>
            <p:nvPr/>
          </p:nvSpPr>
          <p:spPr>
            <a:xfrm>
              <a:off x="1620325" y="487400"/>
              <a:ext cx="9025" cy="546925"/>
            </a:xfrm>
            <a:custGeom>
              <a:avLst/>
              <a:gdLst/>
              <a:ahLst/>
              <a:cxnLst/>
              <a:rect l="l" t="t" r="r" b="b"/>
              <a:pathLst>
                <a:path w="361" h="21877" extrusionOk="0">
                  <a:moveTo>
                    <a:pt x="0" y="1"/>
                  </a:moveTo>
                  <a:lnTo>
                    <a:pt x="0" y="21876"/>
                  </a:lnTo>
                  <a:lnTo>
                    <a:pt x="361" y="21876"/>
                  </a:lnTo>
                  <a:lnTo>
                    <a:pt x="361" y="1"/>
                  </a:lnTo>
                  <a:close/>
                </a:path>
              </a:pathLst>
            </a:custGeom>
            <a:solidFill>
              <a:schemeClr val="dk1"/>
            </a:solidFill>
            <a:ln>
              <a:noFill/>
            </a:ln>
            <a:effectLst>
              <a:outerShdw blurRad="114300" dist="28575" dir="180000"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6"/>
            <p:cNvSpPr/>
            <p:nvPr/>
          </p:nvSpPr>
          <p:spPr>
            <a:xfrm>
              <a:off x="1786675" y="487400"/>
              <a:ext cx="9025" cy="546925"/>
            </a:xfrm>
            <a:custGeom>
              <a:avLst/>
              <a:gdLst/>
              <a:ahLst/>
              <a:cxnLst/>
              <a:rect l="l" t="t" r="r" b="b"/>
              <a:pathLst>
                <a:path w="361" h="21877" extrusionOk="0">
                  <a:moveTo>
                    <a:pt x="0" y="1"/>
                  </a:moveTo>
                  <a:lnTo>
                    <a:pt x="0" y="21876"/>
                  </a:lnTo>
                  <a:lnTo>
                    <a:pt x="361" y="21876"/>
                  </a:lnTo>
                  <a:lnTo>
                    <a:pt x="361" y="1"/>
                  </a:lnTo>
                  <a:close/>
                </a:path>
              </a:pathLst>
            </a:custGeom>
            <a:solidFill>
              <a:schemeClr val="dk1"/>
            </a:solidFill>
            <a:ln>
              <a:noFill/>
            </a:ln>
            <a:effectLst>
              <a:outerShdw blurRad="114300" dist="28575" dir="180000"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6"/>
            <p:cNvSpPr/>
            <p:nvPr/>
          </p:nvSpPr>
          <p:spPr>
            <a:xfrm>
              <a:off x="1953725" y="487400"/>
              <a:ext cx="8325" cy="546925"/>
            </a:xfrm>
            <a:custGeom>
              <a:avLst/>
              <a:gdLst/>
              <a:ahLst/>
              <a:cxnLst/>
              <a:rect l="l" t="t" r="r" b="b"/>
              <a:pathLst>
                <a:path w="333" h="21877" extrusionOk="0">
                  <a:moveTo>
                    <a:pt x="0" y="1"/>
                  </a:moveTo>
                  <a:lnTo>
                    <a:pt x="0" y="21876"/>
                  </a:lnTo>
                  <a:lnTo>
                    <a:pt x="333" y="21876"/>
                  </a:lnTo>
                  <a:lnTo>
                    <a:pt x="333" y="1"/>
                  </a:lnTo>
                  <a:close/>
                </a:path>
              </a:pathLst>
            </a:custGeom>
            <a:solidFill>
              <a:schemeClr val="dk1"/>
            </a:solidFill>
            <a:ln>
              <a:noFill/>
            </a:ln>
            <a:effectLst>
              <a:outerShdw blurRad="114300" dist="28575" dir="180000"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6"/>
            <p:cNvSpPr/>
            <p:nvPr/>
          </p:nvSpPr>
          <p:spPr>
            <a:xfrm>
              <a:off x="1211375" y="911600"/>
              <a:ext cx="827625" cy="9050"/>
            </a:xfrm>
            <a:custGeom>
              <a:avLst/>
              <a:gdLst/>
              <a:ahLst/>
              <a:cxnLst/>
              <a:rect l="l" t="t" r="r" b="b"/>
              <a:pathLst>
                <a:path w="33105" h="362" extrusionOk="0">
                  <a:moveTo>
                    <a:pt x="0" y="1"/>
                  </a:moveTo>
                  <a:lnTo>
                    <a:pt x="0" y="361"/>
                  </a:lnTo>
                  <a:lnTo>
                    <a:pt x="33104" y="361"/>
                  </a:lnTo>
                  <a:lnTo>
                    <a:pt x="33104" y="1"/>
                  </a:lnTo>
                  <a:close/>
                </a:path>
              </a:pathLst>
            </a:custGeom>
            <a:solidFill>
              <a:schemeClr val="dk1"/>
            </a:solidFill>
            <a:ln>
              <a:noFill/>
            </a:ln>
            <a:effectLst>
              <a:outerShdw blurRad="114300" dist="28575" dir="180000"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6"/>
            <p:cNvSpPr/>
            <p:nvPr/>
          </p:nvSpPr>
          <p:spPr>
            <a:xfrm>
              <a:off x="1211375" y="745250"/>
              <a:ext cx="827625" cy="9050"/>
            </a:xfrm>
            <a:custGeom>
              <a:avLst/>
              <a:gdLst/>
              <a:ahLst/>
              <a:cxnLst/>
              <a:rect l="l" t="t" r="r" b="b"/>
              <a:pathLst>
                <a:path w="33105" h="362" extrusionOk="0">
                  <a:moveTo>
                    <a:pt x="0" y="1"/>
                  </a:moveTo>
                  <a:lnTo>
                    <a:pt x="0" y="361"/>
                  </a:lnTo>
                  <a:lnTo>
                    <a:pt x="33104" y="361"/>
                  </a:lnTo>
                  <a:lnTo>
                    <a:pt x="33104" y="1"/>
                  </a:lnTo>
                  <a:close/>
                </a:path>
              </a:pathLst>
            </a:custGeom>
            <a:solidFill>
              <a:schemeClr val="dk1"/>
            </a:solidFill>
            <a:ln>
              <a:noFill/>
            </a:ln>
            <a:effectLst>
              <a:outerShdw blurRad="114300" dist="28575" dir="180000"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6"/>
            <p:cNvSpPr/>
            <p:nvPr/>
          </p:nvSpPr>
          <p:spPr>
            <a:xfrm>
              <a:off x="1211375" y="578900"/>
              <a:ext cx="827625" cy="8350"/>
            </a:xfrm>
            <a:custGeom>
              <a:avLst/>
              <a:gdLst/>
              <a:ahLst/>
              <a:cxnLst/>
              <a:rect l="l" t="t" r="r" b="b"/>
              <a:pathLst>
                <a:path w="33105" h="334" extrusionOk="0">
                  <a:moveTo>
                    <a:pt x="0" y="1"/>
                  </a:moveTo>
                  <a:lnTo>
                    <a:pt x="0" y="333"/>
                  </a:lnTo>
                  <a:lnTo>
                    <a:pt x="33104" y="333"/>
                  </a:lnTo>
                  <a:lnTo>
                    <a:pt x="33104" y="1"/>
                  </a:lnTo>
                  <a:close/>
                </a:path>
              </a:pathLst>
            </a:custGeom>
            <a:solidFill>
              <a:schemeClr val="dk1"/>
            </a:solidFill>
            <a:ln>
              <a:noFill/>
            </a:ln>
            <a:effectLst>
              <a:outerShdw blurRad="114300" dist="28575" dir="180000"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6" name="Google Shape;556;p36"/>
          <p:cNvSpPr txBox="1">
            <a:spLocks noGrp="1"/>
          </p:cNvSpPr>
          <p:nvPr>
            <p:ph type="title"/>
          </p:nvPr>
        </p:nvSpPr>
        <p:spPr>
          <a:xfrm>
            <a:off x="4694875" y="2647950"/>
            <a:ext cx="3735900" cy="84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Resume</a:t>
            </a:r>
            <a:endParaRPr/>
          </a:p>
        </p:txBody>
      </p:sp>
      <p:sp>
        <p:nvSpPr>
          <p:cNvPr id="557" name="Google Shape;557;p36"/>
          <p:cNvSpPr txBox="1">
            <a:spLocks noGrp="1"/>
          </p:cNvSpPr>
          <p:nvPr>
            <p:ph type="title" idx="2"/>
          </p:nvPr>
        </p:nvSpPr>
        <p:spPr>
          <a:xfrm>
            <a:off x="4810650" y="1825625"/>
            <a:ext cx="1328100" cy="746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pic>
        <p:nvPicPr>
          <p:cNvPr id="558" name="Google Shape;558;p36"/>
          <p:cNvPicPr preferRelativeResize="0">
            <a:picLocks noGrp="1"/>
          </p:cNvPicPr>
          <p:nvPr>
            <p:ph type="pic" idx="3"/>
          </p:nvPr>
        </p:nvPicPr>
        <p:blipFill rotWithShape="1">
          <a:blip r:embed="rId3">
            <a:alphaModFix/>
          </a:blip>
          <a:srcRect l="19763" r="17217"/>
          <a:stretch/>
        </p:blipFill>
        <p:spPr>
          <a:xfrm>
            <a:off x="713225" y="539550"/>
            <a:ext cx="3858776" cy="4064399"/>
          </a:xfrm>
          <a:prstGeom prst="rect">
            <a:avLst/>
          </a:prstGeom>
        </p:spPr>
      </p:pic>
      <p:grpSp>
        <p:nvGrpSpPr>
          <p:cNvPr id="559" name="Google Shape;559;p36"/>
          <p:cNvGrpSpPr/>
          <p:nvPr/>
        </p:nvGrpSpPr>
        <p:grpSpPr>
          <a:xfrm>
            <a:off x="7588458" y="-251275"/>
            <a:ext cx="1684650" cy="2242500"/>
            <a:chOff x="7588458" y="-251275"/>
            <a:chExt cx="1684650" cy="2242500"/>
          </a:xfrm>
        </p:grpSpPr>
        <p:grpSp>
          <p:nvGrpSpPr>
            <p:cNvPr id="560" name="Google Shape;560;p36"/>
            <p:cNvGrpSpPr/>
            <p:nvPr/>
          </p:nvGrpSpPr>
          <p:grpSpPr>
            <a:xfrm>
              <a:off x="7637763" y="-251275"/>
              <a:ext cx="951025" cy="1129150"/>
              <a:chOff x="1674375" y="3474850"/>
              <a:chExt cx="951025" cy="1129150"/>
            </a:xfrm>
          </p:grpSpPr>
          <p:sp>
            <p:nvSpPr>
              <p:cNvPr id="561" name="Google Shape;561;p36"/>
              <p:cNvSpPr/>
              <p:nvPr/>
            </p:nvSpPr>
            <p:spPr>
              <a:xfrm>
                <a:off x="1674375" y="3474850"/>
                <a:ext cx="951025" cy="1129150"/>
              </a:xfrm>
              <a:custGeom>
                <a:avLst/>
                <a:gdLst/>
                <a:ahLst/>
                <a:cxnLst/>
                <a:rect l="l" t="t" r="r" b="b"/>
                <a:pathLst>
                  <a:path w="38041" h="45166" extrusionOk="0">
                    <a:moveTo>
                      <a:pt x="19021" y="0"/>
                    </a:moveTo>
                    <a:cubicBezTo>
                      <a:pt x="8540" y="0"/>
                      <a:pt x="1" y="8512"/>
                      <a:pt x="1" y="19020"/>
                    </a:cubicBezTo>
                    <a:lnTo>
                      <a:pt x="1" y="45165"/>
                    </a:lnTo>
                    <a:lnTo>
                      <a:pt x="361" y="45165"/>
                    </a:lnTo>
                    <a:lnTo>
                      <a:pt x="361" y="19020"/>
                    </a:lnTo>
                    <a:cubicBezTo>
                      <a:pt x="361" y="8706"/>
                      <a:pt x="8734" y="333"/>
                      <a:pt x="19021" y="333"/>
                    </a:cubicBezTo>
                    <a:cubicBezTo>
                      <a:pt x="29307" y="333"/>
                      <a:pt x="37680" y="8706"/>
                      <a:pt x="37680" y="19020"/>
                    </a:cubicBezTo>
                    <a:lnTo>
                      <a:pt x="37680" y="45165"/>
                    </a:lnTo>
                    <a:lnTo>
                      <a:pt x="38040" y="45165"/>
                    </a:lnTo>
                    <a:lnTo>
                      <a:pt x="38040" y="19020"/>
                    </a:lnTo>
                    <a:cubicBezTo>
                      <a:pt x="38040" y="8512"/>
                      <a:pt x="29501" y="0"/>
                      <a:pt x="19021" y="0"/>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6"/>
              <p:cNvSpPr/>
              <p:nvPr/>
            </p:nvSpPr>
            <p:spPr>
              <a:xfrm>
                <a:off x="1792225" y="3596825"/>
                <a:ext cx="714650" cy="1007175"/>
              </a:xfrm>
              <a:custGeom>
                <a:avLst/>
                <a:gdLst/>
                <a:ahLst/>
                <a:cxnLst/>
                <a:rect l="l" t="t" r="r" b="b"/>
                <a:pathLst>
                  <a:path w="28586" h="40287" extrusionOk="0">
                    <a:moveTo>
                      <a:pt x="14307" y="1"/>
                    </a:moveTo>
                    <a:cubicBezTo>
                      <a:pt x="6433" y="1"/>
                      <a:pt x="0" y="6433"/>
                      <a:pt x="0" y="14307"/>
                    </a:cubicBezTo>
                    <a:lnTo>
                      <a:pt x="0" y="40286"/>
                    </a:lnTo>
                    <a:lnTo>
                      <a:pt x="361" y="40286"/>
                    </a:lnTo>
                    <a:lnTo>
                      <a:pt x="361" y="14307"/>
                    </a:lnTo>
                    <a:cubicBezTo>
                      <a:pt x="361" y="6627"/>
                      <a:pt x="6627" y="361"/>
                      <a:pt x="14307" y="361"/>
                    </a:cubicBezTo>
                    <a:cubicBezTo>
                      <a:pt x="21987" y="361"/>
                      <a:pt x="28253" y="6627"/>
                      <a:pt x="28253" y="14307"/>
                    </a:cubicBezTo>
                    <a:lnTo>
                      <a:pt x="28253" y="40286"/>
                    </a:lnTo>
                    <a:lnTo>
                      <a:pt x="28585" y="40286"/>
                    </a:lnTo>
                    <a:lnTo>
                      <a:pt x="28585" y="14307"/>
                    </a:lnTo>
                    <a:cubicBezTo>
                      <a:pt x="28585" y="6433"/>
                      <a:pt x="22181" y="1"/>
                      <a:pt x="14307"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6"/>
              <p:cNvSpPr/>
              <p:nvPr/>
            </p:nvSpPr>
            <p:spPr>
              <a:xfrm>
                <a:off x="1912125" y="3743075"/>
                <a:ext cx="475525" cy="860925"/>
              </a:xfrm>
              <a:custGeom>
                <a:avLst/>
                <a:gdLst/>
                <a:ahLst/>
                <a:cxnLst/>
                <a:rect l="l" t="t" r="r" b="b"/>
                <a:pathLst>
                  <a:path w="19021" h="34437" extrusionOk="0">
                    <a:moveTo>
                      <a:pt x="9511" y="1"/>
                    </a:moveTo>
                    <a:cubicBezTo>
                      <a:pt x="4270" y="1"/>
                      <a:pt x="1" y="4271"/>
                      <a:pt x="1" y="9511"/>
                    </a:cubicBezTo>
                    <a:lnTo>
                      <a:pt x="1" y="34436"/>
                    </a:lnTo>
                    <a:lnTo>
                      <a:pt x="333" y="34436"/>
                    </a:lnTo>
                    <a:lnTo>
                      <a:pt x="333" y="9511"/>
                    </a:lnTo>
                    <a:cubicBezTo>
                      <a:pt x="333" y="4465"/>
                      <a:pt x="4465" y="334"/>
                      <a:pt x="9511" y="334"/>
                    </a:cubicBezTo>
                    <a:cubicBezTo>
                      <a:pt x="14557" y="334"/>
                      <a:pt x="18688" y="4465"/>
                      <a:pt x="18688" y="9511"/>
                    </a:cubicBezTo>
                    <a:lnTo>
                      <a:pt x="18688" y="34436"/>
                    </a:lnTo>
                    <a:lnTo>
                      <a:pt x="19020" y="34436"/>
                    </a:lnTo>
                    <a:lnTo>
                      <a:pt x="19020" y="9511"/>
                    </a:lnTo>
                    <a:cubicBezTo>
                      <a:pt x="19020" y="4271"/>
                      <a:pt x="14751" y="1"/>
                      <a:pt x="9511"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64" name="Google Shape;564;p36"/>
            <p:cNvPicPr preferRelativeResize="0"/>
            <p:nvPr/>
          </p:nvPicPr>
          <p:blipFill rotWithShape="1">
            <a:blip r:embed="rId4">
              <a:alphaModFix/>
            </a:blip>
            <a:srcRect l="4919" t="4657" r="8320" b="4018"/>
            <a:stretch/>
          </p:blipFill>
          <p:spPr>
            <a:xfrm>
              <a:off x="7588458" y="311125"/>
              <a:ext cx="1684650" cy="1680100"/>
            </a:xfrm>
            <a:prstGeom prst="rect">
              <a:avLst/>
            </a:prstGeom>
            <a:noFill/>
            <a:ln>
              <a:noFill/>
            </a:ln>
            <a:effectLst>
              <a:outerShdw blurRad="114300" dist="28575" algn="bl" rotWithShape="0">
                <a:schemeClr val="dk1">
                  <a:alpha val="17000"/>
                </a:schemeClr>
              </a:outerShdw>
            </a:effectLst>
          </p:spPr>
        </p:pic>
      </p:grpSp>
      <p:grpSp>
        <p:nvGrpSpPr>
          <p:cNvPr id="565" name="Google Shape;565;p36"/>
          <p:cNvGrpSpPr/>
          <p:nvPr/>
        </p:nvGrpSpPr>
        <p:grpSpPr>
          <a:xfrm>
            <a:off x="-375776" y="3981975"/>
            <a:ext cx="1559251" cy="1554467"/>
            <a:chOff x="-375776" y="3981975"/>
            <a:chExt cx="1559251" cy="1554467"/>
          </a:xfrm>
        </p:grpSpPr>
        <p:grpSp>
          <p:nvGrpSpPr>
            <p:cNvPr id="566" name="Google Shape;566;p36"/>
            <p:cNvGrpSpPr/>
            <p:nvPr/>
          </p:nvGrpSpPr>
          <p:grpSpPr>
            <a:xfrm>
              <a:off x="-375776" y="3981975"/>
              <a:ext cx="1559251" cy="1479275"/>
              <a:chOff x="-375776" y="3981975"/>
              <a:chExt cx="1559251" cy="1479275"/>
            </a:xfrm>
          </p:grpSpPr>
          <p:pic>
            <p:nvPicPr>
              <p:cNvPr id="567" name="Google Shape;567;p36"/>
              <p:cNvPicPr preferRelativeResize="0"/>
              <p:nvPr/>
            </p:nvPicPr>
            <p:blipFill rotWithShape="1">
              <a:blip r:embed="rId5">
                <a:alphaModFix/>
              </a:blip>
              <a:srcRect l="7808" t="1870" r="2650" b="-1870"/>
              <a:stretch/>
            </p:blipFill>
            <p:spPr>
              <a:xfrm>
                <a:off x="-375776" y="3981975"/>
                <a:ext cx="1413750" cy="1479275"/>
              </a:xfrm>
              <a:prstGeom prst="rect">
                <a:avLst/>
              </a:prstGeom>
              <a:noFill/>
              <a:ln>
                <a:noFill/>
              </a:ln>
              <a:effectLst>
                <a:outerShdw blurRad="57150" dist="19050" dir="5400000" algn="bl" rotWithShape="0">
                  <a:srgbClr val="000000">
                    <a:alpha val="23000"/>
                  </a:srgbClr>
                </a:outerShdw>
              </a:effectLst>
            </p:spPr>
          </p:pic>
          <p:pic>
            <p:nvPicPr>
              <p:cNvPr id="568" name="Google Shape;568;p36"/>
              <p:cNvPicPr preferRelativeResize="0"/>
              <p:nvPr/>
            </p:nvPicPr>
            <p:blipFill rotWithShape="1">
              <a:blip r:embed="rId6">
                <a:alphaModFix/>
              </a:blip>
              <a:srcRect l="5945" t="14662" r="8386" b="7715"/>
              <a:stretch/>
            </p:blipFill>
            <p:spPr>
              <a:xfrm>
                <a:off x="564375" y="4302521"/>
                <a:ext cx="619100" cy="602950"/>
              </a:xfrm>
              <a:prstGeom prst="rect">
                <a:avLst/>
              </a:prstGeom>
              <a:noFill/>
              <a:ln>
                <a:noFill/>
              </a:ln>
              <a:effectLst>
                <a:outerShdw blurRad="57150" dist="19050" dir="5400000" algn="bl" rotWithShape="0">
                  <a:srgbClr val="000000">
                    <a:alpha val="23000"/>
                  </a:srgbClr>
                </a:outerShdw>
              </a:effectLst>
            </p:spPr>
          </p:pic>
        </p:grpSp>
        <p:pic>
          <p:nvPicPr>
            <p:cNvPr id="569" name="Google Shape;569;p36"/>
            <p:cNvPicPr preferRelativeResize="0"/>
            <p:nvPr/>
          </p:nvPicPr>
          <p:blipFill rotWithShape="1">
            <a:blip r:embed="rId7">
              <a:alphaModFix/>
            </a:blip>
            <a:srcRect l="18877" t="11334" r="19125" b="7006"/>
            <a:stretch/>
          </p:blipFill>
          <p:spPr>
            <a:xfrm rot="-36">
              <a:off x="176621" y="4353588"/>
              <a:ext cx="454475" cy="1182852"/>
            </a:xfrm>
            <a:prstGeom prst="rect">
              <a:avLst/>
            </a:prstGeom>
            <a:noFill/>
            <a:ln>
              <a:noFill/>
            </a:ln>
            <a:effectLst>
              <a:outerShdw blurRad="57150" dist="19050" dir="5400000" algn="bl" rotWithShape="0">
                <a:srgbClr val="000000">
                  <a:alpha val="23000"/>
                </a:srgbClr>
              </a:outerShdw>
            </a:effectLst>
          </p:spPr>
        </p:pic>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73"/>
        <p:cNvGrpSpPr/>
        <p:nvPr/>
      </p:nvGrpSpPr>
      <p:grpSpPr>
        <a:xfrm>
          <a:off x="0" y="0"/>
          <a:ext cx="0" cy="0"/>
          <a:chOff x="0" y="0"/>
          <a:chExt cx="0" cy="0"/>
        </a:xfrm>
      </p:grpSpPr>
      <p:sp>
        <p:nvSpPr>
          <p:cNvPr id="574" name="Google Shape;574;p37"/>
          <p:cNvSpPr txBox="1">
            <a:spLocks noGrp="1"/>
          </p:cNvSpPr>
          <p:nvPr>
            <p:ph type="title"/>
          </p:nvPr>
        </p:nvSpPr>
        <p:spPr>
          <a:xfrm>
            <a:off x="1727575" y="537275"/>
            <a:ext cx="3021300" cy="482700"/>
          </a:xfrm>
          <a:prstGeom prst="rect">
            <a:avLst/>
          </a:prstGeom>
          <a:noFill/>
        </p:spPr>
        <p:txBody>
          <a:bodyPr spcFirstLastPara="1" wrap="square" lIns="91425" tIns="91425" rIns="91425" bIns="91425" anchor="ctr" anchorCtr="0">
            <a:noAutofit/>
          </a:bodyPr>
          <a:lstStyle/>
          <a:p>
            <a:pPr marL="0" lvl="0" indent="0" algn="l" rtl="0">
              <a:spcBef>
                <a:spcPts val="0"/>
              </a:spcBef>
              <a:spcAft>
                <a:spcPts val="0"/>
              </a:spcAft>
              <a:buNone/>
            </a:pPr>
            <a:r>
              <a:rPr lang="en"/>
              <a:t>Yun Doe</a:t>
            </a:r>
            <a:endParaRPr/>
          </a:p>
        </p:txBody>
      </p:sp>
      <p:pic>
        <p:nvPicPr>
          <p:cNvPr id="575" name="Google Shape;575;p37"/>
          <p:cNvPicPr preferRelativeResize="0"/>
          <p:nvPr/>
        </p:nvPicPr>
        <p:blipFill rotWithShape="1">
          <a:blip r:embed="rId3">
            <a:alphaModFix/>
          </a:blip>
          <a:srcRect l="12356" t="1287" r="17595" b="51735"/>
          <a:stretch/>
        </p:blipFill>
        <p:spPr>
          <a:xfrm>
            <a:off x="713225" y="539500"/>
            <a:ext cx="942326" cy="845775"/>
          </a:xfrm>
          <a:prstGeom prst="rect">
            <a:avLst/>
          </a:prstGeom>
          <a:noFill/>
          <a:ln w="9525" cap="flat" cmpd="sng">
            <a:solidFill>
              <a:schemeClr val="dk1"/>
            </a:solidFill>
            <a:prstDash val="solid"/>
            <a:round/>
            <a:headEnd type="none" w="sm" len="sm"/>
            <a:tailEnd type="none" w="sm" len="sm"/>
          </a:ln>
          <a:effectLst>
            <a:outerShdw blurRad="57150" dist="76200" dir="3000000" algn="bl" rotWithShape="0">
              <a:schemeClr val="dk1">
                <a:alpha val="10000"/>
              </a:schemeClr>
            </a:outerShdw>
          </a:effectLst>
        </p:spPr>
      </p:pic>
      <p:sp>
        <p:nvSpPr>
          <p:cNvPr id="576" name="Google Shape;576;p37"/>
          <p:cNvSpPr txBox="1">
            <a:spLocks noGrp="1"/>
          </p:cNvSpPr>
          <p:nvPr>
            <p:ph type="subTitle" idx="4294967295"/>
          </p:nvPr>
        </p:nvSpPr>
        <p:spPr>
          <a:xfrm>
            <a:off x="1727575" y="928375"/>
            <a:ext cx="6147300" cy="456900"/>
          </a:xfrm>
          <a:prstGeom prst="rect">
            <a:avLst/>
          </a:prstGeom>
        </p:spPr>
        <p:txBody>
          <a:bodyPr spcFirstLastPara="1" wrap="square" lIns="91425" tIns="91425" rIns="91425" bIns="91425" anchor="t" anchorCtr="0">
            <a:noAutofit/>
          </a:bodyPr>
          <a:lstStyle/>
          <a:p>
            <a:pPr marL="0" lvl="0" indent="0" algn="l" rtl="0">
              <a:spcBef>
                <a:spcPts val="0"/>
              </a:spcBef>
              <a:spcAft>
                <a:spcPts val="1200"/>
              </a:spcAft>
              <a:buNone/>
            </a:pPr>
            <a:r>
              <a:rPr lang="en"/>
              <a:t>“I always strive for </a:t>
            </a:r>
            <a:r>
              <a:rPr lang="en" b="1"/>
              <a:t>excellence</a:t>
            </a:r>
            <a:r>
              <a:rPr lang="en"/>
              <a:t>. I believe in the power of </a:t>
            </a:r>
            <a:r>
              <a:rPr lang="en" b="1"/>
              <a:t>collaboration</a:t>
            </a:r>
            <a:r>
              <a:rPr lang="en"/>
              <a:t>, and I love to build </a:t>
            </a:r>
            <a:r>
              <a:rPr lang="en" b="1"/>
              <a:t>meaningful relationships</a:t>
            </a:r>
            <a:r>
              <a:rPr lang="en"/>
              <a:t> with clients throughout the </a:t>
            </a:r>
            <a:r>
              <a:rPr lang="en" b="1"/>
              <a:t>creative process</a:t>
            </a:r>
            <a:r>
              <a:rPr lang="en"/>
              <a:t>”</a:t>
            </a:r>
            <a:endParaRPr/>
          </a:p>
        </p:txBody>
      </p:sp>
      <p:sp>
        <p:nvSpPr>
          <p:cNvPr id="577" name="Google Shape;577;p37"/>
          <p:cNvSpPr txBox="1">
            <a:spLocks noGrp="1"/>
          </p:cNvSpPr>
          <p:nvPr>
            <p:ph type="subTitle" idx="4294967295"/>
          </p:nvPr>
        </p:nvSpPr>
        <p:spPr>
          <a:xfrm>
            <a:off x="3699200" y="587075"/>
            <a:ext cx="3674700" cy="383100"/>
          </a:xfrm>
          <a:prstGeom prst="rect">
            <a:avLst/>
          </a:prstGeom>
        </p:spPr>
        <p:txBody>
          <a:bodyPr spcFirstLastPara="1" wrap="square" lIns="91425" tIns="91425" rIns="91425" bIns="91425" anchor="ctr" anchorCtr="0">
            <a:noAutofit/>
          </a:bodyPr>
          <a:lstStyle/>
          <a:p>
            <a:pPr marL="0" lvl="0" indent="0" algn="l" rtl="0">
              <a:spcBef>
                <a:spcPts val="0"/>
              </a:spcBef>
              <a:spcAft>
                <a:spcPts val="1200"/>
              </a:spcAft>
              <a:buNone/>
            </a:pPr>
            <a:r>
              <a:rPr lang="en"/>
              <a:t>+34 654 321 432 | yun@freepik.com</a:t>
            </a:r>
            <a:endParaRPr/>
          </a:p>
        </p:txBody>
      </p:sp>
      <p:cxnSp>
        <p:nvCxnSpPr>
          <p:cNvPr id="578" name="Google Shape;578;p37"/>
          <p:cNvCxnSpPr/>
          <p:nvPr/>
        </p:nvCxnSpPr>
        <p:spPr>
          <a:xfrm>
            <a:off x="3571538" y="587075"/>
            <a:ext cx="0" cy="383100"/>
          </a:xfrm>
          <a:prstGeom prst="straightConnector1">
            <a:avLst/>
          </a:prstGeom>
          <a:noFill/>
          <a:ln w="9525" cap="flat" cmpd="sng">
            <a:solidFill>
              <a:schemeClr val="dk1"/>
            </a:solidFill>
            <a:prstDash val="solid"/>
            <a:round/>
            <a:headEnd type="none" w="med" len="med"/>
            <a:tailEnd type="none" w="med" len="med"/>
          </a:ln>
          <a:effectLst>
            <a:outerShdw blurRad="57150" dist="19050" dir="5400000" algn="bl" rotWithShape="0">
              <a:schemeClr val="dk1">
                <a:alpha val="13000"/>
              </a:schemeClr>
            </a:outerShdw>
          </a:effectLst>
        </p:spPr>
      </p:cxnSp>
      <p:sp>
        <p:nvSpPr>
          <p:cNvPr id="579" name="Google Shape;579;p37"/>
          <p:cNvSpPr txBox="1"/>
          <p:nvPr/>
        </p:nvSpPr>
        <p:spPr>
          <a:xfrm>
            <a:off x="713225" y="2334425"/>
            <a:ext cx="2165700" cy="246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1200"/>
              </a:spcAft>
              <a:buNone/>
            </a:pPr>
            <a:r>
              <a:rPr lang="en" sz="1000">
                <a:solidFill>
                  <a:schemeClr val="dk1"/>
                </a:solidFill>
                <a:latin typeface="Unbounded SemiBold"/>
                <a:ea typeface="Unbounded SemiBold"/>
                <a:cs typeface="Unbounded SemiBold"/>
                <a:sym typeface="Unbounded SemiBold"/>
              </a:rPr>
              <a:t>Marketing degree</a:t>
            </a:r>
            <a:endParaRPr sz="1000">
              <a:solidFill>
                <a:schemeClr val="dk1"/>
              </a:solidFill>
              <a:latin typeface="Unbounded SemiBold"/>
              <a:ea typeface="Unbounded SemiBold"/>
              <a:cs typeface="Unbounded SemiBold"/>
              <a:sym typeface="Unbounded SemiBold"/>
            </a:endParaRPr>
          </a:p>
        </p:txBody>
      </p:sp>
      <p:sp>
        <p:nvSpPr>
          <p:cNvPr id="580" name="Google Shape;580;p37"/>
          <p:cNvSpPr txBox="1"/>
          <p:nvPr/>
        </p:nvSpPr>
        <p:spPr>
          <a:xfrm>
            <a:off x="2878925" y="2015525"/>
            <a:ext cx="1522800" cy="600300"/>
          </a:xfrm>
          <a:prstGeom prst="rect">
            <a:avLst/>
          </a:prstGeom>
          <a:noFill/>
          <a:ln>
            <a:noFill/>
          </a:ln>
        </p:spPr>
        <p:txBody>
          <a:bodyPr spcFirstLastPara="1" wrap="square" lIns="171450" tIns="0" rIns="91425" bIns="91425" anchor="t" anchorCtr="0">
            <a:noAutofit/>
          </a:bodyPr>
          <a:lstStyle/>
          <a:p>
            <a:pPr marL="57150" lvl="0" indent="-133350" algn="l" rtl="0">
              <a:spcBef>
                <a:spcPts val="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Communication</a:t>
            </a:r>
            <a:endParaRPr sz="1200">
              <a:solidFill>
                <a:schemeClr val="dk1"/>
              </a:solidFill>
              <a:latin typeface="Archivo"/>
              <a:ea typeface="Archivo"/>
              <a:cs typeface="Archivo"/>
              <a:sym typeface="Archivo"/>
            </a:endParaRPr>
          </a:p>
          <a:p>
            <a:pPr marL="57150" lvl="0" indent="-133350" algn="l" rtl="0">
              <a:spcBef>
                <a:spcPts val="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Writing</a:t>
            </a:r>
            <a:endParaRPr sz="1200">
              <a:solidFill>
                <a:schemeClr val="dk1"/>
              </a:solidFill>
              <a:latin typeface="Archivo"/>
              <a:ea typeface="Archivo"/>
              <a:cs typeface="Archivo"/>
              <a:sym typeface="Archivo"/>
            </a:endParaRPr>
          </a:p>
          <a:p>
            <a:pPr marL="57150" lvl="0" indent="-133350" algn="l" rtl="0">
              <a:spcBef>
                <a:spcPts val="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Leadership</a:t>
            </a:r>
            <a:endParaRPr sz="1200">
              <a:solidFill>
                <a:schemeClr val="dk1"/>
              </a:solidFill>
              <a:latin typeface="Archivo"/>
              <a:ea typeface="Archivo"/>
              <a:cs typeface="Archivo"/>
              <a:sym typeface="Archivo"/>
            </a:endParaRPr>
          </a:p>
        </p:txBody>
      </p:sp>
      <p:sp>
        <p:nvSpPr>
          <p:cNvPr id="581" name="Google Shape;581;p37"/>
          <p:cNvSpPr txBox="1"/>
          <p:nvPr/>
        </p:nvSpPr>
        <p:spPr>
          <a:xfrm>
            <a:off x="809075" y="2015513"/>
            <a:ext cx="1119300" cy="242700"/>
          </a:xfrm>
          <a:prstGeom prst="rect">
            <a:avLst/>
          </a:prstGeom>
          <a:solidFill>
            <a:schemeClr val="dk2"/>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chemeClr val="dk1"/>
                </a:solidFill>
                <a:latin typeface="Unbounded SemiBold"/>
                <a:ea typeface="Unbounded SemiBold"/>
                <a:cs typeface="Unbounded SemiBold"/>
                <a:sym typeface="Unbounded SemiBold"/>
              </a:rPr>
              <a:t>20xx-20xx</a:t>
            </a:r>
            <a:endParaRPr sz="1000">
              <a:solidFill>
                <a:schemeClr val="dk1"/>
              </a:solidFill>
              <a:latin typeface="Unbounded SemiBold"/>
              <a:ea typeface="Unbounded SemiBold"/>
              <a:cs typeface="Unbounded SemiBold"/>
              <a:sym typeface="Unbounded SemiBold"/>
            </a:endParaRPr>
          </a:p>
        </p:txBody>
      </p:sp>
      <p:cxnSp>
        <p:nvCxnSpPr>
          <p:cNvPr id="582" name="Google Shape;582;p37"/>
          <p:cNvCxnSpPr/>
          <p:nvPr/>
        </p:nvCxnSpPr>
        <p:spPr>
          <a:xfrm rot="10800000">
            <a:off x="809150" y="2258225"/>
            <a:ext cx="1981200" cy="0"/>
          </a:xfrm>
          <a:prstGeom prst="straightConnector1">
            <a:avLst/>
          </a:prstGeom>
          <a:noFill/>
          <a:ln w="9525" cap="flat" cmpd="sng">
            <a:solidFill>
              <a:schemeClr val="dk1"/>
            </a:solidFill>
            <a:prstDash val="solid"/>
            <a:round/>
            <a:headEnd type="none" w="med" len="med"/>
            <a:tailEnd type="none" w="med" len="med"/>
          </a:ln>
          <a:effectLst>
            <a:outerShdw blurRad="57150" dist="19050" dir="5400000" algn="bl" rotWithShape="0">
              <a:schemeClr val="dk1">
                <a:alpha val="13000"/>
              </a:schemeClr>
            </a:outerShdw>
          </a:effectLst>
        </p:spPr>
      </p:cxnSp>
      <p:sp>
        <p:nvSpPr>
          <p:cNvPr id="583" name="Google Shape;583;p37"/>
          <p:cNvSpPr txBox="1"/>
          <p:nvPr/>
        </p:nvSpPr>
        <p:spPr>
          <a:xfrm>
            <a:off x="713225" y="4322600"/>
            <a:ext cx="2165700" cy="246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1200"/>
              </a:spcAft>
              <a:buNone/>
            </a:pPr>
            <a:r>
              <a:rPr lang="en" sz="1000">
                <a:solidFill>
                  <a:schemeClr val="dk1"/>
                </a:solidFill>
                <a:latin typeface="Unbounded SemiBold"/>
                <a:ea typeface="Unbounded SemiBold"/>
                <a:cs typeface="Unbounded SemiBold"/>
                <a:sym typeface="Unbounded SemiBold"/>
              </a:rPr>
              <a:t>Content creation master</a:t>
            </a:r>
            <a:endParaRPr sz="1000">
              <a:solidFill>
                <a:schemeClr val="dk1"/>
              </a:solidFill>
              <a:latin typeface="Unbounded SemiBold"/>
              <a:ea typeface="Unbounded SemiBold"/>
              <a:cs typeface="Unbounded SemiBold"/>
              <a:sym typeface="Unbounded SemiBold"/>
            </a:endParaRPr>
          </a:p>
        </p:txBody>
      </p:sp>
      <p:sp>
        <p:nvSpPr>
          <p:cNvPr id="584" name="Google Shape;584;p37"/>
          <p:cNvSpPr txBox="1"/>
          <p:nvPr/>
        </p:nvSpPr>
        <p:spPr>
          <a:xfrm>
            <a:off x="2878925" y="4003700"/>
            <a:ext cx="1522800" cy="600300"/>
          </a:xfrm>
          <a:prstGeom prst="rect">
            <a:avLst/>
          </a:prstGeom>
          <a:noFill/>
          <a:ln>
            <a:noFill/>
          </a:ln>
        </p:spPr>
        <p:txBody>
          <a:bodyPr spcFirstLastPara="1" wrap="square" lIns="171450" tIns="0" rIns="91425" bIns="91425" anchor="t" anchorCtr="0">
            <a:noAutofit/>
          </a:bodyPr>
          <a:lstStyle/>
          <a:p>
            <a:pPr marL="57150" lvl="0" indent="-133350" algn="l" rtl="0">
              <a:spcBef>
                <a:spcPts val="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Creativity</a:t>
            </a:r>
            <a:endParaRPr sz="1200">
              <a:solidFill>
                <a:schemeClr val="dk1"/>
              </a:solidFill>
              <a:latin typeface="Archivo"/>
              <a:ea typeface="Archivo"/>
              <a:cs typeface="Archivo"/>
              <a:sym typeface="Archivo"/>
            </a:endParaRPr>
          </a:p>
          <a:p>
            <a:pPr marL="57150" lvl="0" indent="-133350" algn="l" rtl="0">
              <a:spcBef>
                <a:spcPts val="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Adaptability</a:t>
            </a:r>
            <a:endParaRPr sz="1200">
              <a:solidFill>
                <a:schemeClr val="dk1"/>
              </a:solidFill>
              <a:latin typeface="Archivo"/>
              <a:ea typeface="Archivo"/>
              <a:cs typeface="Archivo"/>
              <a:sym typeface="Archivo"/>
            </a:endParaRPr>
          </a:p>
          <a:p>
            <a:pPr marL="57150" lvl="0" indent="-133350" algn="l" rtl="0">
              <a:spcBef>
                <a:spcPts val="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Management</a:t>
            </a:r>
            <a:endParaRPr sz="1200">
              <a:solidFill>
                <a:schemeClr val="dk1"/>
              </a:solidFill>
              <a:latin typeface="Archivo"/>
              <a:ea typeface="Archivo"/>
              <a:cs typeface="Archivo"/>
              <a:sym typeface="Archivo"/>
            </a:endParaRPr>
          </a:p>
        </p:txBody>
      </p:sp>
      <p:sp>
        <p:nvSpPr>
          <p:cNvPr id="585" name="Google Shape;585;p37"/>
          <p:cNvSpPr txBox="1"/>
          <p:nvPr/>
        </p:nvSpPr>
        <p:spPr>
          <a:xfrm>
            <a:off x="809075" y="4003688"/>
            <a:ext cx="1119300" cy="242700"/>
          </a:xfrm>
          <a:prstGeom prst="rect">
            <a:avLst/>
          </a:prstGeom>
          <a:solidFill>
            <a:schemeClr val="dk2"/>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chemeClr val="dk1"/>
                </a:solidFill>
                <a:latin typeface="Unbounded SemiBold"/>
                <a:ea typeface="Unbounded SemiBold"/>
                <a:cs typeface="Unbounded SemiBold"/>
                <a:sym typeface="Unbounded SemiBold"/>
              </a:rPr>
              <a:t>20xx-20xx</a:t>
            </a:r>
            <a:endParaRPr sz="1000">
              <a:solidFill>
                <a:schemeClr val="dk1"/>
              </a:solidFill>
              <a:latin typeface="Unbounded SemiBold"/>
              <a:ea typeface="Unbounded SemiBold"/>
              <a:cs typeface="Unbounded SemiBold"/>
              <a:sym typeface="Unbounded SemiBold"/>
            </a:endParaRPr>
          </a:p>
        </p:txBody>
      </p:sp>
      <p:cxnSp>
        <p:nvCxnSpPr>
          <p:cNvPr id="586" name="Google Shape;586;p37"/>
          <p:cNvCxnSpPr/>
          <p:nvPr/>
        </p:nvCxnSpPr>
        <p:spPr>
          <a:xfrm rot="10800000">
            <a:off x="809150" y="4246400"/>
            <a:ext cx="1981200" cy="0"/>
          </a:xfrm>
          <a:prstGeom prst="straightConnector1">
            <a:avLst/>
          </a:prstGeom>
          <a:noFill/>
          <a:ln w="9525" cap="flat" cmpd="sng">
            <a:solidFill>
              <a:schemeClr val="dk1"/>
            </a:solidFill>
            <a:prstDash val="solid"/>
            <a:round/>
            <a:headEnd type="none" w="med" len="med"/>
            <a:tailEnd type="none" w="med" len="med"/>
          </a:ln>
          <a:effectLst>
            <a:outerShdw blurRad="57150" dist="19050" dir="5400000" algn="bl" rotWithShape="0">
              <a:schemeClr val="dk1">
                <a:alpha val="13000"/>
              </a:schemeClr>
            </a:outerShdw>
          </a:effectLst>
        </p:spPr>
      </p:cxnSp>
      <p:sp>
        <p:nvSpPr>
          <p:cNvPr id="587" name="Google Shape;587;p37"/>
          <p:cNvSpPr txBox="1"/>
          <p:nvPr/>
        </p:nvSpPr>
        <p:spPr>
          <a:xfrm>
            <a:off x="713225" y="3271063"/>
            <a:ext cx="2165700" cy="246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1200"/>
              </a:spcAft>
              <a:buNone/>
            </a:pPr>
            <a:r>
              <a:rPr lang="en" sz="1000">
                <a:solidFill>
                  <a:schemeClr val="dk1"/>
                </a:solidFill>
                <a:latin typeface="Unbounded SemiBold"/>
                <a:ea typeface="Unbounded SemiBold"/>
                <a:cs typeface="Unbounded SemiBold"/>
                <a:sym typeface="Unbounded SemiBold"/>
              </a:rPr>
              <a:t>Graphic design master</a:t>
            </a:r>
            <a:endParaRPr sz="1000">
              <a:solidFill>
                <a:schemeClr val="dk1"/>
              </a:solidFill>
              <a:latin typeface="Unbounded SemiBold"/>
              <a:ea typeface="Unbounded SemiBold"/>
              <a:cs typeface="Unbounded SemiBold"/>
              <a:sym typeface="Unbounded SemiBold"/>
            </a:endParaRPr>
          </a:p>
        </p:txBody>
      </p:sp>
      <p:sp>
        <p:nvSpPr>
          <p:cNvPr id="588" name="Google Shape;588;p37"/>
          <p:cNvSpPr txBox="1"/>
          <p:nvPr/>
        </p:nvSpPr>
        <p:spPr>
          <a:xfrm>
            <a:off x="2878925" y="2952175"/>
            <a:ext cx="1522800" cy="600300"/>
          </a:xfrm>
          <a:prstGeom prst="rect">
            <a:avLst/>
          </a:prstGeom>
          <a:noFill/>
          <a:ln>
            <a:noFill/>
          </a:ln>
        </p:spPr>
        <p:txBody>
          <a:bodyPr spcFirstLastPara="1" wrap="square" lIns="171450" tIns="0" rIns="91425" bIns="91425" anchor="t" anchorCtr="0">
            <a:noAutofit/>
          </a:bodyPr>
          <a:lstStyle/>
          <a:p>
            <a:pPr marL="57150" lvl="0" indent="-133350" algn="l" rtl="0">
              <a:spcBef>
                <a:spcPts val="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Graphic Design</a:t>
            </a:r>
            <a:endParaRPr sz="1200">
              <a:solidFill>
                <a:schemeClr val="dk1"/>
              </a:solidFill>
              <a:latin typeface="Archivo"/>
              <a:ea typeface="Archivo"/>
              <a:cs typeface="Archivo"/>
              <a:sym typeface="Archivo"/>
            </a:endParaRPr>
          </a:p>
          <a:p>
            <a:pPr marL="57150" lvl="0" indent="-133350" algn="l" rtl="0">
              <a:spcBef>
                <a:spcPts val="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Creativity</a:t>
            </a:r>
            <a:endParaRPr sz="1200">
              <a:solidFill>
                <a:schemeClr val="dk1"/>
              </a:solidFill>
              <a:latin typeface="Archivo"/>
              <a:ea typeface="Archivo"/>
              <a:cs typeface="Archivo"/>
              <a:sym typeface="Archivo"/>
            </a:endParaRPr>
          </a:p>
          <a:p>
            <a:pPr marL="57150" lvl="0" indent="-133350" algn="l" rtl="0">
              <a:spcBef>
                <a:spcPts val="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Curiosity</a:t>
            </a:r>
            <a:endParaRPr sz="1200">
              <a:solidFill>
                <a:schemeClr val="dk1"/>
              </a:solidFill>
              <a:latin typeface="Archivo"/>
              <a:ea typeface="Archivo"/>
              <a:cs typeface="Archivo"/>
              <a:sym typeface="Archivo"/>
            </a:endParaRPr>
          </a:p>
        </p:txBody>
      </p:sp>
      <p:sp>
        <p:nvSpPr>
          <p:cNvPr id="589" name="Google Shape;589;p37"/>
          <p:cNvSpPr txBox="1"/>
          <p:nvPr/>
        </p:nvSpPr>
        <p:spPr>
          <a:xfrm>
            <a:off x="809075" y="2952150"/>
            <a:ext cx="1119300" cy="242700"/>
          </a:xfrm>
          <a:prstGeom prst="rect">
            <a:avLst/>
          </a:prstGeom>
          <a:solidFill>
            <a:schemeClr val="dk2"/>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chemeClr val="dk1"/>
                </a:solidFill>
                <a:latin typeface="Unbounded SemiBold"/>
                <a:ea typeface="Unbounded SemiBold"/>
                <a:cs typeface="Unbounded SemiBold"/>
                <a:sym typeface="Unbounded SemiBold"/>
              </a:rPr>
              <a:t>20xx-20xx</a:t>
            </a:r>
            <a:endParaRPr sz="1000">
              <a:solidFill>
                <a:schemeClr val="dk1"/>
              </a:solidFill>
              <a:latin typeface="Unbounded SemiBold"/>
              <a:ea typeface="Unbounded SemiBold"/>
              <a:cs typeface="Unbounded SemiBold"/>
              <a:sym typeface="Unbounded SemiBold"/>
            </a:endParaRPr>
          </a:p>
        </p:txBody>
      </p:sp>
      <p:cxnSp>
        <p:nvCxnSpPr>
          <p:cNvPr id="590" name="Google Shape;590;p37"/>
          <p:cNvCxnSpPr/>
          <p:nvPr/>
        </p:nvCxnSpPr>
        <p:spPr>
          <a:xfrm rot="10800000">
            <a:off x="809150" y="3194863"/>
            <a:ext cx="1981200" cy="0"/>
          </a:xfrm>
          <a:prstGeom prst="straightConnector1">
            <a:avLst/>
          </a:prstGeom>
          <a:noFill/>
          <a:ln w="9525" cap="flat" cmpd="sng">
            <a:solidFill>
              <a:schemeClr val="dk1"/>
            </a:solidFill>
            <a:prstDash val="solid"/>
            <a:round/>
            <a:headEnd type="none" w="med" len="med"/>
            <a:tailEnd type="none" w="med" len="med"/>
          </a:ln>
          <a:effectLst>
            <a:outerShdw blurRad="57150" dist="19050" dir="5400000" algn="bl" rotWithShape="0">
              <a:schemeClr val="dk1">
                <a:alpha val="13000"/>
              </a:schemeClr>
            </a:outerShdw>
          </a:effectLst>
        </p:spPr>
      </p:cxnSp>
      <p:sp>
        <p:nvSpPr>
          <p:cNvPr id="591" name="Google Shape;591;p37"/>
          <p:cNvSpPr txBox="1"/>
          <p:nvPr/>
        </p:nvSpPr>
        <p:spPr>
          <a:xfrm>
            <a:off x="713225" y="1611325"/>
            <a:ext cx="2298300" cy="306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a:solidFill>
                  <a:schemeClr val="dk1"/>
                </a:solidFill>
                <a:latin typeface="Unbounded SemiBold"/>
                <a:ea typeface="Unbounded SemiBold"/>
                <a:cs typeface="Unbounded SemiBold"/>
                <a:sym typeface="Unbounded SemiBold"/>
              </a:rPr>
              <a:t>Education</a:t>
            </a:r>
            <a:endParaRPr>
              <a:solidFill>
                <a:schemeClr val="dk1"/>
              </a:solidFill>
              <a:latin typeface="Unbounded SemiBold"/>
              <a:ea typeface="Unbounded SemiBold"/>
              <a:cs typeface="Unbounded SemiBold"/>
              <a:sym typeface="Unbounded SemiBold"/>
            </a:endParaRPr>
          </a:p>
        </p:txBody>
      </p:sp>
      <p:sp>
        <p:nvSpPr>
          <p:cNvPr id="592" name="Google Shape;592;p37"/>
          <p:cNvSpPr txBox="1"/>
          <p:nvPr/>
        </p:nvSpPr>
        <p:spPr>
          <a:xfrm>
            <a:off x="4572000" y="1611325"/>
            <a:ext cx="2298300" cy="306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a:solidFill>
                  <a:schemeClr val="dk1"/>
                </a:solidFill>
                <a:latin typeface="Unbounded SemiBold"/>
                <a:ea typeface="Unbounded SemiBold"/>
                <a:cs typeface="Unbounded SemiBold"/>
                <a:sym typeface="Unbounded SemiBold"/>
              </a:rPr>
              <a:t>Experience</a:t>
            </a:r>
            <a:endParaRPr>
              <a:solidFill>
                <a:schemeClr val="dk1"/>
              </a:solidFill>
              <a:latin typeface="Unbounded SemiBold"/>
              <a:ea typeface="Unbounded SemiBold"/>
              <a:cs typeface="Unbounded SemiBold"/>
              <a:sym typeface="Unbounded SemiBold"/>
            </a:endParaRPr>
          </a:p>
        </p:txBody>
      </p:sp>
      <p:sp>
        <p:nvSpPr>
          <p:cNvPr id="593" name="Google Shape;593;p37"/>
          <p:cNvSpPr txBox="1"/>
          <p:nvPr/>
        </p:nvSpPr>
        <p:spPr>
          <a:xfrm>
            <a:off x="4667850" y="2015513"/>
            <a:ext cx="1119300" cy="242700"/>
          </a:xfrm>
          <a:prstGeom prst="rect">
            <a:avLst/>
          </a:prstGeom>
          <a:solidFill>
            <a:schemeClr val="dk2"/>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chemeClr val="dk1"/>
                </a:solidFill>
                <a:latin typeface="Unbounded SemiBold"/>
                <a:ea typeface="Unbounded SemiBold"/>
                <a:cs typeface="Unbounded SemiBold"/>
                <a:sym typeface="Unbounded SemiBold"/>
              </a:rPr>
              <a:t>Now-20xx</a:t>
            </a:r>
            <a:endParaRPr sz="1000">
              <a:solidFill>
                <a:schemeClr val="dk1"/>
              </a:solidFill>
              <a:latin typeface="Unbounded SemiBold"/>
              <a:ea typeface="Unbounded SemiBold"/>
              <a:cs typeface="Unbounded SemiBold"/>
              <a:sym typeface="Unbounded SemiBold"/>
            </a:endParaRPr>
          </a:p>
        </p:txBody>
      </p:sp>
      <p:cxnSp>
        <p:nvCxnSpPr>
          <p:cNvPr id="594" name="Google Shape;594;p37"/>
          <p:cNvCxnSpPr/>
          <p:nvPr/>
        </p:nvCxnSpPr>
        <p:spPr>
          <a:xfrm rot="10800000">
            <a:off x="4668000" y="2258225"/>
            <a:ext cx="3656400" cy="0"/>
          </a:xfrm>
          <a:prstGeom prst="straightConnector1">
            <a:avLst/>
          </a:prstGeom>
          <a:noFill/>
          <a:ln w="9525" cap="flat" cmpd="sng">
            <a:solidFill>
              <a:schemeClr val="dk1"/>
            </a:solidFill>
            <a:prstDash val="solid"/>
            <a:round/>
            <a:headEnd type="none" w="med" len="med"/>
            <a:tailEnd type="none" w="med" len="med"/>
          </a:ln>
          <a:effectLst>
            <a:outerShdw blurRad="57150" dist="19050" dir="5400000" algn="bl" rotWithShape="0">
              <a:schemeClr val="dk1">
                <a:alpha val="13000"/>
              </a:schemeClr>
            </a:outerShdw>
          </a:effectLst>
        </p:spPr>
      </p:cxnSp>
      <p:sp>
        <p:nvSpPr>
          <p:cNvPr id="595" name="Google Shape;595;p37"/>
          <p:cNvSpPr txBox="1"/>
          <p:nvPr/>
        </p:nvSpPr>
        <p:spPr>
          <a:xfrm>
            <a:off x="5767500" y="2015525"/>
            <a:ext cx="2556900" cy="24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1200"/>
              </a:spcAft>
              <a:buNone/>
            </a:pPr>
            <a:r>
              <a:rPr lang="en" sz="1000">
                <a:solidFill>
                  <a:schemeClr val="dk1"/>
                </a:solidFill>
                <a:latin typeface="Unbounded SemiBold"/>
                <a:ea typeface="Unbounded SemiBold"/>
                <a:cs typeface="Unbounded SemiBold"/>
                <a:sym typeface="Unbounded SemiBold"/>
              </a:rPr>
              <a:t>Marketing technician</a:t>
            </a:r>
            <a:endParaRPr sz="1000">
              <a:solidFill>
                <a:schemeClr val="dk1"/>
              </a:solidFill>
              <a:latin typeface="Unbounded SemiBold"/>
              <a:ea typeface="Unbounded SemiBold"/>
              <a:cs typeface="Unbounded SemiBold"/>
              <a:sym typeface="Unbounded SemiBold"/>
            </a:endParaRPr>
          </a:p>
        </p:txBody>
      </p:sp>
      <p:sp>
        <p:nvSpPr>
          <p:cNvPr id="596" name="Google Shape;596;p37"/>
          <p:cNvSpPr txBox="1"/>
          <p:nvPr/>
        </p:nvSpPr>
        <p:spPr>
          <a:xfrm>
            <a:off x="4572150" y="2336525"/>
            <a:ext cx="1269000" cy="24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1200"/>
              </a:spcAft>
              <a:buNone/>
            </a:pPr>
            <a:r>
              <a:rPr lang="en" sz="1000">
                <a:solidFill>
                  <a:schemeClr val="dk1"/>
                </a:solidFill>
                <a:latin typeface="Archivo SemiBold"/>
                <a:ea typeface="Archivo SemiBold"/>
                <a:cs typeface="Archivo SemiBold"/>
                <a:sym typeface="Archivo SemiBold"/>
              </a:rPr>
              <a:t>Marketing agency</a:t>
            </a:r>
            <a:endParaRPr sz="1000">
              <a:solidFill>
                <a:schemeClr val="dk1"/>
              </a:solidFill>
              <a:latin typeface="Archivo SemiBold"/>
              <a:ea typeface="Archivo SemiBold"/>
              <a:cs typeface="Archivo SemiBold"/>
              <a:sym typeface="Archivo SemiBold"/>
            </a:endParaRPr>
          </a:p>
        </p:txBody>
      </p:sp>
      <p:sp>
        <p:nvSpPr>
          <p:cNvPr id="597" name="Google Shape;597;p37"/>
          <p:cNvSpPr txBox="1"/>
          <p:nvPr/>
        </p:nvSpPr>
        <p:spPr>
          <a:xfrm>
            <a:off x="5847748" y="2336525"/>
            <a:ext cx="2476800" cy="881100"/>
          </a:xfrm>
          <a:prstGeom prst="rect">
            <a:avLst/>
          </a:prstGeom>
          <a:noFill/>
          <a:ln>
            <a:noFill/>
          </a:ln>
        </p:spPr>
        <p:txBody>
          <a:bodyPr spcFirstLastPara="1" wrap="square" lIns="171450" tIns="0" rIns="91425" bIns="91425" anchor="t" anchorCtr="0">
            <a:noAutofit/>
          </a:bodyPr>
          <a:lstStyle/>
          <a:p>
            <a:pPr marL="57150" lvl="0" indent="-133350" algn="l" rtl="0">
              <a:spcBef>
                <a:spcPts val="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Tracking and analyzing data to optimize campaigns</a:t>
            </a:r>
            <a:endParaRPr sz="1200">
              <a:solidFill>
                <a:schemeClr val="dk1"/>
              </a:solidFill>
              <a:latin typeface="Archivo"/>
              <a:ea typeface="Archivo"/>
              <a:cs typeface="Archivo"/>
              <a:sym typeface="Archivo"/>
            </a:endParaRPr>
          </a:p>
          <a:p>
            <a:pPr marL="57150" lvl="0" indent="-133350" algn="l" rtl="0">
              <a:spcBef>
                <a:spcPts val="100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Coordinating promotional activities</a:t>
            </a:r>
            <a:endParaRPr sz="1200">
              <a:solidFill>
                <a:schemeClr val="dk1"/>
              </a:solidFill>
              <a:latin typeface="Archivo"/>
              <a:ea typeface="Archivo"/>
              <a:cs typeface="Archivo"/>
              <a:sym typeface="Archivo"/>
            </a:endParaRPr>
          </a:p>
        </p:txBody>
      </p:sp>
      <p:sp>
        <p:nvSpPr>
          <p:cNvPr id="598" name="Google Shape;598;p37"/>
          <p:cNvSpPr txBox="1"/>
          <p:nvPr/>
        </p:nvSpPr>
        <p:spPr>
          <a:xfrm>
            <a:off x="4667850" y="3401888"/>
            <a:ext cx="1119300" cy="242700"/>
          </a:xfrm>
          <a:prstGeom prst="rect">
            <a:avLst/>
          </a:prstGeom>
          <a:solidFill>
            <a:schemeClr val="dk2"/>
          </a:solidFill>
          <a:ln w="9525" cap="flat" cmpd="sng">
            <a:solidFill>
              <a:schemeClr val="dk1"/>
            </a:solidFill>
            <a:prstDash val="solid"/>
            <a:round/>
            <a:headEnd type="none" w="sm" len="sm"/>
            <a:tailEnd type="none" w="sm" len="sm"/>
          </a:ln>
          <a:effectLst>
            <a:outerShdw blurRad="114300" dist="76200" dir="3000000" algn="bl" rotWithShape="0">
              <a:schemeClr val="dk1">
                <a:alpha val="1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r>
              <a:rPr lang="en" sz="1000">
                <a:solidFill>
                  <a:schemeClr val="dk1"/>
                </a:solidFill>
                <a:latin typeface="Unbounded SemiBold"/>
                <a:ea typeface="Unbounded SemiBold"/>
                <a:cs typeface="Unbounded SemiBold"/>
                <a:sym typeface="Unbounded SemiBold"/>
              </a:rPr>
              <a:t>20xx-20xx</a:t>
            </a:r>
            <a:endParaRPr sz="1000">
              <a:solidFill>
                <a:schemeClr val="dk1"/>
              </a:solidFill>
              <a:latin typeface="Unbounded SemiBold"/>
              <a:ea typeface="Unbounded SemiBold"/>
              <a:cs typeface="Unbounded SemiBold"/>
              <a:sym typeface="Unbounded SemiBold"/>
            </a:endParaRPr>
          </a:p>
        </p:txBody>
      </p:sp>
      <p:cxnSp>
        <p:nvCxnSpPr>
          <p:cNvPr id="599" name="Google Shape;599;p37"/>
          <p:cNvCxnSpPr/>
          <p:nvPr/>
        </p:nvCxnSpPr>
        <p:spPr>
          <a:xfrm rot="10800000">
            <a:off x="4668000" y="3644600"/>
            <a:ext cx="3656400" cy="0"/>
          </a:xfrm>
          <a:prstGeom prst="straightConnector1">
            <a:avLst/>
          </a:prstGeom>
          <a:noFill/>
          <a:ln w="9525" cap="flat" cmpd="sng">
            <a:solidFill>
              <a:schemeClr val="dk1"/>
            </a:solidFill>
            <a:prstDash val="solid"/>
            <a:round/>
            <a:headEnd type="none" w="med" len="med"/>
            <a:tailEnd type="none" w="med" len="med"/>
          </a:ln>
          <a:effectLst>
            <a:outerShdw blurRad="57150" dist="19050" dir="5400000" algn="bl" rotWithShape="0">
              <a:schemeClr val="dk1">
                <a:alpha val="13000"/>
              </a:schemeClr>
            </a:outerShdw>
          </a:effectLst>
        </p:spPr>
      </p:cxnSp>
      <p:sp>
        <p:nvSpPr>
          <p:cNvPr id="600" name="Google Shape;600;p37"/>
          <p:cNvSpPr txBox="1"/>
          <p:nvPr/>
        </p:nvSpPr>
        <p:spPr>
          <a:xfrm>
            <a:off x="5767500" y="3401900"/>
            <a:ext cx="2556900" cy="24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1200"/>
              </a:spcAft>
              <a:buNone/>
            </a:pPr>
            <a:r>
              <a:rPr lang="en" sz="1000">
                <a:solidFill>
                  <a:schemeClr val="dk1"/>
                </a:solidFill>
                <a:latin typeface="Unbounded SemiBold"/>
                <a:ea typeface="Unbounded SemiBold"/>
                <a:cs typeface="Unbounded SemiBold"/>
                <a:sym typeface="Unbounded SemiBold"/>
              </a:rPr>
              <a:t>Content Creator</a:t>
            </a:r>
            <a:endParaRPr sz="1000">
              <a:solidFill>
                <a:schemeClr val="dk1"/>
              </a:solidFill>
              <a:latin typeface="Unbounded SemiBold"/>
              <a:ea typeface="Unbounded SemiBold"/>
              <a:cs typeface="Unbounded SemiBold"/>
              <a:sym typeface="Unbounded SemiBold"/>
            </a:endParaRPr>
          </a:p>
        </p:txBody>
      </p:sp>
      <p:sp>
        <p:nvSpPr>
          <p:cNvPr id="601" name="Google Shape;601;p37"/>
          <p:cNvSpPr txBox="1"/>
          <p:nvPr/>
        </p:nvSpPr>
        <p:spPr>
          <a:xfrm>
            <a:off x="4572150" y="3722900"/>
            <a:ext cx="1269000" cy="24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1200"/>
              </a:spcAft>
              <a:buNone/>
            </a:pPr>
            <a:r>
              <a:rPr lang="en" sz="1000">
                <a:solidFill>
                  <a:schemeClr val="dk1"/>
                </a:solidFill>
                <a:latin typeface="Archivo SemiBold"/>
                <a:ea typeface="Archivo SemiBold"/>
                <a:cs typeface="Archivo SemiBold"/>
                <a:sym typeface="Archivo SemiBold"/>
              </a:rPr>
              <a:t>Creation studio</a:t>
            </a:r>
            <a:endParaRPr sz="1000">
              <a:solidFill>
                <a:schemeClr val="dk1"/>
              </a:solidFill>
              <a:latin typeface="Archivo SemiBold"/>
              <a:ea typeface="Archivo SemiBold"/>
              <a:cs typeface="Archivo SemiBold"/>
              <a:sym typeface="Archivo SemiBold"/>
            </a:endParaRPr>
          </a:p>
        </p:txBody>
      </p:sp>
      <p:sp>
        <p:nvSpPr>
          <p:cNvPr id="602" name="Google Shape;602;p37"/>
          <p:cNvSpPr txBox="1"/>
          <p:nvPr/>
        </p:nvSpPr>
        <p:spPr>
          <a:xfrm>
            <a:off x="5847748" y="3722900"/>
            <a:ext cx="2476800" cy="881100"/>
          </a:xfrm>
          <a:prstGeom prst="rect">
            <a:avLst/>
          </a:prstGeom>
          <a:noFill/>
          <a:ln>
            <a:noFill/>
          </a:ln>
        </p:spPr>
        <p:txBody>
          <a:bodyPr spcFirstLastPara="1" wrap="square" lIns="171450" tIns="0" rIns="91425" bIns="91425" anchor="t" anchorCtr="0">
            <a:noAutofit/>
          </a:bodyPr>
          <a:lstStyle/>
          <a:p>
            <a:pPr marL="57150" lvl="0" indent="-133350" algn="l" rtl="0">
              <a:spcBef>
                <a:spcPts val="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Creating videos, podcasts, graphics and infographics</a:t>
            </a:r>
            <a:endParaRPr sz="1200">
              <a:solidFill>
                <a:schemeClr val="dk1"/>
              </a:solidFill>
              <a:latin typeface="Archivo"/>
              <a:ea typeface="Archivo"/>
              <a:cs typeface="Archivo"/>
              <a:sym typeface="Archivo"/>
            </a:endParaRPr>
          </a:p>
          <a:p>
            <a:pPr marL="57150" lvl="0" indent="-133350" algn="l" rtl="0">
              <a:spcBef>
                <a:spcPts val="1000"/>
              </a:spcBef>
              <a:spcAft>
                <a:spcPts val="0"/>
              </a:spcAft>
              <a:buClr>
                <a:schemeClr val="dk1"/>
              </a:buClr>
              <a:buSzPts val="1200"/>
              <a:buFont typeface="Archivo"/>
              <a:buChar char="●"/>
            </a:pPr>
            <a:r>
              <a:rPr lang="en" sz="1200">
                <a:solidFill>
                  <a:schemeClr val="dk1"/>
                </a:solidFill>
                <a:latin typeface="Archivo"/>
                <a:ea typeface="Archivo"/>
                <a:cs typeface="Archivo"/>
                <a:sym typeface="Archivo"/>
              </a:rPr>
              <a:t>Developing unique and engaging content</a:t>
            </a:r>
            <a:endParaRPr sz="1200">
              <a:solidFill>
                <a:schemeClr val="dk1"/>
              </a:solidFill>
              <a:latin typeface="Archivo"/>
              <a:ea typeface="Archivo"/>
              <a:cs typeface="Archivo"/>
              <a:sym typeface="Archivo"/>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606"/>
        <p:cNvGrpSpPr/>
        <p:nvPr/>
      </p:nvGrpSpPr>
      <p:grpSpPr>
        <a:xfrm>
          <a:off x="0" y="0"/>
          <a:ext cx="0" cy="0"/>
          <a:chOff x="0" y="0"/>
          <a:chExt cx="0" cy="0"/>
        </a:xfrm>
      </p:grpSpPr>
      <p:sp>
        <p:nvSpPr>
          <p:cNvPr id="607" name="Google Shape;607;p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Previous projects</a:t>
            </a:r>
            <a:endParaRPr/>
          </a:p>
        </p:txBody>
      </p:sp>
      <p:sp>
        <p:nvSpPr>
          <p:cNvPr id="608" name="Google Shape;608;p38"/>
          <p:cNvSpPr txBox="1">
            <a:spLocks noGrp="1"/>
          </p:cNvSpPr>
          <p:nvPr>
            <p:ph type="subTitle" idx="1"/>
          </p:nvPr>
        </p:nvSpPr>
        <p:spPr>
          <a:xfrm>
            <a:off x="5005682" y="2457472"/>
            <a:ext cx="2626200" cy="1580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 have participated throughout my career in crafting SEO-friendly copy, creating promotional videos, designing newsletters and brochures and more. My work has been well received with several pieces being featured in prominent and important publications”</a:t>
            </a:r>
            <a:endParaRPr/>
          </a:p>
        </p:txBody>
      </p:sp>
      <p:sp>
        <p:nvSpPr>
          <p:cNvPr id="609" name="Google Shape;609;p38"/>
          <p:cNvSpPr txBox="1">
            <a:spLocks noGrp="1"/>
          </p:cNvSpPr>
          <p:nvPr>
            <p:ph type="subTitle" idx="2"/>
          </p:nvPr>
        </p:nvSpPr>
        <p:spPr>
          <a:xfrm>
            <a:off x="1512125" y="2457478"/>
            <a:ext cx="2626200" cy="1580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 was responsible for managing campaigns across all major social media platforms; creating, curating and optimizing content for maximum engagement; analyzing data to gain insights into customer behavior and maintaining a strong relationship with customers”</a:t>
            </a:r>
            <a:endParaRPr/>
          </a:p>
        </p:txBody>
      </p:sp>
      <p:sp>
        <p:nvSpPr>
          <p:cNvPr id="610" name="Google Shape;610;p38"/>
          <p:cNvSpPr txBox="1">
            <a:spLocks noGrp="1"/>
          </p:cNvSpPr>
          <p:nvPr>
            <p:ph type="subTitle" idx="3"/>
          </p:nvPr>
        </p:nvSpPr>
        <p:spPr>
          <a:xfrm>
            <a:off x="1512113" y="1704783"/>
            <a:ext cx="2626200" cy="676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Marketing</a:t>
            </a:r>
            <a:endParaRPr/>
          </a:p>
        </p:txBody>
      </p:sp>
      <p:sp>
        <p:nvSpPr>
          <p:cNvPr id="611" name="Google Shape;611;p38"/>
          <p:cNvSpPr txBox="1">
            <a:spLocks noGrp="1"/>
          </p:cNvSpPr>
          <p:nvPr>
            <p:ph type="subTitle" idx="4"/>
          </p:nvPr>
        </p:nvSpPr>
        <p:spPr>
          <a:xfrm>
            <a:off x="5005681" y="1704675"/>
            <a:ext cx="2626200" cy="676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Content creation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615"/>
        <p:cNvGrpSpPr/>
        <p:nvPr/>
      </p:nvGrpSpPr>
      <p:grpSpPr>
        <a:xfrm>
          <a:off x="0" y="0"/>
          <a:ext cx="0" cy="0"/>
          <a:chOff x="0" y="0"/>
          <a:chExt cx="0" cy="0"/>
        </a:xfrm>
      </p:grpSpPr>
      <p:sp>
        <p:nvSpPr>
          <p:cNvPr id="616" name="Google Shape;616;p39"/>
          <p:cNvSpPr txBox="1">
            <a:spLocks noGrp="1"/>
          </p:cNvSpPr>
          <p:nvPr>
            <p:ph type="title"/>
          </p:nvPr>
        </p:nvSpPr>
        <p:spPr>
          <a:xfrm>
            <a:off x="713250" y="445025"/>
            <a:ext cx="3644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Cover letter</a:t>
            </a:r>
            <a:endParaRPr/>
          </a:p>
        </p:txBody>
      </p:sp>
      <p:sp>
        <p:nvSpPr>
          <p:cNvPr id="617" name="Google Shape;617;p39"/>
          <p:cNvSpPr txBox="1">
            <a:spLocks noGrp="1"/>
          </p:cNvSpPr>
          <p:nvPr>
            <p:ph type="body" idx="1"/>
          </p:nvPr>
        </p:nvSpPr>
        <p:spPr>
          <a:xfrm>
            <a:off x="713250" y="1573875"/>
            <a:ext cx="7717500" cy="219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2"/>
              </a:buClr>
              <a:buSzPts val="1100"/>
              <a:buFont typeface="Arial"/>
              <a:buNone/>
            </a:pPr>
            <a:r>
              <a:rPr lang="en" b="1"/>
              <a:t>Welcome to my portfolio!</a:t>
            </a:r>
            <a:endParaRPr/>
          </a:p>
          <a:p>
            <a:pPr marL="0" lvl="0" indent="0" algn="l" rtl="0">
              <a:spcBef>
                <a:spcPts val="1200"/>
              </a:spcBef>
              <a:spcAft>
                <a:spcPts val="0"/>
              </a:spcAft>
              <a:buClr>
                <a:schemeClr val="dk2"/>
              </a:buClr>
              <a:buSzPts val="1100"/>
              <a:buFont typeface="Arial"/>
              <a:buNone/>
            </a:pPr>
            <a:r>
              <a:rPr lang="en"/>
              <a:t>I'm [name], a highly creative and motivated individual, with a passion for [field of expertise]. My portfolio is filled with unique and inspiring content, which showcases my skills in the field. </a:t>
            </a:r>
            <a:endParaRPr/>
          </a:p>
          <a:p>
            <a:pPr marL="0" lvl="0" indent="0" algn="l" rtl="0">
              <a:spcBef>
                <a:spcPts val="1200"/>
              </a:spcBef>
              <a:spcAft>
                <a:spcPts val="0"/>
              </a:spcAft>
              <a:buClr>
                <a:schemeClr val="dk2"/>
              </a:buClr>
              <a:buSzPts val="1100"/>
              <a:buFont typeface="Arial"/>
              <a:buNone/>
            </a:pPr>
            <a:r>
              <a:rPr lang="en"/>
              <a:t>Here you will find everything ranging from writing samples, photographs, videos and more. I strive for excellence in all that I do, and this portfolio serves as a testament to my capabilities and accomplishments. </a:t>
            </a:r>
            <a:endParaRPr/>
          </a:p>
          <a:p>
            <a:pPr marL="0" lvl="0" indent="0" algn="l" rtl="0">
              <a:spcBef>
                <a:spcPts val="1200"/>
              </a:spcBef>
              <a:spcAft>
                <a:spcPts val="0"/>
              </a:spcAft>
              <a:buClr>
                <a:schemeClr val="dk2"/>
              </a:buClr>
              <a:buSzPts val="1100"/>
              <a:buFont typeface="Arial"/>
              <a:buNone/>
            </a:pPr>
            <a:r>
              <a:rPr lang="en"/>
              <a:t>Have a look around, get to know me better, and don't hesitate to reach out if you have any questions or would like to collaborate!</a:t>
            </a:r>
            <a:endParaRPr/>
          </a:p>
          <a:p>
            <a:pPr marL="0" lvl="0" indent="0" algn="l" rtl="0">
              <a:spcBef>
                <a:spcPts val="1200"/>
              </a:spcBef>
              <a:spcAft>
                <a:spcPts val="1200"/>
              </a:spcAft>
              <a:buClr>
                <a:schemeClr val="dk2"/>
              </a:buClr>
              <a:buSzPts val="1100"/>
              <a:buFont typeface="Arial"/>
              <a:buNone/>
            </a:pPr>
            <a:r>
              <a:rPr lang="en"/>
              <a:t>Sincerely,</a:t>
            </a:r>
            <a:endParaRPr/>
          </a:p>
        </p:txBody>
      </p:sp>
      <p:sp>
        <p:nvSpPr>
          <p:cNvPr id="618" name="Google Shape;618;p39"/>
          <p:cNvSpPr txBox="1"/>
          <p:nvPr/>
        </p:nvSpPr>
        <p:spPr>
          <a:xfrm>
            <a:off x="5629950" y="3913725"/>
            <a:ext cx="2800800" cy="4407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0"/>
              </a:spcAft>
              <a:buNone/>
            </a:pPr>
            <a:r>
              <a:rPr lang="en" sz="1600">
                <a:solidFill>
                  <a:schemeClr val="dk1"/>
                </a:solidFill>
                <a:latin typeface="Unbounded SemiBold"/>
                <a:ea typeface="Unbounded SemiBold"/>
                <a:cs typeface="Unbounded SemiBold"/>
                <a:sym typeface="Unbounded SemiBold"/>
              </a:rPr>
              <a:t>Yun Doe</a:t>
            </a:r>
            <a:endParaRPr sz="1600">
              <a:solidFill>
                <a:schemeClr val="dk1"/>
              </a:solidFill>
              <a:latin typeface="Unbounded SemiBold"/>
              <a:ea typeface="Unbounded SemiBold"/>
              <a:cs typeface="Unbounded SemiBold"/>
              <a:sym typeface="Unbounded SemiBold"/>
            </a:endParaRPr>
          </a:p>
        </p:txBody>
      </p:sp>
      <p:sp>
        <p:nvSpPr>
          <p:cNvPr id="619" name="Google Shape;619;p39"/>
          <p:cNvSpPr txBox="1"/>
          <p:nvPr/>
        </p:nvSpPr>
        <p:spPr>
          <a:xfrm>
            <a:off x="5629850" y="4321225"/>
            <a:ext cx="2800800" cy="293400"/>
          </a:xfrm>
          <a:prstGeom prst="rect">
            <a:avLst/>
          </a:prstGeom>
          <a:noFill/>
          <a:ln>
            <a:noFill/>
          </a:ln>
        </p:spPr>
        <p:txBody>
          <a:bodyPr spcFirstLastPara="1" wrap="square" lIns="91425" tIns="91425" rIns="91425" bIns="91425" anchor="b" anchorCtr="0">
            <a:noAutofit/>
          </a:bodyPr>
          <a:lstStyle/>
          <a:p>
            <a:pPr marL="0" lvl="0" indent="0" algn="r" rtl="0">
              <a:spcBef>
                <a:spcPts val="0"/>
              </a:spcBef>
              <a:spcAft>
                <a:spcPts val="1200"/>
              </a:spcAft>
              <a:buNone/>
            </a:pPr>
            <a:r>
              <a:rPr lang="en" sz="1200">
                <a:solidFill>
                  <a:schemeClr val="dk1"/>
                </a:solidFill>
                <a:latin typeface="Archivo"/>
                <a:ea typeface="Archivo"/>
                <a:cs typeface="Archivo"/>
                <a:sym typeface="Archivo"/>
              </a:rPr>
              <a:t>+91  620 421 838 | yun@freepik.com</a:t>
            </a:r>
            <a:endParaRPr sz="1200">
              <a:solidFill>
                <a:schemeClr val="dk1"/>
              </a:solidFill>
              <a:latin typeface="Archivo"/>
              <a:ea typeface="Archivo"/>
              <a:cs typeface="Archivo"/>
              <a:sym typeface="Archivo"/>
            </a:endParaRPr>
          </a:p>
        </p:txBody>
      </p:sp>
      <p:sp>
        <p:nvSpPr>
          <p:cNvPr id="620" name="Google Shape;620;p39"/>
          <p:cNvSpPr txBox="1"/>
          <p:nvPr/>
        </p:nvSpPr>
        <p:spPr>
          <a:xfrm>
            <a:off x="6532380" y="615700"/>
            <a:ext cx="1898400" cy="2034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dirty="0" smtClean="0">
                <a:solidFill>
                  <a:schemeClr val="dk1"/>
                </a:solidFill>
                <a:latin typeface="Archivo"/>
                <a:ea typeface="Archivo"/>
                <a:cs typeface="Archivo"/>
                <a:sym typeface="Archivo"/>
              </a:rPr>
              <a:t>Plantillaspowerpoint.org</a:t>
            </a:r>
            <a:endParaRPr sz="1200" dirty="0">
              <a:solidFill>
                <a:schemeClr val="dk1"/>
              </a:solidFill>
              <a:latin typeface="Archivo"/>
              <a:ea typeface="Archivo"/>
              <a:cs typeface="Archivo"/>
              <a:sym typeface="Archivo"/>
            </a:endParaRPr>
          </a:p>
        </p:txBody>
      </p:sp>
      <p:sp>
        <p:nvSpPr>
          <p:cNvPr id="621" name="Google Shape;621;p39"/>
          <p:cNvSpPr txBox="1"/>
          <p:nvPr/>
        </p:nvSpPr>
        <p:spPr>
          <a:xfrm>
            <a:off x="6532386" y="848138"/>
            <a:ext cx="1898400" cy="2034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chemeClr val="dk1"/>
                </a:solidFill>
                <a:latin typeface="Archivo"/>
                <a:ea typeface="Archivo"/>
                <a:cs typeface="Archivo"/>
                <a:sym typeface="Archivo"/>
              </a:rPr>
              <a:t>+91  651 736 904 </a:t>
            </a:r>
            <a:endParaRPr sz="1200">
              <a:solidFill>
                <a:schemeClr val="dk1"/>
              </a:solidFill>
              <a:latin typeface="Archivo"/>
              <a:ea typeface="Archivo"/>
              <a:cs typeface="Archivo"/>
              <a:sym typeface="Archivo"/>
            </a:endParaRPr>
          </a:p>
        </p:txBody>
      </p:sp>
      <p:sp>
        <p:nvSpPr>
          <p:cNvPr id="622" name="Google Shape;622;p39"/>
          <p:cNvSpPr txBox="1"/>
          <p:nvPr/>
        </p:nvSpPr>
        <p:spPr>
          <a:xfrm>
            <a:off x="6532386" y="1080575"/>
            <a:ext cx="1898400" cy="2034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dirty="0" smtClean="0">
                <a:solidFill>
                  <a:schemeClr val="dk1"/>
                </a:solidFill>
                <a:latin typeface="Archivo"/>
                <a:ea typeface="Archivo"/>
                <a:cs typeface="Archivo"/>
                <a:sym typeface="Archivo"/>
              </a:rPr>
              <a:t>company@example.com</a:t>
            </a:r>
            <a:endParaRPr sz="1200" dirty="0">
              <a:solidFill>
                <a:schemeClr val="dk1"/>
              </a:solidFill>
              <a:latin typeface="Archivo"/>
              <a:ea typeface="Archivo"/>
              <a:cs typeface="Archivo"/>
              <a:sym typeface="Archivo"/>
            </a:endParaRPr>
          </a:p>
        </p:txBody>
      </p:sp>
      <p:grpSp>
        <p:nvGrpSpPr>
          <p:cNvPr id="623" name="Google Shape;623;p39"/>
          <p:cNvGrpSpPr/>
          <p:nvPr/>
        </p:nvGrpSpPr>
        <p:grpSpPr>
          <a:xfrm>
            <a:off x="-39175" y="3920075"/>
            <a:ext cx="2065550" cy="1424750"/>
            <a:chOff x="-39175" y="3920075"/>
            <a:chExt cx="2065550" cy="1424750"/>
          </a:xfrm>
        </p:grpSpPr>
        <p:grpSp>
          <p:nvGrpSpPr>
            <p:cNvPr id="624" name="Google Shape;624;p39"/>
            <p:cNvGrpSpPr/>
            <p:nvPr/>
          </p:nvGrpSpPr>
          <p:grpSpPr>
            <a:xfrm>
              <a:off x="1099172" y="4432539"/>
              <a:ext cx="672470" cy="798422"/>
              <a:chOff x="1674375" y="3474850"/>
              <a:chExt cx="951025" cy="1129150"/>
            </a:xfrm>
          </p:grpSpPr>
          <p:sp>
            <p:nvSpPr>
              <p:cNvPr id="625" name="Google Shape;625;p39"/>
              <p:cNvSpPr/>
              <p:nvPr/>
            </p:nvSpPr>
            <p:spPr>
              <a:xfrm>
                <a:off x="1674375" y="3474850"/>
                <a:ext cx="951025" cy="1129150"/>
              </a:xfrm>
              <a:custGeom>
                <a:avLst/>
                <a:gdLst/>
                <a:ahLst/>
                <a:cxnLst/>
                <a:rect l="l" t="t" r="r" b="b"/>
                <a:pathLst>
                  <a:path w="38041" h="45166" extrusionOk="0">
                    <a:moveTo>
                      <a:pt x="19021" y="0"/>
                    </a:moveTo>
                    <a:cubicBezTo>
                      <a:pt x="8540" y="0"/>
                      <a:pt x="1" y="8512"/>
                      <a:pt x="1" y="19020"/>
                    </a:cubicBezTo>
                    <a:lnTo>
                      <a:pt x="1" y="45165"/>
                    </a:lnTo>
                    <a:lnTo>
                      <a:pt x="361" y="45165"/>
                    </a:lnTo>
                    <a:lnTo>
                      <a:pt x="361" y="19020"/>
                    </a:lnTo>
                    <a:cubicBezTo>
                      <a:pt x="361" y="8706"/>
                      <a:pt x="8734" y="333"/>
                      <a:pt x="19021" y="333"/>
                    </a:cubicBezTo>
                    <a:cubicBezTo>
                      <a:pt x="29307" y="333"/>
                      <a:pt x="37680" y="8706"/>
                      <a:pt x="37680" y="19020"/>
                    </a:cubicBezTo>
                    <a:lnTo>
                      <a:pt x="37680" y="45165"/>
                    </a:lnTo>
                    <a:lnTo>
                      <a:pt x="38040" y="45165"/>
                    </a:lnTo>
                    <a:lnTo>
                      <a:pt x="38040" y="19020"/>
                    </a:lnTo>
                    <a:cubicBezTo>
                      <a:pt x="38040" y="8512"/>
                      <a:pt x="29501" y="0"/>
                      <a:pt x="19021" y="0"/>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9"/>
              <p:cNvSpPr/>
              <p:nvPr/>
            </p:nvSpPr>
            <p:spPr>
              <a:xfrm>
                <a:off x="1792225" y="3596825"/>
                <a:ext cx="714650" cy="1007175"/>
              </a:xfrm>
              <a:custGeom>
                <a:avLst/>
                <a:gdLst/>
                <a:ahLst/>
                <a:cxnLst/>
                <a:rect l="l" t="t" r="r" b="b"/>
                <a:pathLst>
                  <a:path w="28586" h="40287" extrusionOk="0">
                    <a:moveTo>
                      <a:pt x="14307" y="1"/>
                    </a:moveTo>
                    <a:cubicBezTo>
                      <a:pt x="6433" y="1"/>
                      <a:pt x="0" y="6433"/>
                      <a:pt x="0" y="14307"/>
                    </a:cubicBezTo>
                    <a:lnTo>
                      <a:pt x="0" y="40286"/>
                    </a:lnTo>
                    <a:lnTo>
                      <a:pt x="361" y="40286"/>
                    </a:lnTo>
                    <a:lnTo>
                      <a:pt x="361" y="14307"/>
                    </a:lnTo>
                    <a:cubicBezTo>
                      <a:pt x="361" y="6627"/>
                      <a:pt x="6627" y="361"/>
                      <a:pt x="14307" y="361"/>
                    </a:cubicBezTo>
                    <a:cubicBezTo>
                      <a:pt x="21987" y="361"/>
                      <a:pt x="28253" y="6627"/>
                      <a:pt x="28253" y="14307"/>
                    </a:cubicBezTo>
                    <a:lnTo>
                      <a:pt x="28253" y="40286"/>
                    </a:lnTo>
                    <a:lnTo>
                      <a:pt x="28585" y="40286"/>
                    </a:lnTo>
                    <a:lnTo>
                      <a:pt x="28585" y="14307"/>
                    </a:lnTo>
                    <a:cubicBezTo>
                      <a:pt x="28585" y="6433"/>
                      <a:pt x="22181" y="1"/>
                      <a:pt x="14307"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9"/>
              <p:cNvSpPr/>
              <p:nvPr/>
            </p:nvSpPr>
            <p:spPr>
              <a:xfrm>
                <a:off x="1912125" y="3743075"/>
                <a:ext cx="475525" cy="860925"/>
              </a:xfrm>
              <a:custGeom>
                <a:avLst/>
                <a:gdLst/>
                <a:ahLst/>
                <a:cxnLst/>
                <a:rect l="l" t="t" r="r" b="b"/>
                <a:pathLst>
                  <a:path w="19021" h="34437" extrusionOk="0">
                    <a:moveTo>
                      <a:pt x="9511" y="1"/>
                    </a:moveTo>
                    <a:cubicBezTo>
                      <a:pt x="4270" y="1"/>
                      <a:pt x="1" y="4271"/>
                      <a:pt x="1" y="9511"/>
                    </a:cubicBezTo>
                    <a:lnTo>
                      <a:pt x="1" y="34436"/>
                    </a:lnTo>
                    <a:lnTo>
                      <a:pt x="333" y="34436"/>
                    </a:lnTo>
                    <a:lnTo>
                      <a:pt x="333" y="9511"/>
                    </a:lnTo>
                    <a:cubicBezTo>
                      <a:pt x="333" y="4465"/>
                      <a:pt x="4465" y="334"/>
                      <a:pt x="9511" y="334"/>
                    </a:cubicBezTo>
                    <a:cubicBezTo>
                      <a:pt x="14557" y="334"/>
                      <a:pt x="18688" y="4465"/>
                      <a:pt x="18688" y="9511"/>
                    </a:cubicBezTo>
                    <a:lnTo>
                      <a:pt x="18688" y="34436"/>
                    </a:lnTo>
                    <a:lnTo>
                      <a:pt x="19020" y="34436"/>
                    </a:lnTo>
                    <a:lnTo>
                      <a:pt x="19020" y="9511"/>
                    </a:lnTo>
                    <a:cubicBezTo>
                      <a:pt x="19020" y="4271"/>
                      <a:pt x="14751" y="1"/>
                      <a:pt x="9511" y="1"/>
                    </a:cubicBezTo>
                    <a:close/>
                  </a:path>
                </a:pathLst>
              </a:custGeom>
              <a:solidFill>
                <a:schemeClr val="dk1"/>
              </a:solidFill>
              <a:ln>
                <a:noFill/>
              </a:ln>
              <a:effectLst>
                <a:outerShdw blurRad="114300" dist="28575" algn="bl" rotWithShape="0">
                  <a:schemeClr val="dk1">
                    <a:alpha val="17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 name="Google Shape;628;p39"/>
            <p:cNvGrpSpPr/>
            <p:nvPr/>
          </p:nvGrpSpPr>
          <p:grpSpPr>
            <a:xfrm>
              <a:off x="-39175" y="3920075"/>
              <a:ext cx="2065550" cy="1424750"/>
              <a:chOff x="-39175" y="3920075"/>
              <a:chExt cx="2065550" cy="1424750"/>
            </a:xfrm>
          </p:grpSpPr>
          <p:pic>
            <p:nvPicPr>
              <p:cNvPr id="629" name="Google Shape;629;p39"/>
              <p:cNvPicPr preferRelativeResize="0"/>
              <p:nvPr/>
            </p:nvPicPr>
            <p:blipFill rotWithShape="1">
              <a:blip r:embed="rId3">
                <a:alphaModFix/>
              </a:blip>
              <a:srcRect t="21425" b="8897"/>
              <a:stretch/>
            </p:blipFill>
            <p:spPr>
              <a:xfrm rot="10800000">
                <a:off x="854000" y="4591300"/>
                <a:ext cx="1172375" cy="645350"/>
              </a:xfrm>
              <a:prstGeom prst="rect">
                <a:avLst/>
              </a:prstGeom>
              <a:noFill/>
              <a:ln>
                <a:noFill/>
              </a:ln>
              <a:effectLst>
                <a:outerShdw blurRad="100013" dist="28575" dir="5400000" algn="bl" rotWithShape="0">
                  <a:schemeClr val="dk1">
                    <a:alpha val="17000"/>
                  </a:schemeClr>
                </a:outerShdw>
              </a:effectLst>
            </p:spPr>
          </p:pic>
          <p:pic>
            <p:nvPicPr>
              <p:cNvPr id="630" name="Google Shape;630;p39"/>
              <p:cNvPicPr preferRelativeResize="0"/>
              <p:nvPr/>
            </p:nvPicPr>
            <p:blipFill rotWithShape="1">
              <a:blip r:embed="rId4">
                <a:alphaModFix/>
              </a:blip>
              <a:srcRect l="4919" t="4657" r="8320" b="4018"/>
              <a:stretch/>
            </p:blipFill>
            <p:spPr>
              <a:xfrm rot="10800000">
                <a:off x="-39175" y="3920075"/>
                <a:ext cx="1428600" cy="1424750"/>
              </a:xfrm>
              <a:prstGeom prst="rect">
                <a:avLst/>
              </a:prstGeom>
              <a:noFill/>
              <a:ln>
                <a:noFill/>
              </a:ln>
              <a:effectLst>
                <a:outerShdw blurRad="100013" dist="28575" dir="5400000" algn="bl" rotWithShape="0">
                  <a:schemeClr val="dk1">
                    <a:alpha val="17000"/>
                  </a:schemeClr>
                </a:outerShdw>
              </a:effectLst>
            </p:spPr>
          </p:pic>
        </p:gr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634"/>
        <p:cNvGrpSpPr/>
        <p:nvPr/>
      </p:nvGrpSpPr>
      <p:grpSpPr>
        <a:xfrm>
          <a:off x="0" y="0"/>
          <a:ext cx="0" cy="0"/>
          <a:chOff x="0" y="0"/>
          <a:chExt cx="0" cy="0"/>
        </a:xfrm>
      </p:grpSpPr>
      <p:pic>
        <p:nvPicPr>
          <p:cNvPr id="635" name="Google Shape;635;p40"/>
          <p:cNvPicPr preferRelativeResize="0">
            <a:picLocks noGrp="1"/>
          </p:cNvPicPr>
          <p:nvPr>
            <p:ph type="pic" idx="2"/>
          </p:nvPr>
        </p:nvPicPr>
        <p:blipFill rotWithShape="1">
          <a:blip r:embed="rId3">
            <a:alphaModFix/>
          </a:blip>
          <a:srcRect t="11924" r="13457" b="11931"/>
          <a:stretch/>
        </p:blipFill>
        <p:spPr>
          <a:xfrm>
            <a:off x="5311625" y="539500"/>
            <a:ext cx="3096899" cy="4064399"/>
          </a:xfrm>
          <a:prstGeom prst="rect">
            <a:avLst/>
          </a:prstGeom>
        </p:spPr>
      </p:pic>
      <p:pic>
        <p:nvPicPr>
          <p:cNvPr id="636" name="Google Shape;636;p40"/>
          <p:cNvPicPr preferRelativeResize="0">
            <a:picLocks noGrp="1"/>
          </p:cNvPicPr>
          <p:nvPr>
            <p:ph type="pic" idx="3"/>
          </p:nvPr>
        </p:nvPicPr>
        <p:blipFill rotWithShape="1">
          <a:blip r:embed="rId4">
            <a:alphaModFix/>
          </a:blip>
          <a:srcRect t="5036" b="19114"/>
          <a:stretch/>
        </p:blipFill>
        <p:spPr>
          <a:xfrm>
            <a:off x="713225" y="539500"/>
            <a:ext cx="4459501" cy="2245250"/>
          </a:xfrm>
          <a:prstGeom prst="rect">
            <a:avLst/>
          </a:prstGeom>
        </p:spPr>
      </p:pic>
      <p:sp>
        <p:nvSpPr>
          <p:cNvPr id="637" name="Google Shape;637;p40"/>
          <p:cNvSpPr txBox="1">
            <a:spLocks noGrp="1"/>
          </p:cNvSpPr>
          <p:nvPr>
            <p:ph type="title"/>
          </p:nvPr>
        </p:nvSpPr>
        <p:spPr>
          <a:xfrm>
            <a:off x="713225" y="2930250"/>
            <a:ext cx="2522400" cy="890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Photo showcase</a:t>
            </a:r>
            <a:endParaRPr/>
          </a:p>
        </p:txBody>
      </p:sp>
      <p:sp>
        <p:nvSpPr>
          <p:cNvPr id="638" name="Google Shape;638;p40"/>
          <p:cNvSpPr txBox="1">
            <a:spLocks noGrp="1"/>
          </p:cNvSpPr>
          <p:nvPr>
            <p:ph type="subTitle" idx="1"/>
          </p:nvPr>
        </p:nvSpPr>
        <p:spPr>
          <a:xfrm>
            <a:off x="713225" y="3763000"/>
            <a:ext cx="2522400" cy="840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photo showcase is a collection of stunning images, each capturing a unique moment in time. Let them inspire you!</a:t>
            </a:r>
            <a:endParaRPr/>
          </a:p>
        </p:txBody>
      </p:sp>
      <p:pic>
        <p:nvPicPr>
          <p:cNvPr id="639" name="Google Shape;639;p40"/>
          <p:cNvPicPr preferRelativeResize="0">
            <a:picLocks noGrp="1"/>
          </p:cNvPicPr>
          <p:nvPr>
            <p:ph type="pic" idx="4"/>
          </p:nvPr>
        </p:nvPicPr>
        <p:blipFill rotWithShape="1">
          <a:blip r:embed="rId5">
            <a:alphaModFix/>
          </a:blip>
          <a:srcRect t="10473" b="27775"/>
          <a:stretch/>
        </p:blipFill>
        <p:spPr>
          <a:xfrm>
            <a:off x="3355538" y="2930250"/>
            <a:ext cx="1817188" cy="1673749"/>
          </a:xfrm>
          <a:prstGeom prst="rect">
            <a:avLst/>
          </a:prstGeom>
        </p:spPr>
      </p:pic>
      <p:grpSp>
        <p:nvGrpSpPr>
          <p:cNvPr id="640" name="Google Shape;640;p40"/>
          <p:cNvGrpSpPr/>
          <p:nvPr/>
        </p:nvGrpSpPr>
        <p:grpSpPr>
          <a:xfrm>
            <a:off x="7651000" y="4044977"/>
            <a:ext cx="1607397" cy="1216444"/>
            <a:chOff x="7651000" y="4044977"/>
            <a:chExt cx="1607397" cy="1216444"/>
          </a:xfrm>
        </p:grpSpPr>
        <p:pic>
          <p:nvPicPr>
            <p:cNvPr id="641" name="Google Shape;641;p40"/>
            <p:cNvPicPr preferRelativeResize="0"/>
            <p:nvPr/>
          </p:nvPicPr>
          <p:blipFill rotWithShape="1">
            <a:blip r:embed="rId6">
              <a:alphaModFix/>
            </a:blip>
            <a:srcRect l="-1010" t="8346" r="1010" b="36961"/>
            <a:stretch/>
          </p:blipFill>
          <p:spPr>
            <a:xfrm>
              <a:off x="7651000" y="4393150"/>
              <a:ext cx="1188725" cy="750350"/>
            </a:xfrm>
            <a:prstGeom prst="rect">
              <a:avLst/>
            </a:prstGeom>
            <a:noFill/>
            <a:ln>
              <a:noFill/>
            </a:ln>
            <a:effectLst>
              <a:outerShdw blurRad="114300" dist="38100" algn="bl" rotWithShape="0">
                <a:schemeClr val="dk1">
                  <a:alpha val="17000"/>
                </a:schemeClr>
              </a:outerShdw>
            </a:effectLst>
          </p:spPr>
        </p:pic>
        <p:pic>
          <p:nvPicPr>
            <p:cNvPr id="642" name="Google Shape;642;p40"/>
            <p:cNvPicPr preferRelativeResize="0"/>
            <p:nvPr/>
          </p:nvPicPr>
          <p:blipFill>
            <a:blip r:embed="rId7">
              <a:alphaModFix/>
            </a:blip>
            <a:stretch>
              <a:fillRect/>
            </a:stretch>
          </p:blipFill>
          <p:spPr>
            <a:xfrm>
              <a:off x="8430772" y="4421057"/>
              <a:ext cx="827625" cy="840364"/>
            </a:xfrm>
            <a:prstGeom prst="rect">
              <a:avLst/>
            </a:prstGeom>
            <a:noFill/>
            <a:ln>
              <a:noFill/>
            </a:ln>
            <a:effectLst>
              <a:outerShdw blurRad="114300" dist="38100" algn="bl" rotWithShape="0">
                <a:schemeClr val="dk1">
                  <a:alpha val="17000"/>
                </a:schemeClr>
              </a:outerShdw>
            </a:effectLst>
          </p:spPr>
        </p:pic>
        <p:pic>
          <p:nvPicPr>
            <p:cNvPr id="643" name="Google Shape;643;p40"/>
            <p:cNvPicPr preferRelativeResize="0"/>
            <p:nvPr/>
          </p:nvPicPr>
          <p:blipFill>
            <a:blip r:embed="rId8">
              <a:alphaModFix/>
            </a:blip>
            <a:stretch>
              <a:fillRect/>
            </a:stretch>
          </p:blipFill>
          <p:spPr>
            <a:xfrm>
              <a:off x="8195138" y="4044977"/>
              <a:ext cx="644575" cy="646675"/>
            </a:xfrm>
            <a:prstGeom prst="rect">
              <a:avLst/>
            </a:prstGeom>
            <a:noFill/>
            <a:ln>
              <a:noFill/>
            </a:ln>
            <a:effectLst>
              <a:outerShdw blurRad="114300" dist="38100" algn="bl" rotWithShape="0">
                <a:schemeClr val="dk1">
                  <a:alpha val="17000"/>
                </a:schemeClr>
              </a:outerShdw>
            </a:effectLst>
          </p:spPr>
        </p:pic>
      </p:grpSp>
      <p:pic>
        <p:nvPicPr>
          <p:cNvPr id="644" name="Google Shape;644;p40"/>
          <p:cNvPicPr preferRelativeResize="0"/>
          <p:nvPr/>
        </p:nvPicPr>
        <p:blipFill rotWithShape="1">
          <a:blip r:embed="rId9">
            <a:alphaModFix/>
          </a:blip>
          <a:srcRect l="28403" t="23181" r="3661" b="5972"/>
          <a:stretch/>
        </p:blipFill>
        <p:spPr>
          <a:xfrm>
            <a:off x="-35825" y="0"/>
            <a:ext cx="1241399" cy="1031875"/>
          </a:xfrm>
          <a:prstGeom prst="rect">
            <a:avLst/>
          </a:prstGeom>
          <a:noFill/>
          <a:ln>
            <a:noFill/>
          </a:ln>
          <a:effectLst>
            <a:outerShdw blurRad="114300" dist="38100" algn="bl" rotWithShape="0">
              <a:schemeClr val="dk1">
                <a:alpha val="17000"/>
              </a:schemeClr>
            </a:outerShdw>
          </a:effectLst>
        </p:spPr>
      </p:pic>
    </p:spTree>
  </p:cSld>
  <p:clrMapOvr>
    <a:masterClrMapping/>
  </p:clrMapOvr>
</p:sld>
</file>

<file path=ppt/theme/theme1.xml><?xml version="1.0" encoding="utf-8"?>
<a:theme xmlns:a="http://schemas.openxmlformats.org/drawingml/2006/main" name="3D Effect Portfolio by Slidesgo">
  <a:themeElements>
    <a:clrScheme name="Simple Light">
      <a:dk1>
        <a:srgbClr val="000000"/>
      </a:dk1>
      <a:lt1>
        <a:srgbClr val="F5EFE9"/>
      </a:lt1>
      <a:dk2>
        <a:srgbClr val="E57573"/>
      </a:dk2>
      <a:lt2>
        <a:srgbClr val="F06634"/>
      </a:lt2>
      <a:accent1>
        <a:srgbClr val="F9C800"/>
      </a:accent1>
      <a:accent2>
        <a:srgbClr val="41A04F"/>
      </a:accent2>
      <a:accent3>
        <a:srgbClr val="3C59D4"/>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589">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TotalTime>
  <Words>1513</Words>
  <Application>Microsoft Office PowerPoint</Application>
  <PresentationFormat>Presentación en pantalla (16:9)</PresentationFormat>
  <Paragraphs>280</Paragraphs>
  <Slides>36</Slides>
  <Notes>36</Notes>
  <HiddenSlides>0</HiddenSlides>
  <MMClips>0</MMClips>
  <ScaleCrop>false</ScaleCrop>
  <HeadingPairs>
    <vt:vector size="6" baseType="variant">
      <vt:variant>
        <vt:lpstr>Fuentes usadas</vt:lpstr>
      </vt:variant>
      <vt:variant>
        <vt:i4>11</vt:i4>
      </vt:variant>
      <vt:variant>
        <vt:lpstr>Tema</vt:lpstr>
      </vt:variant>
      <vt:variant>
        <vt:i4>2</vt:i4>
      </vt:variant>
      <vt:variant>
        <vt:lpstr>Títulos de diapositiva</vt:lpstr>
      </vt:variant>
      <vt:variant>
        <vt:i4>36</vt:i4>
      </vt:variant>
    </vt:vector>
  </HeadingPairs>
  <TitlesOfParts>
    <vt:vector size="49" baseType="lpstr">
      <vt:lpstr>Amatic SC</vt:lpstr>
      <vt:lpstr>Archivo</vt:lpstr>
      <vt:lpstr>Archivo Light</vt:lpstr>
      <vt:lpstr>Archivo SemiBold</vt:lpstr>
      <vt:lpstr>Arial</vt:lpstr>
      <vt:lpstr>Calibri</vt:lpstr>
      <vt:lpstr>Nunito Light</vt:lpstr>
      <vt:lpstr>Proxima Nova</vt:lpstr>
      <vt:lpstr>Roboto Medium</vt:lpstr>
      <vt:lpstr>Unbounded</vt:lpstr>
      <vt:lpstr>Unbounded SemiBold</vt:lpstr>
      <vt:lpstr>3D Effect Portfolio by Slidesgo</vt:lpstr>
      <vt:lpstr>Slidesgo Final Pages</vt:lpstr>
      <vt:lpstr>3d Effect Portfolio</vt:lpstr>
      <vt:lpstr>Table of contents</vt:lpstr>
      <vt:lpstr>Content of a portfolio</vt:lpstr>
      <vt:lpstr>Things to include in your portfolio</vt:lpstr>
      <vt:lpstr>Resume</vt:lpstr>
      <vt:lpstr>Yun Doe</vt:lpstr>
      <vt:lpstr>Previous projects</vt:lpstr>
      <vt:lpstr>Cover letter</vt:lpstr>
      <vt:lpstr>Photo showcase</vt:lpstr>
      <vt:lpstr>My best work</vt:lpstr>
      <vt:lpstr>"Creativity is the key to unlocking your true potential"</vt:lpstr>
      <vt:lpstr>What people say about me</vt:lpstr>
      <vt:lpstr>My skills and qualifications</vt:lpstr>
      <vt:lpstr>350</vt:lpstr>
      <vt:lpstr>A chart of the areas I work in</vt:lpstr>
      <vt:lpstr>Table</vt:lpstr>
      <vt:lpstr>How did I achieve success?</vt:lpstr>
      <vt:lpstr>Roadmap of my future projects</vt:lpstr>
      <vt:lpstr>Thanks!</vt:lpstr>
      <vt:lpstr>Alternative resources</vt:lpstr>
      <vt:lpstr>Resources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Educational Icons</vt:lpstr>
      <vt:lpstr>Business Icons</vt:lpstr>
      <vt:lpstr>Help &amp; Support Icons</vt:lpstr>
      <vt:lpstr>Creative Process Icons</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3d Effect Portfolio</dc:title>
  <cp:lastModifiedBy>eduardo</cp:lastModifiedBy>
  <cp:revision>2</cp:revision>
  <dcterms:modified xsi:type="dcterms:W3CDTF">2023-12-05T06:47:03Z</dcterms:modified>
</cp:coreProperties>
</file>