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EE5D55F-2932-46A9-B1A0-3238CA21F857}">
  <a:tblStyle styleId="{6EE5D55F-2932-46A9-B1A0-3238CA21F85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high can you swing on a flying trapeze?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{6EE5D55F-2932-46A9-B1A0-3238CA21F857}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jala o empuja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fricción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fuerza que resiste el movimiento de un objeto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gravedad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fuerza invisible que empuja cualquier objeto hacia abajo, hacia de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movimiento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cambio en la posición de un objeto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predecir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suponer lo que va a suceder basándote en cosas que ya sabes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jalar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mover un objeto hacia ti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empujar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alejar un objeto de ti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high can you swing on a flying trapeze?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