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5" name="Google Shape;405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6" name="Google Shape;436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3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5" name="Google Shape;525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7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9" name="Google Shape;559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8" name="Shape 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Google Shape;569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0" name="Google Shape;570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3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5" name="Google Shape;595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5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Google Shape;646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7" name="Google Shape;647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2" name="Shape 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Google Shape;673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4" name="Google Shape;674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5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7" name="Google Shape;717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7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Google Shape;738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9" name="Google Shape;739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8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0" name="Google Shape;750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8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Google Shape;789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0" name="Google Shape;790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9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" name="Google Shape;820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1" name="Google Shape;821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5" name="Shape 8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" name="Google Shape;856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7" name="Google Shape;857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0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2" name="Google Shape;892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8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900" name="Google Shape;900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mbria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9" type="picTx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mbria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/>
          <p:nvPr>
            <p:ph idx="2" type="pic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Google Shape;73;p11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74" name="Google Shape;74;p1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0" type="vertTx">
  <p:cSld name="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2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1" type="vertTitleAndTx">
  <p:cSld name="VERTICAL_TITLE_AND_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title"/>
          </p:nvPr>
        </p:nvSpPr>
        <p:spPr>
          <a:xfrm rot="5400000">
            <a:off x="5350073" y="1467446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3"/>
          <p:cNvSpPr txBox="1"/>
          <p:nvPr>
            <p:ph idx="1" type="body"/>
          </p:nvPr>
        </p:nvSpPr>
        <p:spPr>
          <a:xfrm rot="5400000">
            <a:off x="1349573" y="-447079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6" name="Google Shape;86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">
  <p:cSld name="3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idx="10" type="dt"/>
          </p:nvPr>
        </p:nvSpPr>
        <p:spPr>
          <a:xfrm>
            <a:off x="457201" y="4767265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4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4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34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349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349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349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349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349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349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349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349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buClr>
                <a:srgbClr val="888888"/>
              </a:buClr>
              <a:buSzPts val="1800"/>
              <a:buFont typeface="Calibri"/>
              <a:buNone/>
              <a:defRPr sz="1349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mbria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44" name="Google Shape;44;p6"/>
          <p:cNvSpPr/>
          <p:nvPr/>
        </p:nvSpPr>
        <p:spPr>
          <a:xfrm>
            <a:off x="6844771" y="4745653"/>
            <a:ext cx="77513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行业PPT模板：www.1ppt.com/hangye/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 PPT素材下载：www.1ppt.com/sucai/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PPT图表下载：www.1ppt.com/tubiao/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优秀PPT下载：www.1ppt.com/xiazai/        PPT教程： www.1ppt.com/powerpoint/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Word教程： www.1ppt.com/word/              Excel教程：www.1ppt.com/excel/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资料下载：www.1ppt.com/ziliao/                PPT课件下载：www.1ppt.com/kejian/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范文下载：www.1ppt.com/fanwen/             试卷下载：www.1ppt.com/shiti/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教案下载：www.1ppt.com/jiaoan/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字体下载：www.1ppt.com/ziti/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8" name="Google Shape;48;p7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50" name="Google Shape;50;p7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6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7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8" type="objTx">
  <p:cSld name="OBJECT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mbria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1" type="body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6" name="Google Shape;66;p10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7" name="Google Shape;67;p1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mbria"/>
              <a:buNone/>
              <a:defRPr b="0" i="0" sz="33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0.jpg"/><Relationship Id="rId4" Type="http://schemas.openxmlformats.org/officeDocument/2006/relationships/image" Target="../media/image12.jpg"/><Relationship Id="rId5" Type="http://schemas.openxmlformats.org/officeDocument/2006/relationships/image" Target="../media/image1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jpg"/><Relationship Id="rId4" Type="http://schemas.openxmlformats.org/officeDocument/2006/relationships/image" Target="../media/image11.jpg"/><Relationship Id="rId5" Type="http://schemas.openxmlformats.org/officeDocument/2006/relationships/image" Target="../media/image4.jpg"/><Relationship Id="rId6" Type="http://schemas.openxmlformats.org/officeDocument/2006/relationships/image" Target="../media/image6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3.jpg"/></Relationships>
</file>

<file path=ppt/slides/_rels/slide25.xml.rels><?xml version="1.0" encoding="UTF-8" standalone="yes"?><Relationships xmlns="http://schemas.openxmlformats.org/package/2006/relationships"><Relationship Id="rId11" Type="http://schemas.openxmlformats.org/officeDocument/2006/relationships/hyperlink" Target="https://www.freepptbackgrounds.net/flowers" TargetMode="External"/><Relationship Id="rId10" Type="http://schemas.openxmlformats.org/officeDocument/2006/relationships/hyperlink" Target="https://www.freepptbackgrounds.net/education" TargetMode="External"/><Relationship Id="rId13" Type="http://schemas.openxmlformats.org/officeDocument/2006/relationships/hyperlink" Target="https://www.freepptbackgrounds.net/flags" TargetMode="External"/><Relationship Id="rId12" Type="http://schemas.openxmlformats.org/officeDocument/2006/relationships/hyperlink" Target="https://www.freepptbackgrounds.net/food-drink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Relationship Id="rId3" Type="http://schemas.openxmlformats.org/officeDocument/2006/relationships/hyperlink" Target="https://www.freepptbackgrounds.net/browse" TargetMode="External"/><Relationship Id="rId4" Type="http://schemas.openxmlformats.org/officeDocument/2006/relationships/hyperlink" Target="https://www.freepptbackgrounds.net/abstract" TargetMode="External"/><Relationship Id="rId9" Type="http://schemas.openxmlformats.org/officeDocument/2006/relationships/hyperlink" Target="https://www.freepptbackgrounds.net/christmas" TargetMode="External"/><Relationship Id="rId15" Type="http://schemas.openxmlformats.org/officeDocument/2006/relationships/hyperlink" Target="https://www.freepptbackgrounds.net/nature" TargetMode="External"/><Relationship Id="rId14" Type="http://schemas.openxmlformats.org/officeDocument/2006/relationships/hyperlink" Target="https://www.freepptbackgrounds.net/healthcare-medical" TargetMode="External"/><Relationship Id="rId17" Type="http://schemas.openxmlformats.org/officeDocument/2006/relationships/hyperlink" Target="https://www.freepptbackgrounds.net/sports" TargetMode="External"/><Relationship Id="rId16" Type="http://schemas.openxmlformats.org/officeDocument/2006/relationships/hyperlink" Target="https://www.freepptbackgrounds.net/religious" TargetMode="External"/><Relationship Id="rId5" Type="http://schemas.openxmlformats.org/officeDocument/2006/relationships/hyperlink" Target="https://www.freepptbackgrounds.net/animals-wildlife" TargetMode="External"/><Relationship Id="rId19" Type="http://schemas.openxmlformats.org/officeDocument/2006/relationships/hyperlink" Target="https://www.freepptbackgrounds.net/car-transportation" TargetMode="External"/><Relationship Id="rId6" Type="http://schemas.openxmlformats.org/officeDocument/2006/relationships/hyperlink" Target="https://www.freepptbackgrounds.net/love" TargetMode="External"/><Relationship Id="rId18" Type="http://schemas.openxmlformats.org/officeDocument/2006/relationships/hyperlink" Target="https://www.freepptbackgrounds.net/technologies" TargetMode="External"/><Relationship Id="rId7" Type="http://schemas.openxmlformats.org/officeDocument/2006/relationships/hyperlink" Target="https://www.freepptbackgrounds.net/business-finance" TargetMode="External"/><Relationship Id="rId8" Type="http://schemas.openxmlformats.org/officeDocument/2006/relationships/hyperlink" Target="https://www.freepptbackgrounds.net/music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jpg"/><Relationship Id="rId4" Type="http://schemas.openxmlformats.org/officeDocument/2006/relationships/image" Target="../media/image5.jpg"/><Relationship Id="rId5" Type="http://schemas.openxmlformats.org/officeDocument/2006/relationships/image" Target="../media/image3.jpg"/><Relationship Id="rId6" Type="http://schemas.openxmlformats.org/officeDocument/2006/relationships/image" Target="../media/image7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4"/>
          <p:cNvSpPr/>
          <p:nvPr/>
        </p:nvSpPr>
        <p:spPr>
          <a:xfrm>
            <a:off x="2127437" y="4720708"/>
            <a:ext cx="5096709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rPr b="0" i="0" lang="tr-TR" sz="1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WWW.FREEPPTBACKGROUNDS.NET</a:t>
            </a:r>
            <a:endParaRPr b="0" i="0" sz="1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4"/>
          <p:cNvSpPr/>
          <p:nvPr/>
        </p:nvSpPr>
        <p:spPr>
          <a:xfrm>
            <a:off x="152400" y="3453481"/>
            <a:ext cx="883920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b="0" i="0" lang="tr-TR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Powerpoint Template </a:t>
            </a:r>
            <a:endParaRPr b="0" i="0" sz="4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4"/>
          <p:cNvSpPr txBox="1"/>
          <p:nvPr/>
        </p:nvSpPr>
        <p:spPr>
          <a:xfrm>
            <a:off x="1261107" y="2694486"/>
            <a:ext cx="6829370" cy="90024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Calibri"/>
              <a:buNone/>
            </a:pPr>
            <a:r>
              <a:rPr b="1" i="0" lang="tr-TR" sz="5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ANALYSIS CONSULTANT</a:t>
            </a:r>
            <a:endParaRPr b="1" i="0" sz="5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8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23"/>
          <p:cNvSpPr/>
          <p:nvPr/>
        </p:nvSpPr>
        <p:spPr>
          <a:xfrm rot="5400000">
            <a:off x="1514991" y="1637935"/>
            <a:ext cx="1038057" cy="1408201"/>
          </a:xfrm>
          <a:custGeom>
            <a:rect b="b" l="l" r="r" t="t"/>
            <a:pathLst>
              <a:path extrusionOk="0" h="806" w="594">
                <a:moveTo>
                  <a:pt x="452" y="426"/>
                </a:moveTo>
                <a:lnTo>
                  <a:pt x="452" y="426"/>
                </a:lnTo>
                <a:lnTo>
                  <a:pt x="466" y="426"/>
                </a:lnTo>
                <a:lnTo>
                  <a:pt x="478" y="432"/>
                </a:lnTo>
                <a:lnTo>
                  <a:pt x="490" y="438"/>
                </a:lnTo>
                <a:lnTo>
                  <a:pt x="500" y="444"/>
                </a:lnTo>
                <a:lnTo>
                  <a:pt x="518" y="458"/>
                </a:lnTo>
                <a:lnTo>
                  <a:pt x="524" y="464"/>
                </a:lnTo>
                <a:lnTo>
                  <a:pt x="524" y="464"/>
                </a:lnTo>
                <a:lnTo>
                  <a:pt x="530" y="468"/>
                </a:lnTo>
                <a:lnTo>
                  <a:pt x="538" y="468"/>
                </a:lnTo>
                <a:lnTo>
                  <a:pt x="586" y="468"/>
                </a:lnTo>
                <a:lnTo>
                  <a:pt x="586" y="468"/>
                </a:lnTo>
                <a:lnTo>
                  <a:pt x="590" y="468"/>
                </a:lnTo>
                <a:lnTo>
                  <a:pt x="592" y="466"/>
                </a:lnTo>
                <a:lnTo>
                  <a:pt x="594" y="464"/>
                </a:lnTo>
                <a:lnTo>
                  <a:pt x="594" y="460"/>
                </a:lnTo>
                <a:lnTo>
                  <a:pt x="594" y="220"/>
                </a:lnTo>
                <a:lnTo>
                  <a:pt x="594" y="220"/>
                </a:lnTo>
                <a:lnTo>
                  <a:pt x="594" y="216"/>
                </a:lnTo>
                <a:lnTo>
                  <a:pt x="592" y="214"/>
                </a:lnTo>
                <a:lnTo>
                  <a:pt x="590" y="212"/>
                </a:lnTo>
                <a:lnTo>
                  <a:pt x="586" y="212"/>
                </a:lnTo>
                <a:lnTo>
                  <a:pt x="346" y="212"/>
                </a:lnTo>
                <a:lnTo>
                  <a:pt x="346" y="212"/>
                </a:lnTo>
                <a:lnTo>
                  <a:pt x="338" y="212"/>
                </a:lnTo>
                <a:lnTo>
                  <a:pt x="338" y="212"/>
                </a:lnTo>
                <a:lnTo>
                  <a:pt x="338" y="202"/>
                </a:lnTo>
                <a:lnTo>
                  <a:pt x="338" y="166"/>
                </a:lnTo>
                <a:lnTo>
                  <a:pt x="338" y="166"/>
                </a:lnTo>
                <a:lnTo>
                  <a:pt x="340" y="158"/>
                </a:lnTo>
                <a:lnTo>
                  <a:pt x="344" y="152"/>
                </a:lnTo>
                <a:lnTo>
                  <a:pt x="344" y="152"/>
                </a:lnTo>
                <a:lnTo>
                  <a:pt x="350" y="146"/>
                </a:lnTo>
                <a:lnTo>
                  <a:pt x="364" y="130"/>
                </a:lnTo>
                <a:lnTo>
                  <a:pt x="370" y="120"/>
                </a:lnTo>
                <a:lnTo>
                  <a:pt x="376" y="108"/>
                </a:lnTo>
                <a:lnTo>
                  <a:pt x="380" y="96"/>
                </a:lnTo>
                <a:lnTo>
                  <a:pt x="382" y="84"/>
                </a:lnTo>
                <a:lnTo>
                  <a:pt x="382" y="84"/>
                </a:lnTo>
                <a:lnTo>
                  <a:pt x="380" y="66"/>
                </a:lnTo>
                <a:lnTo>
                  <a:pt x="376" y="50"/>
                </a:lnTo>
                <a:lnTo>
                  <a:pt x="368" y="36"/>
                </a:lnTo>
                <a:lnTo>
                  <a:pt x="358" y="24"/>
                </a:lnTo>
                <a:lnTo>
                  <a:pt x="344" y="14"/>
                </a:lnTo>
                <a:lnTo>
                  <a:pt x="330" y="6"/>
                </a:lnTo>
                <a:lnTo>
                  <a:pt x="314" y="0"/>
                </a:lnTo>
                <a:lnTo>
                  <a:pt x="298" y="0"/>
                </a:lnTo>
                <a:lnTo>
                  <a:pt x="298" y="0"/>
                </a:lnTo>
                <a:lnTo>
                  <a:pt x="280" y="0"/>
                </a:lnTo>
                <a:lnTo>
                  <a:pt x="264" y="6"/>
                </a:lnTo>
                <a:lnTo>
                  <a:pt x="250" y="14"/>
                </a:lnTo>
                <a:lnTo>
                  <a:pt x="238" y="24"/>
                </a:lnTo>
                <a:lnTo>
                  <a:pt x="228" y="36"/>
                </a:lnTo>
                <a:lnTo>
                  <a:pt x="220" y="50"/>
                </a:lnTo>
                <a:lnTo>
                  <a:pt x="214" y="66"/>
                </a:lnTo>
                <a:lnTo>
                  <a:pt x="212" y="84"/>
                </a:lnTo>
                <a:lnTo>
                  <a:pt x="212" y="84"/>
                </a:lnTo>
                <a:lnTo>
                  <a:pt x="214" y="96"/>
                </a:lnTo>
                <a:lnTo>
                  <a:pt x="218" y="108"/>
                </a:lnTo>
                <a:lnTo>
                  <a:pt x="224" y="120"/>
                </a:lnTo>
                <a:lnTo>
                  <a:pt x="232" y="130"/>
                </a:lnTo>
                <a:lnTo>
                  <a:pt x="244" y="146"/>
                </a:lnTo>
                <a:lnTo>
                  <a:pt x="250" y="152"/>
                </a:lnTo>
                <a:lnTo>
                  <a:pt x="250" y="152"/>
                </a:lnTo>
                <a:lnTo>
                  <a:pt x="254" y="158"/>
                </a:lnTo>
                <a:lnTo>
                  <a:pt x="256" y="166"/>
                </a:lnTo>
                <a:lnTo>
                  <a:pt x="256" y="202"/>
                </a:lnTo>
                <a:lnTo>
                  <a:pt x="256" y="202"/>
                </a:lnTo>
                <a:lnTo>
                  <a:pt x="256" y="212"/>
                </a:lnTo>
                <a:lnTo>
                  <a:pt x="256" y="212"/>
                </a:lnTo>
                <a:lnTo>
                  <a:pt x="248" y="212"/>
                </a:lnTo>
                <a:lnTo>
                  <a:pt x="8" y="212"/>
                </a:lnTo>
                <a:lnTo>
                  <a:pt x="8" y="212"/>
                </a:lnTo>
                <a:lnTo>
                  <a:pt x="6" y="212"/>
                </a:lnTo>
                <a:lnTo>
                  <a:pt x="2" y="214"/>
                </a:lnTo>
                <a:lnTo>
                  <a:pt x="0" y="216"/>
                </a:lnTo>
                <a:lnTo>
                  <a:pt x="0" y="220"/>
                </a:lnTo>
                <a:lnTo>
                  <a:pt x="0" y="798"/>
                </a:lnTo>
                <a:lnTo>
                  <a:pt x="0" y="798"/>
                </a:lnTo>
                <a:lnTo>
                  <a:pt x="0" y="802"/>
                </a:lnTo>
                <a:lnTo>
                  <a:pt x="2" y="804"/>
                </a:lnTo>
                <a:lnTo>
                  <a:pt x="6" y="806"/>
                </a:lnTo>
                <a:lnTo>
                  <a:pt x="8" y="806"/>
                </a:lnTo>
                <a:lnTo>
                  <a:pt x="586" y="806"/>
                </a:lnTo>
                <a:lnTo>
                  <a:pt x="586" y="806"/>
                </a:lnTo>
                <a:lnTo>
                  <a:pt x="590" y="806"/>
                </a:lnTo>
                <a:lnTo>
                  <a:pt x="592" y="804"/>
                </a:lnTo>
                <a:lnTo>
                  <a:pt x="594" y="802"/>
                </a:lnTo>
                <a:lnTo>
                  <a:pt x="594" y="798"/>
                </a:lnTo>
                <a:lnTo>
                  <a:pt x="594" y="558"/>
                </a:lnTo>
                <a:lnTo>
                  <a:pt x="594" y="558"/>
                </a:lnTo>
                <a:lnTo>
                  <a:pt x="594" y="556"/>
                </a:lnTo>
                <a:lnTo>
                  <a:pt x="592" y="554"/>
                </a:lnTo>
                <a:lnTo>
                  <a:pt x="590" y="552"/>
                </a:lnTo>
                <a:lnTo>
                  <a:pt x="586" y="550"/>
                </a:lnTo>
                <a:lnTo>
                  <a:pt x="538" y="550"/>
                </a:lnTo>
                <a:lnTo>
                  <a:pt x="538" y="550"/>
                </a:lnTo>
                <a:lnTo>
                  <a:pt x="530" y="552"/>
                </a:lnTo>
                <a:lnTo>
                  <a:pt x="524" y="556"/>
                </a:lnTo>
                <a:lnTo>
                  <a:pt x="524" y="556"/>
                </a:lnTo>
                <a:lnTo>
                  <a:pt x="518" y="562"/>
                </a:lnTo>
                <a:lnTo>
                  <a:pt x="500" y="576"/>
                </a:lnTo>
                <a:lnTo>
                  <a:pt x="490" y="582"/>
                </a:lnTo>
                <a:lnTo>
                  <a:pt x="478" y="588"/>
                </a:lnTo>
                <a:lnTo>
                  <a:pt x="466" y="592"/>
                </a:lnTo>
                <a:lnTo>
                  <a:pt x="452" y="594"/>
                </a:lnTo>
                <a:lnTo>
                  <a:pt x="452" y="594"/>
                </a:lnTo>
                <a:lnTo>
                  <a:pt x="434" y="592"/>
                </a:lnTo>
                <a:lnTo>
                  <a:pt x="418" y="588"/>
                </a:lnTo>
                <a:lnTo>
                  <a:pt x="404" y="580"/>
                </a:lnTo>
                <a:lnTo>
                  <a:pt x="390" y="570"/>
                </a:lnTo>
                <a:lnTo>
                  <a:pt x="380" y="558"/>
                </a:lnTo>
                <a:lnTo>
                  <a:pt x="370" y="542"/>
                </a:lnTo>
                <a:lnTo>
                  <a:pt x="366" y="526"/>
                </a:lnTo>
                <a:lnTo>
                  <a:pt x="364" y="510"/>
                </a:lnTo>
                <a:lnTo>
                  <a:pt x="364" y="510"/>
                </a:lnTo>
                <a:lnTo>
                  <a:pt x="366" y="492"/>
                </a:lnTo>
                <a:lnTo>
                  <a:pt x="370" y="476"/>
                </a:lnTo>
                <a:lnTo>
                  <a:pt x="380" y="462"/>
                </a:lnTo>
                <a:lnTo>
                  <a:pt x="390" y="450"/>
                </a:lnTo>
                <a:lnTo>
                  <a:pt x="404" y="440"/>
                </a:lnTo>
                <a:lnTo>
                  <a:pt x="418" y="432"/>
                </a:lnTo>
                <a:lnTo>
                  <a:pt x="434" y="426"/>
                </a:lnTo>
                <a:lnTo>
                  <a:pt x="452" y="426"/>
                </a:lnTo>
                <a:lnTo>
                  <a:pt x="452" y="4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8" name="Google Shape;408;p23"/>
          <p:cNvSpPr/>
          <p:nvPr/>
        </p:nvSpPr>
        <p:spPr>
          <a:xfrm rot="5400000">
            <a:off x="3208258" y="1637935"/>
            <a:ext cx="1038057" cy="1408201"/>
          </a:xfrm>
          <a:custGeom>
            <a:rect b="b" l="l" r="r" t="t"/>
            <a:pathLst>
              <a:path extrusionOk="0" h="806" w="594">
                <a:moveTo>
                  <a:pt x="452" y="426"/>
                </a:moveTo>
                <a:lnTo>
                  <a:pt x="452" y="426"/>
                </a:lnTo>
                <a:lnTo>
                  <a:pt x="466" y="426"/>
                </a:lnTo>
                <a:lnTo>
                  <a:pt x="478" y="432"/>
                </a:lnTo>
                <a:lnTo>
                  <a:pt x="490" y="438"/>
                </a:lnTo>
                <a:lnTo>
                  <a:pt x="500" y="444"/>
                </a:lnTo>
                <a:lnTo>
                  <a:pt x="518" y="458"/>
                </a:lnTo>
                <a:lnTo>
                  <a:pt x="524" y="464"/>
                </a:lnTo>
                <a:lnTo>
                  <a:pt x="524" y="464"/>
                </a:lnTo>
                <a:lnTo>
                  <a:pt x="530" y="468"/>
                </a:lnTo>
                <a:lnTo>
                  <a:pt x="538" y="468"/>
                </a:lnTo>
                <a:lnTo>
                  <a:pt x="586" y="468"/>
                </a:lnTo>
                <a:lnTo>
                  <a:pt x="586" y="468"/>
                </a:lnTo>
                <a:lnTo>
                  <a:pt x="590" y="468"/>
                </a:lnTo>
                <a:lnTo>
                  <a:pt x="592" y="466"/>
                </a:lnTo>
                <a:lnTo>
                  <a:pt x="594" y="464"/>
                </a:lnTo>
                <a:lnTo>
                  <a:pt x="594" y="460"/>
                </a:lnTo>
                <a:lnTo>
                  <a:pt x="594" y="220"/>
                </a:lnTo>
                <a:lnTo>
                  <a:pt x="594" y="220"/>
                </a:lnTo>
                <a:lnTo>
                  <a:pt x="594" y="216"/>
                </a:lnTo>
                <a:lnTo>
                  <a:pt x="592" y="214"/>
                </a:lnTo>
                <a:lnTo>
                  <a:pt x="590" y="212"/>
                </a:lnTo>
                <a:lnTo>
                  <a:pt x="586" y="212"/>
                </a:lnTo>
                <a:lnTo>
                  <a:pt x="346" y="212"/>
                </a:lnTo>
                <a:lnTo>
                  <a:pt x="346" y="212"/>
                </a:lnTo>
                <a:lnTo>
                  <a:pt x="338" y="212"/>
                </a:lnTo>
                <a:lnTo>
                  <a:pt x="338" y="212"/>
                </a:lnTo>
                <a:lnTo>
                  <a:pt x="338" y="202"/>
                </a:lnTo>
                <a:lnTo>
                  <a:pt x="338" y="166"/>
                </a:lnTo>
                <a:lnTo>
                  <a:pt x="338" y="166"/>
                </a:lnTo>
                <a:lnTo>
                  <a:pt x="340" y="158"/>
                </a:lnTo>
                <a:lnTo>
                  <a:pt x="344" y="152"/>
                </a:lnTo>
                <a:lnTo>
                  <a:pt x="344" y="152"/>
                </a:lnTo>
                <a:lnTo>
                  <a:pt x="350" y="146"/>
                </a:lnTo>
                <a:lnTo>
                  <a:pt x="364" y="130"/>
                </a:lnTo>
                <a:lnTo>
                  <a:pt x="370" y="120"/>
                </a:lnTo>
                <a:lnTo>
                  <a:pt x="376" y="108"/>
                </a:lnTo>
                <a:lnTo>
                  <a:pt x="380" y="96"/>
                </a:lnTo>
                <a:lnTo>
                  <a:pt x="382" y="84"/>
                </a:lnTo>
                <a:lnTo>
                  <a:pt x="382" y="84"/>
                </a:lnTo>
                <a:lnTo>
                  <a:pt x="380" y="66"/>
                </a:lnTo>
                <a:lnTo>
                  <a:pt x="376" y="50"/>
                </a:lnTo>
                <a:lnTo>
                  <a:pt x="368" y="36"/>
                </a:lnTo>
                <a:lnTo>
                  <a:pt x="358" y="24"/>
                </a:lnTo>
                <a:lnTo>
                  <a:pt x="344" y="14"/>
                </a:lnTo>
                <a:lnTo>
                  <a:pt x="330" y="6"/>
                </a:lnTo>
                <a:lnTo>
                  <a:pt x="314" y="0"/>
                </a:lnTo>
                <a:lnTo>
                  <a:pt x="298" y="0"/>
                </a:lnTo>
                <a:lnTo>
                  <a:pt x="298" y="0"/>
                </a:lnTo>
                <a:lnTo>
                  <a:pt x="280" y="0"/>
                </a:lnTo>
                <a:lnTo>
                  <a:pt x="264" y="6"/>
                </a:lnTo>
                <a:lnTo>
                  <a:pt x="250" y="14"/>
                </a:lnTo>
                <a:lnTo>
                  <a:pt x="238" y="24"/>
                </a:lnTo>
                <a:lnTo>
                  <a:pt x="228" y="36"/>
                </a:lnTo>
                <a:lnTo>
                  <a:pt x="220" y="50"/>
                </a:lnTo>
                <a:lnTo>
                  <a:pt x="214" y="66"/>
                </a:lnTo>
                <a:lnTo>
                  <a:pt x="212" y="84"/>
                </a:lnTo>
                <a:lnTo>
                  <a:pt x="212" y="84"/>
                </a:lnTo>
                <a:lnTo>
                  <a:pt x="214" y="96"/>
                </a:lnTo>
                <a:lnTo>
                  <a:pt x="218" y="108"/>
                </a:lnTo>
                <a:lnTo>
                  <a:pt x="224" y="120"/>
                </a:lnTo>
                <a:lnTo>
                  <a:pt x="232" y="130"/>
                </a:lnTo>
                <a:lnTo>
                  <a:pt x="244" y="146"/>
                </a:lnTo>
                <a:lnTo>
                  <a:pt x="250" y="152"/>
                </a:lnTo>
                <a:lnTo>
                  <a:pt x="250" y="152"/>
                </a:lnTo>
                <a:lnTo>
                  <a:pt x="254" y="158"/>
                </a:lnTo>
                <a:lnTo>
                  <a:pt x="256" y="166"/>
                </a:lnTo>
                <a:lnTo>
                  <a:pt x="256" y="202"/>
                </a:lnTo>
                <a:lnTo>
                  <a:pt x="256" y="202"/>
                </a:lnTo>
                <a:lnTo>
                  <a:pt x="256" y="212"/>
                </a:lnTo>
                <a:lnTo>
                  <a:pt x="256" y="212"/>
                </a:lnTo>
                <a:lnTo>
                  <a:pt x="248" y="212"/>
                </a:lnTo>
                <a:lnTo>
                  <a:pt x="8" y="212"/>
                </a:lnTo>
                <a:lnTo>
                  <a:pt x="8" y="212"/>
                </a:lnTo>
                <a:lnTo>
                  <a:pt x="6" y="212"/>
                </a:lnTo>
                <a:lnTo>
                  <a:pt x="2" y="214"/>
                </a:lnTo>
                <a:lnTo>
                  <a:pt x="0" y="216"/>
                </a:lnTo>
                <a:lnTo>
                  <a:pt x="0" y="220"/>
                </a:lnTo>
                <a:lnTo>
                  <a:pt x="0" y="798"/>
                </a:lnTo>
                <a:lnTo>
                  <a:pt x="0" y="798"/>
                </a:lnTo>
                <a:lnTo>
                  <a:pt x="0" y="802"/>
                </a:lnTo>
                <a:lnTo>
                  <a:pt x="2" y="804"/>
                </a:lnTo>
                <a:lnTo>
                  <a:pt x="6" y="806"/>
                </a:lnTo>
                <a:lnTo>
                  <a:pt x="8" y="806"/>
                </a:lnTo>
                <a:lnTo>
                  <a:pt x="586" y="806"/>
                </a:lnTo>
                <a:lnTo>
                  <a:pt x="586" y="806"/>
                </a:lnTo>
                <a:lnTo>
                  <a:pt x="590" y="806"/>
                </a:lnTo>
                <a:lnTo>
                  <a:pt x="592" y="804"/>
                </a:lnTo>
                <a:lnTo>
                  <a:pt x="594" y="802"/>
                </a:lnTo>
                <a:lnTo>
                  <a:pt x="594" y="798"/>
                </a:lnTo>
                <a:lnTo>
                  <a:pt x="594" y="558"/>
                </a:lnTo>
                <a:lnTo>
                  <a:pt x="594" y="558"/>
                </a:lnTo>
                <a:lnTo>
                  <a:pt x="594" y="556"/>
                </a:lnTo>
                <a:lnTo>
                  <a:pt x="592" y="554"/>
                </a:lnTo>
                <a:lnTo>
                  <a:pt x="590" y="552"/>
                </a:lnTo>
                <a:lnTo>
                  <a:pt x="586" y="550"/>
                </a:lnTo>
                <a:lnTo>
                  <a:pt x="538" y="550"/>
                </a:lnTo>
                <a:lnTo>
                  <a:pt x="538" y="550"/>
                </a:lnTo>
                <a:lnTo>
                  <a:pt x="530" y="552"/>
                </a:lnTo>
                <a:lnTo>
                  <a:pt x="524" y="556"/>
                </a:lnTo>
                <a:lnTo>
                  <a:pt x="524" y="556"/>
                </a:lnTo>
                <a:lnTo>
                  <a:pt x="518" y="562"/>
                </a:lnTo>
                <a:lnTo>
                  <a:pt x="500" y="576"/>
                </a:lnTo>
                <a:lnTo>
                  <a:pt x="490" y="582"/>
                </a:lnTo>
                <a:lnTo>
                  <a:pt x="478" y="588"/>
                </a:lnTo>
                <a:lnTo>
                  <a:pt x="466" y="592"/>
                </a:lnTo>
                <a:lnTo>
                  <a:pt x="452" y="594"/>
                </a:lnTo>
                <a:lnTo>
                  <a:pt x="452" y="594"/>
                </a:lnTo>
                <a:lnTo>
                  <a:pt x="434" y="592"/>
                </a:lnTo>
                <a:lnTo>
                  <a:pt x="418" y="588"/>
                </a:lnTo>
                <a:lnTo>
                  <a:pt x="404" y="580"/>
                </a:lnTo>
                <a:lnTo>
                  <a:pt x="390" y="570"/>
                </a:lnTo>
                <a:lnTo>
                  <a:pt x="380" y="558"/>
                </a:lnTo>
                <a:lnTo>
                  <a:pt x="370" y="542"/>
                </a:lnTo>
                <a:lnTo>
                  <a:pt x="366" y="526"/>
                </a:lnTo>
                <a:lnTo>
                  <a:pt x="364" y="510"/>
                </a:lnTo>
                <a:lnTo>
                  <a:pt x="364" y="510"/>
                </a:lnTo>
                <a:lnTo>
                  <a:pt x="366" y="492"/>
                </a:lnTo>
                <a:lnTo>
                  <a:pt x="370" y="476"/>
                </a:lnTo>
                <a:lnTo>
                  <a:pt x="380" y="462"/>
                </a:lnTo>
                <a:lnTo>
                  <a:pt x="390" y="450"/>
                </a:lnTo>
                <a:lnTo>
                  <a:pt x="404" y="440"/>
                </a:lnTo>
                <a:lnTo>
                  <a:pt x="418" y="432"/>
                </a:lnTo>
                <a:lnTo>
                  <a:pt x="434" y="426"/>
                </a:lnTo>
                <a:lnTo>
                  <a:pt x="452" y="426"/>
                </a:lnTo>
                <a:lnTo>
                  <a:pt x="452" y="42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9" name="Google Shape;409;p23"/>
          <p:cNvSpPr/>
          <p:nvPr/>
        </p:nvSpPr>
        <p:spPr>
          <a:xfrm rot="5400000">
            <a:off x="4901525" y="1637935"/>
            <a:ext cx="1038057" cy="1408201"/>
          </a:xfrm>
          <a:custGeom>
            <a:rect b="b" l="l" r="r" t="t"/>
            <a:pathLst>
              <a:path extrusionOk="0" h="806" w="594">
                <a:moveTo>
                  <a:pt x="452" y="426"/>
                </a:moveTo>
                <a:lnTo>
                  <a:pt x="452" y="426"/>
                </a:lnTo>
                <a:lnTo>
                  <a:pt x="466" y="426"/>
                </a:lnTo>
                <a:lnTo>
                  <a:pt x="478" y="432"/>
                </a:lnTo>
                <a:lnTo>
                  <a:pt x="490" y="438"/>
                </a:lnTo>
                <a:lnTo>
                  <a:pt x="500" y="444"/>
                </a:lnTo>
                <a:lnTo>
                  <a:pt x="518" y="458"/>
                </a:lnTo>
                <a:lnTo>
                  <a:pt x="524" y="464"/>
                </a:lnTo>
                <a:lnTo>
                  <a:pt x="524" y="464"/>
                </a:lnTo>
                <a:lnTo>
                  <a:pt x="530" y="468"/>
                </a:lnTo>
                <a:lnTo>
                  <a:pt x="538" y="468"/>
                </a:lnTo>
                <a:lnTo>
                  <a:pt x="586" y="468"/>
                </a:lnTo>
                <a:lnTo>
                  <a:pt x="586" y="468"/>
                </a:lnTo>
                <a:lnTo>
                  <a:pt x="590" y="468"/>
                </a:lnTo>
                <a:lnTo>
                  <a:pt x="592" y="466"/>
                </a:lnTo>
                <a:lnTo>
                  <a:pt x="594" y="464"/>
                </a:lnTo>
                <a:lnTo>
                  <a:pt x="594" y="460"/>
                </a:lnTo>
                <a:lnTo>
                  <a:pt x="594" y="220"/>
                </a:lnTo>
                <a:lnTo>
                  <a:pt x="594" y="220"/>
                </a:lnTo>
                <a:lnTo>
                  <a:pt x="594" y="216"/>
                </a:lnTo>
                <a:lnTo>
                  <a:pt x="592" y="214"/>
                </a:lnTo>
                <a:lnTo>
                  <a:pt x="590" y="212"/>
                </a:lnTo>
                <a:lnTo>
                  <a:pt x="586" y="212"/>
                </a:lnTo>
                <a:lnTo>
                  <a:pt x="346" y="212"/>
                </a:lnTo>
                <a:lnTo>
                  <a:pt x="346" y="212"/>
                </a:lnTo>
                <a:lnTo>
                  <a:pt x="338" y="212"/>
                </a:lnTo>
                <a:lnTo>
                  <a:pt x="338" y="212"/>
                </a:lnTo>
                <a:lnTo>
                  <a:pt x="338" y="202"/>
                </a:lnTo>
                <a:lnTo>
                  <a:pt x="338" y="166"/>
                </a:lnTo>
                <a:lnTo>
                  <a:pt x="338" y="166"/>
                </a:lnTo>
                <a:lnTo>
                  <a:pt x="340" y="158"/>
                </a:lnTo>
                <a:lnTo>
                  <a:pt x="344" y="152"/>
                </a:lnTo>
                <a:lnTo>
                  <a:pt x="344" y="152"/>
                </a:lnTo>
                <a:lnTo>
                  <a:pt x="350" y="146"/>
                </a:lnTo>
                <a:lnTo>
                  <a:pt x="364" y="130"/>
                </a:lnTo>
                <a:lnTo>
                  <a:pt x="370" y="120"/>
                </a:lnTo>
                <a:lnTo>
                  <a:pt x="376" y="108"/>
                </a:lnTo>
                <a:lnTo>
                  <a:pt x="380" y="96"/>
                </a:lnTo>
                <a:lnTo>
                  <a:pt x="382" y="84"/>
                </a:lnTo>
                <a:lnTo>
                  <a:pt x="382" y="84"/>
                </a:lnTo>
                <a:lnTo>
                  <a:pt x="380" y="66"/>
                </a:lnTo>
                <a:lnTo>
                  <a:pt x="376" y="50"/>
                </a:lnTo>
                <a:lnTo>
                  <a:pt x="368" y="36"/>
                </a:lnTo>
                <a:lnTo>
                  <a:pt x="358" y="24"/>
                </a:lnTo>
                <a:lnTo>
                  <a:pt x="344" y="14"/>
                </a:lnTo>
                <a:lnTo>
                  <a:pt x="330" y="6"/>
                </a:lnTo>
                <a:lnTo>
                  <a:pt x="314" y="0"/>
                </a:lnTo>
                <a:lnTo>
                  <a:pt x="298" y="0"/>
                </a:lnTo>
                <a:lnTo>
                  <a:pt x="298" y="0"/>
                </a:lnTo>
                <a:lnTo>
                  <a:pt x="280" y="0"/>
                </a:lnTo>
                <a:lnTo>
                  <a:pt x="264" y="6"/>
                </a:lnTo>
                <a:lnTo>
                  <a:pt x="250" y="14"/>
                </a:lnTo>
                <a:lnTo>
                  <a:pt x="238" y="24"/>
                </a:lnTo>
                <a:lnTo>
                  <a:pt x="228" y="36"/>
                </a:lnTo>
                <a:lnTo>
                  <a:pt x="220" y="50"/>
                </a:lnTo>
                <a:lnTo>
                  <a:pt x="214" y="66"/>
                </a:lnTo>
                <a:lnTo>
                  <a:pt x="212" y="84"/>
                </a:lnTo>
                <a:lnTo>
                  <a:pt x="212" y="84"/>
                </a:lnTo>
                <a:lnTo>
                  <a:pt x="214" y="96"/>
                </a:lnTo>
                <a:lnTo>
                  <a:pt x="218" y="108"/>
                </a:lnTo>
                <a:lnTo>
                  <a:pt x="224" y="120"/>
                </a:lnTo>
                <a:lnTo>
                  <a:pt x="232" y="130"/>
                </a:lnTo>
                <a:lnTo>
                  <a:pt x="244" y="146"/>
                </a:lnTo>
                <a:lnTo>
                  <a:pt x="250" y="152"/>
                </a:lnTo>
                <a:lnTo>
                  <a:pt x="250" y="152"/>
                </a:lnTo>
                <a:lnTo>
                  <a:pt x="254" y="158"/>
                </a:lnTo>
                <a:lnTo>
                  <a:pt x="256" y="166"/>
                </a:lnTo>
                <a:lnTo>
                  <a:pt x="256" y="202"/>
                </a:lnTo>
                <a:lnTo>
                  <a:pt x="256" y="202"/>
                </a:lnTo>
                <a:lnTo>
                  <a:pt x="256" y="212"/>
                </a:lnTo>
                <a:lnTo>
                  <a:pt x="256" y="212"/>
                </a:lnTo>
                <a:lnTo>
                  <a:pt x="248" y="212"/>
                </a:lnTo>
                <a:lnTo>
                  <a:pt x="8" y="212"/>
                </a:lnTo>
                <a:lnTo>
                  <a:pt x="8" y="212"/>
                </a:lnTo>
                <a:lnTo>
                  <a:pt x="6" y="212"/>
                </a:lnTo>
                <a:lnTo>
                  <a:pt x="2" y="214"/>
                </a:lnTo>
                <a:lnTo>
                  <a:pt x="0" y="216"/>
                </a:lnTo>
                <a:lnTo>
                  <a:pt x="0" y="220"/>
                </a:lnTo>
                <a:lnTo>
                  <a:pt x="0" y="798"/>
                </a:lnTo>
                <a:lnTo>
                  <a:pt x="0" y="798"/>
                </a:lnTo>
                <a:lnTo>
                  <a:pt x="0" y="802"/>
                </a:lnTo>
                <a:lnTo>
                  <a:pt x="2" y="804"/>
                </a:lnTo>
                <a:lnTo>
                  <a:pt x="6" y="806"/>
                </a:lnTo>
                <a:lnTo>
                  <a:pt x="8" y="806"/>
                </a:lnTo>
                <a:lnTo>
                  <a:pt x="586" y="806"/>
                </a:lnTo>
                <a:lnTo>
                  <a:pt x="586" y="806"/>
                </a:lnTo>
                <a:lnTo>
                  <a:pt x="590" y="806"/>
                </a:lnTo>
                <a:lnTo>
                  <a:pt x="592" y="804"/>
                </a:lnTo>
                <a:lnTo>
                  <a:pt x="594" y="802"/>
                </a:lnTo>
                <a:lnTo>
                  <a:pt x="594" y="798"/>
                </a:lnTo>
                <a:lnTo>
                  <a:pt x="594" y="558"/>
                </a:lnTo>
                <a:lnTo>
                  <a:pt x="594" y="558"/>
                </a:lnTo>
                <a:lnTo>
                  <a:pt x="594" y="556"/>
                </a:lnTo>
                <a:lnTo>
                  <a:pt x="592" y="554"/>
                </a:lnTo>
                <a:lnTo>
                  <a:pt x="590" y="552"/>
                </a:lnTo>
                <a:lnTo>
                  <a:pt x="586" y="550"/>
                </a:lnTo>
                <a:lnTo>
                  <a:pt x="538" y="550"/>
                </a:lnTo>
                <a:lnTo>
                  <a:pt x="538" y="550"/>
                </a:lnTo>
                <a:lnTo>
                  <a:pt x="530" y="552"/>
                </a:lnTo>
                <a:lnTo>
                  <a:pt x="524" y="556"/>
                </a:lnTo>
                <a:lnTo>
                  <a:pt x="524" y="556"/>
                </a:lnTo>
                <a:lnTo>
                  <a:pt x="518" y="562"/>
                </a:lnTo>
                <a:lnTo>
                  <a:pt x="500" y="576"/>
                </a:lnTo>
                <a:lnTo>
                  <a:pt x="490" y="582"/>
                </a:lnTo>
                <a:lnTo>
                  <a:pt x="478" y="588"/>
                </a:lnTo>
                <a:lnTo>
                  <a:pt x="466" y="592"/>
                </a:lnTo>
                <a:lnTo>
                  <a:pt x="452" y="594"/>
                </a:lnTo>
                <a:lnTo>
                  <a:pt x="452" y="594"/>
                </a:lnTo>
                <a:lnTo>
                  <a:pt x="434" y="592"/>
                </a:lnTo>
                <a:lnTo>
                  <a:pt x="418" y="588"/>
                </a:lnTo>
                <a:lnTo>
                  <a:pt x="404" y="580"/>
                </a:lnTo>
                <a:lnTo>
                  <a:pt x="390" y="570"/>
                </a:lnTo>
                <a:lnTo>
                  <a:pt x="380" y="558"/>
                </a:lnTo>
                <a:lnTo>
                  <a:pt x="370" y="542"/>
                </a:lnTo>
                <a:lnTo>
                  <a:pt x="366" y="526"/>
                </a:lnTo>
                <a:lnTo>
                  <a:pt x="364" y="510"/>
                </a:lnTo>
                <a:lnTo>
                  <a:pt x="364" y="510"/>
                </a:lnTo>
                <a:lnTo>
                  <a:pt x="366" y="492"/>
                </a:lnTo>
                <a:lnTo>
                  <a:pt x="370" y="476"/>
                </a:lnTo>
                <a:lnTo>
                  <a:pt x="380" y="462"/>
                </a:lnTo>
                <a:lnTo>
                  <a:pt x="390" y="450"/>
                </a:lnTo>
                <a:lnTo>
                  <a:pt x="404" y="440"/>
                </a:lnTo>
                <a:lnTo>
                  <a:pt x="418" y="432"/>
                </a:lnTo>
                <a:lnTo>
                  <a:pt x="434" y="426"/>
                </a:lnTo>
                <a:lnTo>
                  <a:pt x="452" y="426"/>
                </a:lnTo>
                <a:lnTo>
                  <a:pt x="452" y="42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0" name="Google Shape;410;p23"/>
          <p:cNvSpPr/>
          <p:nvPr/>
        </p:nvSpPr>
        <p:spPr>
          <a:xfrm rot="5400000">
            <a:off x="6594792" y="1637935"/>
            <a:ext cx="1038057" cy="1408201"/>
          </a:xfrm>
          <a:custGeom>
            <a:rect b="b" l="l" r="r" t="t"/>
            <a:pathLst>
              <a:path extrusionOk="0" h="806" w="594">
                <a:moveTo>
                  <a:pt x="452" y="426"/>
                </a:moveTo>
                <a:lnTo>
                  <a:pt x="452" y="426"/>
                </a:lnTo>
                <a:lnTo>
                  <a:pt x="466" y="426"/>
                </a:lnTo>
                <a:lnTo>
                  <a:pt x="478" y="432"/>
                </a:lnTo>
                <a:lnTo>
                  <a:pt x="490" y="438"/>
                </a:lnTo>
                <a:lnTo>
                  <a:pt x="500" y="444"/>
                </a:lnTo>
                <a:lnTo>
                  <a:pt x="518" y="458"/>
                </a:lnTo>
                <a:lnTo>
                  <a:pt x="524" y="464"/>
                </a:lnTo>
                <a:lnTo>
                  <a:pt x="524" y="464"/>
                </a:lnTo>
                <a:lnTo>
                  <a:pt x="530" y="468"/>
                </a:lnTo>
                <a:lnTo>
                  <a:pt x="538" y="468"/>
                </a:lnTo>
                <a:lnTo>
                  <a:pt x="586" y="468"/>
                </a:lnTo>
                <a:lnTo>
                  <a:pt x="586" y="468"/>
                </a:lnTo>
                <a:lnTo>
                  <a:pt x="590" y="468"/>
                </a:lnTo>
                <a:lnTo>
                  <a:pt x="592" y="466"/>
                </a:lnTo>
                <a:lnTo>
                  <a:pt x="594" y="464"/>
                </a:lnTo>
                <a:lnTo>
                  <a:pt x="594" y="460"/>
                </a:lnTo>
                <a:lnTo>
                  <a:pt x="594" y="220"/>
                </a:lnTo>
                <a:lnTo>
                  <a:pt x="594" y="220"/>
                </a:lnTo>
                <a:lnTo>
                  <a:pt x="594" y="216"/>
                </a:lnTo>
                <a:lnTo>
                  <a:pt x="592" y="214"/>
                </a:lnTo>
                <a:lnTo>
                  <a:pt x="590" y="212"/>
                </a:lnTo>
                <a:lnTo>
                  <a:pt x="586" y="212"/>
                </a:lnTo>
                <a:lnTo>
                  <a:pt x="346" y="212"/>
                </a:lnTo>
                <a:lnTo>
                  <a:pt x="346" y="212"/>
                </a:lnTo>
                <a:lnTo>
                  <a:pt x="338" y="212"/>
                </a:lnTo>
                <a:lnTo>
                  <a:pt x="338" y="212"/>
                </a:lnTo>
                <a:lnTo>
                  <a:pt x="338" y="202"/>
                </a:lnTo>
                <a:lnTo>
                  <a:pt x="338" y="166"/>
                </a:lnTo>
                <a:lnTo>
                  <a:pt x="338" y="166"/>
                </a:lnTo>
                <a:lnTo>
                  <a:pt x="340" y="158"/>
                </a:lnTo>
                <a:lnTo>
                  <a:pt x="344" y="152"/>
                </a:lnTo>
                <a:lnTo>
                  <a:pt x="344" y="152"/>
                </a:lnTo>
                <a:lnTo>
                  <a:pt x="350" y="146"/>
                </a:lnTo>
                <a:lnTo>
                  <a:pt x="364" y="130"/>
                </a:lnTo>
                <a:lnTo>
                  <a:pt x="370" y="120"/>
                </a:lnTo>
                <a:lnTo>
                  <a:pt x="376" y="108"/>
                </a:lnTo>
                <a:lnTo>
                  <a:pt x="380" y="96"/>
                </a:lnTo>
                <a:lnTo>
                  <a:pt x="382" y="84"/>
                </a:lnTo>
                <a:lnTo>
                  <a:pt x="382" y="84"/>
                </a:lnTo>
                <a:lnTo>
                  <a:pt x="380" y="66"/>
                </a:lnTo>
                <a:lnTo>
                  <a:pt x="376" y="50"/>
                </a:lnTo>
                <a:lnTo>
                  <a:pt x="368" y="36"/>
                </a:lnTo>
                <a:lnTo>
                  <a:pt x="358" y="24"/>
                </a:lnTo>
                <a:lnTo>
                  <a:pt x="344" y="14"/>
                </a:lnTo>
                <a:lnTo>
                  <a:pt x="330" y="6"/>
                </a:lnTo>
                <a:lnTo>
                  <a:pt x="314" y="0"/>
                </a:lnTo>
                <a:lnTo>
                  <a:pt x="298" y="0"/>
                </a:lnTo>
                <a:lnTo>
                  <a:pt x="298" y="0"/>
                </a:lnTo>
                <a:lnTo>
                  <a:pt x="280" y="0"/>
                </a:lnTo>
                <a:lnTo>
                  <a:pt x="264" y="6"/>
                </a:lnTo>
                <a:lnTo>
                  <a:pt x="250" y="14"/>
                </a:lnTo>
                <a:lnTo>
                  <a:pt x="238" y="24"/>
                </a:lnTo>
                <a:lnTo>
                  <a:pt x="228" y="36"/>
                </a:lnTo>
                <a:lnTo>
                  <a:pt x="220" y="50"/>
                </a:lnTo>
                <a:lnTo>
                  <a:pt x="214" y="66"/>
                </a:lnTo>
                <a:lnTo>
                  <a:pt x="212" y="84"/>
                </a:lnTo>
                <a:lnTo>
                  <a:pt x="212" y="84"/>
                </a:lnTo>
                <a:lnTo>
                  <a:pt x="214" y="96"/>
                </a:lnTo>
                <a:lnTo>
                  <a:pt x="218" y="108"/>
                </a:lnTo>
                <a:lnTo>
                  <a:pt x="224" y="120"/>
                </a:lnTo>
                <a:lnTo>
                  <a:pt x="232" y="130"/>
                </a:lnTo>
                <a:lnTo>
                  <a:pt x="244" y="146"/>
                </a:lnTo>
                <a:lnTo>
                  <a:pt x="250" y="152"/>
                </a:lnTo>
                <a:lnTo>
                  <a:pt x="250" y="152"/>
                </a:lnTo>
                <a:lnTo>
                  <a:pt x="254" y="158"/>
                </a:lnTo>
                <a:lnTo>
                  <a:pt x="256" y="166"/>
                </a:lnTo>
                <a:lnTo>
                  <a:pt x="256" y="202"/>
                </a:lnTo>
                <a:lnTo>
                  <a:pt x="256" y="202"/>
                </a:lnTo>
                <a:lnTo>
                  <a:pt x="256" y="212"/>
                </a:lnTo>
                <a:lnTo>
                  <a:pt x="256" y="212"/>
                </a:lnTo>
                <a:lnTo>
                  <a:pt x="248" y="212"/>
                </a:lnTo>
                <a:lnTo>
                  <a:pt x="8" y="212"/>
                </a:lnTo>
                <a:lnTo>
                  <a:pt x="8" y="212"/>
                </a:lnTo>
                <a:lnTo>
                  <a:pt x="6" y="212"/>
                </a:lnTo>
                <a:lnTo>
                  <a:pt x="2" y="214"/>
                </a:lnTo>
                <a:lnTo>
                  <a:pt x="0" y="216"/>
                </a:lnTo>
                <a:lnTo>
                  <a:pt x="0" y="220"/>
                </a:lnTo>
                <a:lnTo>
                  <a:pt x="0" y="798"/>
                </a:lnTo>
                <a:lnTo>
                  <a:pt x="0" y="798"/>
                </a:lnTo>
                <a:lnTo>
                  <a:pt x="0" y="802"/>
                </a:lnTo>
                <a:lnTo>
                  <a:pt x="2" y="804"/>
                </a:lnTo>
                <a:lnTo>
                  <a:pt x="6" y="806"/>
                </a:lnTo>
                <a:lnTo>
                  <a:pt x="8" y="806"/>
                </a:lnTo>
                <a:lnTo>
                  <a:pt x="586" y="806"/>
                </a:lnTo>
                <a:lnTo>
                  <a:pt x="586" y="806"/>
                </a:lnTo>
                <a:lnTo>
                  <a:pt x="590" y="806"/>
                </a:lnTo>
                <a:lnTo>
                  <a:pt x="592" y="804"/>
                </a:lnTo>
                <a:lnTo>
                  <a:pt x="594" y="802"/>
                </a:lnTo>
                <a:lnTo>
                  <a:pt x="594" y="798"/>
                </a:lnTo>
                <a:lnTo>
                  <a:pt x="594" y="558"/>
                </a:lnTo>
                <a:lnTo>
                  <a:pt x="594" y="558"/>
                </a:lnTo>
                <a:lnTo>
                  <a:pt x="594" y="556"/>
                </a:lnTo>
                <a:lnTo>
                  <a:pt x="592" y="554"/>
                </a:lnTo>
                <a:lnTo>
                  <a:pt x="590" y="552"/>
                </a:lnTo>
                <a:lnTo>
                  <a:pt x="586" y="550"/>
                </a:lnTo>
                <a:lnTo>
                  <a:pt x="538" y="550"/>
                </a:lnTo>
                <a:lnTo>
                  <a:pt x="538" y="550"/>
                </a:lnTo>
                <a:lnTo>
                  <a:pt x="530" y="552"/>
                </a:lnTo>
                <a:lnTo>
                  <a:pt x="524" y="556"/>
                </a:lnTo>
                <a:lnTo>
                  <a:pt x="524" y="556"/>
                </a:lnTo>
                <a:lnTo>
                  <a:pt x="518" y="562"/>
                </a:lnTo>
                <a:lnTo>
                  <a:pt x="500" y="576"/>
                </a:lnTo>
                <a:lnTo>
                  <a:pt x="490" y="582"/>
                </a:lnTo>
                <a:lnTo>
                  <a:pt x="478" y="588"/>
                </a:lnTo>
                <a:lnTo>
                  <a:pt x="466" y="592"/>
                </a:lnTo>
                <a:lnTo>
                  <a:pt x="452" y="594"/>
                </a:lnTo>
                <a:lnTo>
                  <a:pt x="452" y="594"/>
                </a:lnTo>
                <a:lnTo>
                  <a:pt x="434" y="592"/>
                </a:lnTo>
                <a:lnTo>
                  <a:pt x="418" y="588"/>
                </a:lnTo>
                <a:lnTo>
                  <a:pt x="404" y="580"/>
                </a:lnTo>
                <a:lnTo>
                  <a:pt x="390" y="570"/>
                </a:lnTo>
                <a:lnTo>
                  <a:pt x="380" y="558"/>
                </a:lnTo>
                <a:lnTo>
                  <a:pt x="370" y="542"/>
                </a:lnTo>
                <a:lnTo>
                  <a:pt x="366" y="526"/>
                </a:lnTo>
                <a:lnTo>
                  <a:pt x="364" y="510"/>
                </a:lnTo>
                <a:lnTo>
                  <a:pt x="364" y="510"/>
                </a:lnTo>
                <a:lnTo>
                  <a:pt x="366" y="492"/>
                </a:lnTo>
                <a:lnTo>
                  <a:pt x="370" y="476"/>
                </a:lnTo>
                <a:lnTo>
                  <a:pt x="380" y="462"/>
                </a:lnTo>
                <a:lnTo>
                  <a:pt x="390" y="450"/>
                </a:lnTo>
                <a:lnTo>
                  <a:pt x="404" y="440"/>
                </a:lnTo>
                <a:lnTo>
                  <a:pt x="418" y="432"/>
                </a:lnTo>
                <a:lnTo>
                  <a:pt x="434" y="426"/>
                </a:lnTo>
                <a:lnTo>
                  <a:pt x="452" y="426"/>
                </a:lnTo>
                <a:lnTo>
                  <a:pt x="452" y="42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11" name="Google Shape;411;p23"/>
          <p:cNvGrpSpPr/>
          <p:nvPr/>
        </p:nvGrpSpPr>
        <p:grpSpPr>
          <a:xfrm>
            <a:off x="1618115" y="1925287"/>
            <a:ext cx="445482" cy="445482"/>
            <a:chOff x="1316879" y="4254550"/>
            <a:chExt cx="684000" cy="684000"/>
          </a:xfrm>
        </p:grpSpPr>
        <p:sp>
          <p:nvSpPr>
            <p:cNvPr id="412" name="Google Shape;412;p23"/>
            <p:cNvSpPr/>
            <p:nvPr/>
          </p:nvSpPr>
          <p:spPr>
            <a:xfrm>
              <a:off x="1467830" y="4412272"/>
              <a:ext cx="407999" cy="347492"/>
            </a:xfrm>
            <a:custGeom>
              <a:rect b="b" l="l" r="r" t="t"/>
              <a:pathLst>
                <a:path extrusionOk="0" h="340" w="400">
                  <a:moveTo>
                    <a:pt x="182" y="180"/>
                  </a:moveTo>
                  <a:cubicBezTo>
                    <a:pt x="218" y="180"/>
                    <a:pt x="218" y="180"/>
                    <a:pt x="218" y="180"/>
                  </a:cubicBezTo>
                  <a:cubicBezTo>
                    <a:pt x="218" y="220"/>
                    <a:pt x="218" y="220"/>
                    <a:pt x="218" y="220"/>
                  </a:cubicBezTo>
                  <a:cubicBezTo>
                    <a:pt x="400" y="220"/>
                    <a:pt x="400" y="220"/>
                    <a:pt x="400" y="220"/>
                  </a:cubicBezTo>
                  <a:cubicBezTo>
                    <a:pt x="400" y="220"/>
                    <a:pt x="397" y="131"/>
                    <a:pt x="396" y="103"/>
                  </a:cubicBezTo>
                  <a:cubicBezTo>
                    <a:pt x="395" y="76"/>
                    <a:pt x="385" y="60"/>
                    <a:pt x="356" y="60"/>
                  </a:cubicBezTo>
                  <a:cubicBezTo>
                    <a:pt x="292" y="60"/>
                    <a:pt x="292" y="60"/>
                    <a:pt x="292" y="60"/>
                  </a:cubicBezTo>
                  <a:cubicBezTo>
                    <a:pt x="282" y="41"/>
                    <a:pt x="271" y="21"/>
                    <a:pt x="268" y="15"/>
                  </a:cubicBezTo>
                  <a:cubicBezTo>
                    <a:pt x="261" y="2"/>
                    <a:pt x="259" y="0"/>
                    <a:pt x="244" y="0"/>
                  </a:cubicBezTo>
                  <a:cubicBezTo>
                    <a:pt x="155" y="0"/>
                    <a:pt x="155" y="0"/>
                    <a:pt x="155" y="0"/>
                  </a:cubicBezTo>
                  <a:cubicBezTo>
                    <a:pt x="141" y="0"/>
                    <a:pt x="138" y="2"/>
                    <a:pt x="132" y="15"/>
                  </a:cubicBezTo>
                  <a:cubicBezTo>
                    <a:pt x="129" y="21"/>
                    <a:pt x="118" y="41"/>
                    <a:pt x="108" y="60"/>
                  </a:cubicBezTo>
                  <a:cubicBezTo>
                    <a:pt x="44" y="60"/>
                    <a:pt x="44" y="60"/>
                    <a:pt x="44" y="60"/>
                  </a:cubicBezTo>
                  <a:cubicBezTo>
                    <a:pt x="14" y="60"/>
                    <a:pt x="5" y="76"/>
                    <a:pt x="4" y="103"/>
                  </a:cubicBezTo>
                  <a:cubicBezTo>
                    <a:pt x="3" y="129"/>
                    <a:pt x="0" y="220"/>
                    <a:pt x="0" y="220"/>
                  </a:cubicBezTo>
                  <a:cubicBezTo>
                    <a:pt x="182" y="220"/>
                    <a:pt x="182" y="220"/>
                    <a:pt x="182" y="220"/>
                  </a:cubicBezTo>
                  <a:lnTo>
                    <a:pt x="182" y="180"/>
                  </a:lnTo>
                  <a:close/>
                  <a:moveTo>
                    <a:pt x="153" y="38"/>
                  </a:moveTo>
                  <a:cubicBezTo>
                    <a:pt x="157" y="30"/>
                    <a:pt x="159" y="28"/>
                    <a:pt x="169" y="28"/>
                  </a:cubicBezTo>
                  <a:cubicBezTo>
                    <a:pt x="230" y="28"/>
                    <a:pt x="230" y="28"/>
                    <a:pt x="230" y="28"/>
                  </a:cubicBezTo>
                  <a:cubicBezTo>
                    <a:pt x="241" y="28"/>
                    <a:pt x="242" y="30"/>
                    <a:pt x="247" y="38"/>
                  </a:cubicBezTo>
                  <a:cubicBezTo>
                    <a:pt x="248" y="41"/>
                    <a:pt x="253" y="50"/>
                    <a:pt x="258" y="60"/>
                  </a:cubicBezTo>
                  <a:cubicBezTo>
                    <a:pt x="141" y="60"/>
                    <a:pt x="141" y="60"/>
                    <a:pt x="141" y="60"/>
                  </a:cubicBezTo>
                  <a:cubicBezTo>
                    <a:pt x="146" y="50"/>
                    <a:pt x="151" y="41"/>
                    <a:pt x="153" y="38"/>
                  </a:cubicBezTo>
                  <a:close/>
                  <a:moveTo>
                    <a:pt x="218" y="280"/>
                  </a:moveTo>
                  <a:cubicBezTo>
                    <a:pt x="182" y="280"/>
                    <a:pt x="182" y="280"/>
                    <a:pt x="182" y="280"/>
                  </a:cubicBezTo>
                  <a:cubicBezTo>
                    <a:pt x="182" y="240"/>
                    <a:pt x="182" y="240"/>
                    <a:pt x="182" y="240"/>
                  </a:cubicBezTo>
                  <a:cubicBezTo>
                    <a:pt x="10" y="240"/>
                    <a:pt x="10" y="240"/>
                    <a:pt x="10" y="240"/>
                  </a:cubicBezTo>
                  <a:cubicBezTo>
                    <a:pt x="10" y="240"/>
                    <a:pt x="12" y="276"/>
                    <a:pt x="14" y="306"/>
                  </a:cubicBezTo>
                  <a:cubicBezTo>
                    <a:pt x="14" y="319"/>
                    <a:pt x="18" y="340"/>
                    <a:pt x="50" y="340"/>
                  </a:cubicBezTo>
                  <a:cubicBezTo>
                    <a:pt x="350" y="340"/>
                    <a:pt x="350" y="340"/>
                    <a:pt x="350" y="340"/>
                  </a:cubicBezTo>
                  <a:cubicBezTo>
                    <a:pt x="381" y="340"/>
                    <a:pt x="385" y="319"/>
                    <a:pt x="386" y="306"/>
                  </a:cubicBezTo>
                  <a:cubicBezTo>
                    <a:pt x="388" y="275"/>
                    <a:pt x="390" y="240"/>
                    <a:pt x="390" y="240"/>
                  </a:cubicBezTo>
                  <a:cubicBezTo>
                    <a:pt x="218" y="240"/>
                    <a:pt x="218" y="240"/>
                    <a:pt x="218" y="240"/>
                  </a:cubicBezTo>
                  <a:lnTo>
                    <a:pt x="218" y="280"/>
                  </a:lnTo>
                  <a:close/>
                </a:path>
              </a:pathLst>
            </a:custGeom>
            <a:noFill/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29775" lIns="59550" spcFirstLastPara="1" rIns="59550" wrap="square" tIns="297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569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3" name="Google Shape;413;p23"/>
            <p:cNvSpPr/>
            <p:nvPr/>
          </p:nvSpPr>
          <p:spPr>
            <a:xfrm>
              <a:off x="1316879" y="4254550"/>
              <a:ext cx="684000" cy="684000"/>
            </a:xfrm>
            <a:prstGeom prst="ellipse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569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14" name="Google Shape;414;p23"/>
          <p:cNvGrpSpPr/>
          <p:nvPr/>
        </p:nvGrpSpPr>
        <p:grpSpPr>
          <a:xfrm>
            <a:off x="3312479" y="1925287"/>
            <a:ext cx="445482" cy="445482"/>
            <a:chOff x="3401741" y="4254550"/>
            <a:chExt cx="684000" cy="684000"/>
          </a:xfrm>
        </p:grpSpPr>
        <p:sp>
          <p:nvSpPr>
            <p:cNvPr id="415" name="Google Shape;415;p23"/>
            <p:cNvSpPr/>
            <p:nvPr/>
          </p:nvSpPr>
          <p:spPr>
            <a:xfrm>
              <a:off x="3577110" y="4366532"/>
              <a:ext cx="333262" cy="468000"/>
            </a:xfrm>
            <a:custGeom>
              <a:rect b="b" l="l" r="r" t="t"/>
              <a:pathLst>
                <a:path extrusionOk="0" h="400" w="293">
                  <a:moveTo>
                    <a:pt x="90" y="383"/>
                  </a:moveTo>
                  <a:cubicBezTo>
                    <a:pt x="106" y="393"/>
                    <a:pt x="125" y="400"/>
                    <a:pt x="147" y="400"/>
                  </a:cubicBezTo>
                  <a:cubicBezTo>
                    <a:pt x="169" y="400"/>
                    <a:pt x="187" y="393"/>
                    <a:pt x="203" y="383"/>
                  </a:cubicBezTo>
                  <a:cubicBezTo>
                    <a:pt x="203" y="342"/>
                    <a:pt x="203" y="342"/>
                    <a:pt x="203" y="342"/>
                  </a:cubicBezTo>
                  <a:cubicBezTo>
                    <a:pt x="90" y="342"/>
                    <a:pt x="90" y="342"/>
                    <a:pt x="90" y="342"/>
                  </a:cubicBezTo>
                  <a:lnTo>
                    <a:pt x="90" y="383"/>
                  </a:lnTo>
                  <a:close/>
                  <a:moveTo>
                    <a:pt x="201" y="318"/>
                  </a:moveTo>
                  <a:cubicBezTo>
                    <a:pt x="201" y="231"/>
                    <a:pt x="293" y="203"/>
                    <a:pt x="286" y="116"/>
                  </a:cubicBezTo>
                  <a:cubicBezTo>
                    <a:pt x="282" y="61"/>
                    <a:pt x="245" y="0"/>
                    <a:pt x="147" y="0"/>
                  </a:cubicBezTo>
                  <a:cubicBezTo>
                    <a:pt x="49" y="0"/>
                    <a:pt x="12" y="61"/>
                    <a:pt x="7" y="116"/>
                  </a:cubicBezTo>
                  <a:cubicBezTo>
                    <a:pt x="0" y="203"/>
                    <a:pt x="93" y="231"/>
                    <a:pt x="93" y="318"/>
                  </a:cubicBezTo>
                  <a:lnTo>
                    <a:pt x="201" y="318"/>
                  </a:lnTo>
                  <a:close/>
                  <a:moveTo>
                    <a:pt x="50" y="119"/>
                  </a:moveTo>
                  <a:cubicBezTo>
                    <a:pt x="54" y="67"/>
                    <a:pt x="89" y="41"/>
                    <a:pt x="147" y="41"/>
                  </a:cubicBezTo>
                  <a:cubicBezTo>
                    <a:pt x="204" y="41"/>
                    <a:pt x="240" y="67"/>
                    <a:pt x="244" y="119"/>
                  </a:cubicBezTo>
                  <a:cubicBezTo>
                    <a:pt x="246" y="148"/>
                    <a:pt x="230" y="167"/>
                    <a:pt x="208" y="198"/>
                  </a:cubicBezTo>
                  <a:cubicBezTo>
                    <a:pt x="192" y="221"/>
                    <a:pt x="172" y="248"/>
                    <a:pt x="163" y="283"/>
                  </a:cubicBezTo>
                  <a:cubicBezTo>
                    <a:pt x="130" y="283"/>
                    <a:pt x="130" y="283"/>
                    <a:pt x="130" y="283"/>
                  </a:cubicBezTo>
                  <a:cubicBezTo>
                    <a:pt x="121" y="248"/>
                    <a:pt x="102" y="221"/>
                    <a:pt x="86" y="198"/>
                  </a:cubicBezTo>
                  <a:cubicBezTo>
                    <a:pt x="64" y="167"/>
                    <a:pt x="47" y="148"/>
                    <a:pt x="50" y="119"/>
                  </a:cubicBezTo>
                  <a:close/>
                </a:path>
              </a:pathLst>
            </a:custGeom>
            <a:noFill/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29775" lIns="59550" spcFirstLastPara="1" rIns="59550" wrap="square" tIns="297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569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6" name="Google Shape;416;p23"/>
            <p:cNvSpPr/>
            <p:nvPr/>
          </p:nvSpPr>
          <p:spPr>
            <a:xfrm>
              <a:off x="3401741" y="4254550"/>
              <a:ext cx="684000" cy="684000"/>
            </a:xfrm>
            <a:prstGeom prst="ellipse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569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17" name="Google Shape;417;p23"/>
          <p:cNvGrpSpPr/>
          <p:nvPr/>
        </p:nvGrpSpPr>
        <p:grpSpPr>
          <a:xfrm>
            <a:off x="5006843" y="1925287"/>
            <a:ext cx="445482" cy="445482"/>
            <a:chOff x="6006611" y="4240036"/>
            <a:chExt cx="684000" cy="684000"/>
          </a:xfrm>
        </p:grpSpPr>
        <p:sp>
          <p:nvSpPr>
            <p:cNvPr id="418" name="Google Shape;418;p23"/>
            <p:cNvSpPr/>
            <p:nvPr/>
          </p:nvSpPr>
          <p:spPr>
            <a:xfrm>
              <a:off x="6132322" y="4366036"/>
              <a:ext cx="432579" cy="432000"/>
            </a:xfrm>
            <a:custGeom>
              <a:rect b="b" l="l" r="r" t="t"/>
              <a:pathLst>
                <a:path extrusionOk="0" h="316" w="316">
                  <a:moveTo>
                    <a:pt x="287" y="29"/>
                  </a:moveTo>
                  <a:cubicBezTo>
                    <a:pt x="258" y="0"/>
                    <a:pt x="236" y="4"/>
                    <a:pt x="236" y="4"/>
                  </a:cubicBezTo>
                  <a:cubicBezTo>
                    <a:pt x="135" y="105"/>
                    <a:pt x="135" y="105"/>
                    <a:pt x="135" y="105"/>
                  </a:cubicBezTo>
                  <a:cubicBezTo>
                    <a:pt x="20" y="221"/>
                    <a:pt x="20" y="221"/>
                    <a:pt x="20" y="221"/>
                  </a:cubicBezTo>
                  <a:cubicBezTo>
                    <a:pt x="0" y="316"/>
                    <a:pt x="0" y="316"/>
                    <a:pt x="0" y="316"/>
                  </a:cubicBezTo>
                  <a:cubicBezTo>
                    <a:pt x="95" y="296"/>
                    <a:pt x="95" y="296"/>
                    <a:pt x="95" y="296"/>
                  </a:cubicBezTo>
                  <a:cubicBezTo>
                    <a:pt x="210" y="180"/>
                    <a:pt x="210" y="180"/>
                    <a:pt x="210" y="180"/>
                  </a:cubicBezTo>
                  <a:cubicBezTo>
                    <a:pt x="312" y="79"/>
                    <a:pt x="312" y="79"/>
                    <a:pt x="312" y="79"/>
                  </a:cubicBezTo>
                  <a:cubicBezTo>
                    <a:pt x="312" y="79"/>
                    <a:pt x="316" y="58"/>
                    <a:pt x="287" y="29"/>
                  </a:cubicBezTo>
                  <a:close/>
                  <a:moveTo>
                    <a:pt x="89" y="284"/>
                  </a:moveTo>
                  <a:cubicBezTo>
                    <a:pt x="57" y="291"/>
                    <a:pt x="57" y="291"/>
                    <a:pt x="57" y="291"/>
                  </a:cubicBezTo>
                  <a:cubicBezTo>
                    <a:pt x="54" y="285"/>
                    <a:pt x="50" y="280"/>
                    <a:pt x="43" y="273"/>
                  </a:cubicBezTo>
                  <a:cubicBezTo>
                    <a:pt x="36" y="266"/>
                    <a:pt x="30" y="262"/>
                    <a:pt x="24" y="259"/>
                  </a:cubicBezTo>
                  <a:cubicBezTo>
                    <a:pt x="31" y="226"/>
                    <a:pt x="31" y="226"/>
                    <a:pt x="31" y="226"/>
                  </a:cubicBezTo>
                  <a:cubicBezTo>
                    <a:pt x="41" y="217"/>
                    <a:pt x="41" y="217"/>
                    <a:pt x="41" y="217"/>
                  </a:cubicBezTo>
                  <a:cubicBezTo>
                    <a:pt x="41" y="217"/>
                    <a:pt x="58" y="217"/>
                    <a:pt x="78" y="237"/>
                  </a:cubicBezTo>
                  <a:cubicBezTo>
                    <a:pt x="98" y="257"/>
                    <a:pt x="99" y="275"/>
                    <a:pt x="99" y="275"/>
                  </a:cubicBezTo>
                  <a:lnTo>
                    <a:pt x="89" y="284"/>
                  </a:lnTo>
                  <a:close/>
                </a:path>
              </a:pathLst>
            </a:custGeom>
            <a:noFill/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29775" lIns="59550" spcFirstLastPara="1" rIns="59550" wrap="square" tIns="297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569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23"/>
            <p:cNvSpPr/>
            <p:nvPr/>
          </p:nvSpPr>
          <p:spPr>
            <a:xfrm>
              <a:off x="6006611" y="4240036"/>
              <a:ext cx="684000" cy="684000"/>
            </a:xfrm>
            <a:prstGeom prst="ellipse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569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20" name="Google Shape;420;p23"/>
          <p:cNvGrpSpPr/>
          <p:nvPr/>
        </p:nvGrpSpPr>
        <p:grpSpPr>
          <a:xfrm>
            <a:off x="6696019" y="1925287"/>
            <a:ext cx="445482" cy="445482"/>
            <a:chOff x="8794034" y="4283578"/>
            <a:chExt cx="684000" cy="684000"/>
          </a:xfrm>
        </p:grpSpPr>
        <p:sp>
          <p:nvSpPr>
            <p:cNvPr id="421" name="Google Shape;421;p23"/>
            <p:cNvSpPr/>
            <p:nvPr/>
          </p:nvSpPr>
          <p:spPr>
            <a:xfrm>
              <a:off x="8879066" y="4481578"/>
              <a:ext cx="513936" cy="288000"/>
            </a:xfrm>
            <a:custGeom>
              <a:rect b="b" l="l" r="r" t="t"/>
              <a:pathLst>
                <a:path extrusionOk="0" h="224" w="400">
                  <a:moveTo>
                    <a:pt x="200" y="0"/>
                  </a:moveTo>
                  <a:cubicBezTo>
                    <a:pt x="69" y="0"/>
                    <a:pt x="0" y="97"/>
                    <a:pt x="0" y="112"/>
                  </a:cubicBezTo>
                  <a:cubicBezTo>
                    <a:pt x="0" y="127"/>
                    <a:pt x="69" y="224"/>
                    <a:pt x="200" y="224"/>
                  </a:cubicBezTo>
                  <a:cubicBezTo>
                    <a:pt x="331" y="224"/>
                    <a:pt x="400" y="127"/>
                    <a:pt x="400" y="112"/>
                  </a:cubicBezTo>
                  <a:cubicBezTo>
                    <a:pt x="400" y="97"/>
                    <a:pt x="331" y="0"/>
                    <a:pt x="200" y="0"/>
                  </a:cubicBezTo>
                  <a:close/>
                  <a:moveTo>
                    <a:pt x="200" y="198"/>
                  </a:moveTo>
                  <a:cubicBezTo>
                    <a:pt x="151" y="198"/>
                    <a:pt x="111" y="159"/>
                    <a:pt x="111" y="112"/>
                  </a:cubicBezTo>
                  <a:cubicBezTo>
                    <a:pt x="111" y="64"/>
                    <a:pt x="151" y="26"/>
                    <a:pt x="200" y="26"/>
                  </a:cubicBezTo>
                  <a:cubicBezTo>
                    <a:pt x="249" y="26"/>
                    <a:pt x="289" y="64"/>
                    <a:pt x="289" y="112"/>
                  </a:cubicBezTo>
                  <a:cubicBezTo>
                    <a:pt x="289" y="159"/>
                    <a:pt x="249" y="198"/>
                    <a:pt x="200" y="198"/>
                  </a:cubicBezTo>
                  <a:close/>
                  <a:moveTo>
                    <a:pt x="200" y="112"/>
                  </a:moveTo>
                  <a:cubicBezTo>
                    <a:pt x="192" y="103"/>
                    <a:pt x="213" y="69"/>
                    <a:pt x="200" y="69"/>
                  </a:cubicBezTo>
                  <a:cubicBezTo>
                    <a:pt x="175" y="69"/>
                    <a:pt x="155" y="88"/>
                    <a:pt x="155" y="112"/>
                  </a:cubicBezTo>
                  <a:cubicBezTo>
                    <a:pt x="155" y="136"/>
                    <a:pt x="175" y="155"/>
                    <a:pt x="200" y="155"/>
                  </a:cubicBezTo>
                  <a:cubicBezTo>
                    <a:pt x="224" y="155"/>
                    <a:pt x="244" y="136"/>
                    <a:pt x="244" y="112"/>
                  </a:cubicBezTo>
                  <a:cubicBezTo>
                    <a:pt x="244" y="101"/>
                    <a:pt x="207" y="119"/>
                    <a:pt x="200" y="112"/>
                  </a:cubicBezTo>
                  <a:close/>
                </a:path>
              </a:pathLst>
            </a:custGeom>
            <a:noFill/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29775" lIns="59550" spcFirstLastPara="1" rIns="59550" wrap="square" tIns="297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569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2" name="Google Shape;422;p23"/>
            <p:cNvSpPr/>
            <p:nvPr/>
          </p:nvSpPr>
          <p:spPr>
            <a:xfrm>
              <a:off x="8794034" y="4283578"/>
              <a:ext cx="684000" cy="684000"/>
            </a:xfrm>
            <a:prstGeom prst="ellipse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569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23" name="Google Shape;423;p23"/>
          <p:cNvSpPr txBox="1"/>
          <p:nvPr/>
        </p:nvSpPr>
        <p:spPr>
          <a:xfrm>
            <a:off x="1281006" y="3092828"/>
            <a:ext cx="1147548" cy="2757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2320"/>
              <a:buFont typeface="Arial"/>
              <a:buNone/>
            </a:pPr>
            <a:r>
              <a:rPr b="1" lang="tr-TR" sz="1600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Success</a:t>
            </a:r>
            <a:endParaRPr b="1" sz="1600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23"/>
          <p:cNvSpPr txBox="1"/>
          <p:nvPr/>
        </p:nvSpPr>
        <p:spPr>
          <a:xfrm>
            <a:off x="1281007" y="3375725"/>
            <a:ext cx="1457114" cy="4431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740"/>
              <a:buFont typeface="Arial"/>
              <a:buNone/>
            </a:pPr>
            <a:r>
              <a:rPr lang="tr-TR" sz="1200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Is the color of gold, butter  and ripe lemons.</a:t>
            </a:r>
            <a:endParaRPr b="1" sz="1200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5" name="Google Shape;425;p23"/>
          <p:cNvSpPr txBox="1"/>
          <p:nvPr/>
        </p:nvSpPr>
        <p:spPr>
          <a:xfrm>
            <a:off x="3019893" y="3092828"/>
            <a:ext cx="1147548" cy="2757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2320"/>
              <a:buFont typeface="Arial"/>
              <a:buNone/>
            </a:pPr>
            <a:r>
              <a:rPr b="1" lang="tr-TR" sz="1600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Suggest</a:t>
            </a:r>
            <a:endParaRPr b="1" sz="1600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6" name="Google Shape;426;p23"/>
          <p:cNvSpPr txBox="1"/>
          <p:nvPr/>
        </p:nvSpPr>
        <p:spPr>
          <a:xfrm>
            <a:off x="3019893" y="3375725"/>
            <a:ext cx="1457114" cy="4431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740"/>
              <a:buFont typeface="Arial"/>
              <a:buNone/>
            </a:pPr>
            <a:r>
              <a:rPr lang="tr-TR" sz="1200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Is the color of gold, butter  and ripe lemons.</a:t>
            </a:r>
            <a:endParaRPr b="1" sz="1200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7" name="Google Shape;427;p23"/>
          <p:cNvSpPr txBox="1"/>
          <p:nvPr/>
        </p:nvSpPr>
        <p:spPr>
          <a:xfrm>
            <a:off x="4713963" y="3092828"/>
            <a:ext cx="1147548" cy="2757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2320"/>
              <a:buFont typeface="Arial"/>
              <a:buNone/>
            </a:pPr>
            <a:r>
              <a:rPr b="1" lang="tr-TR" sz="1600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Transport</a:t>
            </a:r>
            <a:endParaRPr b="1" sz="1600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8" name="Google Shape;428;p23"/>
          <p:cNvSpPr txBox="1"/>
          <p:nvPr/>
        </p:nvSpPr>
        <p:spPr>
          <a:xfrm>
            <a:off x="4713963" y="3375725"/>
            <a:ext cx="1457114" cy="4431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740"/>
              <a:buFont typeface="Arial"/>
              <a:buNone/>
            </a:pPr>
            <a:r>
              <a:rPr lang="tr-TR" sz="1200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Is the color of gold, butter  and ripe lemons.</a:t>
            </a:r>
            <a:endParaRPr b="1" sz="1200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9" name="Google Shape;429;p23"/>
          <p:cNvSpPr txBox="1"/>
          <p:nvPr/>
        </p:nvSpPr>
        <p:spPr>
          <a:xfrm>
            <a:off x="6408032" y="3092828"/>
            <a:ext cx="1147548" cy="2757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2320"/>
              <a:buFont typeface="Arial"/>
              <a:buNone/>
            </a:pPr>
            <a:r>
              <a:rPr b="1" lang="tr-TR" sz="1600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Conferences</a:t>
            </a:r>
            <a:endParaRPr b="1" sz="1600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0" name="Google Shape;430;p23"/>
          <p:cNvSpPr txBox="1"/>
          <p:nvPr/>
        </p:nvSpPr>
        <p:spPr>
          <a:xfrm>
            <a:off x="6408033" y="3375725"/>
            <a:ext cx="1457114" cy="4431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740"/>
              <a:buFont typeface="Arial"/>
              <a:buNone/>
            </a:pPr>
            <a:r>
              <a:rPr lang="tr-TR" sz="1200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Is the color of gold, butter  and ripe lemons.</a:t>
            </a:r>
            <a:endParaRPr b="1" sz="1200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31" name="Google Shape;431;p23"/>
          <p:cNvGrpSpPr/>
          <p:nvPr/>
        </p:nvGrpSpPr>
        <p:grpSpPr>
          <a:xfrm>
            <a:off x="293117" y="196803"/>
            <a:ext cx="1891879" cy="461665"/>
            <a:chOff x="585861" y="258195"/>
            <a:chExt cx="2522504" cy="615553"/>
          </a:xfrm>
        </p:grpSpPr>
        <p:sp>
          <p:nvSpPr>
            <p:cNvPr id="432" name="Google Shape;432;p23"/>
            <p:cNvSpPr txBox="1"/>
            <p:nvPr/>
          </p:nvSpPr>
          <p:spPr>
            <a:xfrm>
              <a:off x="738316" y="258195"/>
              <a:ext cx="2370049" cy="6155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Comparison</a:t>
              </a:r>
              <a:endParaRPr b="1" sz="24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3" name="Google Shape;433;p23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00B0F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8" name="Google Shape;438;p24"/>
          <p:cNvGrpSpPr/>
          <p:nvPr/>
        </p:nvGrpSpPr>
        <p:grpSpPr>
          <a:xfrm>
            <a:off x="1170082" y="1686255"/>
            <a:ext cx="3378793" cy="2882500"/>
            <a:chOff x="3534332" y="1723527"/>
            <a:chExt cx="5122595" cy="4370164"/>
          </a:xfrm>
        </p:grpSpPr>
        <p:sp>
          <p:nvSpPr>
            <p:cNvPr id="439" name="Google Shape;439;p24"/>
            <p:cNvSpPr/>
            <p:nvPr/>
          </p:nvSpPr>
          <p:spPr>
            <a:xfrm>
              <a:off x="4014228" y="2113813"/>
              <a:ext cx="4205016" cy="2151386"/>
            </a:xfrm>
            <a:custGeom>
              <a:rect b="b" l="l" r="r" t="t"/>
              <a:pathLst>
                <a:path extrusionOk="0" h="2905" w="5678">
                  <a:moveTo>
                    <a:pt x="5652" y="2886"/>
                  </a:moveTo>
                  <a:lnTo>
                    <a:pt x="5662" y="2905"/>
                  </a:lnTo>
                  <a:lnTo>
                    <a:pt x="5678" y="2900"/>
                  </a:lnTo>
                  <a:lnTo>
                    <a:pt x="5671" y="2879"/>
                  </a:lnTo>
                  <a:lnTo>
                    <a:pt x="5652" y="2886"/>
                  </a:lnTo>
                  <a:close/>
                  <a:moveTo>
                    <a:pt x="5626" y="2815"/>
                  </a:moveTo>
                  <a:lnTo>
                    <a:pt x="5640" y="2850"/>
                  </a:lnTo>
                  <a:lnTo>
                    <a:pt x="5657" y="2843"/>
                  </a:lnTo>
                  <a:lnTo>
                    <a:pt x="5643" y="2808"/>
                  </a:lnTo>
                  <a:lnTo>
                    <a:pt x="5626" y="2815"/>
                  </a:lnTo>
                  <a:close/>
                  <a:moveTo>
                    <a:pt x="5600" y="2744"/>
                  </a:moveTo>
                  <a:lnTo>
                    <a:pt x="5612" y="2779"/>
                  </a:lnTo>
                  <a:lnTo>
                    <a:pt x="5631" y="2772"/>
                  </a:lnTo>
                  <a:lnTo>
                    <a:pt x="5617" y="2737"/>
                  </a:lnTo>
                  <a:lnTo>
                    <a:pt x="5600" y="2744"/>
                  </a:lnTo>
                  <a:close/>
                  <a:moveTo>
                    <a:pt x="5572" y="2673"/>
                  </a:moveTo>
                  <a:lnTo>
                    <a:pt x="5586" y="2708"/>
                  </a:lnTo>
                  <a:lnTo>
                    <a:pt x="5605" y="2701"/>
                  </a:lnTo>
                  <a:lnTo>
                    <a:pt x="5591" y="2666"/>
                  </a:lnTo>
                  <a:lnTo>
                    <a:pt x="5572" y="2673"/>
                  </a:lnTo>
                  <a:close/>
                  <a:moveTo>
                    <a:pt x="5546" y="2602"/>
                  </a:moveTo>
                  <a:lnTo>
                    <a:pt x="5560" y="2638"/>
                  </a:lnTo>
                  <a:lnTo>
                    <a:pt x="5577" y="2630"/>
                  </a:lnTo>
                  <a:lnTo>
                    <a:pt x="5565" y="2595"/>
                  </a:lnTo>
                  <a:lnTo>
                    <a:pt x="5546" y="2602"/>
                  </a:lnTo>
                  <a:close/>
                  <a:moveTo>
                    <a:pt x="5520" y="2531"/>
                  </a:moveTo>
                  <a:lnTo>
                    <a:pt x="5532" y="2567"/>
                  </a:lnTo>
                  <a:lnTo>
                    <a:pt x="5551" y="2559"/>
                  </a:lnTo>
                  <a:lnTo>
                    <a:pt x="5536" y="2524"/>
                  </a:lnTo>
                  <a:lnTo>
                    <a:pt x="5520" y="2531"/>
                  </a:lnTo>
                  <a:close/>
                  <a:moveTo>
                    <a:pt x="5494" y="2460"/>
                  </a:moveTo>
                  <a:lnTo>
                    <a:pt x="5506" y="2496"/>
                  </a:lnTo>
                  <a:lnTo>
                    <a:pt x="5525" y="2489"/>
                  </a:lnTo>
                  <a:lnTo>
                    <a:pt x="5510" y="2453"/>
                  </a:lnTo>
                  <a:lnTo>
                    <a:pt x="5494" y="2460"/>
                  </a:lnTo>
                  <a:close/>
                  <a:moveTo>
                    <a:pt x="5465" y="2389"/>
                  </a:moveTo>
                  <a:lnTo>
                    <a:pt x="5480" y="2425"/>
                  </a:lnTo>
                  <a:lnTo>
                    <a:pt x="5496" y="2418"/>
                  </a:lnTo>
                  <a:lnTo>
                    <a:pt x="5484" y="2382"/>
                  </a:lnTo>
                  <a:lnTo>
                    <a:pt x="5465" y="2389"/>
                  </a:lnTo>
                  <a:close/>
                  <a:moveTo>
                    <a:pt x="5439" y="2318"/>
                  </a:moveTo>
                  <a:lnTo>
                    <a:pt x="5454" y="2354"/>
                  </a:lnTo>
                  <a:lnTo>
                    <a:pt x="5470" y="2347"/>
                  </a:lnTo>
                  <a:lnTo>
                    <a:pt x="5458" y="2311"/>
                  </a:lnTo>
                  <a:lnTo>
                    <a:pt x="5439" y="2318"/>
                  </a:lnTo>
                  <a:close/>
                  <a:moveTo>
                    <a:pt x="5413" y="2247"/>
                  </a:moveTo>
                  <a:lnTo>
                    <a:pt x="5425" y="2283"/>
                  </a:lnTo>
                  <a:lnTo>
                    <a:pt x="5444" y="2276"/>
                  </a:lnTo>
                  <a:lnTo>
                    <a:pt x="5430" y="2240"/>
                  </a:lnTo>
                  <a:lnTo>
                    <a:pt x="5413" y="2247"/>
                  </a:lnTo>
                  <a:close/>
                  <a:moveTo>
                    <a:pt x="5385" y="2176"/>
                  </a:moveTo>
                  <a:lnTo>
                    <a:pt x="5399" y="2212"/>
                  </a:lnTo>
                  <a:lnTo>
                    <a:pt x="5418" y="2205"/>
                  </a:lnTo>
                  <a:lnTo>
                    <a:pt x="5404" y="2169"/>
                  </a:lnTo>
                  <a:lnTo>
                    <a:pt x="5385" y="2176"/>
                  </a:lnTo>
                  <a:close/>
                  <a:moveTo>
                    <a:pt x="5359" y="2105"/>
                  </a:moveTo>
                  <a:lnTo>
                    <a:pt x="5373" y="2141"/>
                  </a:lnTo>
                  <a:lnTo>
                    <a:pt x="5390" y="2134"/>
                  </a:lnTo>
                  <a:lnTo>
                    <a:pt x="5378" y="2098"/>
                  </a:lnTo>
                  <a:lnTo>
                    <a:pt x="5359" y="2105"/>
                  </a:lnTo>
                  <a:close/>
                  <a:moveTo>
                    <a:pt x="5333" y="2034"/>
                  </a:moveTo>
                  <a:lnTo>
                    <a:pt x="5347" y="2070"/>
                  </a:lnTo>
                  <a:lnTo>
                    <a:pt x="5364" y="2063"/>
                  </a:lnTo>
                  <a:lnTo>
                    <a:pt x="5350" y="2027"/>
                  </a:lnTo>
                  <a:lnTo>
                    <a:pt x="5333" y="2034"/>
                  </a:lnTo>
                  <a:close/>
                  <a:moveTo>
                    <a:pt x="5307" y="1963"/>
                  </a:moveTo>
                  <a:lnTo>
                    <a:pt x="5319" y="1999"/>
                  </a:lnTo>
                  <a:lnTo>
                    <a:pt x="5338" y="1992"/>
                  </a:lnTo>
                  <a:lnTo>
                    <a:pt x="5324" y="1959"/>
                  </a:lnTo>
                  <a:lnTo>
                    <a:pt x="5307" y="1963"/>
                  </a:lnTo>
                  <a:close/>
                  <a:moveTo>
                    <a:pt x="5279" y="1892"/>
                  </a:moveTo>
                  <a:lnTo>
                    <a:pt x="5293" y="1928"/>
                  </a:lnTo>
                  <a:lnTo>
                    <a:pt x="5309" y="1923"/>
                  </a:lnTo>
                  <a:lnTo>
                    <a:pt x="5298" y="1888"/>
                  </a:lnTo>
                  <a:lnTo>
                    <a:pt x="5279" y="1892"/>
                  </a:lnTo>
                  <a:close/>
                  <a:moveTo>
                    <a:pt x="5253" y="1822"/>
                  </a:moveTo>
                  <a:lnTo>
                    <a:pt x="5267" y="1857"/>
                  </a:lnTo>
                  <a:lnTo>
                    <a:pt x="5283" y="1852"/>
                  </a:lnTo>
                  <a:lnTo>
                    <a:pt x="5272" y="1817"/>
                  </a:lnTo>
                  <a:lnTo>
                    <a:pt x="5253" y="1822"/>
                  </a:lnTo>
                  <a:close/>
                  <a:moveTo>
                    <a:pt x="5227" y="1751"/>
                  </a:moveTo>
                  <a:lnTo>
                    <a:pt x="5238" y="1786"/>
                  </a:lnTo>
                  <a:lnTo>
                    <a:pt x="5257" y="1781"/>
                  </a:lnTo>
                  <a:lnTo>
                    <a:pt x="5243" y="1746"/>
                  </a:lnTo>
                  <a:lnTo>
                    <a:pt x="5227" y="1751"/>
                  </a:lnTo>
                  <a:close/>
                  <a:moveTo>
                    <a:pt x="5201" y="1682"/>
                  </a:moveTo>
                  <a:lnTo>
                    <a:pt x="5212" y="1717"/>
                  </a:lnTo>
                  <a:lnTo>
                    <a:pt x="5231" y="1710"/>
                  </a:lnTo>
                  <a:lnTo>
                    <a:pt x="5217" y="1675"/>
                  </a:lnTo>
                  <a:lnTo>
                    <a:pt x="5201" y="1682"/>
                  </a:lnTo>
                  <a:close/>
                  <a:moveTo>
                    <a:pt x="5172" y="1611"/>
                  </a:moveTo>
                  <a:lnTo>
                    <a:pt x="5186" y="1647"/>
                  </a:lnTo>
                  <a:lnTo>
                    <a:pt x="5203" y="1639"/>
                  </a:lnTo>
                  <a:lnTo>
                    <a:pt x="5191" y="1604"/>
                  </a:lnTo>
                  <a:lnTo>
                    <a:pt x="5172" y="1611"/>
                  </a:lnTo>
                  <a:close/>
                  <a:moveTo>
                    <a:pt x="5146" y="1540"/>
                  </a:moveTo>
                  <a:lnTo>
                    <a:pt x="5160" y="1576"/>
                  </a:lnTo>
                  <a:lnTo>
                    <a:pt x="5177" y="1568"/>
                  </a:lnTo>
                  <a:lnTo>
                    <a:pt x="5163" y="1533"/>
                  </a:lnTo>
                  <a:lnTo>
                    <a:pt x="5146" y="1540"/>
                  </a:lnTo>
                  <a:close/>
                  <a:moveTo>
                    <a:pt x="5120" y="1469"/>
                  </a:moveTo>
                  <a:lnTo>
                    <a:pt x="5132" y="1505"/>
                  </a:lnTo>
                  <a:lnTo>
                    <a:pt x="5151" y="1498"/>
                  </a:lnTo>
                  <a:lnTo>
                    <a:pt x="5137" y="1462"/>
                  </a:lnTo>
                  <a:lnTo>
                    <a:pt x="5120" y="1469"/>
                  </a:lnTo>
                  <a:close/>
                  <a:moveTo>
                    <a:pt x="5092" y="1398"/>
                  </a:moveTo>
                  <a:lnTo>
                    <a:pt x="5106" y="1434"/>
                  </a:lnTo>
                  <a:lnTo>
                    <a:pt x="5125" y="1427"/>
                  </a:lnTo>
                  <a:lnTo>
                    <a:pt x="5111" y="1391"/>
                  </a:lnTo>
                  <a:lnTo>
                    <a:pt x="5092" y="1398"/>
                  </a:lnTo>
                  <a:close/>
                  <a:moveTo>
                    <a:pt x="5066" y="1327"/>
                  </a:moveTo>
                  <a:lnTo>
                    <a:pt x="5080" y="1363"/>
                  </a:lnTo>
                  <a:lnTo>
                    <a:pt x="5097" y="1356"/>
                  </a:lnTo>
                  <a:lnTo>
                    <a:pt x="5085" y="1320"/>
                  </a:lnTo>
                  <a:lnTo>
                    <a:pt x="5066" y="1327"/>
                  </a:lnTo>
                  <a:close/>
                  <a:moveTo>
                    <a:pt x="5040" y="1256"/>
                  </a:moveTo>
                  <a:lnTo>
                    <a:pt x="5054" y="1292"/>
                  </a:lnTo>
                  <a:lnTo>
                    <a:pt x="5071" y="1285"/>
                  </a:lnTo>
                  <a:lnTo>
                    <a:pt x="5056" y="1249"/>
                  </a:lnTo>
                  <a:lnTo>
                    <a:pt x="5040" y="1256"/>
                  </a:lnTo>
                  <a:close/>
                  <a:moveTo>
                    <a:pt x="5014" y="1185"/>
                  </a:moveTo>
                  <a:lnTo>
                    <a:pt x="5026" y="1221"/>
                  </a:lnTo>
                  <a:lnTo>
                    <a:pt x="5045" y="1214"/>
                  </a:lnTo>
                  <a:lnTo>
                    <a:pt x="5030" y="1178"/>
                  </a:lnTo>
                  <a:lnTo>
                    <a:pt x="5014" y="1185"/>
                  </a:lnTo>
                  <a:close/>
                  <a:moveTo>
                    <a:pt x="4985" y="1114"/>
                  </a:moveTo>
                  <a:lnTo>
                    <a:pt x="5000" y="1150"/>
                  </a:lnTo>
                  <a:lnTo>
                    <a:pt x="5016" y="1143"/>
                  </a:lnTo>
                  <a:lnTo>
                    <a:pt x="5004" y="1107"/>
                  </a:lnTo>
                  <a:lnTo>
                    <a:pt x="4985" y="1114"/>
                  </a:lnTo>
                  <a:close/>
                  <a:moveTo>
                    <a:pt x="4959" y="1043"/>
                  </a:moveTo>
                  <a:lnTo>
                    <a:pt x="4974" y="1079"/>
                  </a:lnTo>
                  <a:lnTo>
                    <a:pt x="4990" y="1072"/>
                  </a:lnTo>
                  <a:lnTo>
                    <a:pt x="4978" y="1036"/>
                  </a:lnTo>
                  <a:lnTo>
                    <a:pt x="4959" y="1043"/>
                  </a:lnTo>
                  <a:close/>
                  <a:moveTo>
                    <a:pt x="4933" y="972"/>
                  </a:moveTo>
                  <a:lnTo>
                    <a:pt x="4945" y="1008"/>
                  </a:lnTo>
                  <a:lnTo>
                    <a:pt x="4964" y="1001"/>
                  </a:lnTo>
                  <a:lnTo>
                    <a:pt x="4950" y="965"/>
                  </a:lnTo>
                  <a:lnTo>
                    <a:pt x="4933" y="972"/>
                  </a:lnTo>
                  <a:close/>
                  <a:moveTo>
                    <a:pt x="4907" y="901"/>
                  </a:moveTo>
                  <a:lnTo>
                    <a:pt x="4919" y="937"/>
                  </a:lnTo>
                  <a:lnTo>
                    <a:pt x="4938" y="930"/>
                  </a:lnTo>
                  <a:lnTo>
                    <a:pt x="4924" y="894"/>
                  </a:lnTo>
                  <a:lnTo>
                    <a:pt x="4907" y="901"/>
                  </a:lnTo>
                  <a:close/>
                  <a:moveTo>
                    <a:pt x="4870" y="849"/>
                  </a:moveTo>
                  <a:lnTo>
                    <a:pt x="4891" y="859"/>
                  </a:lnTo>
                  <a:lnTo>
                    <a:pt x="4893" y="866"/>
                  </a:lnTo>
                  <a:lnTo>
                    <a:pt x="4910" y="859"/>
                  </a:lnTo>
                  <a:lnTo>
                    <a:pt x="4905" y="845"/>
                  </a:lnTo>
                  <a:lnTo>
                    <a:pt x="4877" y="833"/>
                  </a:lnTo>
                  <a:lnTo>
                    <a:pt x="4870" y="849"/>
                  </a:lnTo>
                  <a:lnTo>
                    <a:pt x="4870" y="849"/>
                  </a:lnTo>
                  <a:close/>
                  <a:moveTo>
                    <a:pt x="4801" y="821"/>
                  </a:moveTo>
                  <a:lnTo>
                    <a:pt x="4836" y="835"/>
                  </a:lnTo>
                  <a:lnTo>
                    <a:pt x="4844" y="819"/>
                  </a:lnTo>
                  <a:lnTo>
                    <a:pt x="4808" y="805"/>
                  </a:lnTo>
                  <a:lnTo>
                    <a:pt x="4801" y="821"/>
                  </a:lnTo>
                  <a:close/>
                  <a:moveTo>
                    <a:pt x="4730" y="793"/>
                  </a:moveTo>
                  <a:lnTo>
                    <a:pt x="4765" y="807"/>
                  </a:lnTo>
                  <a:lnTo>
                    <a:pt x="4773" y="790"/>
                  </a:lnTo>
                  <a:lnTo>
                    <a:pt x="4737" y="776"/>
                  </a:lnTo>
                  <a:lnTo>
                    <a:pt x="4730" y="793"/>
                  </a:lnTo>
                  <a:close/>
                  <a:moveTo>
                    <a:pt x="4659" y="764"/>
                  </a:moveTo>
                  <a:lnTo>
                    <a:pt x="4695" y="778"/>
                  </a:lnTo>
                  <a:lnTo>
                    <a:pt x="4702" y="762"/>
                  </a:lnTo>
                  <a:lnTo>
                    <a:pt x="4666" y="748"/>
                  </a:lnTo>
                  <a:lnTo>
                    <a:pt x="4659" y="764"/>
                  </a:lnTo>
                  <a:close/>
                  <a:moveTo>
                    <a:pt x="4590" y="736"/>
                  </a:moveTo>
                  <a:lnTo>
                    <a:pt x="4626" y="750"/>
                  </a:lnTo>
                  <a:lnTo>
                    <a:pt x="4633" y="734"/>
                  </a:lnTo>
                  <a:lnTo>
                    <a:pt x="4598" y="719"/>
                  </a:lnTo>
                  <a:lnTo>
                    <a:pt x="4590" y="736"/>
                  </a:lnTo>
                  <a:close/>
                  <a:moveTo>
                    <a:pt x="4520" y="708"/>
                  </a:moveTo>
                  <a:lnTo>
                    <a:pt x="4555" y="722"/>
                  </a:lnTo>
                  <a:lnTo>
                    <a:pt x="4562" y="705"/>
                  </a:lnTo>
                  <a:lnTo>
                    <a:pt x="4527" y="691"/>
                  </a:lnTo>
                  <a:lnTo>
                    <a:pt x="4520" y="708"/>
                  </a:lnTo>
                  <a:close/>
                  <a:moveTo>
                    <a:pt x="4449" y="679"/>
                  </a:moveTo>
                  <a:lnTo>
                    <a:pt x="4484" y="693"/>
                  </a:lnTo>
                  <a:lnTo>
                    <a:pt x="4491" y="677"/>
                  </a:lnTo>
                  <a:lnTo>
                    <a:pt x="4456" y="663"/>
                  </a:lnTo>
                  <a:lnTo>
                    <a:pt x="4449" y="679"/>
                  </a:lnTo>
                  <a:close/>
                  <a:moveTo>
                    <a:pt x="4380" y="651"/>
                  </a:moveTo>
                  <a:lnTo>
                    <a:pt x="4416" y="665"/>
                  </a:lnTo>
                  <a:lnTo>
                    <a:pt x="4423" y="648"/>
                  </a:lnTo>
                  <a:lnTo>
                    <a:pt x="4387" y="634"/>
                  </a:lnTo>
                  <a:lnTo>
                    <a:pt x="4380" y="651"/>
                  </a:lnTo>
                  <a:close/>
                  <a:moveTo>
                    <a:pt x="4309" y="622"/>
                  </a:moveTo>
                  <a:lnTo>
                    <a:pt x="4345" y="637"/>
                  </a:lnTo>
                  <a:lnTo>
                    <a:pt x="4352" y="620"/>
                  </a:lnTo>
                  <a:lnTo>
                    <a:pt x="4316" y="606"/>
                  </a:lnTo>
                  <a:lnTo>
                    <a:pt x="4309" y="622"/>
                  </a:lnTo>
                  <a:close/>
                  <a:moveTo>
                    <a:pt x="4238" y="594"/>
                  </a:moveTo>
                  <a:lnTo>
                    <a:pt x="4274" y="608"/>
                  </a:lnTo>
                  <a:lnTo>
                    <a:pt x="4281" y="592"/>
                  </a:lnTo>
                  <a:lnTo>
                    <a:pt x="4245" y="577"/>
                  </a:lnTo>
                  <a:lnTo>
                    <a:pt x="4238" y="594"/>
                  </a:lnTo>
                  <a:close/>
                  <a:moveTo>
                    <a:pt x="4170" y="566"/>
                  </a:moveTo>
                  <a:lnTo>
                    <a:pt x="4205" y="580"/>
                  </a:lnTo>
                  <a:lnTo>
                    <a:pt x="4212" y="563"/>
                  </a:lnTo>
                  <a:lnTo>
                    <a:pt x="4177" y="549"/>
                  </a:lnTo>
                  <a:lnTo>
                    <a:pt x="4170" y="566"/>
                  </a:lnTo>
                  <a:close/>
                  <a:moveTo>
                    <a:pt x="4099" y="537"/>
                  </a:moveTo>
                  <a:lnTo>
                    <a:pt x="4134" y="551"/>
                  </a:lnTo>
                  <a:lnTo>
                    <a:pt x="4141" y="535"/>
                  </a:lnTo>
                  <a:lnTo>
                    <a:pt x="4106" y="521"/>
                  </a:lnTo>
                  <a:lnTo>
                    <a:pt x="4099" y="537"/>
                  </a:lnTo>
                  <a:close/>
                  <a:moveTo>
                    <a:pt x="4030" y="509"/>
                  </a:moveTo>
                  <a:lnTo>
                    <a:pt x="4063" y="523"/>
                  </a:lnTo>
                  <a:lnTo>
                    <a:pt x="4070" y="507"/>
                  </a:lnTo>
                  <a:lnTo>
                    <a:pt x="4037" y="492"/>
                  </a:lnTo>
                  <a:lnTo>
                    <a:pt x="4030" y="509"/>
                  </a:lnTo>
                  <a:close/>
                  <a:moveTo>
                    <a:pt x="3959" y="480"/>
                  </a:moveTo>
                  <a:lnTo>
                    <a:pt x="3995" y="495"/>
                  </a:lnTo>
                  <a:lnTo>
                    <a:pt x="4002" y="478"/>
                  </a:lnTo>
                  <a:lnTo>
                    <a:pt x="3966" y="464"/>
                  </a:lnTo>
                  <a:lnTo>
                    <a:pt x="3959" y="480"/>
                  </a:lnTo>
                  <a:close/>
                  <a:moveTo>
                    <a:pt x="3888" y="452"/>
                  </a:moveTo>
                  <a:lnTo>
                    <a:pt x="3924" y="466"/>
                  </a:lnTo>
                  <a:lnTo>
                    <a:pt x="3931" y="450"/>
                  </a:lnTo>
                  <a:lnTo>
                    <a:pt x="3895" y="436"/>
                  </a:lnTo>
                  <a:lnTo>
                    <a:pt x="3888" y="452"/>
                  </a:lnTo>
                  <a:close/>
                  <a:moveTo>
                    <a:pt x="3820" y="424"/>
                  </a:moveTo>
                  <a:lnTo>
                    <a:pt x="3853" y="438"/>
                  </a:lnTo>
                  <a:lnTo>
                    <a:pt x="3860" y="421"/>
                  </a:lnTo>
                  <a:lnTo>
                    <a:pt x="3827" y="407"/>
                  </a:lnTo>
                  <a:lnTo>
                    <a:pt x="3820" y="424"/>
                  </a:lnTo>
                  <a:close/>
                  <a:moveTo>
                    <a:pt x="3749" y="395"/>
                  </a:moveTo>
                  <a:lnTo>
                    <a:pt x="3784" y="410"/>
                  </a:lnTo>
                  <a:lnTo>
                    <a:pt x="3791" y="393"/>
                  </a:lnTo>
                  <a:lnTo>
                    <a:pt x="3756" y="379"/>
                  </a:lnTo>
                  <a:lnTo>
                    <a:pt x="3749" y="395"/>
                  </a:lnTo>
                  <a:close/>
                  <a:moveTo>
                    <a:pt x="3678" y="367"/>
                  </a:moveTo>
                  <a:lnTo>
                    <a:pt x="3713" y="381"/>
                  </a:lnTo>
                  <a:lnTo>
                    <a:pt x="3720" y="365"/>
                  </a:lnTo>
                  <a:lnTo>
                    <a:pt x="3685" y="348"/>
                  </a:lnTo>
                  <a:lnTo>
                    <a:pt x="3678" y="367"/>
                  </a:lnTo>
                  <a:close/>
                  <a:moveTo>
                    <a:pt x="3609" y="339"/>
                  </a:moveTo>
                  <a:lnTo>
                    <a:pt x="3642" y="353"/>
                  </a:lnTo>
                  <a:lnTo>
                    <a:pt x="3649" y="334"/>
                  </a:lnTo>
                  <a:lnTo>
                    <a:pt x="3616" y="320"/>
                  </a:lnTo>
                  <a:lnTo>
                    <a:pt x="3609" y="339"/>
                  </a:lnTo>
                  <a:close/>
                  <a:moveTo>
                    <a:pt x="3538" y="310"/>
                  </a:moveTo>
                  <a:lnTo>
                    <a:pt x="3574" y="324"/>
                  </a:lnTo>
                  <a:lnTo>
                    <a:pt x="3581" y="305"/>
                  </a:lnTo>
                  <a:lnTo>
                    <a:pt x="3545" y="291"/>
                  </a:lnTo>
                  <a:lnTo>
                    <a:pt x="3538" y="310"/>
                  </a:lnTo>
                  <a:close/>
                  <a:moveTo>
                    <a:pt x="3467" y="282"/>
                  </a:moveTo>
                  <a:lnTo>
                    <a:pt x="3503" y="296"/>
                  </a:lnTo>
                  <a:lnTo>
                    <a:pt x="3510" y="277"/>
                  </a:lnTo>
                  <a:lnTo>
                    <a:pt x="3474" y="263"/>
                  </a:lnTo>
                  <a:lnTo>
                    <a:pt x="3467" y="282"/>
                  </a:lnTo>
                  <a:close/>
                  <a:moveTo>
                    <a:pt x="3399" y="253"/>
                  </a:moveTo>
                  <a:lnTo>
                    <a:pt x="3432" y="268"/>
                  </a:lnTo>
                  <a:lnTo>
                    <a:pt x="3439" y="249"/>
                  </a:lnTo>
                  <a:lnTo>
                    <a:pt x="3406" y="235"/>
                  </a:lnTo>
                  <a:lnTo>
                    <a:pt x="3399" y="253"/>
                  </a:lnTo>
                  <a:close/>
                  <a:moveTo>
                    <a:pt x="3328" y="225"/>
                  </a:moveTo>
                  <a:lnTo>
                    <a:pt x="3363" y="239"/>
                  </a:lnTo>
                  <a:lnTo>
                    <a:pt x="3370" y="220"/>
                  </a:lnTo>
                  <a:lnTo>
                    <a:pt x="3335" y="206"/>
                  </a:lnTo>
                  <a:lnTo>
                    <a:pt x="3328" y="225"/>
                  </a:lnTo>
                  <a:close/>
                  <a:moveTo>
                    <a:pt x="3257" y="197"/>
                  </a:moveTo>
                  <a:lnTo>
                    <a:pt x="3292" y="211"/>
                  </a:lnTo>
                  <a:lnTo>
                    <a:pt x="3299" y="192"/>
                  </a:lnTo>
                  <a:lnTo>
                    <a:pt x="3264" y="178"/>
                  </a:lnTo>
                  <a:lnTo>
                    <a:pt x="3257" y="197"/>
                  </a:lnTo>
                  <a:close/>
                  <a:moveTo>
                    <a:pt x="3188" y="168"/>
                  </a:moveTo>
                  <a:lnTo>
                    <a:pt x="3224" y="182"/>
                  </a:lnTo>
                  <a:lnTo>
                    <a:pt x="3231" y="164"/>
                  </a:lnTo>
                  <a:lnTo>
                    <a:pt x="3195" y="149"/>
                  </a:lnTo>
                  <a:lnTo>
                    <a:pt x="3188" y="168"/>
                  </a:lnTo>
                  <a:close/>
                  <a:moveTo>
                    <a:pt x="3117" y="140"/>
                  </a:moveTo>
                  <a:lnTo>
                    <a:pt x="3153" y="154"/>
                  </a:lnTo>
                  <a:lnTo>
                    <a:pt x="3160" y="135"/>
                  </a:lnTo>
                  <a:lnTo>
                    <a:pt x="3124" y="121"/>
                  </a:lnTo>
                  <a:lnTo>
                    <a:pt x="3117" y="140"/>
                  </a:lnTo>
                  <a:close/>
                  <a:moveTo>
                    <a:pt x="3046" y="112"/>
                  </a:moveTo>
                  <a:lnTo>
                    <a:pt x="3082" y="126"/>
                  </a:lnTo>
                  <a:lnTo>
                    <a:pt x="3089" y="107"/>
                  </a:lnTo>
                  <a:lnTo>
                    <a:pt x="3053" y="93"/>
                  </a:lnTo>
                  <a:lnTo>
                    <a:pt x="3046" y="112"/>
                  </a:lnTo>
                  <a:close/>
                  <a:moveTo>
                    <a:pt x="2978" y="83"/>
                  </a:moveTo>
                  <a:lnTo>
                    <a:pt x="3013" y="97"/>
                  </a:lnTo>
                  <a:lnTo>
                    <a:pt x="3020" y="78"/>
                  </a:lnTo>
                  <a:lnTo>
                    <a:pt x="2985" y="64"/>
                  </a:lnTo>
                  <a:lnTo>
                    <a:pt x="2978" y="83"/>
                  </a:lnTo>
                  <a:close/>
                  <a:moveTo>
                    <a:pt x="2907" y="55"/>
                  </a:moveTo>
                  <a:lnTo>
                    <a:pt x="2942" y="69"/>
                  </a:lnTo>
                  <a:lnTo>
                    <a:pt x="2949" y="50"/>
                  </a:lnTo>
                  <a:lnTo>
                    <a:pt x="2914" y="36"/>
                  </a:lnTo>
                  <a:lnTo>
                    <a:pt x="2907" y="55"/>
                  </a:lnTo>
                  <a:close/>
                  <a:moveTo>
                    <a:pt x="2836" y="26"/>
                  </a:moveTo>
                  <a:lnTo>
                    <a:pt x="2871" y="41"/>
                  </a:lnTo>
                  <a:lnTo>
                    <a:pt x="2878" y="22"/>
                  </a:lnTo>
                  <a:lnTo>
                    <a:pt x="2843" y="7"/>
                  </a:lnTo>
                  <a:lnTo>
                    <a:pt x="2836" y="26"/>
                  </a:lnTo>
                  <a:close/>
                  <a:moveTo>
                    <a:pt x="2772" y="31"/>
                  </a:moveTo>
                  <a:lnTo>
                    <a:pt x="2807" y="19"/>
                  </a:lnTo>
                  <a:lnTo>
                    <a:pt x="2803" y="0"/>
                  </a:lnTo>
                  <a:lnTo>
                    <a:pt x="2767" y="15"/>
                  </a:lnTo>
                  <a:lnTo>
                    <a:pt x="2772" y="31"/>
                  </a:lnTo>
                  <a:close/>
                  <a:moveTo>
                    <a:pt x="2701" y="57"/>
                  </a:moveTo>
                  <a:lnTo>
                    <a:pt x="2737" y="45"/>
                  </a:lnTo>
                  <a:lnTo>
                    <a:pt x="2732" y="26"/>
                  </a:lnTo>
                  <a:lnTo>
                    <a:pt x="2696" y="41"/>
                  </a:lnTo>
                  <a:lnTo>
                    <a:pt x="2701" y="57"/>
                  </a:lnTo>
                  <a:close/>
                  <a:moveTo>
                    <a:pt x="2630" y="83"/>
                  </a:moveTo>
                  <a:lnTo>
                    <a:pt x="2666" y="71"/>
                  </a:lnTo>
                  <a:lnTo>
                    <a:pt x="2661" y="52"/>
                  </a:lnTo>
                  <a:lnTo>
                    <a:pt x="2625" y="67"/>
                  </a:lnTo>
                  <a:lnTo>
                    <a:pt x="2630" y="83"/>
                  </a:lnTo>
                  <a:close/>
                  <a:moveTo>
                    <a:pt x="2559" y="109"/>
                  </a:moveTo>
                  <a:lnTo>
                    <a:pt x="2595" y="97"/>
                  </a:lnTo>
                  <a:lnTo>
                    <a:pt x="2590" y="78"/>
                  </a:lnTo>
                  <a:lnTo>
                    <a:pt x="2554" y="93"/>
                  </a:lnTo>
                  <a:lnTo>
                    <a:pt x="2559" y="109"/>
                  </a:lnTo>
                  <a:close/>
                  <a:moveTo>
                    <a:pt x="2488" y="135"/>
                  </a:moveTo>
                  <a:lnTo>
                    <a:pt x="2524" y="123"/>
                  </a:lnTo>
                  <a:lnTo>
                    <a:pt x="2519" y="104"/>
                  </a:lnTo>
                  <a:lnTo>
                    <a:pt x="2483" y="119"/>
                  </a:lnTo>
                  <a:lnTo>
                    <a:pt x="2488" y="135"/>
                  </a:lnTo>
                  <a:close/>
                  <a:moveTo>
                    <a:pt x="2417" y="161"/>
                  </a:moveTo>
                  <a:lnTo>
                    <a:pt x="2453" y="149"/>
                  </a:lnTo>
                  <a:lnTo>
                    <a:pt x="2448" y="130"/>
                  </a:lnTo>
                  <a:lnTo>
                    <a:pt x="2413" y="145"/>
                  </a:lnTo>
                  <a:lnTo>
                    <a:pt x="2417" y="161"/>
                  </a:lnTo>
                  <a:close/>
                  <a:moveTo>
                    <a:pt x="2346" y="187"/>
                  </a:moveTo>
                  <a:lnTo>
                    <a:pt x="2382" y="175"/>
                  </a:lnTo>
                  <a:lnTo>
                    <a:pt x="2375" y="156"/>
                  </a:lnTo>
                  <a:lnTo>
                    <a:pt x="2339" y="171"/>
                  </a:lnTo>
                  <a:lnTo>
                    <a:pt x="2346" y="187"/>
                  </a:lnTo>
                  <a:close/>
                  <a:moveTo>
                    <a:pt x="2275" y="213"/>
                  </a:moveTo>
                  <a:lnTo>
                    <a:pt x="2311" y="201"/>
                  </a:lnTo>
                  <a:lnTo>
                    <a:pt x="2304" y="182"/>
                  </a:lnTo>
                  <a:lnTo>
                    <a:pt x="2268" y="197"/>
                  </a:lnTo>
                  <a:lnTo>
                    <a:pt x="2275" y="213"/>
                  </a:lnTo>
                  <a:close/>
                  <a:moveTo>
                    <a:pt x="2204" y="239"/>
                  </a:moveTo>
                  <a:lnTo>
                    <a:pt x="2240" y="227"/>
                  </a:lnTo>
                  <a:lnTo>
                    <a:pt x="2233" y="208"/>
                  </a:lnTo>
                  <a:lnTo>
                    <a:pt x="2197" y="223"/>
                  </a:lnTo>
                  <a:lnTo>
                    <a:pt x="2204" y="239"/>
                  </a:lnTo>
                  <a:close/>
                  <a:moveTo>
                    <a:pt x="2133" y="265"/>
                  </a:moveTo>
                  <a:lnTo>
                    <a:pt x="2169" y="253"/>
                  </a:lnTo>
                  <a:lnTo>
                    <a:pt x="2162" y="235"/>
                  </a:lnTo>
                  <a:lnTo>
                    <a:pt x="2126" y="249"/>
                  </a:lnTo>
                  <a:lnTo>
                    <a:pt x="2133" y="265"/>
                  </a:lnTo>
                  <a:close/>
                  <a:moveTo>
                    <a:pt x="2063" y="294"/>
                  </a:moveTo>
                  <a:lnTo>
                    <a:pt x="2098" y="279"/>
                  </a:lnTo>
                  <a:lnTo>
                    <a:pt x="2091" y="263"/>
                  </a:lnTo>
                  <a:lnTo>
                    <a:pt x="2055" y="275"/>
                  </a:lnTo>
                  <a:lnTo>
                    <a:pt x="2063" y="294"/>
                  </a:lnTo>
                  <a:close/>
                  <a:moveTo>
                    <a:pt x="1992" y="320"/>
                  </a:moveTo>
                  <a:lnTo>
                    <a:pt x="2027" y="305"/>
                  </a:lnTo>
                  <a:lnTo>
                    <a:pt x="2020" y="289"/>
                  </a:lnTo>
                  <a:lnTo>
                    <a:pt x="1985" y="301"/>
                  </a:lnTo>
                  <a:lnTo>
                    <a:pt x="1992" y="320"/>
                  </a:lnTo>
                  <a:close/>
                  <a:moveTo>
                    <a:pt x="1921" y="346"/>
                  </a:moveTo>
                  <a:lnTo>
                    <a:pt x="1956" y="331"/>
                  </a:lnTo>
                  <a:lnTo>
                    <a:pt x="1949" y="315"/>
                  </a:lnTo>
                  <a:lnTo>
                    <a:pt x="1914" y="327"/>
                  </a:lnTo>
                  <a:lnTo>
                    <a:pt x="1921" y="346"/>
                  </a:lnTo>
                  <a:close/>
                  <a:moveTo>
                    <a:pt x="1850" y="372"/>
                  </a:moveTo>
                  <a:lnTo>
                    <a:pt x="1885" y="357"/>
                  </a:lnTo>
                  <a:lnTo>
                    <a:pt x="1878" y="341"/>
                  </a:lnTo>
                  <a:lnTo>
                    <a:pt x="1843" y="353"/>
                  </a:lnTo>
                  <a:lnTo>
                    <a:pt x="1850" y="372"/>
                  </a:lnTo>
                  <a:close/>
                  <a:moveTo>
                    <a:pt x="1779" y="398"/>
                  </a:moveTo>
                  <a:lnTo>
                    <a:pt x="1814" y="384"/>
                  </a:lnTo>
                  <a:lnTo>
                    <a:pt x="1807" y="367"/>
                  </a:lnTo>
                  <a:lnTo>
                    <a:pt x="1772" y="379"/>
                  </a:lnTo>
                  <a:lnTo>
                    <a:pt x="1779" y="398"/>
                  </a:lnTo>
                  <a:close/>
                  <a:moveTo>
                    <a:pt x="1708" y="424"/>
                  </a:moveTo>
                  <a:lnTo>
                    <a:pt x="1743" y="410"/>
                  </a:lnTo>
                  <a:lnTo>
                    <a:pt x="1736" y="393"/>
                  </a:lnTo>
                  <a:lnTo>
                    <a:pt x="1701" y="405"/>
                  </a:lnTo>
                  <a:lnTo>
                    <a:pt x="1708" y="424"/>
                  </a:lnTo>
                  <a:close/>
                  <a:moveTo>
                    <a:pt x="1637" y="450"/>
                  </a:moveTo>
                  <a:lnTo>
                    <a:pt x="1672" y="436"/>
                  </a:lnTo>
                  <a:lnTo>
                    <a:pt x="1665" y="419"/>
                  </a:lnTo>
                  <a:lnTo>
                    <a:pt x="1630" y="431"/>
                  </a:lnTo>
                  <a:lnTo>
                    <a:pt x="1637" y="450"/>
                  </a:lnTo>
                  <a:close/>
                  <a:moveTo>
                    <a:pt x="1566" y="476"/>
                  </a:moveTo>
                  <a:lnTo>
                    <a:pt x="1601" y="462"/>
                  </a:lnTo>
                  <a:lnTo>
                    <a:pt x="1594" y="445"/>
                  </a:lnTo>
                  <a:lnTo>
                    <a:pt x="1559" y="457"/>
                  </a:lnTo>
                  <a:lnTo>
                    <a:pt x="1566" y="476"/>
                  </a:lnTo>
                  <a:close/>
                  <a:moveTo>
                    <a:pt x="1495" y="502"/>
                  </a:moveTo>
                  <a:lnTo>
                    <a:pt x="1530" y="488"/>
                  </a:lnTo>
                  <a:lnTo>
                    <a:pt x="1523" y="471"/>
                  </a:lnTo>
                  <a:lnTo>
                    <a:pt x="1488" y="483"/>
                  </a:lnTo>
                  <a:lnTo>
                    <a:pt x="1495" y="502"/>
                  </a:lnTo>
                  <a:close/>
                  <a:moveTo>
                    <a:pt x="1424" y="528"/>
                  </a:moveTo>
                  <a:lnTo>
                    <a:pt x="1460" y="514"/>
                  </a:lnTo>
                  <a:lnTo>
                    <a:pt x="1452" y="497"/>
                  </a:lnTo>
                  <a:lnTo>
                    <a:pt x="1417" y="509"/>
                  </a:lnTo>
                  <a:lnTo>
                    <a:pt x="1424" y="528"/>
                  </a:lnTo>
                  <a:close/>
                  <a:moveTo>
                    <a:pt x="1353" y="554"/>
                  </a:moveTo>
                  <a:lnTo>
                    <a:pt x="1389" y="540"/>
                  </a:lnTo>
                  <a:lnTo>
                    <a:pt x="1381" y="523"/>
                  </a:lnTo>
                  <a:lnTo>
                    <a:pt x="1346" y="535"/>
                  </a:lnTo>
                  <a:lnTo>
                    <a:pt x="1353" y="554"/>
                  </a:lnTo>
                  <a:close/>
                  <a:moveTo>
                    <a:pt x="1282" y="580"/>
                  </a:moveTo>
                  <a:lnTo>
                    <a:pt x="1318" y="566"/>
                  </a:lnTo>
                  <a:lnTo>
                    <a:pt x="1311" y="549"/>
                  </a:lnTo>
                  <a:lnTo>
                    <a:pt x="1275" y="563"/>
                  </a:lnTo>
                  <a:lnTo>
                    <a:pt x="1282" y="580"/>
                  </a:lnTo>
                  <a:close/>
                  <a:moveTo>
                    <a:pt x="1211" y="606"/>
                  </a:moveTo>
                  <a:lnTo>
                    <a:pt x="1247" y="594"/>
                  </a:lnTo>
                  <a:lnTo>
                    <a:pt x="1240" y="575"/>
                  </a:lnTo>
                  <a:lnTo>
                    <a:pt x="1204" y="589"/>
                  </a:lnTo>
                  <a:lnTo>
                    <a:pt x="1211" y="606"/>
                  </a:lnTo>
                  <a:close/>
                  <a:moveTo>
                    <a:pt x="1140" y="632"/>
                  </a:moveTo>
                  <a:lnTo>
                    <a:pt x="1176" y="620"/>
                  </a:lnTo>
                  <a:lnTo>
                    <a:pt x="1169" y="601"/>
                  </a:lnTo>
                  <a:lnTo>
                    <a:pt x="1133" y="615"/>
                  </a:lnTo>
                  <a:lnTo>
                    <a:pt x="1140" y="632"/>
                  </a:lnTo>
                  <a:close/>
                  <a:moveTo>
                    <a:pt x="1069" y="658"/>
                  </a:moveTo>
                  <a:lnTo>
                    <a:pt x="1105" y="646"/>
                  </a:lnTo>
                  <a:lnTo>
                    <a:pt x="1098" y="627"/>
                  </a:lnTo>
                  <a:lnTo>
                    <a:pt x="1062" y="641"/>
                  </a:lnTo>
                  <a:lnTo>
                    <a:pt x="1069" y="658"/>
                  </a:lnTo>
                  <a:close/>
                  <a:moveTo>
                    <a:pt x="998" y="684"/>
                  </a:moveTo>
                  <a:lnTo>
                    <a:pt x="1034" y="672"/>
                  </a:lnTo>
                  <a:lnTo>
                    <a:pt x="1027" y="653"/>
                  </a:lnTo>
                  <a:lnTo>
                    <a:pt x="991" y="667"/>
                  </a:lnTo>
                  <a:lnTo>
                    <a:pt x="998" y="684"/>
                  </a:lnTo>
                  <a:close/>
                  <a:moveTo>
                    <a:pt x="927" y="710"/>
                  </a:moveTo>
                  <a:lnTo>
                    <a:pt x="963" y="698"/>
                  </a:lnTo>
                  <a:lnTo>
                    <a:pt x="956" y="679"/>
                  </a:lnTo>
                  <a:lnTo>
                    <a:pt x="920" y="693"/>
                  </a:lnTo>
                  <a:lnTo>
                    <a:pt x="927" y="710"/>
                  </a:lnTo>
                  <a:close/>
                  <a:moveTo>
                    <a:pt x="856" y="736"/>
                  </a:moveTo>
                  <a:lnTo>
                    <a:pt x="892" y="724"/>
                  </a:lnTo>
                  <a:lnTo>
                    <a:pt x="885" y="705"/>
                  </a:lnTo>
                  <a:lnTo>
                    <a:pt x="849" y="719"/>
                  </a:lnTo>
                  <a:lnTo>
                    <a:pt x="856" y="736"/>
                  </a:lnTo>
                  <a:close/>
                  <a:moveTo>
                    <a:pt x="783" y="762"/>
                  </a:moveTo>
                  <a:lnTo>
                    <a:pt x="821" y="750"/>
                  </a:lnTo>
                  <a:lnTo>
                    <a:pt x="814" y="731"/>
                  </a:lnTo>
                  <a:lnTo>
                    <a:pt x="778" y="745"/>
                  </a:lnTo>
                  <a:lnTo>
                    <a:pt x="783" y="762"/>
                  </a:lnTo>
                  <a:close/>
                  <a:moveTo>
                    <a:pt x="760" y="823"/>
                  </a:moveTo>
                  <a:lnTo>
                    <a:pt x="771" y="788"/>
                  </a:lnTo>
                  <a:lnTo>
                    <a:pt x="755" y="781"/>
                  </a:lnTo>
                  <a:lnTo>
                    <a:pt x="741" y="816"/>
                  </a:lnTo>
                  <a:lnTo>
                    <a:pt x="760" y="823"/>
                  </a:lnTo>
                  <a:close/>
                  <a:moveTo>
                    <a:pt x="734" y="894"/>
                  </a:moveTo>
                  <a:lnTo>
                    <a:pt x="745" y="859"/>
                  </a:lnTo>
                  <a:lnTo>
                    <a:pt x="729" y="852"/>
                  </a:lnTo>
                  <a:lnTo>
                    <a:pt x="715" y="887"/>
                  </a:lnTo>
                  <a:lnTo>
                    <a:pt x="734" y="894"/>
                  </a:lnTo>
                  <a:close/>
                  <a:moveTo>
                    <a:pt x="705" y="965"/>
                  </a:moveTo>
                  <a:lnTo>
                    <a:pt x="719" y="930"/>
                  </a:lnTo>
                  <a:lnTo>
                    <a:pt x="703" y="923"/>
                  </a:lnTo>
                  <a:lnTo>
                    <a:pt x="689" y="958"/>
                  </a:lnTo>
                  <a:lnTo>
                    <a:pt x="705" y="965"/>
                  </a:lnTo>
                  <a:close/>
                  <a:moveTo>
                    <a:pt x="679" y="1036"/>
                  </a:moveTo>
                  <a:lnTo>
                    <a:pt x="693" y="1001"/>
                  </a:lnTo>
                  <a:lnTo>
                    <a:pt x="674" y="994"/>
                  </a:lnTo>
                  <a:lnTo>
                    <a:pt x="663" y="1029"/>
                  </a:lnTo>
                  <a:lnTo>
                    <a:pt x="679" y="1036"/>
                  </a:lnTo>
                  <a:close/>
                  <a:moveTo>
                    <a:pt x="653" y="1107"/>
                  </a:moveTo>
                  <a:lnTo>
                    <a:pt x="667" y="1072"/>
                  </a:lnTo>
                  <a:lnTo>
                    <a:pt x="648" y="1065"/>
                  </a:lnTo>
                  <a:lnTo>
                    <a:pt x="637" y="1100"/>
                  </a:lnTo>
                  <a:lnTo>
                    <a:pt x="653" y="1107"/>
                  </a:lnTo>
                  <a:close/>
                  <a:moveTo>
                    <a:pt x="627" y="1178"/>
                  </a:moveTo>
                  <a:lnTo>
                    <a:pt x="641" y="1143"/>
                  </a:lnTo>
                  <a:lnTo>
                    <a:pt x="622" y="1136"/>
                  </a:lnTo>
                  <a:lnTo>
                    <a:pt x="608" y="1171"/>
                  </a:lnTo>
                  <a:lnTo>
                    <a:pt x="627" y="1178"/>
                  </a:lnTo>
                  <a:close/>
                  <a:moveTo>
                    <a:pt x="601" y="1249"/>
                  </a:moveTo>
                  <a:lnTo>
                    <a:pt x="613" y="1214"/>
                  </a:lnTo>
                  <a:lnTo>
                    <a:pt x="596" y="1207"/>
                  </a:lnTo>
                  <a:lnTo>
                    <a:pt x="582" y="1242"/>
                  </a:lnTo>
                  <a:lnTo>
                    <a:pt x="601" y="1249"/>
                  </a:lnTo>
                  <a:close/>
                  <a:moveTo>
                    <a:pt x="575" y="1320"/>
                  </a:moveTo>
                  <a:lnTo>
                    <a:pt x="587" y="1285"/>
                  </a:lnTo>
                  <a:lnTo>
                    <a:pt x="570" y="1278"/>
                  </a:lnTo>
                  <a:lnTo>
                    <a:pt x="556" y="1313"/>
                  </a:lnTo>
                  <a:lnTo>
                    <a:pt x="575" y="1320"/>
                  </a:lnTo>
                  <a:close/>
                  <a:moveTo>
                    <a:pt x="547" y="1391"/>
                  </a:moveTo>
                  <a:lnTo>
                    <a:pt x="561" y="1356"/>
                  </a:lnTo>
                  <a:lnTo>
                    <a:pt x="542" y="1348"/>
                  </a:lnTo>
                  <a:lnTo>
                    <a:pt x="530" y="1384"/>
                  </a:lnTo>
                  <a:lnTo>
                    <a:pt x="547" y="1391"/>
                  </a:lnTo>
                  <a:close/>
                  <a:moveTo>
                    <a:pt x="521" y="1462"/>
                  </a:moveTo>
                  <a:lnTo>
                    <a:pt x="535" y="1427"/>
                  </a:lnTo>
                  <a:lnTo>
                    <a:pt x="516" y="1419"/>
                  </a:lnTo>
                  <a:lnTo>
                    <a:pt x="504" y="1455"/>
                  </a:lnTo>
                  <a:lnTo>
                    <a:pt x="521" y="1462"/>
                  </a:lnTo>
                  <a:close/>
                  <a:moveTo>
                    <a:pt x="495" y="1533"/>
                  </a:moveTo>
                  <a:lnTo>
                    <a:pt x="509" y="1498"/>
                  </a:lnTo>
                  <a:lnTo>
                    <a:pt x="490" y="1490"/>
                  </a:lnTo>
                  <a:lnTo>
                    <a:pt x="478" y="1526"/>
                  </a:lnTo>
                  <a:lnTo>
                    <a:pt x="495" y="1533"/>
                  </a:lnTo>
                  <a:close/>
                  <a:moveTo>
                    <a:pt x="469" y="1604"/>
                  </a:moveTo>
                  <a:lnTo>
                    <a:pt x="480" y="1568"/>
                  </a:lnTo>
                  <a:lnTo>
                    <a:pt x="464" y="1561"/>
                  </a:lnTo>
                  <a:lnTo>
                    <a:pt x="450" y="1597"/>
                  </a:lnTo>
                  <a:lnTo>
                    <a:pt x="469" y="1604"/>
                  </a:lnTo>
                  <a:close/>
                  <a:moveTo>
                    <a:pt x="443" y="1675"/>
                  </a:moveTo>
                  <a:lnTo>
                    <a:pt x="454" y="1639"/>
                  </a:lnTo>
                  <a:lnTo>
                    <a:pt x="438" y="1632"/>
                  </a:lnTo>
                  <a:lnTo>
                    <a:pt x="424" y="1668"/>
                  </a:lnTo>
                  <a:lnTo>
                    <a:pt x="443" y="1675"/>
                  </a:lnTo>
                  <a:close/>
                  <a:moveTo>
                    <a:pt x="417" y="1746"/>
                  </a:moveTo>
                  <a:lnTo>
                    <a:pt x="428" y="1710"/>
                  </a:lnTo>
                  <a:lnTo>
                    <a:pt x="412" y="1703"/>
                  </a:lnTo>
                  <a:lnTo>
                    <a:pt x="398" y="1739"/>
                  </a:lnTo>
                  <a:lnTo>
                    <a:pt x="417" y="1746"/>
                  </a:lnTo>
                  <a:close/>
                  <a:moveTo>
                    <a:pt x="388" y="1817"/>
                  </a:moveTo>
                  <a:lnTo>
                    <a:pt x="402" y="1781"/>
                  </a:lnTo>
                  <a:lnTo>
                    <a:pt x="384" y="1774"/>
                  </a:lnTo>
                  <a:lnTo>
                    <a:pt x="372" y="1810"/>
                  </a:lnTo>
                  <a:lnTo>
                    <a:pt x="388" y="1817"/>
                  </a:lnTo>
                  <a:close/>
                  <a:moveTo>
                    <a:pt x="362" y="1888"/>
                  </a:moveTo>
                  <a:lnTo>
                    <a:pt x="376" y="1852"/>
                  </a:lnTo>
                  <a:lnTo>
                    <a:pt x="358" y="1845"/>
                  </a:lnTo>
                  <a:lnTo>
                    <a:pt x="346" y="1881"/>
                  </a:lnTo>
                  <a:lnTo>
                    <a:pt x="362" y="1888"/>
                  </a:lnTo>
                  <a:close/>
                  <a:moveTo>
                    <a:pt x="336" y="1959"/>
                  </a:moveTo>
                  <a:lnTo>
                    <a:pt x="350" y="1923"/>
                  </a:lnTo>
                  <a:lnTo>
                    <a:pt x="332" y="1916"/>
                  </a:lnTo>
                  <a:lnTo>
                    <a:pt x="317" y="1952"/>
                  </a:lnTo>
                  <a:lnTo>
                    <a:pt x="336" y="1959"/>
                  </a:lnTo>
                  <a:close/>
                  <a:moveTo>
                    <a:pt x="310" y="2030"/>
                  </a:moveTo>
                  <a:lnTo>
                    <a:pt x="322" y="1994"/>
                  </a:lnTo>
                  <a:lnTo>
                    <a:pt x="306" y="1987"/>
                  </a:lnTo>
                  <a:lnTo>
                    <a:pt x="291" y="2023"/>
                  </a:lnTo>
                  <a:lnTo>
                    <a:pt x="310" y="2030"/>
                  </a:lnTo>
                  <a:close/>
                  <a:moveTo>
                    <a:pt x="284" y="2101"/>
                  </a:moveTo>
                  <a:lnTo>
                    <a:pt x="296" y="2065"/>
                  </a:lnTo>
                  <a:lnTo>
                    <a:pt x="279" y="2058"/>
                  </a:lnTo>
                  <a:lnTo>
                    <a:pt x="265" y="2094"/>
                  </a:lnTo>
                  <a:lnTo>
                    <a:pt x="284" y="2101"/>
                  </a:lnTo>
                  <a:close/>
                  <a:moveTo>
                    <a:pt x="256" y="2172"/>
                  </a:moveTo>
                  <a:lnTo>
                    <a:pt x="270" y="2136"/>
                  </a:lnTo>
                  <a:lnTo>
                    <a:pt x="253" y="2129"/>
                  </a:lnTo>
                  <a:lnTo>
                    <a:pt x="239" y="2164"/>
                  </a:lnTo>
                  <a:lnTo>
                    <a:pt x="256" y="2172"/>
                  </a:lnTo>
                  <a:close/>
                  <a:moveTo>
                    <a:pt x="230" y="2243"/>
                  </a:moveTo>
                  <a:lnTo>
                    <a:pt x="244" y="2207"/>
                  </a:lnTo>
                  <a:lnTo>
                    <a:pt x="225" y="2200"/>
                  </a:lnTo>
                  <a:lnTo>
                    <a:pt x="213" y="2235"/>
                  </a:lnTo>
                  <a:lnTo>
                    <a:pt x="230" y="2243"/>
                  </a:lnTo>
                  <a:close/>
                  <a:moveTo>
                    <a:pt x="204" y="2313"/>
                  </a:moveTo>
                  <a:lnTo>
                    <a:pt x="218" y="2278"/>
                  </a:lnTo>
                  <a:lnTo>
                    <a:pt x="199" y="2271"/>
                  </a:lnTo>
                  <a:lnTo>
                    <a:pt x="187" y="2306"/>
                  </a:lnTo>
                  <a:lnTo>
                    <a:pt x="204" y="2313"/>
                  </a:lnTo>
                  <a:close/>
                  <a:moveTo>
                    <a:pt x="178" y="2384"/>
                  </a:moveTo>
                  <a:lnTo>
                    <a:pt x="190" y="2349"/>
                  </a:lnTo>
                  <a:lnTo>
                    <a:pt x="173" y="2342"/>
                  </a:lnTo>
                  <a:lnTo>
                    <a:pt x="159" y="2377"/>
                  </a:lnTo>
                  <a:lnTo>
                    <a:pt x="178" y="2384"/>
                  </a:lnTo>
                  <a:close/>
                  <a:moveTo>
                    <a:pt x="152" y="2455"/>
                  </a:moveTo>
                  <a:lnTo>
                    <a:pt x="164" y="2420"/>
                  </a:lnTo>
                  <a:lnTo>
                    <a:pt x="147" y="2413"/>
                  </a:lnTo>
                  <a:lnTo>
                    <a:pt x="133" y="2448"/>
                  </a:lnTo>
                  <a:lnTo>
                    <a:pt x="152" y="2455"/>
                  </a:lnTo>
                  <a:close/>
                  <a:moveTo>
                    <a:pt x="126" y="2526"/>
                  </a:moveTo>
                  <a:lnTo>
                    <a:pt x="138" y="2491"/>
                  </a:lnTo>
                  <a:lnTo>
                    <a:pt x="121" y="2484"/>
                  </a:lnTo>
                  <a:lnTo>
                    <a:pt x="107" y="2519"/>
                  </a:lnTo>
                  <a:lnTo>
                    <a:pt x="126" y="2526"/>
                  </a:lnTo>
                  <a:close/>
                  <a:moveTo>
                    <a:pt x="97" y="2597"/>
                  </a:moveTo>
                  <a:lnTo>
                    <a:pt x="112" y="2562"/>
                  </a:lnTo>
                  <a:lnTo>
                    <a:pt x="93" y="2555"/>
                  </a:lnTo>
                  <a:lnTo>
                    <a:pt x="81" y="2590"/>
                  </a:lnTo>
                  <a:lnTo>
                    <a:pt x="97" y="2597"/>
                  </a:lnTo>
                  <a:close/>
                  <a:moveTo>
                    <a:pt x="71" y="2668"/>
                  </a:moveTo>
                  <a:lnTo>
                    <a:pt x="86" y="2633"/>
                  </a:lnTo>
                  <a:lnTo>
                    <a:pt x="67" y="2626"/>
                  </a:lnTo>
                  <a:lnTo>
                    <a:pt x="55" y="2661"/>
                  </a:lnTo>
                  <a:lnTo>
                    <a:pt x="71" y="2668"/>
                  </a:lnTo>
                  <a:close/>
                  <a:moveTo>
                    <a:pt x="45" y="2739"/>
                  </a:moveTo>
                  <a:lnTo>
                    <a:pt x="60" y="2704"/>
                  </a:lnTo>
                  <a:lnTo>
                    <a:pt x="41" y="2697"/>
                  </a:lnTo>
                  <a:lnTo>
                    <a:pt x="29" y="2732"/>
                  </a:lnTo>
                  <a:lnTo>
                    <a:pt x="45" y="2739"/>
                  </a:lnTo>
                  <a:close/>
                  <a:moveTo>
                    <a:pt x="19" y="2810"/>
                  </a:moveTo>
                  <a:lnTo>
                    <a:pt x="31" y="2775"/>
                  </a:lnTo>
                  <a:lnTo>
                    <a:pt x="15" y="2768"/>
                  </a:lnTo>
                  <a:lnTo>
                    <a:pt x="0" y="2803"/>
                  </a:lnTo>
                  <a:lnTo>
                    <a:pt x="19" y="281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0" name="Google Shape;440;p24"/>
            <p:cNvSpPr/>
            <p:nvPr/>
          </p:nvSpPr>
          <p:spPr>
            <a:xfrm>
              <a:off x="3969053" y="2746268"/>
              <a:ext cx="2131391" cy="1510043"/>
            </a:xfrm>
            <a:custGeom>
              <a:rect b="b" l="l" r="r" t="t"/>
              <a:pathLst>
                <a:path extrusionOk="0" h="2039" w="2878">
                  <a:moveTo>
                    <a:pt x="35" y="2006"/>
                  </a:moveTo>
                  <a:lnTo>
                    <a:pt x="0" y="2020"/>
                  </a:lnTo>
                  <a:lnTo>
                    <a:pt x="7" y="2039"/>
                  </a:lnTo>
                  <a:lnTo>
                    <a:pt x="43" y="2025"/>
                  </a:lnTo>
                  <a:lnTo>
                    <a:pt x="35" y="2006"/>
                  </a:lnTo>
                  <a:close/>
                  <a:moveTo>
                    <a:pt x="106" y="1977"/>
                  </a:moveTo>
                  <a:lnTo>
                    <a:pt x="71" y="1992"/>
                  </a:lnTo>
                  <a:lnTo>
                    <a:pt x="78" y="2011"/>
                  </a:lnTo>
                  <a:lnTo>
                    <a:pt x="113" y="1996"/>
                  </a:lnTo>
                  <a:lnTo>
                    <a:pt x="106" y="1977"/>
                  </a:lnTo>
                  <a:close/>
                  <a:moveTo>
                    <a:pt x="177" y="1951"/>
                  </a:moveTo>
                  <a:lnTo>
                    <a:pt x="142" y="1966"/>
                  </a:lnTo>
                  <a:lnTo>
                    <a:pt x="149" y="1982"/>
                  </a:lnTo>
                  <a:lnTo>
                    <a:pt x="184" y="1968"/>
                  </a:lnTo>
                  <a:lnTo>
                    <a:pt x="177" y="1951"/>
                  </a:lnTo>
                  <a:close/>
                  <a:moveTo>
                    <a:pt x="248" y="1923"/>
                  </a:moveTo>
                  <a:lnTo>
                    <a:pt x="213" y="1937"/>
                  </a:lnTo>
                  <a:lnTo>
                    <a:pt x="220" y="1954"/>
                  </a:lnTo>
                  <a:lnTo>
                    <a:pt x="253" y="1940"/>
                  </a:lnTo>
                  <a:lnTo>
                    <a:pt x="248" y="1923"/>
                  </a:lnTo>
                  <a:close/>
                  <a:moveTo>
                    <a:pt x="317" y="1895"/>
                  </a:moveTo>
                  <a:lnTo>
                    <a:pt x="281" y="1909"/>
                  </a:lnTo>
                  <a:lnTo>
                    <a:pt x="288" y="1928"/>
                  </a:lnTo>
                  <a:lnTo>
                    <a:pt x="324" y="1914"/>
                  </a:lnTo>
                  <a:lnTo>
                    <a:pt x="317" y="1895"/>
                  </a:lnTo>
                  <a:close/>
                  <a:moveTo>
                    <a:pt x="388" y="1866"/>
                  </a:moveTo>
                  <a:lnTo>
                    <a:pt x="352" y="1880"/>
                  </a:lnTo>
                  <a:lnTo>
                    <a:pt x="359" y="1899"/>
                  </a:lnTo>
                  <a:lnTo>
                    <a:pt x="395" y="1885"/>
                  </a:lnTo>
                  <a:lnTo>
                    <a:pt x="388" y="1866"/>
                  </a:lnTo>
                  <a:close/>
                  <a:moveTo>
                    <a:pt x="459" y="1840"/>
                  </a:moveTo>
                  <a:lnTo>
                    <a:pt x="423" y="1854"/>
                  </a:lnTo>
                  <a:lnTo>
                    <a:pt x="430" y="1871"/>
                  </a:lnTo>
                  <a:lnTo>
                    <a:pt x="466" y="1857"/>
                  </a:lnTo>
                  <a:lnTo>
                    <a:pt x="459" y="1840"/>
                  </a:lnTo>
                  <a:close/>
                  <a:moveTo>
                    <a:pt x="530" y="1812"/>
                  </a:moveTo>
                  <a:lnTo>
                    <a:pt x="494" y="1826"/>
                  </a:lnTo>
                  <a:lnTo>
                    <a:pt x="501" y="1843"/>
                  </a:lnTo>
                  <a:lnTo>
                    <a:pt x="537" y="1828"/>
                  </a:lnTo>
                  <a:lnTo>
                    <a:pt x="530" y="1812"/>
                  </a:lnTo>
                  <a:close/>
                  <a:moveTo>
                    <a:pt x="598" y="1784"/>
                  </a:moveTo>
                  <a:lnTo>
                    <a:pt x="563" y="1798"/>
                  </a:lnTo>
                  <a:lnTo>
                    <a:pt x="570" y="1817"/>
                  </a:lnTo>
                  <a:lnTo>
                    <a:pt x="605" y="1802"/>
                  </a:lnTo>
                  <a:lnTo>
                    <a:pt x="598" y="1784"/>
                  </a:lnTo>
                  <a:close/>
                  <a:moveTo>
                    <a:pt x="669" y="1755"/>
                  </a:moveTo>
                  <a:lnTo>
                    <a:pt x="634" y="1769"/>
                  </a:lnTo>
                  <a:lnTo>
                    <a:pt x="641" y="1788"/>
                  </a:lnTo>
                  <a:lnTo>
                    <a:pt x="676" y="1774"/>
                  </a:lnTo>
                  <a:lnTo>
                    <a:pt x="669" y="1755"/>
                  </a:lnTo>
                  <a:close/>
                  <a:moveTo>
                    <a:pt x="740" y="1729"/>
                  </a:moveTo>
                  <a:lnTo>
                    <a:pt x="705" y="1743"/>
                  </a:lnTo>
                  <a:lnTo>
                    <a:pt x="712" y="1760"/>
                  </a:lnTo>
                  <a:lnTo>
                    <a:pt x="747" y="1746"/>
                  </a:lnTo>
                  <a:lnTo>
                    <a:pt x="740" y="1729"/>
                  </a:lnTo>
                  <a:close/>
                  <a:moveTo>
                    <a:pt x="811" y="1701"/>
                  </a:moveTo>
                  <a:lnTo>
                    <a:pt x="776" y="1715"/>
                  </a:lnTo>
                  <a:lnTo>
                    <a:pt x="783" y="1731"/>
                  </a:lnTo>
                  <a:lnTo>
                    <a:pt x="818" y="1717"/>
                  </a:lnTo>
                  <a:lnTo>
                    <a:pt x="811" y="1701"/>
                  </a:lnTo>
                  <a:close/>
                  <a:moveTo>
                    <a:pt x="880" y="1672"/>
                  </a:moveTo>
                  <a:lnTo>
                    <a:pt x="847" y="1687"/>
                  </a:lnTo>
                  <a:lnTo>
                    <a:pt x="851" y="1705"/>
                  </a:lnTo>
                  <a:lnTo>
                    <a:pt x="887" y="1691"/>
                  </a:lnTo>
                  <a:lnTo>
                    <a:pt x="880" y="1672"/>
                  </a:lnTo>
                  <a:close/>
                  <a:moveTo>
                    <a:pt x="951" y="1644"/>
                  </a:moveTo>
                  <a:lnTo>
                    <a:pt x="915" y="1658"/>
                  </a:lnTo>
                  <a:lnTo>
                    <a:pt x="922" y="1677"/>
                  </a:lnTo>
                  <a:lnTo>
                    <a:pt x="958" y="1663"/>
                  </a:lnTo>
                  <a:lnTo>
                    <a:pt x="951" y="1644"/>
                  </a:lnTo>
                  <a:close/>
                  <a:moveTo>
                    <a:pt x="1022" y="1618"/>
                  </a:moveTo>
                  <a:lnTo>
                    <a:pt x="986" y="1632"/>
                  </a:lnTo>
                  <a:lnTo>
                    <a:pt x="993" y="1649"/>
                  </a:lnTo>
                  <a:lnTo>
                    <a:pt x="1029" y="1635"/>
                  </a:lnTo>
                  <a:lnTo>
                    <a:pt x="1022" y="1618"/>
                  </a:lnTo>
                  <a:close/>
                  <a:moveTo>
                    <a:pt x="1092" y="1590"/>
                  </a:moveTo>
                  <a:lnTo>
                    <a:pt x="1057" y="1604"/>
                  </a:lnTo>
                  <a:lnTo>
                    <a:pt x="1064" y="1620"/>
                  </a:lnTo>
                  <a:lnTo>
                    <a:pt x="1100" y="1606"/>
                  </a:lnTo>
                  <a:lnTo>
                    <a:pt x="1092" y="1590"/>
                  </a:lnTo>
                  <a:close/>
                  <a:moveTo>
                    <a:pt x="1161" y="1561"/>
                  </a:moveTo>
                  <a:lnTo>
                    <a:pt x="1128" y="1575"/>
                  </a:lnTo>
                  <a:lnTo>
                    <a:pt x="1133" y="1592"/>
                  </a:lnTo>
                  <a:lnTo>
                    <a:pt x="1168" y="1580"/>
                  </a:lnTo>
                  <a:lnTo>
                    <a:pt x="1161" y="1561"/>
                  </a:lnTo>
                  <a:close/>
                  <a:moveTo>
                    <a:pt x="1232" y="1533"/>
                  </a:moveTo>
                  <a:lnTo>
                    <a:pt x="1197" y="1547"/>
                  </a:lnTo>
                  <a:lnTo>
                    <a:pt x="1204" y="1566"/>
                  </a:lnTo>
                  <a:lnTo>
                    <a:pt x="1239" y="1552"/>
                  </a:lnTo>
                  <a:lnTo>
                    <a:pt x="1232" y="1533"/>
                  </a:lnTo>
                  <a:close/>
                  <a:moveTo>
                    <a:pt x="1303" y="1507"/>
                  </a:moveTo>
                  <a:lnTo>
                    <a:pt x="1267" y="1521"/>
                  </a:lnTo>
                  <a:lnTo>
                    <a:pt x="1275" y="1538"/>
                  </a:lnTo>
                  <a:lnTo>
                    <a:pt x="1310" y="1523"/>
                  </a:lnTo>
                  <a:lnTo>
                    <a:pt x="1303" y="1507"/>
                  </a:lnTo>
                  <a:close/>
                  <a:moveTo>
                    <a:pt x="1374" y="1478"/>
                  </a:moveTo>
                  <a:lnTo>
                    <a:pt x="1338" y="1493"/>
                  </a:lnTo>
                  <a:lnTo>
                    <a:pt x="1346" y="1509"/>
                  </a:lnTo>
                  <a:lnTo>
                    <a:pt x="1381" y="1495"/>
                  </a:lnTo>
                  <a:lnTo>
                    <a:pt x="1374" y="1478"/>
                  </a:lnTo>
                  <a:close/>
                  <a:moveTo>
                    <a:pt x="1442" y="1450"/>
                  </a:moveTo>
                  <a:lnTo>
                    <a:pt x="1409" y="1464"/>
                  </a:lnTo>
                  <a:lnTo>
                    <a:pt x="1416" y="1481"/>
                  </a:lnTo>
                  <a:lnTo>
                    <a:pt x="1450" y="1469"/>
                  </a:lnTo>
                  <a:lnTo>
                    <a:pt x="1442" y="1450"/>
                  </a:lnTo>
                  <a:close/>
                  <a:moveTo>
                    <a:pt x="1513" y="1422"/>
                  </a:moveTo>
                  <a:lnTo>
                    <a:pt x="1478" y="1436"/>
                  </a:lnTo>
                  <a:lnTo>
                    <a:pt x="1485" y="1455"/>
                  </a:lnTo>
                  <a:lnTo>
                    <a:pt x="1521" y="1441"/>
                  </a:lnTo>
                  <a:lnTo>
                    <a:pt x="1513" y="1422"/>
                  </a:lnTo>
                  <a:close/>
                  <a:moveTo>
                    <a:pt x="1584" y="1396"/>
                  </a:moveTo>
                  <a:lnTo>
                    <a:pt x="1549" y="1410"/>
                  </a:lnTo>
                  <a:lnTo>
                    <a:pt x="1556" y="1426"/>
                  </a:lnTo>
                  <a:lnTo>
                    <a:pt x="1591" y="1412"/>
                  </a:lnTo>
                  <a:lnTo>
                    <a:pt x="1584" y="1396"/>
                  </a:lnTo>
                  <a:close/>
                  <a:moveTo>
                    <a:pt x="1655" y="1367"/>
                  </a:moveTo>
                  <a:lnTo>
                    <a:pt x="1620" y="1381"/>
                  </a:lnTo>
                  <a:lnTo>
                    <a:pt x="1627" y="1398"/>
                  </a:lnTo>
                  <a:lnTo>
                    <a:pt x="1662" y="1384"/>
                  </a:lnTo>
                  <a:lnTo>
                    <a:pt x="1655" y="1367"/>
                  </a:lnTo>
                  <a:close/>
                  <a:moveTo>
                    <a:pt x="1726" y="1339"/>
                  </a:moveTo>
                  <a:lnTo>
                    <a:pt x="1691" y="1353"/>
                  </a:lnTo>
                  <a:lnTo>
                    <a:pt x="1698" y="1370"/>
                  </a:lnTo>
                  <a:lnTo>
                    <a:pt x="1731" y="1358"/>
                  </a:lnTo>
                  <a:lnTo>
                    <a:pt x="1726" y="1339"/>
                  </a:lnTo>
                  <a:close/>
                  <a:moveTo>
                    <a:pt x="1795" y="1310"/>
                  </a:moveTo>
                  <a:lnTo>
                    <a:pt x="1759" y="1325"/>
                  </a:lnTo>
                  <a:lnTo>
                    <a:pt x="1766" y="1344"/>
                  </a:lnTo>
                  <a:lnTo>
                    <a:pt x="1802" y="1329"/>
                  </a:lnTo>
                  <a:lnTo>
                    <a:pt x="1795" y="1310"/>
                  </a:lnTo>
                  <a:close/>
                  <a:moveTo>
                    <a:pt x="1866" y="1284"/>
                  </a:moveTo>
                  <a:lnTo>
                    <a:pt x="1830" y="1299"/>
                  </a:lnTo>
                  <a:lnTo>
                    <a:pt x="1837" y="1315"/>
                  </a:lnTo>
                  <a:lnTo>
                    <a:pt x="1873" y="1301"/>
                  </a:lnTo>
                  <a:lnTo>
                    <a:pt x="1866" y="1284"/>
                  </a:lnTo>
                  <a:close/>
                  <a:moveTo>
                    <a:pt x="1937" y="1256"/>
                  </a:moveTo>
                  <a:lnTo>
                    <a:pt x="1901" y="1270"/>
                  </a:lnTo>
                  <a:lnTo>
                    <a:pt x="1908" y="1287"/>
                  </a:lnTo>
                  <a:lnTo>
                    <a:pt x="1944" y="1273"/>
                  </a:lnTo>
                  <a:lnTo>
                    <a:pt x="1937" y="1256"/>
                  </a:lnTo>
                  <a:close/>
                  <a:moveTo>
                    <a:pt x="2008" y="1228"/>
                  </a:moveTo>
                  <a:lnTo>
                    <a:pt x="1972" y="1242"/>
                  </a:lnTo>
                  <a:lnTo>
                    <a:pt x="1979" y="1258"/>
                  </a:lnTo>
                  <a:lnTo>
                    <a:pt x="2015" y="1247"/>
                  </a:lnTo>
                  <a:lnTo>
                    <a:pt x="2008" y="1228"/>
                  </a:lnTo>
                  <a:close/>
                  <a:moveTo>
                    <a:pt x="2076" y="1199"/>
                  </a:moveTo>
                  <a:lnTo>
                    <a:pt x="2041" y="1214"/>
                  </a:lnTo>
                  <a:lnTo>
                    <a:pt x="2048" y="1232"/>
                  </a:lnTo>
                  <a:lnTo>
                    <a:pt x="2083" y="1218"/>
                  </a:lnTo>
                  <a:lnTo>
                    <a:pt x="2076" y="1199"/>
                  </a:lnTo>
                  <a:close/>
                  <a:moveTo>
                    <a:pt x="2147" y="1173"/>
                  </a:moveTo>
                  <a:lnTo>
                    <a:pt x="2112" y="1187"/>
                  </a:lnTo>
                  <a:lnTo>
                    <a:pt x="2119" y="1204"/>
                  </a:lnTo>
                  <a:lnTo>
                    <a:pt x="2154" y="1190"/>
                  </a:lnTo>
                  <a:lnTo>
                    <a:pt x="2147" y="1173"/>
                  </a:lnTo>
                  <a:close/>
                  <a:moveTo>
                    <a:pt x="2218" y="1145"/>
                  </a:moveTo>
                  <a:lnTo>
                    <a:pt x="2183" y="1159"/>
                  </a:lnTo>
                  <a:lnTo>
                    <a:pt x="2190" y="1176"/>
                  </a:lnTo>
                  <a:lnTo>
                    <a:pt x="2225" y="1161"/>
                  </a:lnTo>
                  <a:lnTo>
                    <a:pt x="2218" y="1145"/>
                  </a:lnTo>
                  <a:close/>
                  <a:moveTo>
                    <a:pt x="2289" y="1117"/>
                  </a:moveTo>
                  <a:lnTo>
                    <a:pt x="2254" y="1131"/>
                  </a:lnTo>
                  <a:lnTo>
                    <a:pt x="2261" y="1147"/>
                  </a:lnTo>
                  <a:lnTo>
                    <a:pt x="2296" y="1135"/>
                  </a:lnTo>
                  <a:lnTo>
                    <a:pt x="2289" y="1117"/>
                  </a:lnTo>
                  <a:close/>
                  <a:moveTo>
                    <a:pt x="2358" y="1088"/>
                  </a:moveTo>
                  <a:lnTo>
                    <a:pt x="2325" y="1102"/>
                  </a:lnTo>
                  <a:lnTo>
                    <a:pt x="2329" y="1121"/>
                  </a:lnTo>
                  <a:lnTo>
                    <a:pt x="2365" y="1107"/>
                  </a:lnTo>
                  <a:lnTo>
                    <a:pt x="2358" y="1088"/>
                  </a:lnTo>
                  <a:close/>
                  <a:moveTo>
                    <a:pt x="2429" y="1062"/>
                  </a:moveTo>
                  <a:lnTo>
                    <a:pt x="2393" y="1076"/>
                  </a:lnTo>
                  <a:lnTo>
                    <a:pt x="2400" y="1093"/>
                  </a:lnTo>
                  <a:lnTo>
                    <a:pt x="2436" y="1079"/>
                  </a:lnTo>
                  <a:lnTo>
                    <a:pt x="2429" y="1062"/>
                  </a:lnTo>
                  <a:close/>
                  <a:moveTo>
                    <a:pt x="2500" y="1034"/>
                  </a:moveTo>
                  <a:lnTo>
                    <a:pt x="2464" y="1048"/>
                  </a:lnTo>
                  <a:lnTo>
                    <a:pt x="2471" y="1064"/>
                  </a:lnTo>
                  <a:lnTo>
                    <a:pt x="2507" y="1050"/>
                  </a:lnTo>
                  <a:lnTo>
                    <a:pt x="2500" y="1034"/>
                  </a:lnTo>
                  <a:close/>
                  <a:moveTo>
                    <a:pt x="2570" y="1005"/>
                  </a:moveTo>
                  <a:lnTo>
                    <a:pt x="2535" y="1020"/>
                  </a:lnTo>
                  <a:lnTo>
                    <a:pt x="2542" y="1036"/>
                  </a:lnTo>
                  <a:lnTo>
                    <a:pt x="2578" y="1024"/>
                  </a:lnTo>
                  <a:lnTo>
                    <a:pt x="2570" y="1005"/>
                  </a:lnTo>
                  <a:close/>
                  <a:moveTo>
                    <a:pt x="2639" y="977"/>
                  </a:moveTo>
                  <a:lnTo>
                    <a:pt x="2606" y="991"/>
                  </a:lnTo>
                  <a:lnTo>
                    <a:pt x="2613" y="1010"/>
                  </a:lnTo>
                  <a:lnTo>
                    <a:pt x="2646" y="996"/>
                  </a:lnTo>
                  <a:lnTo>
                    <a:pt x="2639" y="977"/>
                  </a:lnTo>
                  <a:close/>
                  <a:moveTo>
                    <a:pt x="2710" y="951"/>
                  </a:moveTo>
                  <a:lnTo>
                    <a:pt x="2675" y="965"/>
                  </a:lnTo>
                  <a:lnTo>
                    <a:pt x="2682" y="982"/>
                  </a:lnTo>
                  <a:lnTo>
                    <a:pt x="2717" y="968"/>
                  </a:lnTo>
                  <a:lnTo>
                    <a:pt x="2710" y="951"/>
                  </a:lnTo>
                  <a:close/>
                  <a:moveTo>
                    <a:pt x="2781" y="923"/>
                  </a:moveTo>
                  <a:lnTo>
                    <a:pt x="2745" y="937"/>
                  </a:lnTo>
                  <a:lnTo>
                    <a:pt x="2753" y="953"/>
                  </a:lnTo>
                  <a:lnTo>
                    <a:pt x="2788" y="939"/>
                  </a:lnTo>
                  <a:lnTo>
                    <a:pt x="2781" y="923"/>
                  </a:lnTo>
                  <a:close/>
                  <a:moveTo>
                    <a:pt x="2850" y="911"/>
                  </a:moveTo>
                  <a:lnTo>
                    <a:pt x="2850" y="913"/>
                  </a:lnTo>
                  <a:lnTo>
                    <a:pt x="2854" y="904"/>
                  </a:lnTo>
                  <a:lnTo>
                    <a:pt x="2850" y="894"/>
                  </a:lnTo>
                  <a:lnTo>
                    <a:pt x="2816" y="908"/>
                  </a:lnTo>
                  <a:lnTo>
                    <a:pt x="2824" y="925"/>
                  </a:lnTo>
                  <a:lnTo>
                    <a:pt x="2878" y="904"/>
                  </a:lnTo>
                  <a:lnTo>
                    <a:pt x="2857" y="894"/>
                  </a:lnTo>
                  <a:lnTo>
                    <a:pt x="2850" y="911"/>
                  </a:lnTo>
                  <a:close/>
                  <a:moveTo>
                    <a:pt x="2781" y="878"/>
                  </a:moveTo>
                  <a:lnTo>
                    <a:pt x="2814" y="894"/>
                  </a:lnTo>
                  <a:lnTo>
                    <a:pt x="2824" y="878"/>
                  </a:lnTo>
                  <a:lnTo>
                    <a:pt x="2790" y="861"/>
                  </a:lnTo>
                  <a:lnTo>
                    <a:pt x="2781" y="878"/>
                  </a:lnTo>
                  <a:close/>
                  <a:moveTo>
                    <a:pt x="2712" y="845"/>
                  </a:moveTo>
                  <a:lnTo>
                    <a:pt x="2748" y="861"/>
                  </a:lnTo>
                  <a:lnTo>
                    <a:pt x="2755" y="845"/>
                  </a:lnTo>
                  <a:lnTo>
                    <a:pt x="2722" y="828"/>
                  </a:lnTo>
                  <a:lnTo>
                    <a:pt x="2712" y="845"/>
                  </a:lnTo>
                  <a:close/>
                  <a:moveTo>
                    <a:pt x="2644" y="811"/>
                  </a:moveTo>
                  <a:lnTo>
                    <a:pt x="2679" y="828"/>
                  </a:lnTo>
                  <a:lnTo>
                    <a:pt x="2686" y="811"/>
                  </a:lnTo>
                  <a:lnTo>
                    <a:pt x="2653" y="795"/>
                  </a:lnTo>
                  <a:lnTo>
                    <a:pt x="2644" y="811"/>
                  </a:lnTo>
                  <a:close/>
                  <a:moveTo>
                    <a:pt x="2578" y="778"/>
                  </a:moveTo>
                  <a:lnTo>
                    <a:pt x="2611" y="795"/>
                  </a:lnTo>
                  <a:lnTo>
                    <a:pt x="2620" y="778"/>
                  </a:lnTo>
                  <a:lnTo>
                    <a:pt x="2585" y="762"/>
                  </a:lnTo>
                  <a:lnTo>
                    <a:pt x="2578" y="778"/>
                  </a:lnTo>
                  <a:close/>
                  <a:moveTo>
                    <a:pt x="2509" y="745"/>
                  </a:moveTo>
                  <a:lnTo>
                    <a:pt x="2542" y="762"/>
                  </a:lnTo>
                  <a:lnTo>
                    <a:pt x="2552" y="745"/>
                  </a:lnTo>
                  <a:lnTo>
                    <a:pt x="2516" y="729"/>
                  </a:lnTo>
                  <a:lnTo>
                    <a:pt x="2509" y="745"/>
                  </a:lnTo>
                  <a:close/>
                  <a:moveTo>
                    <a:pt x="2440" y="712"/>
                  </a:moveTo>
                  <a:lnTo>
                    <a:pt x="2476" y="729"/>
                  </a:lnTo>
                  <a:lnTo>
                    <a:pt x="2483" y="712"/>
                  </a:lnTo>
                  <a:lnTo>
                    <a:pt x="2450" y="696"/>
                  </a:lnTo>
                  <a:lnTo>
                    <a:pt x="2440" y="712"/>
                  </a:lnTo>
                  <a:close/>
                  <a:moveTo>
                    <a:pt x="2372" y="679"/>
                  </a:moveTo>
                  <a:lnTo>
                    <a:pt x="2407" y="696"/>
                  </a:lnTo>
                  <a:lnTo>
                    <a:pt x="2414" y="679"/>
                  </a:lnTo>
                  <a:lnTo>
                    <a:pt x="2381" y="662"/>
                  </a:lnTo>
                  <a:lnTo>
                    <a:pt x="2372" y="679"/>
                  </a:lnTo>
                  <a:close/>
                  <a:moveTo>
                    <a:pt x="2306" y="646"/>
                  </a:moveTo>
                  <a:lnTo>
                    <a:pt x="2339" y="662"/>
                  </a:lnTo>
                  <a:lnTo>
                    <a:pt x="2346" y="646"/>
                  </a:lnTo>
                  <a:lnTo>
                    <a:pt x="2313" y="629"/>
                  </a:lnTo>
                  <a:lnTo>
                    <a:pt x="2306" y="646"/>
                  </a:lnTo>
                  <a:close/>
                  <a:moveTo>
                    <a:pt x="2237" y="613"/>
                  </a:moveTo>
                  <a:lnTo>
                    <a:pt x="2270" y="629"/>
                  </a:lnTo>
                  <a:lnTo>
                    <a:pt x="2280" y="613"/>
                  </a:lnTo>
                  <a:lnTo>
                    <a:pt x="2244" y="596"/>
                  </a:lnTo>
                  <a:lnTo>
                    <a:pt x="2237" y="613"/>
                  </a:lnTo>
                  <a:close/>
                  <a:moveTo>
                    <a:pt x="2168" y="580"/>
                  </a:moveTo>
                  <a:lnTo>
                    <a:pt x="2202" y="596"/>
                  </a:lnTo>
                  <a:lnTo>
                    <a:pt x="2211" y="580"/>
                  </a:lnTo>
                  <a:lnTo>
                    <a:pt x="2178" y="563"/>
                  </a:lnTo>
                  <a:lnTo>
                    <a:pt x="2168" y="580"/>
                  </a:lnTo>
                  <a:close/>
                  <a:moveTo>
                    <a:pt x="2100" y="547"/>
                  </a:moveTo>
                  <a:lnTo>
                    <a:pt x="2135" y="563"/>
                  </a:lnTo>
                  <a:lnTo>
                    <a:pt x="2142" y="547"/>
                  </a:lnTo>
                  <a:lnTo>
                    <a:pt x="2109" y="530"/>
                  </a:lnTo>
                  <a:lnTo>
                    <a:pt x="2100" y="547"/>
                  </a:lnTo>
                  <a:close/>
                  <a:moveTo>
                    <a:pt x="2034" y="513"/>
                  </a:moveTo>
                  <a:lnTo>
                    <a:pt x="2067" y="530"/>
                  </a:lnTo>
                  <a:lnTo>
                    <a:pt x="2074" y="513"/>
                  </a:lnTo>
                  <a:lnTo>
                    <a:pt x="2041" y="497"/>
                  </a:lnTo>
                  <a:lnTo>
                    <a:pt x="2034" y="513"/>
                  </a:lnTo>
                  <a:close/>
                  <a:moveTo>
                    <a:pt x="1965" y="480"/>
                  </a:moveTo>
                  <a:lnTo>
                    <a:pt x="1998" y="497"/>
                  </a:lnTo>
                  <a:lnTo>
                    <a:pt x="2008" y="480"/>
                  </a:lnTo>
                  <a:lnTo>
                    <a:pt x="1972" y="464"/>
                  </a:lnTo>
                  <a:lnTo>
                    <a:pt x="1965" y="480"/>
                  </a:lnTo>
                  <a:close/>
                  <a:moveTo>
                    <a:pt x="1897" y="447"/>
                  </a:moveTo>
                  <a:lnTo>
                    <a:pt x="1930" y="464"/>
                  </a:lnTo>
                  <a:lnTo>
                    <a:pt x="1939" y="447"/>
                  </a:lnTo>
                  <a:lnTo>
                    <a:pt x="1904" y="431"/>
                  </a:lnTo>
                  <a:lnTo>
                    <a:pt x="1897" y="447"/>
                  </a:lnTo>
                  <a:close/>
                  <a:moveTo>
                    <a:pt x="1828" y="414"/>
                  </a:moveTo>
                  <a:lnTo>
                    <a:pt x="1863" y="431"/>
                  </a:lnTo>
                  <a:lnTo>
                    <a:pt x="1871" y="414"/>
                  </a:lnTo>
                  <a:lnTo>
                    <a:pt x="1837" y="398"/>
                  </a:lnTo>
                  <a:lnTo>
                    <a:pt x="1828" y="414"/>
                  </a:lnTo>
                  <a:close/>
                  <a:moveTo>
                    <a:pt x="1759" y="381"/>
                  </a:moveTo>
                  <a:lnTo>
                    <a:pt x="1795" y="398"/>
                  </a:lnTo>
                  <a:lnTo>
                    <a:pt x="1802" y="381"/>
                  </a:lnTo>
                  <a:lnTo>
                    <a:pt x="1769" y="364"/>
                  </a:lnTo>
                  <a:lnTo>
                    <a:pt x="1759" y="381"/>
                  </a:lnTo>
                  <a:close/>
                  <a:moveTo>
                    <a:pt x="1693" y="348"/>
                  </a:moveTo>
                  <a:lnTo>
                    <a:pt x="1726" y="364"/>
                  </a:lnTo>
                  <a:lnTo>
                    <a:pt x="1736" y="348"/>
                  </a:lnTo>
                  <a:lnTo>
                    <a:pt x="1700" y="331"/>
                  </a:lnTo>
                  <a:lnTo>
                    <a:pt x="1693" y="348"/>
                  </a:lnTo>
                  <a:close/>
                  <a:moveTo>
                    <a:pt x="1625" y="315"/>
                  </a:moveTo>
                  <a:lnTo>
                    <a:pt x="1658" y="331"/>
                  </a:lnTo>
                  <a:lnTo>
                    <a:pt x="1667" y="315"/>
                  </a:lnTo>
                  <a:lnTo>
                    <a:pt x="1632" y="298"/>
                  </a:lnTo>
                  <a:lnTo>
                    <a:pt x="1625" y="315"/>
                  </a:lnTo>
                  <a:close/>
                  <a:moveTo>
                    <a:pt x="1556" y="282"/>
                  </a:moveTo>
                  <a:lnTo>
                    <a:pt x="1589" y="298"/>
                  </a:lnTo>
                  <a:lnTo>
                    <a:pt x="1599" y="282"/>
                  </a:lnTo>
                  <a:lnTo>
                    <a:pt x="1565" y="265"/>
                  </a:lnTo>
                  <a:lnTo>
                    <a:pt x="1556" y="282"/>
                  </a:lnTo>
                  <a:close/>
                  <a:moveTo>
                    <a:pt x="1487" y="249"/>
                  </a:moveTo>
                  <a:lnTo>
                    <a:pt x="1523" y="265"/>
                  </a:lnTo>
                  <a:lnTo>
                    <a:pt x="1530" y="249"/>
                  </a:lnTo>
                  <a:lnTo>
                    <a:pt x="1497" y="232"/>
                  </a:lnTo>
                  <a:lnTo>
                    <a:pt x="1487" y="249"/>
                  </a:lnTo>
                  <a:close/>
                  <a:moveTo>
                    <a:pt x="1421" y="215"/>
                  </a:moveTo>
                  <a:lnTo>
                    <a:pt x="1454" y="232"/>
                  </a:lnTo>
                  <a:lnTo>
                    <a:pt x="1461" y="215"/>
                  </a:lnTo>
                  <a:lnTo>
                    <a:pt x="1428" y="199"/>
                  </a:lnTo>
                  <a:lnTo>
                    <a:pt x="1421" y="215"/>
                  </a:lnTo>
                  <a:close/>
                  <a:moveTo>
                    <a:pt x="1353" y="182"/>
                  </a:moveTo>
                  <a:lnTo>
                    <a:pt x="1386" y="199"/>
                  </a:lnTo>
                  <a:lnTo>
                    <a:pt x="1395" y="182"/>
                  </a:lnTo>
                  <a:lnTo>
                    <a:pt x="1360" y="166"/>
                  </a:lnTo>
                  <a:lnTo>
                    <a:pt x="1353" y="182"/>
                  </a:lnTo>
                  <a:close/>
                  <a:moveTo>
                    <a:pt x="1284" y="149"/>
                  </a:moveTo>
                  <a:lnTo>
                    <a:pt x="1317" y="166"/>
                  </a:lnTo>
                  <a:lnTo>
                    <a:pt x="1327" y="149"/>
                  </a:lnTo>
                  <a:lnTo>
                    <a:pt x="1291" y="133"/>
                  </a:lnTo>
                  <a:lnTo>
                    <a:pt x="1284" y="149"/>
                  </a:lnTo>
                  <a:close/>
                  <a:moveTo>
                    <a:pt x="1215" y="116"/>
                  </a:moveTo>
                  <a:lnTo>
                    <a:pt x="1251" y="133"/>
                  </a:lnTo>
                  <a:lnTo>
                    <a:pt x="1258" y="116"/>
                  </a:lnTo>
                  <a:lnTo>
                    <a:pt x="1225" y="100"/>
                  </a:lnTo>
                  <a:lnTo>
                    <a:pt x="1215" y="116"/>
                  </a:lnTo>
                  <a:close/>
                  <a:moveTo>
                    <a:pt x="1147" y="83"/>
                  </a:moveTo>
                  <a:lnTo>
                    <a:pt x="1182" y="100"/>
                  </a:lnTo>
                  <a:lnTo>
                    <a:pt x="1189" y="83"/>
                  </a:lnTo>
                  <a:lnTo>
                    <a:pt x="1156" y="66"/>
                  </a:lnTo>
                  <a:lnTo>
                    <a:pt x="1147" y="83"/>
                  </a:lnTo>
                  <a:close/>
                  <a:moveTo>
                    <a:pt x="1081" y="50"/>
                  </a:moveTo>
                  <a:lnTo>
                    <a:pt x="1114" y="66"/>
                  </a:lnTo>
                  <a:lnTo>
                    <a:pt x="1123" y="50"/>
                  </a:lnTo>
                  <a:lnTo>
                    <a:pt x="1088" y="33"/>
                  </a:lnTo>
                  <a:lnTo>
                    <a:pt x="1081" y="50"/>
                  </a:lnTo>
                  <a:close/>
                  <a:moveTo>
                    <a:pt x="1012" y="17"/>
                  </a:moveTo>
                  <a:lnTo>
                    <a:pt x="1045" y="33"/>
                  </a:lnTo>
                  <a:lnTo>
                    <a:pt x="1055" y="17"/>
                  </a:lnTo>
                  <a:lnTo>
                    <a:pt x="1019" y="0"/>
                  </a:lnTo>
                  <a:lnTo>
                    <a:pt x="1012" y="17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1" name="Google Shape;441;p24"/>
            <p:cNvSpPr/>
            <p:nvPr/>
          </p:nvSpPr>
          <p:spPr>
            <a:xfrm>
              <a:off x="6076004" y="2122700"/>
              <a:ext cx="1693708" cy="1303421"/>
            </a:xfrm>
            <a:custGeom>
              <a:rect b="b" l="l" r="r" t="t"/>
              <a:pathLst>
                <a:path extrusionOk="0" h="1760" w="2287">
                  <a:moveTo>
                    <a:pt x="90" y="40"/>
                  </a:moveTo>
                  <a:lnTo>
                    <a:pt x="90" y="3"/>
                  </a:lnTo>
                  <a:lnTo>
                    <a:pt x="71" y="0"/>
                  </a:lnTo>
                  <a:lnTo>
                    <a:pt x="71" y="38"/>
                  </a:lnTo>
                  <a:lnTo>
                    <a:pt x="90" y="40"/>
                  </a:lnTo>
                  <a:close/>
                  <a:moveTo>
                    <a:pt x="85" y="116"/>
                  </a:moveTo>
                  <a:lnTo>
                    <a:pt x="87" y="78"/>
                  </a:lnTo>
                  <a:lnTo>
                    <a:pt x="68" y="76"/>
                  </a:lnTo>
                  <a:lnTo>
                    <a:pt x="66" y="114"/>
                  </a:lnTo>
                  <a:lnTo>
                    <a:pt x="85" y="116"/>
                  </a:lnTo>
                  <a:close/>
                  <a:moveTo>
                    <a:pt x="83" y="192"/>
                  </a:moveTo>
                  <a:lnTo>
                    <a:pt x="85" y="154"/>
                  </a:lnTo>
                  <a:lnTo>
                    <a:pt x="66" y="152"/>
                  </a:lnTo>
                  <a:lnTo>
                    <a:pt x="64" y="189"/>
                  </a:lnTo>
                  <a:lnTo>
                    <a:pt x="83" y="192"/>
                  </a:lnTo>
                  <a:close/>
                  <a:moveTo>
                    <a:pt x="80" y="267"/>
                  </a:moveTo>
                  <a:lnTo>
                    <a:pt x="80" y="230"/>
                  </a:lnTo>
                  <a:lnTo>
                    <a:pt x="61" y="227"/>
                  </a:lnTo>
                  <a:lnTo>
                    <a:pt x="61" y="265"/>
                  </a:lnTo>
                  <a:lnTo>
                    <a:pt x="80" y="267"/>
                  </a:lnTo>
                  <a:close/>
                  <a:moveTo>
                    <a:pt x="75" y="343"/>
                  </a:moveTo>
                  <a:lnTo>
                    <a:pt x="78" y="305"/>
                  </a:lnTo>
                  <a:lnTo>
                    <a:pt x="59" y="303"/>
                  </a:lnTo>
                  <a:lnTo>
                    <a:pt x="57" y="341"/>
                  </a:lnTo>
                  <a:lnTo>
                    <a:pt x="75" y="343"/>
                  </a:lnTo>
                  <a:close/>
                  <a:moveTo>
                    <a:pt x="73" y="419"/>
                  </a:moveTo>
                  <a:lnTo>
                    <a:pt x="75" y="381"/>
                  </a:lnTo>
                  <a:lnTo>
                    <a:pt x="57" y="379"/>
                  </a:lnTo>
                  <a:lnTo>
                    <a:pt x="54" y="416"/>
                  </a:lnTo>
                  <a:lnTo>
                    <a:pt x="73" y="419"/>
                  </a:lnTo>
                  <a:close/>
                  <a:moveTo>
                    <a:pt x="71" y="495"/>
                  </a:moveTo>
                  <a:lnTo>
                    <a:pt x="71" y="457"/>
                  </a:lnTo>
                  <a:lnTo>
                    <a:pt x="52" y="454"/>
                  </a:lnTo>
                  <a:lnTo>
                    <a:pt x="52" y="492"/>
                  </a:lnTo>
                  <a:lnTo>
                    <a:pt x="71" y="495"/>
                  </a:lnTo>
                  <a:close/>
                  <a:moveTo>
                    <a:pt x="66" y="568"/>
                  </a:moveTo>
                  <a:lnTo>
                    <a:pt x="68" y="532"/>
                  </a:lnTo>
                  <a:lnTo>
                    <a:pt x="49" y="530"/>
                  </a:lnTo>
                  <a:lnTo>
                    <a:pt x="47" y="568"/>
                  </a:lnTo>
                  <a:lnTo>
                    <a:pt x="66" y="568"/>
                  </a:lnTo>
                  <a:close/>
                  <a:moveTo>
                    <a:pt x="64" y="644"/>
                  </a:moveTo>
                  <a:lnTo>
                    <a:pt x="66" y="606"/>
                  </a:lnTo>
                  <a:lnTo>
                    <a:pt x="47" y="606"/>
                  </a:lnTo>
                  <a:lnTo>
                    <a:pt x="45" y="644"/>
                  </a:lnTo>
                  <a:lnTo>
                    <a:pt x="64" y="644"/>
                  </a:lnTo>
                  <a:close/>
                  <a:moveTo>
                    <a:pt x="61" y="719"/>
                  </a:moveTo>
                  <a:lnTo>
                    <a:pt x="61" y="681"/>
                  </a:lnTo>
                  <a:lnTo>
                    <a:pt x="42" y="681"/>
                  </a:lnTo>
                  <a:lnTo>
                    <a:pt x="42" y="719"/>
                  </a:lnTo>
                  <a:lnTo>
                    <a:pt x="61" y="719"/>
                  </a:lnTo>
                  <a:close/>
                  <a:moveTo>
                    <a:pt x="57" y="795"/>
                  </a:moveTo>
                  <a:lnTo>
                    <a:pt x="59" y="757"/>
                  </a:lnTo>
                  <a:lnTo>
                    <a:pt x="40" y="757"/>
                  </a:lnTo>
                  <a:lnTo>
                    <a:pt x="38" y="795"/>
                  </a:lnTo>
                  <a:lnTo>
                    <a:pt x="57" y="795"/>
                  </a:lnTo>
                  <a:close/>
                  <a:moveTo>
                    <a:pt x="54" y="871"/>
                  </a:moveTo>
                  <a:lnTo>
                    <a:pt x="57" y="833"/>
                  </a:lnTo>
                  <a:lnTo>
                    <a:pt x="38" y="833"/>
                  </a:lnTo>
                  <a:lnTo>
                    <a:pt x="35" y="871"/>
                  </a:lnTo>
                  <a:lnTo>
                    <a:pt x="54" y="871"/>
                  </a:lnTo>
                  <a:close/>
                  <a:moveTo>
                    <a:pt x="52" y="946"/>
                  </a:moveTo>
                  <a:lnTo>
                    <a:pt x="52" y="908"/>
                  </a:lnTo>
                  <a:lnTo>
                    <a:pt x="33" y="908"/>
                  </a:lnTo>
                  <a:lnTo>
                    <a:pt x="33" y="946"/>
                  </a:lnTo>
                  <a:lnTo>
                    <a:pt x="52" y="946"/>
                  </a:lnTo>
                  <a:close/>
                  <a:moveTo>
                    <a:pt x="47" y="1022"/>
                  </a:moveTo>
                  <a:lnTo>
                    <a:pt x="49" y="984"/>
                  </a:lnTo>
                  <a:lnTo>
                    <a:pt x="31" y="984"/>
                  </a:lnTo>
                  <a:lnTo>
                    <a:pt x="28" y="1022"/>
                  </a:lnTo>
                  <a:lnTo>
                    <a:pt x="47" y="1022"/>
                  </a:lnTo>
                  <a:close/>
                  <a:moveTo>
                    <a:pt x="45" y="1098"/>
                  </a:moveTo>
                  <a:lnTo>
                    <a:pt x="47" y="1060"/>
                  </a:lnTo>
                  <a:lnTo>
                    <a:pt x="28" y="1060"/>
                  </a:lnTo>
                  <a:lnTo>
                    <a:pt x="26" y="1098"/>
                  </a:lnTo>
                  <a:lnTo>
                    <a:pt x="45" y="1098"/>
                  </a:lnTo>
                  <a:close/>
                  <a:moveTo>
                    <a:pt x="42" y="1173"/>
                  </a:moveTo>
                  <a:lnTo>
                    <a:pt x="42" y="1135"/>
                  </a:lnTo>
                  <a:lnTo>
                    <a:pt x="23" y="1135"/>
                  </a:lnTo>
                  <a:lnTo>
                    <a:pt x="23" y="1173"/>
                  </a:lnTo>
                  <a:lnTo>
                    <a:pt x="42" y="1173"/>
                  </a:lnTo>
                  <a:close/>
                  <a:moveTo>
                    <a:pt x="40" y="1249"/>
                  </a:moveTo>
                  <a:lnTo>
                    <a:pt x="40" y="1211"/>
                  </a:lnTo>
                  <a:lnTo>
                    <a:pt x="21" y="1211"/>
                  </a:lnTo>
                  <a:lnTo>
                    <a:pt x="21" y="1249"/>
                  </a:lnTo>
                  <a:lnTo>
                    <a:pt x="40" y="1249"/>
                  </a:lnTo>
                  <a:close/>
                  <a:moveTo>
                    <a:pt x="35" y="1325"/>
                  </a:moveTo>
                  <a:lnTo>
                    <a:pt x="38" y="1287"/>
                  </a:lnTo>
                  <a:lnTo>
                    <a:pt x="19" y="1287"/>
                  </a:lnTo>
                  <a:lnTo>
                    <a:pt x="16" y="1325"/>
                  </a:lnTo>
                  <a:lnTo>
                    <a:pt x="35" y="1325"/>
                  </a:lnTo>
                  <a:close/>
                  <a:moveTo>
                    <a:pt x="33" y="1400"/>
                  </a:moveTo>
                  <a:lnTo>
                    <a:pt x="35" y="1363"/>
                  </a:lnTo>
                  <a:lnTo>
                    <a:pt x="16" y="1363"/>
                  </a:lnTo>
                  <a:lnTo>
                    <a:pt x="14" y="1400"/>
                  </a:lnTo>
                  <a:lnTo>
                    <a:pt x="33" y="1400"/>
                  </a:lnTo>
                  <a:close/>
                  <a:moveTo>
                    <a:pt x="31" y="1476"/>
                  </a:moveTo>
                  <a:lnTo>
                    <a:pt x="31" y="1438"/>
                  </a:lnTo>
                  <a:lnTo>
                    <a:pt x="12" y="1438"/>
                  </a:lnTo>
                  <a:lnTo>
                    <a:pt x="12" y="1476"/>
                  </a:lnTo>
                  <a:lnTo>
                    <a:pt x="31" y="1476"/>
                  </a:lnTo>
                  <a:close/>
                  <a:moveTo>
                    <a:pt x="26" y="1552"/>
                  </a:moveTo>
                  <a:lnTo>
                    <a:pt x="28" y="1514"/>
                  </a:lnTo>
                  <a:lnTo>
                    <a:pt x="9" y="1514"/>
                  </a:lnTo>
                  <a:lnTo>
                    <a:pt x="7" y="1552"/>
                  </a:lnTo>
                  <a:lnTo>
                    <a:pt x="26" y="1552"/>
                  </a:lnTo>
                  <a:close/>
                  <a:moveTo>
                    <a:pt x="23" y="1627"/>
                  </a:moveTo>
                  <a:lnTo>
                    <a:pt x="26" y="1590"/>
                  </a:lnTo>
                  <a:lnTo>
                    <a:pt x="7" y="1590"/>
                  </a:lnTo>
                  <a:lnTo>
                    <a:pt x="5" y="1627"/>
                  </a:lnTo>
                  <a:lnTo>
                    <a:pt x="23" y="1627"/>
                  </a:lnTo>
                  <a:close/>
                  <a:moveTo>
                    <a:pt x="21" y="1703"/>
                  </a:moveTo>
                  <a:lnTo>
                    <a:pt x="21" y="1665"/>
                  </a:lnTo>
                  <a:lnTo>
                    <a:pt x="2" y="1665"/>
                  </a:lnTo>
                  <a:lnTo>
                    <a:pt x="2" y="1703"/>
                  </a:lnTo>
                  <a:lnTo>
                    <a:pt x="21" y="1703"/>
                  </a:lnTo>
                  <a:close/>
                  <a:moveTo>
                    <a:pt x="35" y="1724"/>
                  </a:moveTo>
                  <a:lnTo>
                    <a:pt x="5" y="1736"/>
                  </a:lnTo>
                  <a:lnTo>
                    <a:pt x="9" y="1746"/>
                  </a:lnTo>
                  <a:lnTo>
                    <a:pt x="19" y="1746"/>
                  </a:lnTo>
                  <a:lnTo>
                    <a:pt x="19" y="1741"/>
                  </a:lnTo>
                  <a:lnTo>
                    <a:pt x="0" y="1741"/>
                  </a:lnTo>
                  <a:lnTo>
                    <a:pt x="0" y="1746"/>
                  </a:lnTo>
                  <a:lnTo>
                    <a:pt x="0" y="1760"/>
                  </a:lnTo>
                  <a:lnTo>
                    <a:pt x="42" y="1741"/>
                  </a:lnTo>
                  <a:lnTo>
                    <a:pt x="35" y="1724"/>
                  </a:lnTo>
                  <a:close/>
                  <a:moveTo>
                    <a:pt x="106" y="1696"/>
                  </a:moveTo>
                  <a:lnTo>
                    <a:pt x="71" y="1710"/>
                  </a:lnTo>
                  <a:lnTo>
                    <a:pt x="78" y="1727"/>
                  </a:lnTo>
                  <a:lnTo>
                    <a:pt x="113" y="1713"/>
                  </a:lnTo>
                  <a:lnTo>
                    <a:pt x="106" y="1696"/>
                  </a:lnTo>
                  <a:close/>
                  <a:moveTo>
                    <a:pt x="177" y="1668"/>
                  </a:moveTo>
                  <a:lnTo>
                    <a:pt x="142" y="1682"/>
                  </a:lnTo>
                  <a:lnTo>
                    <a:pt x="149" y="1698"/>
                  </a:lnTo>
                  <a:lnTo>
                    <a:pt x="184" y="1684"/>
                  </a:lnTo>
                  <a:lnTo>
                    <a:pt x="177" y="1668"/>
                  </a:lnTo>
                  <a:close/>
                  <a:moveTo>
                    <a:pt x="246" y="1639"/>
                  </a:moveTo>
                  <a:lnTo>
                    <a:pt x="210" y="1653"/>
                  </a:lnTo>
                  <a:lnTo>
                    <a:pt x="217" y="1670"/>
                  </a:lnTo>
                  <a:lnTo>
                    <a:pt x="253" y="1656"/>
                  </a:lnTo>
                  <a:lnTo>
                    <a:pt x="246" y="1639"/>
                  </a:lnTo>
                  <a:close/>
                  <a:moveTo>
                    <a:pt x="317" y="1611"/>
                  </a:moveTo>
                  <a:lnTo>
                    <a:pt x="281" y="1625"/>
                  </a:lnTo>
                  <a:lnTo>
                    <a:pt x="288" y="1642"/>
                  </a:lnTo>
                  <a:lnTo>
                    <a:pt x="324" y="1627"/>
                  </a:lnTo>
                  <a:lnTo>
                    <a:pt x="317" y="1611"/>
                  </a:lnTo>
                  <a:close/>
                  <a:moveTo>
                    <a:pt x="385" y="1582"/>
                  </a:moveTo>
                  <a:lnTo>
                    <a:pt x="352" y="1597"/>
                  </a:lnTo>
                  <a:lnTo>
                    <a:pt x="359" y="1613"/>
                  </a:lnTo>
                  <a:lnTo>
                    <a:pt x="392" y="1599"/>
                  </a:lnTo>
                  <a:lnTo>
                    <a:pt x="385" y="1582"/>
                  </a:lnTo>
                  <a:close/>
                  <a:moveTo>
                    <a:pt x="456" y="1554"/>
                  </a:moveTo>
                  <a:lnTo>
                    <a:pt x="421" y="1568"/>
                  </a:lnTo>
                  <a:lnTo>
                    <a:pt x="428" y="1585"/>
                  </a:lnTo>
                  <a:lnTo>
                    <a:pt x="463" y="1571"/>
                  </a:lnTo>
                  <a:lnTo>
                    <a:pt x="456" y="1554"/>
                  </a:lnTo>
                  <a:close/>
                  <a:moveTo>
                    <a:pt x="527" y="1523"/>
                  </a:moveTo>
                  <a:lnTo>
                    <a:pt x="492" y="1540"/>
                  </a:lnTo>
                  <a:lnTo>
                    <a:pt x="499" y="1556"/>
                  </a:lnTo>
                  <a:lnTo>
                    <a:pt x="534" y="1542"/>
                  </a:lnTo>
                  <a:lnTo>
                    <a:pt x="527" y="1523"/>
                  </a:lnTo>
                  <a:close/>
                  <a:moveTo>
                    <a:pt x="596" y="1495"/>
                  </a:moveTo>
                  <a:lnTo>
                    <a:pt x="563" y="1509"/>
                  </a:lnTo>
                  <a:lnTo>
                    <a:pt x="570" y="1528"/>
                  </a:lnTo>
                  <a:lnTo>
                    <a:pt x="603" y="1514"/>
                  </a:lnTo>
                  <a:lnTo>
                    <a:pt x="596" y="1495"/>
                  </a:lnTo>
                  <a:close/>
                  <a:moveTo>
                    <a:pt x="667" y="1467"/>
                  </a:moveTo>
                  <a:lnTo>
                    <a:pt x="631" y="1481"/>
                  </a:lnTo>
                  <a:lnTo>
                    <a:pt x="638" y="1500"/>
                  </a:lnTo>
                  <a:lnTo>
                    <a:pt x="674" y="1486"/>
                  </a:lnTo>
                  <a:lnTo>
                    <a:pt x="667" y="1467"/>
                  </a:lnTo>
                  <a:close/>
                  <a:moveTo>
                    <a:pt x="738" y="1438"/>
                  </a:moveTo>
                  <a:lnTo>
                    <a:pt x="702" y="1452"/>
                  </a:lnTo>
                  <a:lnTo>
                    <a:pt x="709" y="1471"/>
                  </a:lnTo>
                  <a:lnTo>
                    <a:pt x="745" y="1457"/>
                  </a:lnTo>
                  <a:lnTo>
                    <a:pt x="738" y="1438"/>
                  </a:lnTo>
                  <a:close/>
                  <a:moveTo>
                    <a:pt x="806" y="1410"/>
                  </a:moveTo>
                  <a:lnTo>
                    <a:pt x="771" y="1424"/>
                  </a:lnTo>
                  <a:lnTo>
                    <a:pt x="778" y="1443"/>
                  </a:lnTo>
                  <a:lnTo>
                    <a:pt x="813" y="1429"/>
                  </a:lnTo>
                  <a:lnTo>
                    <a:pt x="806" y="1410"/>
                  </a:lnTo>
                  <a:close/>
                  <a:moveTo>
                    <a:pt x="877" y="1381"/>
                  </a:moveTo>
                  <a:lnTo>
                    <a:pt x="842" y="1396"/>
                  </a:lnTo>
                  <a:lnTo>
                    <a:pt x="849" y="1415"/>
                  </a:lnTo>
                  <a:lnTo>
                    <a:pt x="884" y="1398"/>
                  </a:lnTo>
                  <a:lnTo>
                    <a:pt x="877" y="1381"/>
                  </a:lnTo>
                  <a:close/>
                  <a:moveTo>
                    <a:pt x="946" y="1353"/>
                  </a:moveTo>
                  <a:lnTo>
                    <a:pt x="913" y="1367"/>
                  </a:lnTo>
                  <a:lnTo>
                    <a:pt x="920" y="1384"/>
                  </a:lnTo>
                  <a:lnTo>
                    <a:pt x="953" y="1370"/>
                  </a:lnTo>
                  <a:lnTo>
                    <a:pt x="946" y="1353"/>
                  </a:lnTo>
                  <a:close/>
                  <a:moveTo>
                    <a:pt x="1017" y="1325"/>
                  </a:moveTo>
                  <a:lnTo>
                    <a:pt x="981" y="1339"/>
                  </a:lnTo>
                  <a:lnTo>
                    <a:pt x="988" y="1355"/>
                  </a:lnTo>
                  <a:lnTo>
                    <a:pt x="1024" y="1341"/>
                  </a:lnTo>
                  <a:lnTo>
                    <a:pt x="1017" y="1325"/>
                  </a:lnTo>
                  <a:close/>
                  <a:moveTo>
                    <a:pt x="1088" y="1296"/>
                  </a:moveTo>
                  <a:lnTo>
                    <a:pt x="1052" y="1310"/>
                  </a:lnTo>
                  <a:lnTo>
                    <a:pt x="1059" y="1327"/>
                  </a:lnTo>
                  <a:lnTo>
                    <a:pt x="1095" y="1313"/>
                  </a:lnTo>
                  <a:lnTo>
                    <a:pt x="1088" y="1296"/>
                  </a:lnTo>
                  <a:close/>
                  <a:moveTo>
                    <a:pt x="1156" y="1268"/>
                  </a:moveTo>
                  <a:lnTo>
                    <a:pt x="1123" y="1282"/>
                  </a:lnTo>
                  <a:lnTo>
                    <a:pt x="1130" y="1299"/>
                  </a:lnTo>
                  <a:lnTo>
                    <a:pt x="1163" y="1284"/>
                  </a:lnTo>
                  <a:lnTo>
                    <a:pt x="1156" y="1268"/>
                  </a:lnTo>
                  <a:close/>
                  <a:moveTo>
                    <a:pt x="1227" y="1240"/>
                  </a:moveTo>
                  <a:lnTo>
                    <a:pt x="1192" y="1254"/>
                  </a:lnTo>
                  <a:lnTo>
                    <a:pt x="1199" y="1270"/>
                  </a:lnTo>
                  <a:lnTo>
                    <a:pt x="1234" y="1256"/>
                  </a:lnTo>
                  <a:lnTo>
                    <a:pt x="1227" y="1240"/>
                  </a:lnTo>
                  <a:close/>
                  <a:moveTo>
                    <a:pt x="1298" y="1211"/>
                  </a:moveTo>
                  <a:lnTo>
                    <a:pt x="1263" y="1225"/>
                  </a:lnTo>
                  <a:lnTo>
                    <a:pt x="1270" y="1242"/>
                  </a:lnTo>
                  <a:lnTo>
                    <a:pt x="1305" y="1228"/>
                  </a:lnTo>
                  <a:lnTo>
                    <a:pt x="1298" y="1211"/>
                  </a:lnTo>
                  <a:close/>
                  <a:moveTo>
                    <a:pt x="1367" y="1180"/>
                  </a:moveTo>
                  <a:lnTo>
                    <a:pt x="1331" y="1197"/>
                  </a:lnTo>
                  <a:lnTo>
                    <a:pt x="1338" y="1214"/>
                  </a:lnTo>
                  <a:lnTo>
                    <a:pt x="1374" y="1199"/>
                  </a:lnTo>
                  <a:lnTo>
                    <a:pt x="1367" y="1180"/>
                  </a:lnTo>
                  <a:close/>
                  <a:moveTo>
                    <a:pt x="1438" y="1152"/>
                  </a:moveTo>
                  <a:lnTo>
                    <a:pt x="1402" y="1166"/>
                  </a:lnTo>
                  <a:lnTo>
                    <a:pt x="1409" y="1185"/>
                  </a:lnTo>
                  <a:lnTo>
                    <a:pt x="1445" y="1171"/>
                  </a:lnTo>
                  <a:lnTo>
                    <a:pt x="1438" y="1152"/>
                  </a:lnTo>
                  <a:close/>
                  <a:moveTo>
                    <a:pt x="1509" y="1124"/>
                  </a:moveTo>
                  <a:lnTo>
                    <a:pt x="1473" y="1138"/>
                  </a:lnTo>
                  <a:lnTo>
                    <a:pt x="1480" y="1157"/>
                  </a:lnTo>
                  <a:lnTo>
                    <a:pt x="1516" y="1143"/>
                  </a:lnTo>
                  <a:lnTo>
                    <a:pt x="1509" y="1124"/>
                  </a:lnTo>
                  <a:close/>
                  <a:moveTo>
                    <a:pt x="1577" y="1095"/>
                  </a:moveTo>
                  <a:lnTo>
                    <a:pt x="1542" y="1109"/>
                  </a:lnTo>
                  <a:lnTo>
                    <a:pt x="1549" y="1128"/>
                  </a:lnTo>
                  <a:lnTo>
                    <a:pt x="1584" y="1114"/>
                  </a:lnTo>
                  <a:lnTo>
                    <a:pt x="1577" y="1095"/>
                  </a:lnTo>
                  <a:close/>
                  <a:moveTo>
                    <a:pt x="1648" y="1067"/>
                  </a:moveTo>
                  <a:lnTo>
                    <a:pt x="1613" y="1081"/>
                  </a:lnTo>
                  <a:lnTo>
                    <a:pt x="1620" y="1100"/>
                  </a:lnTo>
                  <a:lnTo>
                    <a:pt x="1655" y="1086"/>
                  </a:lnTo>
                  <a:lnTo>
                    <a:pt x="1648" y="1067"/>
                  </a:lnTo>
                  <a:close/>
                  <a:moveTo>
                    <a:pt x="1717" y="1038"/>
                  </a:moveTo>
                  <a:lnTo>
                    <a:pt x="1684" y="1053"/>
                  </a:lnTo>
                  <a:lnTo>
                    <a:pt x="1691" y="1072"/>
                  </a:lnTo>
                  <a:lnTo>
                    <a:pt x="1724" y="1055"/>
                  </a:lnTo>
                  <a:lnTo>
                    <a:pt x="1717" y="1038"/>
                  </a:lnTo>
                  <a:close/>
                  <a:moveTo>
                    <a:pt x="1788" y="1010"/>
                  </a:moveTo>
                  <a:lnTo>
                    <a:pt x="1752" y="1024"/>
                  </a:lnTo>
                  <a:lnTo>
                    <a:pt x="1759" y="1041"/>
                  </a:lnTo>
                  <a:lnTo>
                    <a:pt x="1795" y="1027"/>
                  </a:lnTo>
                  <a:lnTo>
                    <a:pt x="1788" y="1010"/>
                  </a:lnTo>
                  <a:close/>
                  <a:moveTo>
                    <a:pt x="1859" y="982"/>
                  </a:moveTo>
                  <a:lnTo>
                    <a:pt x="1823" y="996"/>
                  </a:lnTo>
                  <a:lnTo>
                    <a:pt x="1830" y="1012"/>
                  </a:lnTo>
                  <a:lnTo>
                    <a:pt x="1866" y="998"/>
                  </a:lnTo>
                  <a:lnTo>
                    <a:pt x="1859" y="982"/>
                  </a:lnTo>
                  <a:close/>
                  <a:moveTo>
                    <a:pt x="1927" y="953"/>
                  </a:moveTo>
                  <a:lnTo>
                    <a:pt x="1894" y="968"/>
                  </a:lnTo>
                  <a:lnTo>
                    <a:pt x="1901" y="984"/>
                  </a:lnTo>
                  <a:lnTo>
                    <a:pt x="1934" y="970"/>
                  </a:lnTo>
                  <a:lnTo>
                    <a:pt x="1927" y="953"/>
                  </a:lnTo>
                  <a:close/>
                  <a:moveTo>
                    <a:pt x="1998" y="925"/>
                  </a:moveTo>
                  <a:lnTo>
                    <a:pt x="1963" y="939"/>
                  </a:lnTo>
                  <a:lnTo>
                    <a:pt x="1970" y="956"/>
                  </a:lnTo>
                  <a:lnTo>
                    <a:pt x="2005" y="942"/>
                  </a:lnTo>
                  <a:lnTo>
                    <a:pt x="1998" y="925"/>
                  </a:lnTo>
                  <a:close/>
                  <a:moveTo>
                    <a:pt x="2069" y="897"/>
                  </a:moveTo>
                  <a:lnTo>
                    <a:pt x="2034" y="911"/>
                  </a:lnTo>
                  <a:lnTo>
                    <a:pt x="2041" y="927"/>
                  </a:lnTo>
                  <a:lnTo>
                    <a:pt x="2076" y="913"/>
                  </a:lnTo>
                  <a:lnTo>
                    <a:pt x="2069" y="897"/>
                  </a:lnTo>
                  <a:close/>
                  <a:moveTo>
                    <a:pt x="2138" y="868"/>
                  </a:moveTo>
                  <a:lnTo>
                    <a:pt x="2102" y="882"/>
                  </a:lnTo>
                  <a:lnTo>
                    <a:pt x="2109" y="899"/>
                  </a:lnTo>
                  <a:lnTo>
                    <a:pt x="2145" y="885"/>
                  </a:lnTo>
                  <a:lnTo>
                    <a:pt x="2138" y="868"/>
                  </a:lnTo>
                  <a:close/>
                  <a:moveTo>
                    <a:pt x="2209" y="840"/>
                  </a:moveTo>
                  <a:lnTo>
                    <a:pt x="2173" y="854"/>
                  </a:lnTo>
                  <a:lnTo>
                    <a:pt x="2180" y="871"/>
                  </a:lnTo>
                  <a:lnTo>
                    <a:pt x="2216" y="856"/>
                  </a:lnTo>
                  <a:lnTo>
                    <a:pt x="2209" y="840"/>
                  </a:lnTo>
                  <a:close/>
                  <a:moveTo>
                    <a:pt x="2277" y="809"/>
                  </a:moveTo>
                  <a:lnTo>
                    <a:pt x="2244" y="823"/>
                  </a:lnTo>
                  <a:lnTo>
                    <a:pt x="2251" y="842"/>
                  </a:lnTo>
                  <a:lnTo>
                    <a:pt x="2287" y="828"/>
                  </a:lnTo>
                  <a:lnTo>
                    <a:pt x="2277" y="809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2" name="Google Shape;442;p24"/>
            <p:cNvSpPr/>
            <p:nvPr/>
          </p:nvSpPr>
          <p:spPr>
            <a:xfrm>
              <a:off x="3820196" y="3287632"/>
              <a:ext cx="4519763" cy="994599"/>
            </a:xfrm>
            <a:custGeom>
              <a:rect b="b" l="l" r="r" t="t"/>
              <a:pathLst>
                <a:path extrusionOk="0" h="1343" w="6103">
                  <a:moveTo>
                    <a:pt x="6061" y="1329"/>
                  </a:moveTo>
                  <a:lnTo>
                    <a:pt x="6096" y="1343"/>
                  </a:lnTo>
                  <a:lnTo>
                    <a:pt x="6103" y="1324"/>
                  </a:lnTo>
                  <a:lnTo>
                    <a:pt x="6068" y="1310"/>
                  </a:lnTo>
                  <a:lnTo>
                    <a:pt x="6061" y="1329"/>
                  </a:lnTo>
                  <a:close/>
                  <a:moveTo>
                    <a:pt x="5990" y="1301"/>
                  </a:moveTo>
                  <a:lnTo>
                    <a:pt x="6025" y="1315"/>
                  </a:lnTo>
                  <a:lnTo>
                    <a:pt x="6033" y="1298"/>
                  </a:lnTo>
                  <a:lnTo>
                    <a:pt x="5997" y="1284"/>
                  </a:lnTo>
                  <a:lnTo>
                    <a:pt x="5990" y="1301"/>
                  </a:lnTo>
                  <a:close/>
                  <a:moveTo>
                    <a:pt x="5919" y="1275"/>
                  </a:moveTo>
                  <a:lnTo>
                    <a:pt x="5954" y="1289"/>
                  </a:lnTo>
                  <a:lnTo>
                    <a:pt x="5962" y="1270"/>
                  </a:lnTo>
                  <a:lnTo>
                    <a:pt x="5926" y="1258"/>
                  </a:lnTo>
                  <a:lnTo>
                    <a:pt x="5919" y="1275"/>
                  </a:lnTo>
                  <a:close/>
                  <a:moveTo>
                    <a:pt x="5848" y="1249"/>
                  </a:moveTo>
                  <a:lnTo>
                    <a:pt x="5884" y="1261"/>
                  </a:lnTo>
                  <a:lnTo>
                    <a:pt x="5891" y="1244"/>
                  </a:lnTo>
                  <a:lnTo>
                    <a:pt x="5855" y="1230"/>
                  </a:lnTo>
                  <a:lnTo>
                    <a:pt x="5848" y="1249"/>
                  </a:lnTo>
                  <a:close/>
                  <a:moveTo>
                    <a:pt x="5779" y="1220"/>
                  </a:moveTo>
                  <a:lnTo>
                    <a:pt x="5813" y="1235"/>
                  </a:lnTo>
                  <a:lnTo>
                    <a:pt x="5820" y="1216"/>
                  </a:lnTo>
                  <a:lnTo>
                    <a:pt x="5784" y="1204"/>
                  </a:lnTo>
                  <a:lnTo>
                    <a:pt x="5779" y="1220"/>
                  </a:lnTo>
                  <a:close/>
                  <a:moveTo>
                    <a:pt x="5709" y="1194"/>
                  </a:moveTo>
                  <a:lnTo>
                    <a:pt x="5744" y="1209"/>
                  </a:lnTo>
                  <a:lnTo>
                    <a:pt x="5749" y="1190"/>
                  </a:lnTo>
                  <a:lnTo>
                    <a:pt x="5713" y="1175"/>
                  </a:lnTo>
                  <a:lnTo>
                    <a:pt x="5709" y="1194"/>
                  </a:lnTo>
                  <a:close/>
                  <a:moveTo>
                    <a:pt x="5638" y="1166"/>
                  </a:moveTo>
                  <a:lnTo>
                    <a:pt x="5673" y="1180"/>
                  </a:lnTo>
                  <a:lnTo>
                    <a:pt x="5680" y="1164"/>
                  </a:lnTo>
                  <a:lnTo>
                    <a:pt x="5645" y="1149"/>
                  </a:lnTo>
                  <a:lnTo>
                    <a:pt x="5638" y="1166"/>
                  </a:lnTo>
                  <a:close/>
                  <a:moveTo>
                    <a:pt x="5567" y="1140"/>
                  </a:moveTo>
                  <a:lnTo>
                    <a:pt x="5602" y="1154"/>
                  </a:lnTo>
                  <a:lnTo>
                    <a:pt x="5609" y="1135"/>
                  </a:lnTo>
                  <a:lnTo>
                    <a:pt x="5574" y="1123"/>
                  </a:lnTo>
                  <a:lnTo>
                    <a:pt x="5567" y="1140"/>
                  </a:lnTo>
                  <a:close/>
                  <a:moveTo>
                    <a:pt x="5496" y="1114"/>
                  </a:moveTo>
                  <a:lnTo>
                    <a:pt x="5531" y="1126"/>
                  </a:lnTo>
                  <a:lnTo>
                    <a:pt x="5538" y="1109"/>
                  </a:lnTo>
                  <a:lnTo>
                    <a:pt x="5503" y="1095"/>
                  </a:lnTo>
                  <a:lnTo>
                    <a:pt x="5496" y="1114"/>
                  </a:lnTo>
                  <a:close/>
                  <a:moveTo>
                    <a:pt x="5425" y="1086"/>
                  </a:moveTo>
                  <a:lnTo>
                    <a:pt x="5460" y="1100"/>
                  </a:lnTo>
                  <a:lnTo>
                    <a:pt x="5467" y="1081"/>
                  </a:lnTo>
                  <a:lnTo>
                    <a:pt x="5432" y="1069"/>
                  </a:lnTo>
                  <a:lnTo>
                    <a:pt x="5425" y="1086"/>
                  </a:lnTo>
                  <a:close/>
                  <a:moveTo>
                    <a:pt x="5354" y="1060"/>
                  </a:moveTo>
                  <a:lnTo>
                    <a:pt x="5389" y="1074"/>
                  </a:lnTo>
                  <a:lnTo>
                    <a:pt x="5396" y="1055"/>
                  </a:lnTo>
                  <a:lnTo>
                    <a:pt x="5361" y="1041"/>
                  </a:lnTo>
                  <a:lnTo>
                    <a:pt x="5354" y="1060"/>
                  </a:lnTo>
                  <a:close/>
                  <a:moveTo>
                    <a:pt x="5283" y="1031"/>
                  </a:moveTo>
                  <a:lnTo>
                    <a:pt x="5318" y="1045"/>
                  </a:lnTo>
                  <a:lnTo>
                    <a:pt x="5325" y="1029"/>
                  </a:lnTo>
                  <a:lnTo>
                    <a:pt x="5290" y="1015"/>
                  </a:lnTo>
                  <a:lnTo>
                    <a:pt x="5283" y="1031"/>
                  </a:lnTo>
                  <a:close/>
                  <a:moveTo>
                    <a:pt x="5212" y="1005"/>
                  </a:moveTo>
                  <a:lnTo>
                    <a:pt x="5247" y="1019"/>
                  </a:lnTo>
                  <a:lnTo>
                    <a:pt x="5255" y="1000"/>
                  </a:lnTo>
                  <a:lnTo>
                    <a:pt x="5219" y="989"/>
                  </a:lnTo>
                  <a:lnTo>
                    <a:pt x="5212" y="1005"/>
                  </a:lnTo>
                  <a:close/>
                  <a:moveTo>
                    <a:pt x="5141" y="979"/>
                  </a:moveTo>
                  <a:lnTo>
                    <a:pt x="5176" y="991"/>
                  </a:lnTo>
                  <a:lnTo>
                    <a:pt x="5184" y="974"/>
                  </a:lnTo>
                  <a:lnTo>
                    <a:pt x="5148" y="960"/>
                  </a:lnTo>
                  <a:lnTo>
                    <a:pt x="5141" y="979"/>
                  </a:lnTo>
                  <a:close/>
                  <a:moveTo>
                    <a:pt x="5072" y="951"/>
                  </a:moveTo>
                  <a:lnTo>
                    <a:pt x="5106" y="965"/>
                  </a:lnTo>
                  <a:lnTo>
                    <a:pt x="5113" y="946"/>
                  </a:lnTo>
                  <a:lnTo>
                    <a:pt x="5077" y="934"/>
                  </a:lnTo>
                  <a:lnTo>
                    <a:pt x="5072" y="951"/>
                  </a:lnTo>
                  <a:close/>
                  <a:moveTo>
                    <a:pt x="5001" y="925"/>
                  </a:moveTo>
                  <a:lnTo>
                    <a:pt x="5037" y="939"/>
                  </a:lnTo>
                  <a:lnTo>
                    <a:pt x="5042" y="920"/>
                  </a:lnTo>
                  <a:lnTo>
                    <a:pt x="5006" y="906"/>
                  </a:lnTo>
                  <a:lnTo>
                    <a:pt x="5001" y="925"/>
                  </a:lnTo>
                  <a:close/>
                  <a:moveTo>
                    <a:pt x="4931" y="896"/>
                  </a:moveTo>
                  <a:lnTo>
                    <a:pt x="4966" y="911"/>
                  </a:lnTo>
                  <a:lnTo>
                    <a:pt x="4973" y="894"/>
                  </a:lnTo>
                  <a:lnTo>
                    <a:pt x="4938" y="880"/>
                  </a:lnTo>
                  <a:lnTo>
                    <a:pt x="4931" y="896"/>
                  </a:lnTo>
                  <a:close/>
                  <a:moveTo>
                    <a:pt x="4860" y="870"/>
                  </a:moveTo>
                  <a:lnTo>
                    <a:pt x="4895" y="885"/>
                  </a:lnTo>
                  <a:lnTo>
                    <a:pt x="4902" y="866"/>
                  </a:lnTo>
                  <a:lnTo>
                    <a:pt x="4867" y="854"/>
                  </a:lnTo>
                  <a:lnTo>
                    <a:pt x="4860" y="870"/>
                  </a:lnTo>
                  <a:close/>
                  <a:moveTo>
                    <a:pt x="4789" y="844"/>
                  </a:moveTo>
                  <a:lnTo>
                    <a:pt x="4824" y="856"/>
                  </a:lnTo>
                  <a:lnTo>
                    <a:pt x="4831" y="840"/>
                  </a:lnTo>
                  <a:lnTo>
                    <a:pt x="4796" y="825"/>
                  </a:lnTo>
                  <a:lnTo>
                    <a:pt x="4789" y="844"/>
                  </a:lnTo>
                  <a:close/>
                  <a:moveTo>
                    <a:pt x="4718" y="816"/>
                  </a:moveTo>
                  <a:lnTo>
                    <a:pt x="4753" y="830"/>
                  </a:lnTo>
                  <a:lnTo>
                    <a:pt x="4760" y="814"/>
                  </a:lnTo>
                  <a:lnTo>
                    <a:pt x="4725" y="799"/>
                  </a:lnTo>
                  <a:lnTo>
                    <a:pt x="4718" y="816"/>
                  </a:lnTo>
                  <a:close/>
                  <a:moveTo>
                    <a:pt x="4647" y="790"/>
                  </a:moveTo>
                  <a:lnTo>
                    <a:pt x="4682" y="804"/>
                  </a:lnTo>
                  <a:lnTo>
                    <a:pt x="4689" y="785"/>
                  </a:lnTo>
                  <a:lnTo>
                    <a:pt x="4654" y="771"/>
                  </a:lnTo>
                  <a:lnTo>
                    <a:pt x="4647" y="790"/>
                  </a:lnTo>
                  <a:close/>
                  <a:moveTo>
                    <a:pt x="4576" y="762"/>
                  </a:moveTo>
                  <a:lnTo>
                    <a:pt x="4611" y="776"/>
                  </a:lnTo>
                  <a:lnTo>
                    <a:pt x="4618" y="759"/>
                  </a:lnTo>
                  <a:lnTo>
                    <a:pt x="4583" y="745"/>
                  </a:lnTo>
                  <a:lnTo>
                    <a:pt x="4576" y="762"/>
                  </a:lnTo>
                  <a:close/>
                  <a:moveTo>
                    <a:pt x="4505" y="736"/>
                  </a:moveTo>
                  <a:lnTo>
                    <a:pt x="4540" y="750"/>
                  </a:lnTo>
                  <a:lnTo>
                    <a:pt x="4547" y="731"/>
                  </a:lnTo>
                  <a:lnTo>
                    <a:pt x="4512" y="719"/>
                  </a:lnTo>
                  <a:lnTo>
                    <a:pt x="4505" y="736"/>
                  </a:lnTo>
                  <a:close/>
                  <a:moveTo>
                    <a:pt x="4434" y="710"/>
                  </a:moveTo>
                  <a:lnTo>
                    <a:pt x="4469" y="721"/>
                  </a:lnTo>
                  <a:lnTo>
                    <a:pt x="4476" y="705"/>
                  </a:lnTo>
                  <a:lnTo>
                    <a:pt x="4441" y="691"/>
                  </a:lnTo>
                  <a:lnTo>
                    <a:pt x="4434" y="710"/>
                  </a:lnTo>
                  <a:close/>
                  <a:moveTo>
                    <a:pt x="4365" y="681"/>
                  </a:moveTo>
                  <a:lnTo>
                    <a:pt x="4398" y="695"/>
                  </a:lnTo>
                  <a:lnTo>
                    <a:pt x="4406" y="679"/>
                  </a:lnTo>
                  <a:lnTo>
                    <a:pt x="4370" y="665"/>
                  </a:lnTo>
                  <a:lnTo>
                    <a:pt x="4365" y="681"/>
                  </a:lnTo>
                  <a:close/>
                  <a:moveTo>
                    <a:pt x="4294" y="655"/>
                  </a:moveTo>
                  <a:lnTo>
                    <a:pt x="4330" y="669"/>
                  </a:lnTo>
                  <a:lnTo>
                    <a:pt x="4335" y="650"/>
                  </a:lnTo>
                  <a:lnTo>
                    <a:pt x="4299" y="636"/>
                  </a:lnTo>
                  <a:lnTo>
                    <a:pt x="4294" y="655"/>
                  </a:lnTo>
                  <a:close/>
                  <a:moveTo>
                    <a:pt x="4223" y="629"/>
                  </a:moveTo>
                  <a:lnTo>
                    <a:pt x="4259" y="641"/>
                  </a:lnTo>
                  <a:lnTo>
                    <a:pt x="4266" y="624"/>
                  </a:lnTo>
                  <a:lnTo>
                    <a:pt x="4231" y="610"/>
                  </a:lnTo>
                  <a:lnTo>
                    <a:pt x="4223" y="629"/>
                  </a:lnTo>
                  <a:close/>
                  <a:moveTo>
                    <a:pt x="4153" y="601"/>
                  </a:moveTo>
                  <a:lnTo>
                    <a:pt x="4188" y="615"/>
                  </a:lnTo>
                  <a:lnTo>
                    <a:pt x="4195" y="596"/>
                  </a:lnTo>
                  <a:lnTo>
                    <a:pt x="4160" y="584"/>
                  </a:lnTo>
                  <a:lnTo>
                    <a:pt x="4153" y="601"/>
                  </a:lnTo>
                  <a:close/>
                  <a:moveTo>
                    <a:pt x="4082" y="575"/>
                  </a:moveTo>
                  <a:lnTo>
                    <a:pt x="4117" y="587"/>
                  </a:lnTo>
                  <a:lnTo>
                    <a:pt x="4124" y="570"/>
                  </a:lnTo>
                  <a:lnTo>
                    <a:pt x="4089" y="556"/>
                  </a:lnTo>
                  <a:lnTo>
                    <a:pt x="4082" y="575"/>
                  </a:lnTo>
                  <a:close/>
                  <a:moveTo>
                    <a:pt x="4011" y="546"/>
                  </a:moveTo>
                  <a:lnTo>
                    <a:pt x="4046" y="561"/>
                  </a:lnTo>
                  <a:lnTo>
                    <a:pt x="4053" y="544"/>
                  </a:lnTo>
                  <a:lnTo>
                    <a:pt x="4018" y="530"/>
                  </a:lnTo>
                  <a:lnTo>
                    <a:pt x="4011" y="546"/>
                  </a:lnTo>
                  <a:close/>
                  <a:moveTo>
                    <a:pt x="3940" y="520"/>
                  </a:moveTo>
                  <a:lnTo>
                    <a:pt x="3975" y="535"/>
                  </a:lnTo>
                  <a:lnTo>
                    <a:pt x="3982" y="516"/>
                  </a:lnTo>
                  <a:lnTo>
                    <a:pt x="3947" y="501"/>
                  </a:lnTo>
                  <a:lnTo>
                    <a:pt x="3940" y="520"/>
                  </a:lnTo>
                  <a:close/>
                  <a:moveTo>
                    <a:pt x="3869" y="494"/>
                  </a:moveTo>
                  <a:lnTo>
                    <a:pt x="3904" y="506"/>
                  </a:lnTo>
                  <a:lnTo>
                    <a:pt x="3911" y="490"/>
                  </a:lnTo>
                  <a:lnTo>
                    <a:pt x="3876" y="475"/>
                  </a:lnTo>
                  <a:lnTo>
                    <a:pt x="3869" y="494"/>
                  </a:lnTo>
                  <a:close/>
                  <a:moveTo>
                    <a:pt x="3798" y="466"/>
                  </a:moveTo>
                  <a:lnTo>
                    <a:pt x="3833" y="480"/>
                  </a:lnTo>
                  <a:lnTo>
                    <a:pt x="3840" y="461"/>
                  </a:lnTo>
                  <a:lnTo>
                    <a:pt x="3805" y="449"/>
                  </a:lnTo>
                  <a:lnTo>
                    <a:pt x="3798" y="466"/>
                  </a:lnTo>
                  <a:close/>
                  <a:moveTo>
                    <a:pt x="3727" y="440"/>
                  </a:moveTo>
                  <a:lnTo>
                    <a:pt x="3762" y="452"/>
                  </a:lnTo>
                  <a:lnTo>
                    <a:pt x="3769" y="435"/>
                  </a:lnTo>
                  <a:lnTo>
                    <a:pt x="3734" y="421"/>
                  </a:lnTo>
                  <a:lnTo>
                    <a:pt x="3727" y="440"/>
                  </a:lnTo>
                  <a:close/>
                  <a:moveTo>
                    <a:pt x="3658" y="412"/>
                  </a:moveTo>
                  <a:lnTo>
                    <a:pt x="3691" y="426"/>
                  </a:lnTo>
                  <a:lnTo>
                    <a:pt x="3698" y="409"/>
                  </a:lnTo>
                  <a:lnTo>
                    <a:pt x="3663" y="395"/>
                  </a:lnTo>
                  <a:lnTo>
                    <a:pt x="3658" y="412"/>
                  </a:lnTo>
                  <a:close/>
                  <a:moveTo>
                    <a:pt x="3587" y="386"/>
                  </a:moveTo>
                  <a:lnTo>
                    <a:pt x="3623" y="400"/>
                  </a:lnTo>
                  <a:lnTo>
                    <a:pt x="3628" y="381"/>
                  </a:lnTo>
                  <a:lnTo>
                    <a:pt x="3592" y="367"/>
                  </a:lnTo>
                  <a:lnTo>
                    <a:pt x="3587" y="386"/>
                  </a:lnTo>
                  <a:close/>
                  <a:moveTo>
                    <a:pt x="3516" y="360"/>
                  </a:moveTo>
                  <a:lnTo>
                    <a:pt x="3552" y="371"/>
                  </a:lnTo>
                  <a:lnTo>
                    <a:pt x="3557" y="355"/>
                  </a:lnTo>
                  <a:lnTo>
                    <a:pt x="3523" y="341"/>
                  </a:lnTo>
                  <a:lnTo>
                    <a:pt x="3516" y="360"/>
                  </a:lnTo>
                  <a:close/>
                  <a:moveTo>
                    <a:pt x="3445" y="331"/>
                  </a:moveTo>
                  <a:lnTo>
                    <a:pt x="3481" y="345"/>
                  </a:lnTo>
                  <a:lnTo>
                    <a:pt x="3488" y="326"/>
                  </a:lnTo>
                  <a:lnTo>
                    <a:pt x="3453" y="315"/>
                  </a:lnTo>
                  <a:lnTo>
                    <a:pt x="3445" y="331"/>
                  </a:lnTo>
                  <a:close/>
                  <a:moveTo>
                    <a:pt x="3375" y="305"/>
                  </a:moveTo>
                  <a:lnTo>
                    <a:pt x="3410" y="317"/>
                  </a:lnTo>
                  <a:lnTo>
                    <a:pt x="3417" y="300"/>
                  </a:lnTo>
                  <a:lnTo>
                    <a:pt x="3382" y="286"/>
                  </a:lnTo>
                  <a:lnTo>
                    <a:pt x="3375" y="305"/>
                  </a:lnTo>
                  <a:close/>
                  <a:moveTo>
                    <a:pt x="3304" y="277"/>
                  </a:moveTo>
                  <a:lnTo>
                    <a:pt x="3339" y="291"/>
                  </a:lnTo>
                  <a:lnTo>
                    <a:pt x="3346" y="274"/>
                  </a:lnTo>
                  <a:lnTo>
                    <a:pt x="3311" y="260"/>
                  </a:lnTo>
                  <a:lnTo>
                    <a:pt x="3304" y="277"/>
                  </a:lnTo>
                  <a:close/>
                  <a:moveTo>
                    <a:pt x="3233" y="251"/>
                  </a:moveTo>
                  <a:lnTo>
                    <a:pt x="3268" y="265"/>
                  </a:lnTo>
                  <a:lnTo>
                    <a:pt x="3275" y="246"/>
                  </a:lnTo>
                  <a:lnTo>
                    <a:pt x="3240" y="232"/>
                  </a:lnTo>
                  <a:lnTo>
                    <a:pt x="3233" y="251"/>
                  </a:lnTo>
                  <a:close/>
                  <a:moveTo>
                    <a:pt x="3162" y="225"/>
                  </a:moveTo>
                  <a:lnTo>
                    <a:pt x="3197" y="237"/>
                  </a:lnTo>
                  <a:lnTo>
                    <a:pt x="3204" y="220"/>
                  </a:lnTo>
                  <a:lnTo>
                    <a:pt x="3169" y="206"/>
                  </a:lnTo>
                  <a:lnTo>
                    <a:pt x="3162" y="225"/>
                  </a:lnTo>
                  <a:close/>
                  <a:moveTo>
                    <a:pt x="3091" y="196"/>
                  </a:moveTo>
                  <a:lnTo>
                    <a:pt x="3126" y="211"/>
                  </a:lnTo>
                  <a:lnTo>
                    <a:pt x="3133" y="192"/>
                  </a:lnTo>
                  <a:lnTo>
                    <a:pt x="3098" y="180"/>
                  </a:lnTo>
                  <a:lnTo>
                    <a:pt x="3091" y="196"/>
                  </a:lnTo>
                  <a:close/>
                  <a:moveTo>
                    <a:pt x="3022" y="180"/>
                  </a:moveTo>
                  <a:lnTo>
                    <a:pt x="3053" y="182"/>
                  </a:lnTo>
                  <a:lnTo>
                    <a:pt x="3055" y="182"/>
                  </a:lnTo>
                  <a:lnTo>
                    <a:pt x="3062" y="166"/>
                  </a:lnTo>
                  <a:lnTo>
                    <a:pt x="3058" y="163"/>
                  </a:lnTo>
                  <a:lnTo>
                    <a:pt x="3058" y="163"/>
                  </a:lnTo>
                  <a:lnTo>
                    <a:pt x="3022" y="161"/>
                  </a:lnTo>
                  <a:lnTo>
                    <a:pt x="3022" y="180"/>
                  </a:lnTo>
                  <a:close/>
                  <a:moveTo>
                    <a:pt x="2946" y="177"/>
                  </a:moveTo>
                  <a:lnTo>
                    <a:pt x="2984" y="177"/>
                  </a:lnTo>
                  <a:lnTo>
                    <a:pt x="2984" y="158"/>
                  </a:lnTo>
                  <a:lnTo>
                    <a:pt x="2946" y="158"/>
                  </a:lnTo>
                  <a:lnTo>
                    <a:pt x="2946" y="177"/>
                  </a:lnTo>
                  <a:close/>
                  <a:moveTo>
                    <a:pt x="2871" y="173"/>
                  </a:moveTo>
                  <a:lnTo>
                    <a:pt x="2909" y="175"/>
                  </a:lnTo>
                  <a:lnTo>
                    <a:pt x="2909" y="156"/>
                  </a:lnTo>
                  <a:lnTo>
                    <a:pt x="2871" y="154"/>
                  </a:lnTo>
                  <a:lnTo>
                    <a:pt x="2871" y="173"/>
                  </a:lnTo>
                  <a:close/>
                  <a:moveTo>
                    <a:pt x="2795" y="168"/>
                  </a:moveTo>
                  <a:lnTo>
                    <a:pt x="2833" y="170"/>
                  </a:lnTo>
                  <a:lnTo>
                    <a:pt x="2833" y="151"/>
                  </a:lnTo>
                  <a:lnTo>
                    <a:pt x="2795" y="149"/>
                  </a:lnTo>
                  <a:lnTo>
                    <a:pt x="2795" y="168"/>
                  </a:lnTo>
                  <a:close/>
                  <a:moveTo>
                    <a:pt x="2719" y="163"/>
                  </a:moveTo>
                  <a:lnTo>
                    <a:pt x="2757" y="166"/>
                  </a:lnTo>
                  <a:lnTo>
                    <a:pt x="2757" y="147"/>
                  </a:lnTo>
                  <a:lnTo>
                    <a:pt x="2719" y="144"/>
                  </a:lnTo>
                  <a:lnTo>
                    <a:pt x="2719" y="163"/>
                  </a:lnTo>
                  <a:close/>
                  <a:moveTo>
                    <a:pt x="2644" y="161"/>
                  </a:moveTo>
                  <a:lnTo>
                    <a:pt x="2682" y="163"/>
                  </a:lnTo>
                  <a:lnTo>
                    <a:pt x="2682" y="144"/>
                  </a:lnTo>
                  <a:lnTo>
                    <a:pt x="2644" y="142"/>
                  </a:lnTo>
                  <a:lnTo>
                    <a:pt x="2644" y="161"/>
                  </a:lnTo>
                  <a:close/>
                  <a:moveTo>
                    <a:pt x="2568" y="156"/>
                  </a:moveTo>
                  <a:lnTo>
                    <a:pt x="2606" y="158"/>
                  </a:lnTo>
                  <a:lnTo>
                    <a:pt x="2606" y="140"/>
                  </a:lnTo>
                  <a:lnTo>
                    <a:pt x="2568" y="137"/>
                  </a:lnTo>
                  <a:lnTo>
                    <a:pt x="2568" y="156"/>
                  </a:lnTo>
                  <a:close/>
                  <a:moveTo>
                    <a:pt x="2492" y="151"/>
                  </a:moveTo>
                  <a:lnTo>
                    <a:pt x="2530" y="154"/>
                  </a:lnTo>
                  <a:lnTo>
                    <a:pt x="2530" y="135"/>
                  </a:lnTo>
                  <a:lnTo>
                    <a:pt x="2492" y="132"/>
                  </a:lnTo>
                  <a:lnTo>
                    <a:pt x="2492" y="151"/>
                  </a:lnTo>
                  <a:close/>
                  <a:moveTo>
                    <a:pt x="2417" y="149"/>
                  </a:moveTo>
                  <a:lnTo>
                    <a:pt x="2455" y="149"/>
                  </a:lnTo>
                  <a:lnTo>
                    <a:pt x="2455" y="132"/>
                  </a:lnTo>
                  <a:lnTo>
                    <a:pt x="2417" y="130"/>
                  </a:lnTo>
                  <a:lnTo>
                    <a:pt x="2417" y="149"/>
                  </a:lnTo>
                  <a:close/>
                  <a:moveTo>
                    <a:pt x="2341" y="144"/>
                  </a:moveTo>
                  <a:lnTo>
                    <a:pt x="2379" y="147"/>
                  </a:lnTo>
                  <a:lnTo>
                    <a:pt x="2381" y="128"/>
                  </a:lnTo>
                  <a:lnTo>
                    <a:pt x="2343" y="125"/>
                  </a:lnTo>
                  <a:lnTo>
                    <a:pt x="2341" y="144"/>
                  </a:lnTo>
                  <a:close/>
                  <a:moveTo>
                    <a:pt x="2265" y="140"/>
                  </a:moveTo>
                  <a:lnTo>
                    <a:pt x="2303" y="142"/>
                  </a:lnTo>
                  <a:lnTo>
                    <a:pt x="2306" y="123"/>
                  </a:lnTo>
                  <a:lnTo>
                    <a:pt x="2268" y="121"/>
                  </a:lnTo>
                  <a:lnTo>
                    <a:pt x="2265" y="140"/>
                  </a:lnTo>
                  <a:close/>
                  <a:moveTo>
                    <a:pt x="2190" y="137"/>
                  </a:moveTo>
                  <a:lnTo>
                    <a:pt x="2228" y="137"/>
                  </a:lnTo>
                  <a:lnTo>
                    <a:pt x="2230" y="118"/>
                  </a:lnTo>
                  <a:lnTo>
                    <a:pt x="2192" y="118"/>
                  </a:lnTo>
                  <a:lnTo>
                    <a:pt x="2190" y="137"/>
                  </a:lnTo>
                  <a:close/>
                  <a:moveTo>
                    <a:pt x="2114" y="132"/>
                  </a:moveTo>
                  <a:lnTo>
                    <a:pt x="2152" y="135"/>
                  </a:lnTo>
                  <a:lnTo>
                    <a:pt x="2154" y="116"/>
                  </a:lnTo>
                  <a:lnTo>
                    <a:pt x="2116" y="114"/>
                  </a:lnTo>
                  <a:lnTo>
                    <a:pt x="2114" y="132"/>
                  </a:lnTo>
                  <a:close/>
                  <a:moveTo>
                    <a:pt x="2038" y="128"/>
                  </a:moveTo>
                  <a:lnTo>
                    <a:pt x="2076" y="130"/>
                  </a:lnTo>
                  <a:lnTo>
                    <a:pt x="2079" y="111"/>
                  </a:lnTo>
                  <a:lnTo>
                    <a:pt x="2041" y="109"/>
                  </a:lnTo>
                  <a:lnTo>
                    <a:pt x="2038" y="128"/>
                  </a:lnTo>
                  <a:close/>
                  <a:moveTo>
                    <a:pt x="1963" y="123"/>
                  </a:moveTo>
                  <a:lnTo>
                    <a:pt x="2001" y="125"/>
                  </a:lnTo>
                  <a:lnTo>
                    <a:pt x="2003" y="106"/>
                  </a:lnTo>
                  <a:lnTo>
                    <a:pt x="1965" y="104"/>
                  </a:lnTo>
                  <a:lnTo>
                    <a:pt x="1963" y="123"/>
                  </a:lnTo>
                  <a:close/>
                  <a:moveTo>
                    <a:pt x="1887" y="121"/>
                  </a:moveTo>
                  <a:lnTo>
                    <a:pt x="1925" y="123"/>
                  </a:lnTo>
                  <a:lnTo>
                    <a:pt x="1927" y="104"/>
                  </a:lnTo>
                  <a:lnTo>
                    <a:pt x="1889" y="102"/>
                  </a:lnTo>
                  <a:lnTo>
                    <a:pt x="1887" y="121"/>
                  </a:lnTo>
                  <a:close/>
                  <a:moveTo>
                    <a:pt x="1811" y="116"/>
                  </a:moveTo>
                  <a:lnTo>
                    <a:pt x="1849" y="118"/>
                  </a:lnTo>
                  <a:lnTo>
                    <a:pt x="1852" y="99"/>
                  </a:lnTo>
                  <a:lnTo>
                    <a:pt x="1814" y="97"/>
                  </a:lnTo>
                  <a:lnTo>
                    <a:pt x="1811" y="116"/>
                  </a:lnTo>
                  <a:close/>
                  <a:moveTo>
                    <a:pt x="1736" y="111"/>
                  </a:moveTo>
                  <a:lnTo>
                    <a:pt x="1774" y="114"/>
                  </a:lnTo>
                  <a:lnTo>
                    <a:pt x="1776" y="95"/>
                  </a:lnTo>
                  <a:lnTo>
                    <a:pt x="1738" y="92"/>
                  </a:lnTo>
                  <a:lnTo>
                    <a:pt x="1736" y="111"/>
                  </a:lnTo>
                  <a:close/>
                  <a:moveTo>
                    <a:pt x="1662" y="109"/>
                  </a:moveTo>
                  <a:lnTo>
                    <a:pt x="1698" y="109"/>
                  </a:lnTo>
                  <a:lnTo>
                    <a:pt x="1700" y="92"/>
                  </a:lnTo>
                  <a:lnTo>
                    <a:pt x="1662" y="90"/>
                  </a:lnTo>
                  <a:lnTo>
                    <a:pt x="1662" y="109"/>
                  </a:lnTo>
                  <a:close/>
                  <a:moveTo>
                    <a:pt x="1587" y="104"/>
                  </a:moveTo>
                  <a:lnTo>
                    <a:pt x="1625" y="106"/>
                  </a:lnTo>
                  <a:lnTo>
                    <a:pt x="1625" y="88"/>
                  </a:lnTo>
                  <a:lnTo>
                    <a:pt x="1587" y="85"/>
                  </a:lnTo>
                  <a:lnTo>
                    <a:pt x="1587" y="104"/>
                  </a:lnTo>
                  <a:close/>
                  <a:moveTo>
                    <a:pt x="1511" y="99"/>
                  </a:moveTo>
                  <a:lnTo>
                    <a:pt x="1549" y="102"/>
                  </a:lnTo>
                  <a:lnTo>
                    <a:pt x="1549" y="83"/>
                  </a:lnTo>
                  <a:lnTo>
                    <a:pt x="1511" y="80"/>
                  </a:lnTo>
                  <a:lnTo>
                    <a:pt x="1511" y="99"/>
                  </a:lnTo>
                  <a:close/>
                  <a:moveTo>
                    <a:pt x="1435" y="97"/>
                  </a:moveTo>
                  <a:lnTo>
                    <a:pt x="1473" y="97"/>
                  </a:lnTo>
                  <a:lnTo>
                    <a:pt x="1473" y="78"/>
                  </a:lnTo>
                  <a:lnTo>
                    <a:pt x="1435" y="78"/>
                  </a:lnTo>
                  <a:lnTo>
                    <a:pt x="1435" y="97"/>
                  </a:lnTo>
                  <a:close/>
                  <a:moveTo>
                    <a:pt x="1360" y="92"/>
                  </a:moveTo>
                  <a:lnTo>
                    <a:pt x="1398" y="95"/>
                  </a:lnTo>
                  <a:lnTo>
                    <a:pt x="1398" y="76"/>
                  </a:lnTo>
                  <a:lnTo>
                    <a:pt x="1360" y="73"/>
                  </a:lnTo>
                  <a:lnTo>
                    <a:pt x="1360" y="92"/>
                  </a:lnTo>
                  <a:close/>
                  <a:moveTo>
                    <a:pt x="1284" y="88"/>
                  </a:moveTo>
                  <a:lnTo>
                    <a:pt x="1322" y="90"/>
                  </a:lnTo>
                  <a:lnTo>
                    <a:pt x="1322" y="71"/>
                  </a:lnTo>
                  <a:lnTo>
                    <a:pt x="1284" y="69"/>
                  </a:lnTo>
                  <a:lnTo>
                    <a:pt x="1284" y="88"/>
                  </a:lnTo>
                  <a:close/>
                  <a:moveTo>
                    <a:pt x="1208" y="83"/>
                  </a:moveTo>
                  <a:lnTo>
                    <a:pt x="1246" y="85"/>
                  </a:lnTo>
                  <a:lnTo>
                    <a:pt x="1246" y="66"/>
                  </a:lnTo>
                  <a:lnTo>
                    <a:pt x="1208" y="64"/>
                  </a:lnTo>
                  <a:lnTo>
                    <a:pt x="1208" y="83"/>
                  </a:lnTo>
                  <a:close/>
                  <a:moveTo>
                    <a:pt x="1133" y="80"/>
                  </a:moveTo>
                  <a:lnTo>
                    <a:pt x="1171" y="83"/>
                  </a:lnTo>
                  <a:lnTo>
                    <a:pt x="1171" y="64"/>
                  </a:lnTo>
                  <a:lnTo>
                    <a:pt x="1133" y="62"/>
                  </a:lnTo>
                  <a:lnTo>
                    <a:pt x="1133" y="80"/>
                  </a:lnTo>
                  <a:close/>
                  <a:moveTo>
                    <a:pt x="1057" y="76"/>
                  </a:moveTo>
                  <a:lnTo>
                    <a:pt x="1095" y="78"/>
                  </a:lnTo>
                  <a:lnTo>
                    <a:pt x="1095" y="59"/>
                  </a:lnTo>
                  <a:lnTo>
                    <a:pt x="1057" y="57"/>
                  </a:lnTo>
                  <a:lnTo>
                    <a:pt x="1057" y="76"/>
                  </a:lnTo>
                  <a:close/>
                  <a:moveTo>
                    <a:pt x="981" y="71"/>
                  </a:moveTo>
                  <a:lnTo>
                    <a:pt x="1019" y="73"/>
                  </a:lnTo>
                  <a:lnTo>
                    <a:pt x="1019" y="54"/>
                  </a:lnTo>
                  <a:lnTo>
                    <a:pt x="981" y="52"/>
                  </a:lnTo>
                  <a:lnTo>
                    <a:pt x="981" y="71"/>
                  </a:lnTo>
                  <a:close/>
                  <a:moveTo>
                    <a:pt x="906" y="69"/>
                  </a:moveTo>
                  <a:lnTo>
                    <a:pt x="944" y="69"/>
                  </a:lnTo>
                  <a:lnTo>
                    <a:pt x="944" y="50"/>
                  </a:lnTo>
                  <a:lnTo>
                    <a:pt x="906" y="50"/>
                  </a:lnTo>
                  <a:lnTo>
                    <a:pt x="906" y="69"/>
                  </a:lnTo>
                  <a:close/>
                  <a:moveTo>
                    <a:pt x="830" y="64"/>
                  </a:moveTo>
                  <a:lnTo>
                    <a:pt x="868" y="66"/>
                  </a:lnTo>
                  <a:lnTo>
                    <a:pt x="868" y="47"/>
                  </a:lnTo>
                  <a:lnTo>
                    <a:pt x="830" y="45"/>
                  </a:lnTo>
                  <a:lnTo>
                    <a:pt x="830" y="64"/>
                  </a:lnTo>
                  <a:close/>
                  <a:moveTo>
                    <a:pt x="754" y="59"/>
                  </a:moveTo>
                  <a:lnTo>
                    <a:pt x="792" y="62"/>
                  </a:lnTo>
                  <a:lnTo>
                    <a:pt x="792" y="43"/>
                  </a:lnTo>
                  <a:lnTo>
                    <a:pt x="754" y="40"/>
                  </a:lnTo>
                  <a:lnTo>
                    <a:pt x="754" y="59"/>
                  </a:lnTo>
                  <a:close/>
                  <a:moveTo>
                    <a:pt x="679" y="57"/>
                  </a:moveTo>
                  <a:lnTo>
                    <a:pt x="716" y="57"/>
                  </a:lnTo>
                  <a:lnTo>
                    <a:pt x="719" y="38"/>
                  </a:lnTo>
                  <a:lnTo>
                    <a:pt x="681" y="38"/>
                  </a:lnTo>
                  <a:lnTo>
                    <a:pt x="679" y="57"/>
                  </a:lnTo>
                  <a:close/>
                  <a:moveTo>
                    <a:pt x="603" y="52"/>
                  </a:moveTo>
                  <a:lnTo>
                    <a:pt x="641" y="54"/>
                  </a:lnTo>
                  <a:lnTo>
                    <a:pt x="643" y="35"/>
                  </a:lnTo>
                  <a:lnTo>
                    <a:pt x="605" y="33"/>
                  </a:lnTo>
                  <a:lnTo>
                    <a:pt x="603" y="52"/>
                  </a:lnTo>
                  <a:close/>
                  <a:moveTo>
                    <a:pt x="527" y="47"/>
                  </a:moveTo>
                  <a:lnTo>
                    <a:pt x="565" y="50"/>
                  </a:lnTo>
                  <a:lnTo>
                    <a:pt x="568" y="31"/>
                  </a:lnTo>
                  <a:lnTo>
                    <a:pt x="530" y="28"/>
                  </a:lnTo>
                  <a:lnTo>
                    <a:pt x="527" y="47"/>
                  </a:lnTo>
                  <a:close/>
                  <a:moveTo>
                    <a:pt x="452" y="43"/>
                  </a:moveTo>
                  <a:lnTo>
                    <a:pt x="489" y="45"/>
                  </a:lnTo>
                  <a:lnTo>
                    <a:pt x="492" y="26"/>
                  </a:lnTo>
                  <a:lnTo>
                    <a:pt x="454" y="24"/>
                  </a:lnTo>
                  <a:lnTo>
                    <a:pt x="452" y="43"/>
                  </a:lnTo>
                  <a:close/>
                  <a:moveTo>
                    <a:pt x="376" y="40"/>
                  </a:moveTo>
                  <a:lnTo>
                    <a:pt x="414" y="43"/>
                  </a:lnTo>
                  <a:lnTo>
                    <a:pt x="416" y="24"/>
                  </a:lnTo>
                  <a:lnTo>
                    <a:pt x="378" y="21"/>
                  </a:lnTo>
                  <a:lnTo>
                    <a:pt x="376" y="40"/>
                  </a:lnTo>
                  <a:close/>
                  <a:moveTo>
                    <a:pt x="300" y="35"/>
                  </a:moveTo>
                  <a:lnTo>
                    <a:pt x="338" y="38"/>
                  </a:lnTo>
                  <a:lnTo>
                    <a:pt x="340" y="19"/>
                  </a:lnTo>
                  <a:lnTo>
                    <a:pt x="303" y="17"/>
                  </a:lnTo>
                  <a:lnTo>
                    <a:pt x="300" y="35"/>
                  </a:lnTo>
                  <a:close/>
                  <a:moveTo>
                    <a:pt x="225" y="31"/>
                  </a:moveTo>
                  <a:lnTo>
                    <a:pt x="262" y="33"/>
                  </a:lnTo>
                  <a:lnTo>
                    <a:pt x="265" y="14"/>
                  </a:lnTo>
                  <a:lnTo>
                    <a:pt x="227" y="12"/>
                  </a:lnTo>
                  <a:lnTo>
                    <a:pt x="225" y="31"/>
                  </a:lnTo>
                  <a:close/>
                  <a:moveTo>
                    <a:pt x="149" y="28"/>
                  </a:moveTo>
                  <a:lnTo>
                    <a:pt x="187" y="28"/>
                  </a:lnTo>
                  <a:lnTo>
                    <a:pt x="189" y="9"/>
                  </a:lnTo>
                  <a:lnTo>
                    <a:pt x="151" y="9"/>
                  </a:lnTo>
                  <a:lnTo>
                    <a:pt x="149" y="28"/>
                  </a:lnTo>
                  <a:close/>
                  <a:moveTo>
                    <a:pt x="73" y="24"/>
                  </a:moveTo>
                  <a:lnTo>
                    <a:pt x="111" y="26"/>
                  </a:lnTo>
                  <a:lnTo>
                    <a:pt x="113" y="7"/>
                  </a:lnTo>
                  <a:lnTo>
                    <a:pt x="76" y="5"/>
                  </a:lnTo>
                  <a:lnTo>
                    <a:pt x="73" y="24"/>
                  </a:lnTo>
                  <a:close/>
                  <a:moveTo>
                    <a:pt x="0" y="19"/>
                  </a:moveTo>
                  <a:lnTo>
                    <a:pt x="35" y="21"/>
                  </a:lnTo>
                  <a:lnTo>
                    <a:pt x="38" y="2"/>
                  </a:lnTo>
                  <a:lnTo>
                    <a:pt x="0" y="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3" name="Google Shape;443;p24"/>
            <p:cNvSpPr/>
            <p:nvPr/>
          </p:nvSpPr>
          <p:spPr>
            <a:xfrm>
              <a:off x="6082670" y="3312072"/>
              <a:ext cx="2304686" cy="110346"/>
            </a:xfrm>
            <a:custGeom>
              <a:rect b="b" l="l" r="r" t="t"/>
              <a:pathLst>
                <a:path extrusionOk="0" h="149" w="3112">
                  <a:moveTo>
                    <a:pt x="12" y="130"/>
                  </a:moveTo>
                  <a:lnTo>
                    <a:pt x="0" y="130"/>
                  </a:lnTo>
                  <a:lnTo>
                    <a:pt x="0" y="149"/>
                  </a:lnTo>
                  <a:lnTo>
                    <a:pt x="12" y="149"/>
                  </a:lnTo>
                  <a:lnTo>
                    <a:pt x="12" y="130"/>
                  </a:lnTo>
                  <a:close/>
                  <a:moveTo>
                    <a:pt x="88" y="125"/>
                  </a:moveTo>
                  <a:lnTo>
                    <a:pt x="50" y="128"/>
                  </a:lnTo>
                  <a:lnTo>
                    <a:pt x="50" y="147"/>
                  </a:lnTo>
                  <a:lnTo>
                    <a:pt x="88" y="144"/>
                  </a:lnTo>
                  <a:lnTo>
                    <a:pt x="88" y="125"/>
                  </a:lnTo>
                  <a:close/>
                  <a:moveTo>
                    <a:pt x="163" y="123"/>
                  </a:moveTo>
                  <a:lnTo>
                    <a:pt x="126" y="125"/>
                  </a:lnTo>
                  <a:lnTo>
                    <a:pt x="126" y="144"/>
                  </a:lnTo>
                  <a:lnTo>
                    <a:pt x="163" y="142"/>
                  </a:lnTo>
                  <a:lnTo>
                    <a:pt x="163" y="123"/>
                  </a:lnTo>
                  <a:close/>
                  <a:moveTo>
                    <a:pt x="237" y="121"/>
                  </a:moveTo>
                  <a:lnTo>
                    <a:pt x="201" y="121"/>
                  </a:lnTo>
                  <a:lnTo>
                    <a:pt x="201" y="140"/>
                  </a:lnTo>
                  <a:lnTo>
                    <a:pt x="239" y="140"/>
                  </a:lnTo>
                  <a:lnTo>
                    <a:pt x="237" y="121"/>
                  </a:lnTo>
                  <a:close/>
                  <a:moveTo>
                    <a:pt x="312" y="118"/>
                  </a:moveTo>
                  <a:lnTo>
                    <a:pt x="275" y="118"/>
                  </a:lnTo>
                  <a:lnTo>
                    <a:pt x="277" y="137"/>
                  </a:lnTo>
                  <a:lnTo>
                    <a:pt x="315" y="135"/>
                  </a:lnTo>
                  <a:lnTo>
                    <a:pt x="312" y="118"/>
                  </a:lnTo>
                  <a:close/>
                  <a:moveTo>
                    <a:pt x="388" y="114"/>
                  </a:moveTo>
                  <a:lnTo>
                    <a:pt x="350" y="116"/>
                  </a:lnTo>
                  <a:lnTo>
                    <a:pt x="353" y="135"/>
                  </a:lnTo>
                  <a:lnTo>
                    <a:pt x="390" y="133"/>
                  </a:lnTo>
                  <a:lnTo>
                    <a:pt x="388" y="114"/>
                  </a:lnTo>
                  <a:close/>
                  <a:moveTo>
                    <a:pt x="464" y="111"/>
                  </a:moveTo>
                  <a:lnTo>
                    <a:pt x="426" y="114"/>
                  </a:lnTo>
                  <a:lnTo>
                    <a:pt x="428" y="133"/>
                  </a:lnTo>
                  <a:lnTo>
                    <a:pt x="466" y="130"/>
                  </a:lnTo>
                  <a:lnTo>
                    <a:pt x="464" y="111"/>
                  </a:lnTo>
                  <a:close/>
                  <a:moveTo>
                    <a:pt x="539" y="109"/>
                  </a:moveTo>
                  <a:lnTo>
                    <a:pt x="502" y="109"/>
                  </a:lnTo>
                  <a:lnTo>
                    <a:pt x="504" y="128"/>
                  </a:lnTo>
                  <a:lnTo>
                    <a:pt x="542" y="128"/>
                  </a:lnTo>
                  <a:lnTo>
                    <a:pt x="539" y="109"/>
                  </a:lnTo>
                  <a:close/>
                  <a:moveTo>
                    <a:pt x="615" y="104"/>
                  </a:moveTo>
                  <a:lnTo>
                    <a:pt x="577" y="107"/>
                  </a:lnTo>
                  <a:lnTo>
                    <a:pt x="580" y="125"/>
                  </a:lnTo>
                  <a:lnTo>
                    <a:pt x="617" y="123"/>
                  </a:lnTo>
                  <a:lnTo>
                    <a:pt x="615" y="104"/>
                  </a:lnTo>
                  <a:close/>
                  <a:moveTo>
                    <a:pt x="691" y="102"/>
                  </a:moveTo>
                  <a:lnTo>
                    <a:pt x="653" y="104"/>
                  </a:lnTo>
                  <a:lnTo>
                    <a:pt x="655" y="123"/>
                  </a:lnTo>
                  <a:lnTo>
                    <a:pt x="693" y="121"/>
                  </a:lnTo>
                  <a:lnTo>
                    <a:pt x="691" y="102"/>
                  </a:lnTo>
                  <a:close/>
                  <a:moveTo>
                    <a:pt x="766" y="99"/>
                  </a:moveTo>
                  <a:lnTo>
                    <a:pt x="729" y="99"/>
                  </a:lnTo>
                  <a:lnTo>
                    <a:pt x="731" y="118"/>
                  </a:lnTo>
                  <a:lnTo>
                    <a:pt x="769" y="118"/>
                  </a:lnTo>
                  <a:lnTo>
                    <a:pt x="766" y="99"/>
                  </a:lnTo>
                  <a:close/>
                  <a:moveTo>
                    <a:pt x="842" y="95"/>
                  </a:moveTo>
                  <a:lnTo>
                    <a:pt x="804" y="97"/>
                  </a:lnTo>
                  <a:lnTo>
                    <a:pt x="807" y="116"/>
                  </a:lnTo>
                  <a:lnTo>
                    <a:pt x="844" y="114"/>
                  </a:lnTo>
                  <a:lnTo>
                    <a:pt x="842" y="95"/>
                  </a:lnTo>
                  <a:close/>
                  <a:moveTo>
                    <a:pt x="918" y="92"/>
                  </a:moveTo>
                  <a:lnTo>
                    <a:pt x="880" y="95"/>
                  </a:lnTo>
                  <a:lnTo>
                    <a:pt x="882" y="114"/>
                  </a:lnTo>
                  <a:lnTo>
                    <a:pt x="920" y="111"/>
                  </a:lnTo>
                  <a:lnTo>
                    <a:pt x="918" y="92"/>
                  </a:lnTo>
                  <a:close/>
                  <a:moveTo>
                    <a:pt x="993" y="90"/>
                  </a:moveTo>
                  <a:lnTo>
                    <a:pt x="956" y="90"/>
                  </a:lnTo>
                  <a:lnTo>
                    <a:pt x="958" y="109"/>
                  </a:lnTo>
                  <a:lnTo>
                    <a:pt x="996" y="109"/>
                  </a:lnTo>
                  <a:lnTo>
                    <a:pt x="993" y="90"/>
                  </a:lnTo>
                  <a:close/>
                  <a:moveTo>
                    <a:pt x="1069" y="85"/>
                  </a:moveTo>
                  <a:lnTo>
                    <a:pt x="1031" y="88"/>
                  </a:lnTo>
                  <a:lnTo>
                    <a:pt x="1034" y="107"/>
                  </a:lnTo>
                  <a:lnTo>
                    <a:pt x="1072" y="104"/>
                  </a:lnTo>
                  <a:lnTo>
                    <a:pt x="1069" y="85"/>
                  </a:lnTo>
                  <a:close/>
                  <a:moveTo>
                    <a:pt x="1145" y="83"/>
                  </a:moveTo>
                  <a:lnTo>
                    <a:pt x="1107" y="85"/>
                  </a:lnTo>
                  <a:lnTo>
                    <a:pt x="1109" y="104"/>
                  </a:lnTo>
                  <a:lnTo>
                    <a:pt x="1145" y="102"/>
                  </a:lnTo>
                  <a:lnTo>
                    <a:pt x="1145" y="83"/>
                  </a:lnTo>
                  <a:close/>
                  <a:moveTo>
                    <a:pt x="1220" y="81"/>
                  </a:moveTo>
                  <a:lnTo>
                    <a:pt x="1183" y="81"/>
                  </a:lnTo>
                  <a:lnTo>
                    <a:pt x="1183" y="99"/>
                  </a:lnTo>
                  <a:lnTo>
                    <a:pt x="1220" y="99"/>
                  </a:lnTo>
                  <a:lnTo>
                    <a:pt x="1220" y="81"/>
                  </a:lnTo>
                  <a:close/>
                  <a:moveTo>
                    <a:pt x="1296" y="76"/>
                  </a:moveTo>
                  <a:lnTo>
                    <a:pt x="1258" y="78"/>
                  </a:lnTo>
                  <a:lnTo>
                    <a:pt x="1258" y="97"/>
                  </a:lnTo>
                  <a:lnTo>
                    <a:pt x="1296" y="95"/>
                  </a:lnTo>
                  <a:lnTo>
                    <a:pt x="1296" y="76"/>
                  </a:lnTo>
                  <a:close/>
                  <a:moveTo>
                    <a:pt x="1372" y="73"/>
                  </a:moveTo>
                  <a:lnTo>
                    <a:pt x="1334" y="76"/>
                  </a:lnTo>
                  <a:lnTo>
                    <a:pt x="1334" y="95"/>
                  </a:lnTo>
                  <a:lnTo>
                    <a:pt x="1372" y="92"/>
                  </a:lnTo>
                  <a:lnTo>
                    <a:pt x="1372" y="73"/>
                  </a:lnTo>
                  <a:close/>
                  <a:moveTo>
                    <a:pt x="1448" y="71"/>
                  </a:moveTo>
                  <a:lnTo>
                    <a:pt x="1410" y="71"/>
                  </a:lnTo>
                  <a:lnTo>
                    <a:pt x="1410" y="90"/>
                  </a:lnTo>
                  <a:lnTo>
                    <a:pt x="1448" y="90"/>
                  </a:lnTo>
                  <a:lnTo>
                    <a:pt x="1448" y="71"/>
                  </a:lnTo>
                  <a:close/>
                  <a:moveTo>
                    <a:pt x="1523" y="66"/>
                  </a:moveTo>
                  <a:lnTo>
                    <a:pt x="1485" y="69"/>
                  </a:lnTo>
                  <a:lnTo>
                    <a:pt x="1485" y="88"/>
                  </a:lnTo>
                  <a:lnTo>
                    <a:pt x="1523" y="85"/>
                  </a:lnTo>
                  <a:lnTo>
                    <a:pt x="1523" y="66"/>
                  </a:lnTo>
                  <a:close/>
                  <a:moveTo>
                    <a:pt x="1599" y="64"/>
                  </a:moveTo>
                  <a:lnTo>
                    <a:pt x="1561" y="66"/>
                  </a:lnTo>
                  <a:lnTo>
                    <a:pt x="1561" y="85"/>
                  </a:lnTo>
                  <a:lnTo>
                    <a:pt x="1599" y="83"/>
                  </a:lnTo>
                  <a:lnTo>
                    <a:pt x="1599" y="64"/>
                  </a:lnTo>
                  <a:close/>
                  <a:moveTo>
                    <a:pt x="1675" y="62"/>
                  </a:moveTo>
                  <a:lnTo>
                    <a:pt x="1637" y="62"/>
                  </a:lnTo>
                  <a:lnTo>
                    <a:pt x="1637" y="81"/>
                  </a:lnTo>
                  <a:lnTo>
                    <a:pt x="1675" y="81"/>
                  </a:lnTo>
                  <a:lnTo>
                    <a:pt x="1675" y="62"/>
                  </a:lnTo>
                  <a:close/>
                  <a:moveTo>
                    <a:pt x="1750" y="57"/>
                  </a:moveTo>
                  <a:lnTo>
                    <a:pt x="1712" y="59"/>
                  </a:lnTo>
                  <a:lnTo>
                    <a:pt x="1712" y="78"/>
                  </a:lnTo>
                  <a:lnTo>
                    <a:pt x="1750" y="76"/>
                  </a:lnTo>
                  <a:lnTo>
                    <a:pt x="1750" y="57"/>
                  </a:lnTo>
                  <a:close/>
                  <a:moveTo>
                    <a:pt x="1826" y="55"/>
                  </a:moveTo>
                  <a:lnTo>
                    <a:pt x="1788" y="57"/>
                  </a:lnTo>
                  <a:lnTo>
                    <a:pt x="1788" y="76"/>
                  </a:lnTo>
                  <a:lnTo>
                    <a:pt x="1826" y="73"/>
                  </a:lnTo>
                  <a:lnTo>
                    <a:pt x="1826" y="55"/>
                  </a:lnTo>
                  <a:close/>
                  <a:moveTo>
                    <a:pt x="1902" y="52"/>
                  </a:moveTo>
                  <a:lnTo>
                    <a:pt x="1864" y="52"/>
                  </a:lnTo>
                  <a:lnTo>
                    <a:pt x="1864" y="71"/>
                  </a:lnTo>
                  <a:lnTo>
                    <a:pt x="1902" y="71"/>
                  </a:lnTo>
                  <a:lnTo>
                    <a:pt x="1902" y="52"/>
                  </a:lnTo>
                  <a:close/>
                  <a:moveTo>
                    <a:pt x="1977" y="47"/>
                  </a:moveTo>
                  <a:lnTo>
                    <a:pt x="1939" y="50"/>
                  </a:lnTo>
                  <a:lnTo>
                    <a:pt x="1939" y="69"/>
                  </a:lnTo>
                  <a:lnTo>
                    <a:pt x="1977" y="66"/>
                  </a:lnTo>
                  <a:lnTo>
                    <a:pt x="1977" y="47"/>
                  </a:lnTo>
                  <a:close/>
                  <a:moveTo>
                    <a:pt x="2053" y="45"/>
                  </a:moveTo>
                  <a:lnTo>
                    <a:pt x="2015" y="47"/>
                  </a:lnTo>
                  <a:lnTo>
                    <a:pt x="2015" y="66"/>
                  </a:lnTo>
                  <a:lnTo>
                    <a:pt x="2053" y="64"/>
                  </a:lnTo>
                  <a:lnTo>
                    <a:pt x="2053" y="45"/>
                  </a:lnTo>
                  <a:close/>
                  <a:moveTo>
                    <a:pt x="2129" y="43"/>
                  </a:moveTo>
                  <a:lnTo>
                    <a:pt x="2091" y="43"/>
                  </a:lnTo>
                  <a:lnTo>
                    <a:pt x="2091" y="62"/>
                  </a:lnTo>
                  <a:lnTo>
                    <a:pt x="2129" y="62"/>
                  </a:lnTo>
                  <a:lnTo>
                    <a:pt x="2129" y="43"/>
                  </a:lnTo>
                  <a:close/>
                  <a:moveTo>
                    <a:pt x="2204" y="38"/>
                  </a:moveTo>
                  <a:lnTo>
                    <a:pt x="2166" y="40"/>
                  </a:lnTo>
                  <a:lnTo>
                    <a:pt x="2166" y="59"/>
                  </a:lnTo>
                  <a:lnTo>
                    <a:pt x="2204" y="57"/>
                  </a:lnTo>
                  <a:lnTo>
                    <a:pt x="2204" y="38"/>
                  </a:lnTo>
                  <a:close/>
                  <a:moveTo>
                    <a:pt x="2280" y="36"/>
                  </a:moveTo>
                  <a:lnTo>
                    <a:pt x="2242" y="38"/>
                  </a:lnTo>
                  <a:lnTo>
                    <a:pt x="2242" y="57"/>
                  </a:lnTo>
                  <a:lnTo>
                    <a:pt x="2280" y="55"/>
                  </a:lnTo>
                  <a:lnTo>
                    <a:pt x="2280" y="36"/>
                  </a:lnTo>
                  <a:close/>
                  <a:moveTo>
                    <a:pt x="2356" y="33"/>
                  </a:moveTo>
                  <a:lnTo>
                    <a:pt x="2318" y="33"/>
                  </a:lnTo>
                  <a:lnTo>
                    <a:pt x="2318" y="52"/>
                  </a:lnTo>
                  <a:lnTo>
                    <a:pt x="2356" y="52"/>
                  </a:lnTo>
                  <a:lnTo>
                    <a:pt x="2356" y="33"/>
                  </a:lnTo>
                  <a:close/>
                  <a:moveTo>
                    <a:pt x="2431" y="29"/>
                  </a:moveTo>
                  <a:lnTo>
                    <a:pt x="2393" y="31"/>
                  </a:lnTo>
                  <a:lnTo>
                    <a:pt x="2393" y="50"/>
                  </a:lnTo>
                  <a:lnTo>
                    <a:pt x="2431" y="47"/>
                  </a:lnTo>
                  <a:lnTo>
                    <a:pt x="2431" y="29"/>
                  </a:lnTo>
                  <a:close/>
                  <a:moveTo>
                    <a:pt x="2507" y="26"/>
                  </a:moveTo>
                  <a:lnTo>
                    <a:pt x="2469" y="29"/>
                  </a:lnTo>
                  <a:lnTo>
                    <a:pt x="2469" y="47"/>
                  </a:lnTo>
                  <a:lnTo>
                    <a:pt x="2507" y="45"/>
                  </a:lnTo>
                  <a:lnTo>
                    <a:pt x="2507" y="26"/>
                  </a:lnTo>
                  <a:close/>
                  <a:moveTo>
                    <a:pt x="2583" y="24"/>
                  </a:moveTo>
                  <a:lnTo>
                    <a:pt x="2545" y="24"/>
                  </a:lnTo>
                  <a:lnTo>
                    <a:pt x="2545" y="43"/>
                  </a:lnTo>
                  <a:lnTo>
                    <a:pt x="2583" y="43"/>
                  </a:lnTo>
                  <a:lnTo>
                    <a:pt x="2583" y="24"/>
                  </a:lnTo>
                  <a:close/>
                  <a:moveTo>
                    <a:pt x="2658" y="19"/>
                  </a:moveTo>
                  <a:lnTo>
                    <a:pt x="2620" y="21"/>
                  </a:lnTo>
                  <a:lnTo>
                    <a:pt x="2620" y="40"/>
                  </a:lnTo>
                  <a:lnTo>
                    <a:pt x="2658" y="38"/>
                  </a:lnTo>
                  <a:lnTo>
                    <a:pt x="2658" y="19"/>
                  </a:lnTo>
                  <a:close/>
                  <a:moveTo>
                    <a:pt x="2734" y="17"/>
                  </a:moveTo>
                  <a:lnTo>
                    <a:pt x="2696" y="19"/>
                  </a:lnTo>
                  <a:lnTo>
                    <a:pt x="2696" y="38"/>
                  </a:lnTo>
                  <a:lnTo>
                    <a:pt x="2734" y="36"/>
                  </a:lnTo>
                  <a:lnTo>
                    <a:pt x="2734" y="17"/>
                  </a:lnTo>
                  <a:close/>
                  <a:moveTo>
                    <a:pt x="2810" y="14"/>
                  </a:moveTo>
                  <a:lnTo>
                    <a:pt x="2772" y="14"/>
                  </a:lnTo>
                  <a:lnTo>
                    <a:pt x="2772" y="33"/>
                  </a:lnTo>
                  <a:lnTo>
                    <a:pt x="2810" y="33"/>
                  </a:lnTo>
                  <a:lnTo>
                    <a:pt x="2810" y="14"/>
                  </a:lnTo>
                  <a:close/>
                  <a:moveTo>
                    <a:pt x="2885" y="10"/>
                  </a:moveTo>
                  <a:lnTo>
                    <a:pt x="2847" y="12"/>
                  </a:lnTo>
                  <a:lnTo>
                    <a:pt x="2847" y="31"/>
                  </a:lnTo>
                  <a:lnTo>
                    <a:pt x="2885" y="29"/>
                  </a:lnTo>
                  <a:lnTo>
                    <a:pt x="2885" y="10"/>
                  </a:lnTo>
                  <a:close/>
                  <a:moveTo>
                    <a:pt x="2961" y="7"/>
                  </a:moveTo>
                  <a:lnTo>
                    <a:pt x="2923" y="10"/>
                  </a:lnTo>
                  <a:lnTo>
                    <a:pt x="2923" y="29"/>
                  </a:lnTo>
                  <a:lnTo>
                    <a:pt x="2961" y="26"/>
                  </a:lnTo>
                  <a:lnTo>
                    <a:pt x="2961" y="7"/>
                  </a:lnTo>
                  <a:close/>
                  <a:moveTo>
                    <a:pt x="3034" y="5"/>
                  </a:moveTo>
                  <a:lnTo>
                    <a:pt x="2996" y="5"/>
                  </a:lnTo>
                  <a:lnTo>
                    <a:pt x="2999" y="24"/>
                  </a:lnTo>
                  <a:lnTo>
                    <a:pt x="3037" y="24"/>
                  </a:lnTo>
                  <a:lnTo>
                    <a:pt x="3034" y="5"/>
                  </a:lnTo>
                  <a:close/>
                  <a:moveTo>
                    <a:pt x="3110" y="0"/>
                  </a:moveTo>
                  <a:lnTo>
                    <a:pt x="3072" y="2"/>
                  </a:lnTo>
                  <a:lnTo>
                    <a:pt x="3074" y="21"/>
                  </a:lnTo>
                  <a:lnTo>
                    <a:pt x="3112" y="19"/>
                  </a:lnTo>
                  <a:lnTo>
                    <a:pt x="3110" y="0"/>
                  </a:lnTo>
                  <a:close/>
                </a:path>
              </a:pathLst>
            </a:custGeom>
            <a:solidFill>
              <a:srgbClr val="EFEFEF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4" name="Google Shape;444;p24"/>
            <p:cNvSpPr/>
            <p:nvPr/>
          </p:nvSpPr>
          <p:spPr>
            <a:xfrm>
              <a:off x="6082670" y="3312072"/>
              <a:ext cx="2304686" cy="110346"/>
            </a:xfrm>
            <a:custGeom>
              <a:rect b="b" l="l" r="r" t="t"/>
              <a:pathLst>
                <a:path extrusionOk="0" h="149" w="3112">
                  <a:moveTo>
                    <a:pt x="12" y="130"/>
                  </a:moveTo>
                  <a:lnTo>
                    <a:pt x="0" y="130"/>
                  </a:lnTo>
                  <a:lnTo>
                    <a:pt x="0" y="149"/>
                  </a:lnTo>
                  <a:lnTo>
                    <a:pt x="12" y="149"/>
                  </a:lnTo>
                  <a:lnTo>
                    <a:pt x="12" y="130"/>
                  </a:lnTo>
                  <a:moveTo>
                    <a:pt x="88" y="125"/>
                  </a:moveTo>
                  <a:lnTo>
                    <a:pt x="50" y="128"/>
                  </a:lnTo>
                  <a:lnTo>
                    <a:pt x="50" y="147"/>
                  </a:lnTo>
                  <a:lnTo>
                    <a:pt x="88" y="144"/>
                  </a:lnTo>
                  <a:lnTo>
                    <a:pt x="88" y="125"/>
                  </a:lnTo>
                  <a:moveTo>
                    <a:pt x="163" y="123"/>
                  </a:moveTo>
                  <a:lnTo>
                    <a:pt x="126" y="125"/>
                  </a:lnTo>
                  <a:lnTo>
                    <a:pt x="126" y="144"/>
                  </a:lnTo>
                  <a:lnTo>
                    <a:pt x="163" y="142"/>
                  </a:lnTo>
                  <a:lnTo>
                    <a:pt x="163" y="123"/>
                  </a:lnTo>
                  <a:moveTo>
                    <a:pt x="237" y="121"/>
                  </a:moveTo>
                  <a:lnTo>
                    <a:pt x="201" y="121"/>
                  </a:lnTo>
                  <a:lnTo>
                    <a:pt x="201" y="140"/>
                  </a:lnTo>
                  <a:lnTo>
                    <a:pt x="239" y="140"/>
                  </a:lnTo>
                  <a:lnTo>
                    <a:pt x="237" y="121"/>
                  </a:lnTo>
                  <a:moveTo>
                    <a:pt x="312" y="118"/>
                  </a:moveTo>
                  <a:lnTo>
                    <a:pt x="275" y="118"/>
                  </a:lnTo>
                  <a:lnTo>
                    <a:pt x="277" y="137"/>
                  </a:lnTo>
                  <a:lnTo>
                    <a:pt x="315" y="135"/>
                  </a:lnTo>
                  <a:lnTo>
                    <a:pt x="312" y="118"/>
                  </a:lnTo>
                  <a:moveTo>
                    <a:pt x="388" y="114"/>
                  </a:moveTo>
                  <a:lnTo>
                    <a:pt x="350" y="116"/>
                  </a:lnTo>
                  <a:lnTo>
                    <a:pt x="353" y="135"/>
                  </a:lnTo>
                  <a:lnTo>
                    <a:pt x="390" y="133"/>
                  </a:lnTo>
                  <a:lnTo>
                    <a:pt x="388" y="114"/>
                  </a:lnTo>
                  <a:moveTo>
                    <a:pt x="464" y="111"/>
                  </a:moveTo>
                  <a:lnTo>
                    <a:pt x="426" y="114"/>
                  </a:lnTo>
                  <a:lnTo>
                    <a:pt x="428" y="133"/>
                  </a:lnTo>
                  <a:lnTo>
                    <a:pt x="466" y="130"/>
                  </a:lnTo>
                  <a:lnTo>
                    <a:pt x="464" y="111"/>
                  </a:lnTo>
                  <a:moveTo>
                    <a:pt x="539" y="109"/>
                  </a:moveTo>
                  <a:lnTo>
                    <a:pt x="502" y="109"/>
                  </a:lnTo>
                  <a:lnTo>
                    <a:pt x="504" y="128"/>
                  </a:lnTo>
                  <a:lnTo>
                    <a:pt x="542" y="128"/>
                  </a:lnTo>
                  <a:lnTo>
                    <a:pt x="539" y="109"/>
                  </a:lnTo>
                  <a:moveTo>
                    <a:pt x="615" y="104"/>
                  </a:moveTo>
                  <a:lnTo>
                    <a:pt x="577" y="107"/>
                  </a:lnTo>
                  <a:lnTo>
                    <a:pt x="580" y="125"/>
                  </a:lnTo>
                  <a:lnTo>
                    <a:pt x="617" y="123"/>
                  </a:lnTo>
                  <a:lnTo>
                    <a:pt x="615" y="104"/>
                  </a:lnTo>
                  <a:moveTo>
                    <a:pt x="691" y="102"/>
                  </a:moveTo>
                  <a:lnTo>
                    <a:pt x="653" y="104"/>
                  </a:lnTo>
                  <a:lnTo>
                    <a:pt x="655" y="123"/>
                  </a:lnTo>
                  <a:lnTo>
                    <a:pt x="693" y="121"/>
                  </a:lnTo>
                  <a:lnTo>
                    <a:pt x="691" y="102"/>
                  </a:lnTo>
                  <a:moveTo>
                    <a:pt x="766" y="99"/>
                  </a:moveTo>
                  <a:lnTo>
                    <a:pt x="729" y="99"/>
                  </a:lnTo>
                  <a:lnTo>
                    <a:pt x="731" y="118"/>
                  </a:lnTo>
                  <a:lnTo>
                    <a:pt x="769" y="118"/>
                  </a:lnTo>
                  <a:lnTo>
                    <a:pt x="766" y="99"/>
                  </a:lnTo>
                  <a:moveTo>
                    <a:pt x="842" y="95"/>
                  </a:moveTo>
                  <a:lnTo>
                    <a:pt x="804" y="97"/>
                  </a:lnTo>
                  <a:lnTo>
                    <a:pt x="807" y="116"/>
                  </a:lnTo>
                  <a:lnTo>
                    <a:pt x="844" y="114"/>
                  </a:lnTo>
                  <a:lnTo>
                    <a:pt x="842" y="95"/>
                  </a:lnTo>
                  <a:moveTo>
                    <a:pt x="918" y="92"/>
                  </a:moveTo>
                  <a:lnTo>
                    <a:pt x="880" y="95"/>
                  </a:lnTo>
                  <a:lnTo>
                    <a:pt x="882" y="114"/>
                  </a:lnTo>
                  <a:lnTo>
                    <a:pt x="920" y="111"/>
                  </a:lnTo>
                  <a:lnTo>
                    <a:pt x="918" y="92"/>
                  </a:lnTo>
                  <a:moveTo>
                    <a:pt x="993" y="90"/>
                  </a:moveTo>
                  <a:lnTo>
                    <a:pt x="956" y="90"/>
                  </a:lnTo>
                  <a:lnTo>
                    <a:pt x="958" y="109"/>
                  </a:lnTo>
                  <a:lnTo>
                    <a:pt x="996" y="109"/>
                  </a:lnTo>
                  <a:lnTo>
                    <a:pt x="993" y="90"/>
                  </a:lnTo>
                  <a:moveTo>
                    <a:pt x="1069" y="85"/>
                  </a:moveTo>
                  <a:lnTo>
                    <a:pt x="1031" y="88"/>
                  </a:lnTo>
                  <a:lnTo>
                    <a:pt x="1034" y="107"/>
                  </a:lnTo>
                  <a:lnTo>
                    <a:pt x="1072" y="104"/>
                  </a:lnTo>
                  <a:lnTo>
                    <a:pt x="1069" y="85"/>
                  </a:lnTo>
                  <a:moveTo>
                    <a:pt x="1145" y="83"/>
                  </a:moveTo>
                  <a:lnTo>
                    <a:pt x="1107" y="85"/>
                  </a:lnTo>
                  <a:lnTo>
                    <a:pt x="1109" y="104"/>
                  </a:lnTo>
                  <a:lnTo>
                    <a:pt x="1145" y="102"/>
                  </a:lnTo>
                  <a:lnTo>
                    <a:pt x="1145" y="83"/>
                  </a:lnTo>
                  <a:moveTo>
                    <a:pt x="1220" y="81"/>
                  </a:moveTo>
                  <a:lnTo>
                    <a:pt x="1183" y="81"/>
                  </a:lnTo>
                  <a:lnTo>
                    <a:pt x="1183" y="99"/>
                  </a:lnTo>
                  <a:lnTo>
                    <a:pt x="1220" y="99"/>
                  </a:lnTo>
                  <a:lnTo>
                    <a:pt x="1220" y="81"/>
                  </a:lnTo>
                  <a:moveTo>
                    <a:pt x="1296" y="76"/>
                  </a:moveTo>
                  <a:lnTo>
                    <a:pt x="1258" y="78"/>
                  </a:lnTo>
                  <a:lnTo>
                    <a:pt x="1258" y="97"/>
                  </a:lnTo>
                  <a:lnTo>
                    <a:pt x="1296" y="95"/>
                  </a:lnTo>
                  <a:lnTo>
                    <a:pt x="1296" y="76"/>
                  </a:lnTo>
                  <a:moveTo>
                    <a:pt x="1372" y="73"/>
                  </a:moveTo>
                  <a:lnTo>
                    <a:pt x="1334" y="76"/>
                  </a:lnTo>
                  <a:lnTo>
                    <a:pt x="1334" y="95"/>
                  </a:lnTo>
                  <a:lnTo>
                    <a:pt x="1372" y="92"/>
                  </a:lnTo>
                  <a:lnTo>
                    <a:pt x="1372" y="73"/>
                  </a:lnTo>
                  <a:moveTo>
                    <a:pt x="1448" y="71"/>
                  </a:moveTo>
                  <a:lnTo>
                    <a:pt x="1410" y="71"/>
                  </a:lnTo>
                  <a:lnTo>
                    <a:pt x="1410" y="90"/>
                  </a:lnTo>
                  <a:lnTo>
                    <a:pt x="1448" y="90"/>
                  </a:lnTo>
                  <a:lnTo>
                    <a:pt x="1448" y="71"/>
                  </a:lnTo>
                  <a:moveTo>
                    <a:pt x="1523" y="66"/>
                  </a:moveTo>
                  <a:lnTo>
                    <a:pt x="1485" y="69"/>
                  </a:lnTo>
                  <a:lnTo>
                    <a:pt x="1485" y="88"/>
                  </a:lnTo>
                  <a:lnTo>
                    <a:pt x="1523" y="85"/>
                  </a:lnTo>
                  <a:lnTo>
                    <a:pt x="1523" y="66"/>
                  </a:lnTo>
                  <a:moveTo>
                    <a:pt x="1599" y="64"/>
                  </a:moveTo>
                  <a:lnTo>
                    <a:pt x="1561" y="66"/>
                  </a:lnTo>
                  <a:lnTo>
                    <a:pt x="1561" y="85"/>
                  </a:lnTo>
                  <a:lnTo>
                    <a:pt x="1599" y="83"/>
                  </a:lnTo>
                  <a:lnTo>
                    <a:pt x="1599" y="64"/>
                  </a:lnTo>
                  <a:moveTo>
                    <a:pt x="1675" y="62"/>
                  </a:moveTo>
                  <a:lnTo>
                    <a:pt x="1637" y="62"/>
                  </a:lnTo>
                  <a:lnTo>
                    <a:pt x="1637" y="81"/>
                  </a:lnTo>
                  <a:lnTo>
                    <a:pt x="1675" y="81"/>
                  </a:lnTo>
                  <a:lnTo>
                    <a:pt x="1675" y="62"/>
                  </a:lnTo>
                  <a:moveTo>
                    <a:pt x="1750" y="57"/>
                  </a:moveTo>
                  <a:lnTo>
                    <a:pt x="1712" y="59"/>
                  </a:lnTo>
                  <a:lnTo>
                    <a:pt x="1712" y="78"/>
                  </a:lnTo>
                  <a:lnTo>
                    <a:pt x="1750" y="76"/>
                  </a:lnTo>
                  <a:lnTo>
                    <a:pt x="1750" y="57"/>
                  </a:lnTo>
                  <a:moveTo>
                    <a:pt x="1826" y="55"/>
                  </a:moveTo>
                  <a:lnTo>
                    <a:pt x="1788" y="57"/>
                  </a:lnTo>
                  <a:lnTo>
                    <a:pt x="1788" y="76"/>
                  </a:lnTo>
                  <a:lnTo>
                    <a:pt x="1826" y="73"/>
                  </a:lnTo>
                  <a:lnTo>
                    <a:pt x="1826" y="55"/>
                  </a:lnTo>
                  <a:moveTo>
                    <a:pt x="1902" y="52"/>
                  </a:moveTo>
                  <a:lnTo>
                    <a:pt x="1864" y="52"/>
                  </a:lnTo>
                  <a:lnTo>
                    <a:pt x="1864" y="71"/>
                  </a:lnTo>
                  <a:lnTo>
                    <a:pt x="1902" y="71"/>
                  </a:lnTo>
                  <a:lnTo>
                    <a:pt x="1902" y="52"/>
                  </a:lnTo>
                  <a:moveTo>
                    <a:pt x="1977" y="47"/>
                  </a:moveTo>
                  <a:lnTo>
                    <a:pt x="1939" y="50"/>
                  </a:lnTo>
                  <a:lnTo>
                    <a:pt x="1939" y="69"/>
                  </a:lnTo>
                  <a:lnTo>
                    <a:pt x="1977" y="66"/>
                  </a:lnTo>
                  <a:lnTo>
                    <a:pt x="1977" y="47"/>
                  </a:lnTo>
                  <a:moveTo>
                    <a:pt x="2053" y="45"/>
                  </a:moveTo>
                  <a:lnTo>
                    <a:pt x="2015" y="47"/>
                  </a:lnTo>
                  <a:lnTo>
                    <a:pt x="2015" y="66"/>
                  </a:lnTo>
                  <a:lnTo>
                    <a:pt x="2053" y="64"/>
                  </a:lnTo>
                  <a:lnTo>
                    <a:pt x="2053" y="45"/>
                  </a:lnTo>
                  <a:moveTo>
                    <a:pt x="2129" y="43"/>
                  </a:moveTo>
                  <a:lnTo>
                    <a:pt x="2091" y="43"/>
                  </a:lnTo>
                  <a:lnTo>
                    <a:pt x="2091" y="62"/>
                  </a:lnTo>
                  <a:lnTo>
                    <a:pt x="2129" y="62"/>
                  </a:lnTo>
                  <a:lnTo>
                    <a:pt x="2129" y="43"/>
                  </a:lnTo>
                  <a:moveTo>
                    <a:pt x="2204" y="38"/>
                  </a:moveTo>
                  <a:lnTo>
                    <a:pt x="2166" y="40"/>
                  </a:lnTo>
                  <a:lnTo>
                    <a:pt x="2166" y="59"/>
                  </a:lnTo>
                  <a:lnTo>
                    <a:pt x="2204" y="57"/>
                  </a:lnTo>
                  <a:lnTo>
                    <a:pt x="2204" y="38"/>
                  </a:lnTo>
                  <a:moveTo>
                    <a:pt x="2280" y="36"/>
                  </a:moveTo>
                  <a:lnTo>
                    <a:pt x="2242" y="38"/>
                  </a:lnTo>
                  <a:lnTo>
                    <a:pt x="2242" y="57"/>
                  </a:lnTo>
                  <a:lnTo>
                    <a:pt x="2280" y="55"/>
                  </a:lnTo>
                  <a:lnTo>
                    <a:pt x="2280" y="36"/>
                  </a:lnTo>
                  <a:moveTo>
                    <a:pt x="2356" y="33"/>
                  </a:moveTo>
                  <a:lnTo>
                    <a:pt x="2318" y="33"/>
                  </a:lnTo>
                  <a:lnTo>
                    <a:pt x="2318" y="52"/>
                  </a:lnTo>
                  <a:lnTo>
                    <a:pt x="2356" y="52"/>
                  </a:lnTo>
                  <a:lnTo>
                    <a:pt x="2356" y="33"/>
                  </a:lnTo>
                  <a:moveTo>
                    <a:pt x="2431" y="29"/>
                  </a:moveTo>
                  <a:lnTo>
                    <a:pt x="2393" y="31"/>
                  </a:lnTo>
                  <a:lnTo>
                    <a:pt x="2393" y="50"/>
                  </a:lnTo>
                  <a:lnTo>
                    <a:pt x="2431" y="47"/>
                  </a:lnTo>
                  <a:lnTo>
                    <a:pt x="2431" y="29"/>
                  </a:lnTo>
                  <a:moveTo>
                    <a:pt x="2507" y="26"/>
                  </a:moveTo>
                  <a:lnTo>
                    <a:pt x="2469" y="29"/>
                  </a:lnTo>
                  <a:lnTo>
                    <a:pt x="2469" y="47"/>
                  </a:lnTo>
                  <a:lnTo>
                    <a:pt x="2507" y="45"/>
                  </a:lnTo>
                  <a:lnTo>
                    <a:pt x="2507" y="26"/>
                  </a:lnTo>
                  <a:moveTo>
                    <a:pt x="2583" y="24"/>
                  </a:moveTo>
                  <a:lnTo>
                    <a:pt x="2545" y="24"/>
                  </a:lnTo>
                  <a:lnTo>
                    <a:pt x="2545" y="43"/>
                  </a:lnTo>
                  <a:lnTo>
                    <a:pt x="2583" y="43"/>
                  </a:lnTo>
                  <a:lnTo>
                    <a:pt x="2583" y="24"/>
                  </a:lnTo>
                  <a:moveTo>
                    <a:pt x="2658" y="19"/>
                  </a:moveTo>
                  <a:lnTo>
                    <a:pt x="2620" y="21"/>
                  </a:lnTo>
                  <a:lnTo>
                    <a:pt x="2620" y="40"/>
                  </a:lnTo>
                  <a:lnTo>
                    <a:pt x="2658" y="38"/>
                  </a:lnTo>
                  <a:lnTo>
                    <a:pt x="2658" y="19"/>
                  </a:lnTo>
                  <a:moveTo>
                    <a:pt x="2734" y="17"/>
                  </a:moveTo>
                  <a:lnTo>
                    <a:pt x="2696" y="19"/>
                  </a:lnTo>
                  <a:lnTo>
                    <a:pt x="2696" y="38"/>
                  </a:lnTo>
                  <a:lnTo>
                    <a:pt x="2734" y="36"/>
                  </a:lnTo>
                  <a:lnTo>
                    <a:pt x="2734" y="17"/>
                  </a:lnTo>
                  <a:moveTo>
                    <a:pt x="2810" y="14"/>
                  </a:moveTo>
                  <a:lnTo>
                    <a:pt x="2772" y="14"/>
                  </a:lnTo>
                  <a:lnTo>
                    <a:pt x="2772" y="33"/>
                  </a:lnTo>
                  <a:lnTo>
                    <a:pt x="2810" y="33"/>
                  </a:lnTo>
                  <a:lnTo>
                    <a:pt x="2810" y="14"/>
                  </a:lnTo>
                  <a:moveTo>
                    <a:pt x="2885" y="10"/>
                  </a:moveTo>
                  <a:lnTo>
                    <a:pt x="2847" y="12"/>
                  </a:lnTo>
                  <a:lnTo>
                    <a:pt x="2847" y="31"/>
                  </a:lnTo>
                  <a:lnTo>
                    <a:pt x="2885" y="29"/>
                  </a:lnTo>
                  <a:lnTo>
                    <a:pt x="2885" y="10"/>
                  </a:lnTo>
                  <a:moveTo>
                    <a:pt x="2961" y="7"/>
                  </a:moveTo>
                  <a:lnTo>
                    <a:pt x="2923" y="10"/>
                  </a:lnTo>
                  <a:lnTo>
                    <a:pt x="2923" y="29"/>
                  </a:lnTo>
                  <a:lnTo>
                    <a:pt x="2961" y="26"/>
                  </a:lnTo>
                  <a:lnTo>
                    <a:pt x="2961" y="7"/>
                  </a:lnTo>
                  <a:moveTo>
                    <a:pt x="3034" y="5"/>
                  </a:moveTo>
                  <a:lnTo>
                    <a:pt x="2996" y="5"/>
                  </a:lnTo>
                  <a:lnTo>
                    <a:pt x="2999" y="24"/>
                  </a:lnTo>
                  <a:lnTo>
                    <a:pt x="3037" y="24"/>
                  </a:lnTo>
                  <a:lnTo>
                    <a:pt x="3034" y="5"/>
                  </a:lnTo>
                  <a:moveTo>
                    <a:pt x="3110" y="0"/>
                  </a:moveTo>
                  <a:lnTo>
                    <a:pt x="3072" y="2"/>
                  </a:lnTo>
                  <a:lnTo>
                    <a:pt x="3074" y="21"/>
                  </a:lnTo>
                  <a:lnTo>
                    <a:pt x="3112" y="19"/>
                  </a:lnTo>
                  <a:lnTo>
                    <a:pt x="3110" y="0"/>
                  </a:lnTo>
                </a:path>
              </a:pathLst>
            </a:custGeom>
            <a:noFill/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5" name="Google Shape;445;p24"/>
            <p:cNvSpPr/>
            <p:nvPr/>
          </p:nvSpPr>
          <p:spPr>
            <a:xfrm>
              <a:off x="5154722" y="1986433"/>
              <a:ext cx="1933656" cy="1441169"/>
            </a:xfrm>
            <a:custGeom>
              <a:rect b="b" l="l" r="r" t="t"/>
              <a:pathLst>
                <a:path extrusionOk="0" h="1946" w="2611">
                  <a:moveTo>
                    <a:pt x="31" y="21"/>
                  </a:moveTo>
                  <a:lnTo>
                    <a:pt x="16" y="0"/>
                  </a:lnTo>
                  <a:lnTo>
                    <a:pt x="0" y="12"/>
                  </a:lnTo>
                  <a:lnTo>
                    <a:pt x="14" y="33"/>
                  </a:lnTo>
                  <a:lnTo>
                    <a:pt x="31" y="21"/>
                  </a:lnTo>
                  <a:close/>
                  <a:moveTo>
                    <a:pt x="71" y="85"/>
                  </a:moveTo>
                  <a:lnTo>
                    <a:pt x="50" y="54"/>
                  </a:lnTo>
                  <a:lnTo>
                    <a:pt x="35" y="64"/>
                  </a:lnTo>
                  <a:lnTo>
                    <a:pt x="54" y="97"/>
                  </a:lnTo>
                  <a:lnTo>
                    <a:pt x="71" y="85"/>
                  </a:lnTo>
                  <a:close/>
                  <a:moveTo>
                    <a:pt x="111" y="149"/>
                  </a:moveTo>
                  <a:lnTo>
                    <a:pt x="92" y="118"/>
                  </a:lnTo>
                  <a:lnTo>
                    <a:pt x="76" y="127"/>
                  </a:lnTo>
                  <a:lnTo>
                    <a:pt x="97" y="158"/>
                  </a:lnTo>
                  <a:lnTo>
                    <a:pt x="111" y="149"/>
                  </a:lnTo>
                  <a:close/>
                  <a:moveTo>
                    <a:pt x="154" y="213"/>
                  </a:moveTo>
                  <a:lnTo>
                    <a:pt x="132" y="179"/>
                  </a:lnTo>
                  <a:lnTo>
                    <a:pt x="116" y="191"/>
                  </a:lnTo>
                  <a:lnTo>
                    <a:pt x="137" y="222"/>
                  </a:lnTo>
                  <a:lnTo>
                    <a:pt x="154" y="213"/>
                  </a:lnTo>
                  <a:close/>
                  <a:moveTo>
                    <a:pt x="194" y="276"/>
                  </a:moveTo>
                  <a:lnTo>
                    <a:pt x="173" y="243"/>
                  </a:lnTo>
                  <a:lnTo>
                    <a:pt x="158" y="255"/>
                  </a:lnTo>
                  <a:lnTo>
                    <a:pt x="177" y="286"/>
                  </a:lnTo>
                  <a:lnTo>
                    <a:pt x="194" y="276"/>
                  </a:lnTo>
                  <a:close/>
                  <a:moveTo>
                    <a:pt x="236" y="340"/>
                  </a:moveTo>
                  <a:lnTo>
                    <a:pt x="215" y="307"/>
                  </a:lnTo>
                  <a:lnTo>
                    <a:pt x="199" y="319"/>
                  </a:lnTo>
                  <a:lnTo>
                    <a:pt x="220" y="350"/>
                  </a:lnTo>
                  <a:lnTo>
                    <a:pt x="236" y="340"/>
                  </a:lnTo>
                  <a:close/>
                  <a:moveTo>
                    <a:pt x="277" y="404"/>
                  </a:moveTo>
                  <a:lnTo>
                    <a:pt x="255" y="371"/>
                  </a:lnTo>
                  <a:lnTo>
                    <a:pt x="241" y="380"/>
                  </a:lnTo>
                  <a:lnTo>
                    <a:pt x="260" y="414"/>
                  </a:lnTo>
                  <a:lnTo>
                    <a:pt x="277" y="404"/>
                  </a:lnTo>
                  <a:close/>
                  <a:moveTo>
                    <a:pt x="317" y="466"/>
                  </a:moveTo>
                  <a:lnTo>
                    <a:pt x="298" y="435"/>
                  </a:lnTo>
                  <a:lnTo>
                    <a:pt x="281" y="444"/>
                  </a:lnTo>
                  <a:lnTo>
                    <a:pt x="303" y="477"/>
                  </a:lnTo>
                  <a:lnTo>
                    <a:pt x="317" y="466"/>
                  </a:lnTo>
                  <a:close/>
                  <a:moveTo>
                    <a:pt x="359" y="529"/>
                  </a:moveTo>
                  <a:lnTo>
                    <a:pt x="338" y="499"/>
                  </a:lnTo>
                  <a:lnTo>
                    <a:pt x="322" y="508"/>
                  </a:lnTo>
                  <a:lnTo>
                    <a:pt x="343" y="541"/>
                  </a:lnTo>
                  <a:lnTo>
                    <a:pt x="359" y="529"/>
                  </a:lnTo>
                  <a:close/>
                  <a:moveTo>
                    <a:pt x="400" y="593"/>
                  </a:moveTo>
                  <a:lnTo>
                    <a:pt x="378" y="563"/>
                  </a:lnTo>
                  <a:lnTo>
                    <a:pt x="364" y="572"/>
                  </a:lnTo>
                  <a:lnTo>
                    <a:pt x="383" y="603"/>
                  </a:lnTo>
                  <a:lnTo>
                    <a:pt x="400" y="593"/>
                  </a:lnTo>
                  <a:close/>
                  <a:moveTo>
                    <a:pt x="440" y="657"/>
                  </a:moveTo>
                  <a:lnTo>
                    <a:pt x="421" y="626"/>
                  </a:lnTo>
                  <a:lnTo>
                    <a:pt x="404" y="636"/>
                  </a:lnTo>
                  <a:lnTo>
                    <a:pt x="426" y="667"/>
                  </a:lnTo>
                  <a:lnTo>
                    <a:pt x="440" y="657"/>
                  </a:lnTo>
                  <a:close/>
                  <a:moveTo>
                    <a:pt x="482" y="721"/>
                  </a:moveTo>
                  <a:lnTo>
                    <a:pt x="461" y="688"/>
                  </a:lnTo>
                  <a:lnTo>
                    <a:pt x="445" y="700"/>
                  </a:lnTo>
                  <a:lnTo>
                    <a:pt x="466" y="731"/>
                  </a:lnTo>
                  <a:lnTo>
                    <a:pt x="482" y="721"/>
                  </a:lnTo>
                  <a:close/>
                  <a:moveTo>
                    <a:pt x="523" y="785"/>
                  </a:moveTo>
                  <a:lnTo>
                    <a:pt x="504" y="752"/>
                  </a:lnTo>
                  <a:lnTo>
                    <a:pt x="487" y="764"/>
                  </a:lnTo>
                  <a:lnTo>
                    <a:pt x="508" y="794"/>
                  </a:lnTo>
                  <a:lnTo>
                    <a:pt x="523" y="785"/>
                  </a:lnTo>
                  <a:close/>
                  <a:moveTo>
                    <a:pt x="565" y="849"/>
                  </a:moveTo>
                  <a:lnTo>
                    <a:pt x="544" y="816"/>
                  </a:lnTo>
                  <a:lnTo>
                    <a:pt x="527" y="825"/>
                  </a:lnTo>
                  <a:lnTo>
                    <a:pt x="549" y="858"/>
                  </a:lnTo>
                  <a:lnTo>
                    <a:pt x="565" y="849"/>
                  </a:lnTo>
                  <a:close/>
                  <a:moveTo>
                    <a:pt x="605" y="910"/>
                  </a:moveTo>
                  <a:lnTo>
                    <a:pt x="584" y="880"/>
                  </a:lnTo>
                  <a:lnTo>
                    <a:pt x="570" y="889"/>
                  </a:lnTo>
                  <a:lnTo>
                    <a:pt x="589" y="922"/>
                  </a:lnTo>
                  <a:lnTo>
                    <a:pt x="605" y="910"/>
                  </a:lnTo>
                  <a:close/>
                  <a:moveTo>
                    <a:pt x="646" y="974"/>
                  </a:moveTo>
                  <a:lnTo>
                    <a:pt x="627" y="943"/>
                  </a:lnTo>
                  <a:lnTo>
                    <a:pt x="610" y="953"/>
                  </a:lnTo>
                  <a:lnTo>
                    <a:pt x="631" y="986"/>
                  </a:lnTo>
                  <a:lnTo>
                    <a:pt x="646" y="974"/>
                  </a:lnTo>
                  <a:close/>
                  <a:moveTo>
                    <a:pt x="688" y="1038"/>
                  </a:moveTo>
                  <a:lnTo>
                    <a:pt x="667" y="1007"/>
                  </a:lnTo>
                  <a:lnTo>
                    <a:pt x="650" y="1017"/>
                  </a:lnTo>
                  <a:lnTo>
                    <a:pt x="672" y="1050"/>
                  </a:lnTo>
                  <a:lnTo>
                    <a:pt x="688" y="1038"/>
                  </a:lnTo>
                  <a:close/>
                  <a:moveTo>
                    <a:pt x="728" y="1102"/>
                  </a:moveTo>
                  <a:lnTo>
                    <a:pt x="707" y="1071"/>
                  </a:lnTo>
                  <a:lnTo>
                    <a:pt x="693" y="1081"/>
                  </a:lnTo>
                  <a:lnTo>
                    <a:pt x="712" y="1111"/>
                  </a:lnTo>
                  <a:lnTo>
                    <a:pt x="728" y="1102"/>
                  </a:lnTo>
                  <a:close/>
                  <a:moveTo>
                    <a:pt x="771" y="1166"/>
                  </a:moveTo>
                  <a:lnTo>
                    <a:pt x="750" y="1133"/>
                  </a:lnTo>
                  <a:lnTo>
                    <a:pt x="733" y="1144"/>
                  </a:lnTo>
                  <a:lnTo>
                    <a:pt x="754" y="1175"/>
                  </a:lnTo>
                  <a:lnTo>
                    <a:pt x="771" y="1166"/>
                  </a:lnTo>
                  <a:close/>
                  <a:moveTo>
                    <a:pt x="811" y="1230"/>
                  </a:moveTo>
                  <a:lnTo>
                    <a:pt x="790" y="1196"/>
                  </a:lnTo>
                  <a:lnTo>
                    <a:pt x="776" y="1208"/>
                  </a:lnTo>
                  <a:lnTo>
                    <a:pt x="794" y="1239"/>
                  </a:lnTo>
                  <a:lnTo>
                    <a:pt x="811" y="1230"/>
                  </a:lnTo>
                  <a:close/>
                  <a:moveTo>
                    <a:pt x="851" y="1293"/>
                  </a:moveTo>
                  <a:lnTo>
                    <a:pt x="832" y="1260"/>
                  </a:lnTo>
                  <a:lnTo>
                    <a:pt x="816" y="1272"/>
                  </a:lnTo>
                  <a:lnTo>
                    <a:pt x="837" y="1303"/>
                  </a:lnTo>
                  <a:lnTo>
                    <a:pt x="851" y="1293"/>
                  </a:lnTo>
                  <a:close/>
                  <a:moveTo>
                    <a:pt x="894" y="1355"/>
                  </a:moveTo>
                  <a:lnTo>
                    <a:pt x="873" y="1324"/>
                  </a:lnTo>
                  <a:lnTo>
                    <a:pt x="856" y="1334"/>
                  </a:lnTo>
                  <a:lnTo>
                    <a:pt x="877" y="1367"/>
                  </a:lnTo>
                  <a:lnTo>
                    <a:pt x="894" y="1355"/>
                  </a:lnTo>
                  <a:close/>
                  <a:moveTo>
                    <a:pt x="934" y="1419"/>
                  </a:moveTo>
                  <a:lnTo>
                    <a:pt x="913" y="1388"/>
                  </a:lnTo>
                  <a:lnTo>
                    <a:pt x="899" y="1398"/>
                  </a:lnTo>
                  <a:lnTo>
                    <a:pt x="917" y="1431"/>
                  </a:lnTo>
                  <a:lnTo>
                    <a:pt x="934" y="1419"/>
                  </a:lnTo>
                  <a:close/>
                  <a:moveTo>
                    <a:pt x="974" y="1483"/>
                  </a:moveTo>
                  <a:lnTo>
                    <a:pt x="955" y="1452"/>
                  </a:lnTo>
                  <a:lnTo>
                    <a:pt x="939" y="1461"/>
                  </a:lnTo>
                  <a:lnTo>
                    <a:pt x="960" y="1494"/>
                  </a:lnTo>
                  <a:lnTo>
                    <a:pt x="974" y="1483"/>
                  </a:lnTo>
                  <a:close/>
                  <a:moveTo>
                    <a:pt x="1017" y="1547"/>
                  </a:moveTo>
                  <a:lnTo>
                    <a:pt x="995" y="1516"/>
                  </a:lnTo>
                  <a:lnTo>
                    <a:pt x="979" y="1525"/>
                  </a:lnTo>
                  <a:lnTo>
                    <a:pt x="1000" y="1556"/>
                  </a:lnTo>
                  <a:lnTo>
                    <a:pt x="1017" y="1547"/>
                  </a:lnTo>
                  <a:close/>
                  <a:moveTo>
                    <a:pt x="1057" y="1610"/>
                  </a:moveTo>
                  <a:lnTo>
                    <a:pt x="1038" y="1580"/>
                  </a:lnTo>
                  <a:lnTo>
                    <a:pt x="1022" y="1589"/>
                  </a:lnTo>
                  <a:lnTo>
                    <a:pt x="1043" y="1620"/>
                  </a:lnTo>
                  <a:lnTo>
                    <a:pt x="1057" y="1610"/>
                  </a:lnTo>
                  <a:close/>
                  <a:moveTo>
                    <a:pt x="1100" y="1674"/>
                  </a:moveTo>
                  <a:lnTo>
                    <a:pt x="1078" y="1641"/>
                  </a:lnTo>
                  <a:lnTo>
                    <a:pt x="1062" y="1653"/>
                  </a:lnTo>
                  <a:lnTo>
                    <a:pt x="1083" y="1684"/>
                  </a:lnTo>
                  <a:lnTo>
                    <a:pt x="1100" y="1674"/>
                  </a:lnTo>
                  <a:close/>
                  <a:moveTo>
                    <a:pt x="1140" y="1738"/>
                  </a:moveTo>
                  <a:lnTo>
                    <a:pt x="1118" y="1705"/>
                  </a:lnTo>
                  <a:lnTo>
                    <a:pt x="1104" y="1717"/>
                  </a:lnTo>
                  <a:lnTo>
                    <a:pt x="1123" y="1748"/>
                  </a:lnTo>
                  <a:lnTo>
                    <a:pt x="1140" y="1738"/>
                  </a:lnTo>
                  <a:close/>
                  <a:moveTo>
                    <a:pt x="1180" y="1802"/>
                  </a:moveTo>
                  <a:lnTo>
                    <a:pt x="1161" y="1769"/>
                  </a:lnTo>
                  <a:lnTo>
                    <a:pt x="1144" y="1778"/>
                  </a:lnTo>
                  <a:lnTo>
                    <a:pt x="1166" y="1811"/>
                  </a:lnTo>
                  <a:lnTo>
                    <a:pt x="1180" y="1802"/>
                  </a:lnTo>
                  <a:close/>
                  <a:moveTo>
                    <a:pt x="1223" y="1863"/>
                  </a:moveTo>
                  <a:lnTo>
                    <a:pt x="1201" y="1833"/>
                  </a:lnTo>
                  <a:lnTo>
                    <a:pt x="1185" y="1842"/>
                  </a:lnTo>
                  <a:lnTo>
                    <a:pt x="1206" y="1875"/>
                  </a:lnTo>
                  <a:lnTo>
                    <a:pt x="1223" y="1863"/>
                  </a:lnTo>
                  <a:close/>
                  <a:moveTo>
                    <a:pt x="1249" y="1920"/>
                  </a:moveTo>
                  <a:lnTo>
                    <a:pt x="1246" y="1925"/>
                  </a:lnTo>
                  <a:lnTo>
                    <a:pt x="1253" y="1930"/>
                  </a:lnTo>
                  <a:lnTo>
                    <a:pt x="1260" y="1925"/>
                  </a:lnTo>
                  <a:lnTo>
                    <a:pt x="1241" y="1897"/>
                  </a:lnTo>
                  <a:lnTo>
                    <a:pt x="1227" y="1906"/>
                  </a:lnTo>
                  <a:lnTo>
                    <a:pt x="1253" y="1946"/>
                  </a:lnTo>
                  <a:lnTo>
                    <a:pt x="1263" y="1932"/>
                  </a:lnTo>
                  <a:lnTo>
                    <a:pt x="1249" y="1920"/>
                  </a:lnTo>
                  <a:close/>
                  <a:moveTo>
                    <a:pt x="1291" y="1859"/>
                  </a:moveTo>
                  <a:lnTo>
                    <a:pt x="1270" y="1889"/>
                  </a:lnTo>
                  <a:lnTo>
                    <a:pt x="1284" y="1901"/>
                  </a:lnTo>
                  <a:lnTo>
                    <a:pt x="1308" y="1871"/>
                  </a:lnTo>
                  <a:lnTo>
                    <a:pt x="1291" y="1859"/>
                  </a:lnTo>
                  <a:close/>
                  <a:moveTo>
                    <a:pt x="1334" y="1797"/>
                  </a:moveTo>
                  <a:lnTo>
                    <a:pt x="1312" y="1828"/>
                  </a:lnTo>
                  <a:lnTo>
                    <a:pt x="1329" y="1840"/>
                  </a:lnTo>
                  <a:lnTo>
                    <a:pt x="1350" y="1809"/>
                  </a:lnTo>
                  <a:lnTo>
                    <a:pt x="1334" y="1797"/>
                  </a:lnTo>
                  <a:close/>
                  <a:moveTo>
                    <a:pt x="1379" y="1736"/>
                  </a:moveTo>
                  <a:lnTo>
                    <a:pt x="1357" y="1766"/>
                  </a:lnTo>
                  <a:lnTo>
                    <a:pt x="1371" y="1776"/>
                  </a:lnTo>
                  <a:lnTo>
                    <a:pt x="1393" y="1745"/>
                  </a:lnTo>
                  <a:lnTo>
                    <a:pt x="1379" y="1736"/>
                  </a:lnTo>
                  <a:close/>
                  <a:moveTo>
                    <a:pt x="1421" y="1674"/>
                  </a:moveTo>
                  <a:lnTo>
                    <a:pt x="1400" y="1705"/>
                  </a:lnTo>
                  <a:lnTo>
                    <a:pt x="1414" y="1714"/>
                  </a:lnTo>
                  <a:lnTo>
                    <a:pt x="1438" y="1684"/>
                  </a:lnTo>
                  <a:lnTo>
                    <a:pt x="1421" y="1674"/>
                  </a:lnTo>
                  <a:close/>
                  <a:moveTo>
                    <a:pt x="1466" y="1610"/>
                  </a:moveTo>
                  <a:lnTo>
                    <a:pt x="1442" y="1641"/>
                  </a:lnTo>
                  <a:lnTo>
                    <a:pt x="1459" y="1653"/>
                  </a:lnTo>
                  <a:lnTo>
                    <a:pt x="1480" y="1622"/>
                  </a:lnTo>
                  <a:lnTo>
                    <a:pt x="1466" y="1610"/>
                  </a:lnTo>
                  <a:close/>
                  <a:moveTo>
                    <a:pt x="1509" y="1549"/>
                  </a:moveTo>
                  <a:lnTo>
                    <a:pt x="1487" y="1580"/>
                  </a:lnTo>
                  <a:lnTo>
                    <a:pt x="1502" y="1591"/>
                  </a:lnTo>
                  <a:lnTo>
                    <a:pt x="1523" y="1561"/>
                  </a:lnTo>
                  <a:lnTo>
                    <a:pt x="1509" y="1549"/>
                  </a:lnTo>
                  <a:close/>
                  <a:moveTo>
                    <a:pt x="1551" y="1487"/>
                  </a:moveTo>
                  <a:lnTo>
                    <a:pt x="1530" y="1518"/>
                  </a:lnTo>
                  <a:lnTo>
                    <a:pt x="1546" y="1530"/>
                  </a:lnTo>
                  <a:lnTo>
                    <a:pt x="1568" y="1499"/>
                  </a:lnTo>
                  <a:lnTo>
                    <a:pt x="1551" y="1487"/>
                  </a:lnTo>
                  <a:close/>
                  <a:moveTo>
                    <a:pt x="1596" y="1426"/>
                  </a:moveTo>
                  <a:lnTo>
                    <a:pt x="1573" y="1457"/>
                  </a:lnTo>
                  <a:lnTo>
                    <a:pt x="1589" y="1466"/>
                  </a:lnTo>
                  <a:lnTo>
                    <a:pt x="1610" y="1435"/>
                  </a:lnTo>
                  <a:lnTo>
                    <a:pt x="1596" y="1426"/>
                  </a:lnTo>
                  <a:close/>
                  <a:moveTo>
                    <a:pt x="1639" y="1364"/>
                  </a:moveTo>
                  <a:lnTo>
                    <a:pt x="1617" y="1395"/>
                  </a:lnTo>
                  <a:lnTo>
                    <a:pt x="1632" y="1405"/>
                  </a:lnTo>
                  <a:lnTo>
                    <a:pt x="1655" y="1374"/>
                  </a:lnTo>
                  <a:lnTo>
                    <a:pt x="1639" y="1364"/>
                  </a:lnTo>
                  <a:close/>
                  <a:moveTo>
                    <a:pt x="1681" y="1301"/>
                  </a:moveTo>
                  <a:lnTo>
                    <a:pt x="1660" y="1331"/>
                  </a:lnTo>
                  <a:lnTo>
                    <a:pt x="1677" y="1343"/>
                  </a:lnTo>
                  <a:lnTo>
                    <a:pt x="1698" y="1312"/>
                  </a:lnTo>
                  <a:lnTo>
                    <a:pt x="1681" y="1301"/>
                  </a:lnTo>
                  <a:close/>
                  <a:moveTo>
                    <a:pt x="1726" y="1239"/>
                  </a:moveTo>
                  <a:lnTo>
                    <a:pt x="1705" y="1270"/>
                  </a:lnTo>
                  <a:lnTo>
                    <a:pt x="1719" y="1282"/>
                  </a:lnTo>
                  <a:lnTo>
                    <a:pt x="1740" y="1251"/>
                  </a:lnTo>
                  <a:lnTo>
                    <a:pt x="1726" y="1239"/>
                  </a:lnTo>
                  <a:close/>
                  <a:moveTo>
                    <a:pt x="1769" y="1178"/>
                  </a:moveTo>
                  <a:lnTo>
                    <a:pt x="1747" y="1208"/>
                  </a:lnTo>
                  <a:lnTo>
                    <a:pt x="1764" y="1220"/>
                  </a:lnTo>
                  <a:lnTo>
                    <a:pt x="1785" y="1189"/>
                  </a:lnTo>
                  <a:lnTo>
                    <a:pt x="1769" y="1178"/>
                  </a:lnTo>
                  <a:close/>
                  <a:moveTo>
                    <a:pt x="1814" y="1116"/>
                  </a:moveTo>
                  <a:lnTo>
                    <a:pt x="1790" y="1147"/>
                  </a:lnTo>
                  <a:lnTo>
                    <a:pt x="1807" y="1156"/>
                  </a:lnTo>
                  <a:lnTo>
                    <a:pt x="1828" y="1126"/>
                  </a:lnTo>
                  <a:lnTo>
                    <a:pt x="1814" y="1116"/>
                  </a:lnTo>
                  <a:close/>
                  <a:moveTo>
                    <a:pt x="1856" y="1055"/>
                  </a:moveTo>
                  <a:lnTo>
                    <a:pt x="1835" y="1085"/>
                  </a:lnTo>
                  <a:lnTo>
                    <a:pt x="1849" y="1095"/>
                  </a:lnTo>
                  <a:lnTo>
                    <a:pt x="1873" y="1064"/>
                  </a:lnTo>
                  <a:lnTo>
                    <a:pt x="1856" y="1055"/>
                  </a:lnTo>
                  <a:close/>
                  <a:moveTo>
                    <a:pt x="1899" y="991"/>
                  </a:moveTo>
                  <a:lnTo>
                    <a:pt x="1878" y="1021"/>
                  </a:lnTo>
                  <a:lnTo>
                    <a:pt x="1894" y="1033"/>
                  </a:lnTo>
                  <a:lnTo>
                    <a:pt x="1915" y="1003"/>
                  </a:lnTo>
                  <a:lnTo>
                    <a:pt x="1899" y="991"/>
                  </a:lnTo>
                  <a:close/>
                  <a:moveTo>
                    <a:pt x="1944" y="929"/>
                  </a:moveTo>
                  <a:lnTo>
                    <a:pt x="1922" y="960"/>
                  </a:lnTo>
                  <a:lnTo>
                    <a:pt x="1937" y="972"/>
                  </a:lnTo>
                  <a:lnTo>
                    <a:pt x="1958" y="941"/>
                  </a:lnTo>
                  <a:lnTo>
                    <a:pt x="1944" y="929"/>
                  </a:lnTo>
                  <a:close/>
                  <a:moveTo>
                    <a:pt x="1986" y="868"/>
                  </a:moveTo>
                  <a:lnTo>
                    <a:pt x="1965" y="898"/>
                  </a:lnTo>
                  <a:lnTo>
                    <a:pt x="1979" y="910"/>
                  </a:lnTo>
                  <a:lnTo>
                    <a:pt x="2003" y="880"/>
                  </a:lnTo>
                  <a:lnTo>
                    <a:pt x="1986" y="868"/>
                  </a:lnTo>
                  <a:close/>
                  <a:moveTo>
                    <a:pt x="2029" y="806"/>
                  </a:moveTo>
                  <a:lnTo>
                    <a:pt x="2008" y="837"/>
                  </a:lnTo>
                  <a:lnTo>
                    <a:pt x="2024" y="849"/>
                  </a:lnTo>
                  <a:lnTo>
                    <a:pt x="2045" y="816"/>
                  </a:lnTo>
                  <a:lnTo>
                    <a:pt x="2029" y="806"/>
                  </a:lnTo>
                  <a:close/>
                  <a:moveTo>
                    <a:pt x="2074" y="745"/>
                  </a:moveTo>
                  <a:lnTo>
                    <a:pt x="2053" y="775"/>
                  </a:lnTo>
                  <a:lnTo>
                    <a:pt x="2067" y="785"/>
                  </a:lnTo>
                  <a:lnTo>
                    <a:pt x="2088" y="754"/>
                  </a:lnTo>
                  <a:lnTo>
                    <a:pt x="2074" y="745"/>
                  </a:lnTo>
                  <a:close/>
                  <a:moveTo>
                    <a:pt x="2116" y="681"/>
                  </a:moveTo>
                  <a:lnTo>
                    <a:pt x="2095" y="714"/>
                  </a:lnTo>
                  <a:lnTo>
                    <a:pt x="2112" y="723"/>
                  </a:lnTo>
                  <a:lnTo>
                    <a:pt x="2133" y="693"/>
                  </a:lnTo>
                  <a:lnTo>
                    <a:pt x="2116" y="681"/>
                  </a:lnTo>
                  <a:close/>
                  <a:moveTo>
                    <a:pt x="2161" y="619"/>
                  </a:moveTo>
                  <a:lnTo>
                    <a:pt x="2138" y="650"/>
                  </a:lnTo>
                  <a:lnTo>
                    <a:pt x="2154" y="662"/>
                  </a:lnTo>
                  <a:lnTo>
                    <a:pt x="2176" y="631"/>
                  </a:lnTo>
                  <a:lnTo>
                    <a:pt x="2161" y="619"/>
                  </a:lnTo>
                  <a:close/>
                  <a:moveTo>
                    <a:pt x="2204" y="558"/>
                  </a:moveTo>
                  <a:lnTo>
                    <a:pt x="2183" y="589"/>
                  </a:lnTo>
                  <a:lnTo>
                    <a:pt x="2197" y="600"/>
                  </a:lnTo>
                  <a:lnTo>
                    <a:pt x="2220" y="570"/>
                  </a:lnTo>
                  <a:lnTo>
                    <a:pt x="2204" y="558"/>
                  </a:lnTo>
                  <a:close/>
                  <a:moveTo>
                    <a:pt x="2246" y="496"/>
                  </a:moveTo>
                  <a:lnTo>
                    <a:pt x="2225" y="527"/>
                  </a:lnTo>
                  <a:lnTo>
                    <a:pt x="2242" y="539"/>
                  </a:lnTo>
                  <a:lnTo>
                    <a:pt x="2263" y="506"/>
                  </a:lnTo>
                  <a:lnTo>
                    <a:pt x="2246" y="496"/>
                  </a:lnTo>
                  <a:close/>
                  <a:moveTo>
                    <a:pt x="2291" y="435"/>
                  </a:moveTo>
                  <a:lnTo>
                    <a:pt x="2270" y="466"/>
                  </a:lnTo>
                  <a:lnTo>
                    <a:pt x="2284" y="475"/>
                  </a:lnTo>
                  <a:lnTo>
                    <a:pt x="2306" y="444"/>
                  </a:lnTo>
                  <a:lnTo>
                    <a:pt x="2291" y="435"/>
                  </a:lnTo>
                  <a:close/>
                  <a:moveTo>
                    <a:pt x="2334" y="371"/>
                  </a:moveTo>
                  <a:lnTo>
                    <a:pt x="2313" y="404"/>
                  </a:lnTo>
                  <a:lnTo>
                    <a:pt x="2329" y="414"/>
                  </a:lnTo>
                  <a:lnTo>
                    <a:pt x="2351" y="383"/>
                  </a:lnTo>
                  <a:lnTo>
                    <a:pt x="2334" y="371"/>
                  </a:lnTo>
                  <a:close/>
                  <a:moveTo>
                    <a:pt x="2379" y="310"/>
                  </a:moveTo>
                  <a:lnTo>
                    <a:pt x="2355" y="340"/>
                  </a:lnTo>
                  <a:lnTo>
                    <a:pt x="2372" y="352"/>
                  </a:lnTo>
                  <a:lnTo>
                    <a:pt x="2393" y="321"/>
                  </a:lnTo>
                  <a:lnTo>
                    <a:pt x="2379" y="310"/>
                  </a:lnTo>
                  <a:close/>
                  <a:moveTo>
                    <a:pt x="2421" y="248"/>
                  </a:moveTo>
                  <a:lnTo>
                    <a:pt x="2400" y="279"/>
                  </a:lnTo>
                  <a:lnTo>
                    <a:pt x="2414" y="291"/>
                  </a:lnTo>
                  <a:lnTo>
                    <a:pt x="2436" y="260"/>
                  </a:lnTo>
                  <a:lnTo>
                    <a:pt x="2421" y="248"/>
                  </a:lnTo>
                  <a:close/>
                  <a:moveTo>
                    <a:pt x="2464" y="187"/>
                  </a:moveTo>
                  <a:lnTo>
                    <a:pt x="2443" y="217"/>
                  </a:lnTo>
                  <a:lnTo>
                    <a:pt x="2459" y="229"/>
                  </a:lnTo>
                  <a:lnTo>
                    <a:pt x="2481" y="196"/>
                  </a:lnTo>
                  <a:lnTo>
                    <a:pt x="2464" y="187"/>
                  </a:lnTo>
                  <a:close/>
                  <a:moveTo>
                    <a:pt x="2509" y="125"/>
                  </a:moveTo>
                  <a:lnTo>
                    <a:pt x="2488" y="156"/>
                  </a:lnTo>
                  <a:lnTo>
                    <a:pt x="2502" y="165"/>
                  </a:lnTo>
                  <a:lnTo>
                    <a:pt x="2523" y="135"/>
                  </a:lnTo>
                  <a:lnTo>
                    <a:pt x="2509" y="125"/>
                  </a:lnTo>
                  <a:close/>
                  <a:moveTo>
                    <a:pt x="2552" y="61"/>
                  </a:moveTo>
                  <a:lnTo>
                    <a:pt x="2530" y="94"/>
                  </a:lnTo>
                  <a:lnTo>
                    <a:pt x="2544" y="104"/>
                  </a:lnTo>
                  <a:lnTo>
                    <a:pt x="2568" y="73"/>
                  </a:lnTo>
                  <a:lnTo>
                    <a:pt x="2552" y="61"/>
                  </a:lnTo>
                  <a:close/>
                  <a:moveTo>
                    <a:pt x="2594" y="0"/>
                  </a:moveTo>
                  <a:lnTo>
                    <a:pt x="2573" y="30"/>
                  </a:lnTo>
                  <a:lnTo>
                    <a:pt x="2589" y="42"/>
                  </a:lnTo>
                  <a:lnTo>
                    <a:pt x="2611" y="12"/>
                  </a:lnTo>
                  <a:lnTo>
                    <a:pt x="2594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6" name="Google Shape;446;p24"/>
            <p:cNvSpPr/>
            <p:nvPr/>
          </p:nvSpPr>
          <p:spPr>
            <a:xfrm>
              <a:off x="5163609" y="2684800"/>
              <a:ext cx="1886258" cy="3120065"/>
            </a:xfrm>
            <a:custGeom>
              <a:rect b="b" l="l" r="r" t="t"/>
              <a:pathLst>
                <a:path extrusionOk="0" h="1781" w="1077">
                  <a:moveTo>
                    <a:pt x="1033" y="280"/>
                  </a:moveTo>
                  <a:cubicBezTo>
                    <a:pt x="1018" y="287"/>
                    <a:pt x="970" y="303"/>
                    <a:pt x="966" y="315"/>
                  </a:cubicBezTo>
                  <a:cubicBezTo>
                    <a:pt x="962" y="326"/>
                    <a:pt x="967" y="350"/>
                    <a:pt x="951" y="359"/>
                  </a:cubicBezTo>
                  <a:cubicBezTo>
                    <a:pt x="936" y="368"/>
                    <a:pt x="803" y="466"/>
                    <a:pt x="793" y="486"/>
                  </a:cubicBezTo>
                  <a:cubicBezTo>
                    <a:pt x="793" y="486"/>
                    <a:pt x="745" y="390"/>
                    <a:pt x="717" y="375"/>
                  </a:cubicBezTo>
                  <a:cubicBezTo>
                    <a:pt x="717" y="375"/>
                    <a:pt x="708" y="301"/>
                    <a:pt x="650" y="297"/>
                  </a:cubicBezTo>
                  <a:cubicBezTo>
                    <a:pt x="629" y="296"/>
                    <a:pt x="617" y="294"/>
                    <a:pt x="609" y="291"/>
                  </a:cubicBezTo>
                  <a:cubicBezTo>
                    <a:pt x="625" y="266"/>
                    <a:pt x="625" y="266"/>
                    <a:pt x="625" y="266"/>
                  </a:cubicBezTo>
                  <a:cubicBezTo>
                    <a:pt x="609" y="266"/>
                    <a:pt x="609" y="266"/>
                    <a:pt x="609" y="266"/>
                  </a:cubicBezTo>
                  <a:cubicBezTo>
                    <a:pt x="617" y="253"/>
                    <a:pt x="628" y="236"/>
                    <a:pt x="632" y="236"/>
                  </a:cubicBezTo>
                  <a:cubicBezTo>
                    <a:pt x="637" y="235"/>
                    <a:pt x="674" y="230"/>
                    <a:pt x="679" y="228"/>
                  </a:cubicBezTo>
                  <a:cubicBezTo>
                    <a:pt x="683" y="225"/>
                    <a:pt x="687" y="201"/>
                    <a:pt x="682" y="187"/>
                  </a:cubicBezTo>
                  <a:cubicBezTo>
                    <a:pt x="677" y="173"/>
                    <a:pt x="687" y="159"/>
                    <a:pt x="687" y="159"/>
                  </a:cubicBezTo>
                  <a:cubicBezTo>
                    <a:pt x="698" y="150"/>
                    <a:pt x="698" y="150"/>
                    <a:pt x="698" y="150"/>
                  </a:cubicBezTo>
                  <a:cubicBezTo>
                    <a:pt x="698" y="150"/>
                    <a:pt x="684" y="128"/>
                    <a:pt x="676" y="117"/>
                  </a:cubicBezTo>
                  <a:cubicBezTo>
                    <a:pt x="667" y="106"/>
                    <a:pt x="669" y="92"/>
                    <a:pt x="665" y="82"/>
                  </a:cubicBezTo>
                  <a:cubicBezTo>
                    <a:pt x="661" y="72"/>
                    <a:pt x="672" y="65"/>
                    <a:pt x="672" y="65"/>
                  </a:cubicBezTo>
                  <a:cubicBezTo>
                    <a:pt x="672" y="65"/>
                    <a:pt x="668" y="55"/>
                    <a:pt x="661" y="50"/>
                  </a:cubicBezTo>
                  <a:cubicBezTo>
                    <a:pt x="653" y="46"/>
                    <a:pt x="666" y="44"/>
                    <a:pt x="649" y="36"/>
                  </a:cubicBezTo>
                  <a:cubicBezTo>
                    <a:pt x="632" y="28"/>
                    <a:pt x="641" y="32"/>
                    <a:pt x="627" y="24"/>
                  </a:cubicBezTo>
                  <a:cubicBezTo>
                    <a:pt x="612" y="16"/>
                    <a:pt x="634" y="21"/>
                    <a:pt x="612" y="16"/>
                  </a:cubicBezTo>
                  <a:cubicBezTo>
                    <a:pt x="591" y="11"/>
                    <a:pt x="579" y="3"/>
                    <a:pt x="576" y="3"/>
                  </a:cubicBezTo>
                  <a:cubicBezTo>
                    <a:pt x="573" y="3"/>
                    <a:pt x="582" y="6"/>
                    <a:pt x="573" y="3"/>
                  </a:cubicBezTo>
                  <a:cubicBezTo>
                    <a:pt x="563" y="0"/>
                    <a:pt x="498" y="33"/>
                    <a:pt x="492" y="48"/>
                  </a:cubicBezTo>
                  <a:cubicBezTo>
                    <a:pt x="485" y="64"/>
                    <a:pt x="475" y="83"/>
                    <a:pt x="475" y="83"/>
                  </a:cubicBezTo>
                  <a:cubicBezTo>
                    <a:pt x="475" y="83"/>
                    <a:pt x="469" y="104"/>
                    <a:pt x="471" y="119"/>
                  </a:cubicBezTo>
                  <a:cubicBezTo>
                    <a:pt x="474" y="134"/>
                    <a:pt x="484" y="147"/>
                    <a:pt x="488" y="152"/>
                  </a:cubicBezTo>
                  <a:cubicBezTo>
                    <a:pt x="491" y="156"/>
                    <a:pt x="508" y="184"/>
                    <a:pt x="513" y="199"/>
                  </a:cubicBezTo>
                  <a:cubicBezTo>
                    <a:pt x="517" y="212"/>
                    <a:pt x="521" y="228"/>
                    <a:pt x="506" y="235"/>
                  </a:cubicBezTo>
                  <a:cubicBezTo>
                    <a:pt x="495" y="223"/>
                    <a:pt x="495" y="223"/>
                    <a:pt x="495" y="223"/>
                  </a:cubicBezTo>
                  <a:cubicBezTo>
                    <a:pt x="476" y="237"/>
                    <a:pt x="476" y="237"/>
                    <a:pt x="476" y="237"/>
                  </a:cubicBezTo>
                  <a:cubicBezTo>
                    <a:pt x="454" y="233"/>
                    <a:pt x="427" y="222"/>
                    <a:pt x="386" y="230"/>
                  </a:cubicBezTo>
                  <a:cubicBezTo>
                    <a:pt x="333" y="241"/>
                    <a:pt x="313" y="257"/>
                    <a:pt x="281" y="265"/>
                  </a:cubicBezTo>
                  <a:cubicBezTo>
                    <a:pt x="249" y="272"/>
                    <a:pt x="128" y="293"/>
                    <a:pt x="106" y="313"/>
                  </a:cubicBezTo>
                  <a:cubicBezTo>
                    <a:pt x="84" y="332"/>
                    <a:pt x="76" y="418"/>
                    <a:pt x="82" y="553"/>
                  </a:cubicBezTo>
                  <a:cubicBezTo>
                    <a:pt x="82" y="553"/>
                    <a:pt x="62" y="616"/>
                    <a:pt x="60" y="630"/>
                  </a:cubicBezTo>
                  <a:cubicBezTo>
                    <a:pt x="59" y="644"/>
                    <a:pt x="67" y="703"/>
                    <a:pt x="139" y="690"/>
                  </a:cubicBezTo>
                  <a:cubicBezTo>
                    <a:pt x="203" y="679"/>
                    <a:pt x="151" y="622"/>
                    <a:pt x="138" y="599"/>
                  </a:cubicBezTo>
                  <a:cubicBezTo>
                    <a:pt x="146" y="594"/>
                    <a:pt x="154" y="590"/>
                    <a:pt x="154" y="590"/>
                  </a:cubicBezTo>
                  <a:cubicBezTo>
                    <a:pt x="154" y="590"/>
                    <a:pt x="168" y="554"/>
                    <a:pt x="169" y="527"/>
                  </a:cubicBezTo>
                  <a:cubicBezTo>
                    <a:pt x="169" y="510"/>
                    <a:pt x="174" y="454"/>
                    <a:pt x="176" y="409"/>
                  </a:cubicBezTo>
                  <a:cubicBezTo>
                    <a:pt x="176" y="408"/>
                    <a:pt x="176" y="407"/>
                    <a:pt x="176" y="406"/>
                  </a:cubicBezTo>
                  <a:cubicBezTo>
                    <a:pt x="178" y="394"/>
                    <a:pt x="179" y="384"/>
                    <a:pt x="180" y="378"/>
                  </a:cubicBezTo>
                  <a:cubicBezTo>
                    <a:pt x="190" y="376"/>
                    <a:pt x="204" y="375"/>
                    <a:pt x="220" y="373"/>
                  </a:cubicBezTo>
                  <a:cubicBezTo>
                    <a:pt x="224" y="373"/>
                    <a:pt x="229" y="373"/>
                    <a:pt x="234" y="372"/>
                  </a:cubicBezTo>
                  <a:cubicBezTo>
                    <a:pt x="265" y="370"/>
                    <a:pt x="294" y="364"/>
                    <a:pt x="308" y="360"/>
                  </a:cubicBezTo>
                  <a:cubicBezTo>
                    <a:pt x="308" y="360"/>
                    <a:pt x="308" y="360"/>
                    <a:pt x="308" y="360"/>
                  </a:cubicBezTo>
                  <a:cubicBezTo>
                    <a:pt x="311" y="360"/>
                    <a:pt x="314" y="359"/>
                    <a:pt x="317" y="358"/>
                  </a:cubicBezTo>
                  <a:cubicBezTo>
                    <a:pt x="317" y="360"/>
                    <a:pt x="319" y="371"/>
                    <a:pt x="322" y="385"/>
                  </a:cubicBezTo>
                  <a:cubicBezTo>
                    <a:pt x="310" y="466"/>
                    <a:pt x="270" y="740"/>
                    <a:pt x="256" y="760"/>
                  </a:cubicBezTo>
                  <a:cubicBezTo>
                    <a:pt x="240" y="784"/>
                    <a:pt x="232" y="799"/>
                    <a:pt x="232" y="799"/>
                  </a:cubicBezTo>
                  <a:cubicBezTo>
                    <a:pt x="232" y="799"/>
                    <a:pt x="242" y="797"/>
                    <a:pt x="254" y="794"/>
                  </a:cubicBezTo>
                  <a:cubicBezTo>
                    <a:pt x="250" y="811"/>
                    <a:pt x="249" y="832"/>
                    <a:pt x="252" y="861"/>
                  </a:cubicBezTo>
                  <a:cubicBezTo>
                    <a:pt x="252" y="861"/>
                    <a:pt x="254" y="876"/>
                    <a:pt x="261" y="896"/>
                  </a:cubicBezTo>
                  <a:cubicBezTo>
                    <a:pt x="247" y="979"/>
                    <a:pt x="227" y="1177"/>
                    <a:pt x="200" y="1256"/>
                  </a:cubicBezTo>
                  <a:cubicBezTo>
                    <a:pt x="174" y="1282"/>
                    <a:pt x="141" y="1326"/>
                    <a:pt x="123" y="1406"/>
                  </a:cubicBezTo>
                  <a:cubicBezTo>
                    <a:pt x="123" y="1406"/>
                    <a:pt x="123" y="1406"/>
                    <a:pt x="123" y="1406"/>
                  </a:cubicBezTo>
                  <a:cubicBezTo>
                    <a:pt x="86" y="1483"/>
                    <a:pt x="47" y="1577"/>
                    <a:pt x="47" y="1578"/>
                  </a:cubicBezTo>
                  <a:cubicBezTo>
                    <a:pt x="25" y="1596"/>
                    <a:pt x="10" y="1604"/>
                    <a:pt x="5" y="1627"/>
                  </a:cubicBezTo>
                  <a:cubicBezTo>
                    <a:pt x="4" y="1630"/>
                    <a:pt x="4" y="1631"/>
                    <a:pt x="4" y="1633"/>
                  </a:cubicBezTo>
                  <a:cubicBezTo>
                    <a:pt x="0" y="1665"/>
                    <a:pt x="0" y="1665"/>
                    <a:pt x="0" y="1665"/>
                  </a:cubicBezTo>
                  <a:cubicBezTo>
                    <a:pt x="0" y="1665"/>
                    <a:pt x="44" y="1698"/>
                    <a:pt x="56" y="1688"/>
                  </a:cubicBezTo>
                  <a:cubicBezTo>
                    <a:pt x="64" y="1682"/>
                    <a:pt x="74" y="1683"/>
                    <a:pt x="85" y="1692"/>
                  </a:cubicBezTo>
                  <a:cubicBezTo>
                    <a:pt x="91" y="1698"/>
                    <a:pt x="97" y="1705"/>
                    <a:pt x="104" y="1714"/>
                  </a:cubicBezTo>
                  <a:cubicBezTo>
                    <a:pt x="105" y="1715"/>
                    <a:pt x="105" y="1716"/>
                    <a:pt x="106" y="1717"/>
                  </a:cubicBezTo>
                  <a:cubicBezTo>
                    <a:pt x="111" y="1724"/>
                    <a:pt x="116" y="1731"/>
                    <a:pt x="122" y="1741"/>
                  </a:cubicBezTo>
                  <a:cubicBezTo>
                    <a:pt x="122" y="1741"/>
                    <a:pt x="153" y="1781"/>
                    <a:pt x="193" y="1765"/>
                  </a:cubicBezTo>
                  <a:cubicBezTo>
                    <a:pt x="193" y="1765"/>
                    <a:pt x="208" y="1732"/>
                    <a:pt x="174" y="1703"/>
                  </a:cubicBezTo>
                  <a:cubicBezTo>
                    <a:pt x="147" y="1680"/>
                    <a:pt x="145" y="1650"/>
                    <a:pt x="148" y="1630"/>
                  </a:cubicBezTo>
                  <a:cubicBezTo>
                    <a:pt x="161" y="1636"/>
                    <a:pt x="161" y="1636"/>
                    <a:pt x="161" y="1636"/>
                  </a:cubicBezTo>
                  <a:cubicBezTo>
                    <a:pt x="161" y="1636"/>
                    <a:pt x="161" y="1636"/>
                    <a:pt x="170" y="1587"/>
                  </a:cubicBezTo>
                  <a:cubicBezTo>
                    <a:pt x="179" y="1539"/>
                    <a:pt x="301" y="1314"/>
                    <a:pt x="323" y="1294"/>
                  </a:cubicBezTo>
                  <a:cubicBezTo>
                    <a:pt x="336" y="1282"/>
                    <a:pt x="352" y="1230"/>
                    <a:pt x="365" y="1185"/>
                  </a:cubicBezTo>
                  <a:cubicBezTo>
                    <a:pt x="372" y="1176"/>
                    <a:pt x="379" y="1165"/>
                    <a:pt x="385" y="1152"/>
                  </a:cubicBezTo>
                  <a:cubicBezTo>
                    <a:pt x="404" y="1111"/>
                    <a:pt x="437" y="960"/>
                    <a:pt x="437" y="960"/>
                  </a:cubicBezTo>
                  <a:cubicBezTo>
                    <a:pt x="437" y="960"/>
                    <a:pt x="470" y="949"/>
                    <a:pt x="481" y="943"/>
                  </a:cubicBezTo>
                  <a:cubicBezTo>
                    <a:pt x="492" y="938"/>
                    <a:pt x="508" y="937"/>
                    <a:pt x="573" y="923"/>
                  </a:cubicBezTo>
                  <a:cubicBezTo>
                    <a:pt x="637" y="908"/>
                    <a:pt x="699" y="879"/>
                    <a:pt x="699" y="879"/>
                  </a:cubicBezTo>
                  <a:cubicBezTo>
                    <a:pt x="699" y="879"/>
                    <a:pt x="679" y="928"/>
                    <a:pt x="681" y="965"/>
                  </a:cubicBezTo>
                  <a:cubicBezTo>
                    <a:pt x="681" y="969"/>
                    <a:pt x="682" y="972"/>
                    <a:pt x="682" y="976"/>
                  </a:cubicBezTo>
                  <a:cubicBezTo>
                    <a:pt x="673" y="1023"/>
                    <a:pt x="663" y="1072"/>
                    <a:pt x="657" y="1085"/>
                  </a:cubicBezTo>
                  <a:cubicBezTo>
                    <a:pt x="645" y="1110"/>
                    <a:pt x="632" y="1141"/>
                    <a:pt x="632" y="1141"/>
                  </a:cubicBezTo>
                  <a:cubicBezTo>
                    <a:pt x="632" y="1141"/>
                    <a:pt x="639" y="1142"/>
                    <a:pt x="649" y="1143"/>
                  </a:cubicBezTo>
                  <a:cubicBezTo>
                    <a:pt x="633" y="1177"/>
                    <a:pt x="615" y="1211"/>
                    <a:pt x="618" y="1225"/>
                  </a:cubicBezTo>
                  <a:cubicBezTo>
                    <a:pt x="614" y="1247"/>
                    <a:pt x="614" y="1247"/>
                    <a:pt x="614" y="1247"/>
                  </a:cubicBezTo>
                  <a:cubicBezTo>
                    <a:pt x="670" y="1269"/>
                    <a:pt x="670" y="1269"/>
                    <a:pt x="670" y="1269"/>
                  </a:cubicBezTo>
                  <a:cubicBezTo>
                    <a:pt x="670" y="1269"/>
                    <a:pt x="694" y="1263"/>
                    <a:pt x="728" y="1274"/>
                  </a:cubicBezTo>
                  <a:cubicBezTo>
                    <a:pt x="752" y="1285"/>
                    <a:pt x="777" y="1293"/>
                    <a:pt x="795" y="1285"/>
                  </a:cubicBezTo>
                  <a:cubicBezTo>
                    <a:pt x="825" y="1273"/>
                    <a:pt x="867" y="1244"/>
                    <a:pt x="867" y="1226"/>
                  </a:cubicBezTo>
                  <a:cubicBezTo>
                    <a:pt x="867" y="1208"/>
                    <a:pt x="855" y="1215"/>
                    <a:pt x="830" y="1219"/>
                  </a:cubicBezTo>
                  <a:cubicBezTo>
                    <a:pt x="806" y="1223"/>
                    <a:pt x="766" y="1195"/>
                    <a:pt x="753" y="1179"/>
                  </a:cubicBezTo>
                  <a:cubicBezTo>
                    <a:pt x="750" y="1176"/>
                    <a:pt x="748" y="1171"/>
                    <a:pt x="746" y="1165"/>
                  </a:cubicBezTo>
                  <a:cubicBezTo>
                    <a:pt x="753" y="1179"/>
                    <a:pt x="766" y="1180"/>
                    <a:pt x="766" y="1180"/>
                  </a:cubicBezTo>
                  <a:cubicBezTo>
                    <a:pt x="766" y="1180"/>
                    <a:pt x="817" y="952"/>
                    <a:pt x="840" y="864"/>
                  </a:cubicBezTo>
                  <a:cubicBezTo>
                    <a:pt x="840" y="864"/>
                    <a:pt x="840" y="864"/>
                    <a:pt x="840" y="864"/>
                  </a:cubicBezTo>
                  <a:cubicBezTo>
                    <a:pt x="856" y="847"/>
                    <a:pt x="886" y="780"/>
                    <a:pt x="831" y="762"/>
                  </a:cubicBezTo>
                  <a:cubicBezTo>
                    <a:pt x="777" y="744"/>
                    <a:pt x="577" y="746"/>
                    <a:pt x="521" y="760"/>
                  </a:cubicBezTo>
                  <a:cubicBezTo>
                    <a:pt x="514" y="762"/>
                    <a:pt x="510" y="761"/>
                    <a:pt x="507" y="757"/>
                  </a:cubicBezTo>
                  <a:cubicBezTo>
                    <a:pt x="508" y="757"/>
                    <a:pt x="508" y="757"/>
                    <a:pt x="508" y="757"/>
                  </a:cubicBezTo>
                  <a:cubicBezTo>
                    <a:pt x="508" y="758"/>
                    <a:pt x="508" y="758"/>
                    <a:pt x="508" y="758"/>
                  </a:cubicBezTo>
                  <a:cubicBezTo>
                    <a:pt x="536" y="738"/>
                    <a:pt x="536" y="738"/>
                    <a:pt x="536" y="738"/>
                  </a:cubicBezTo>
                  <a:cubicBezTo>
                    <a:pt x="536" y="738"/>
                    <a:pt x="543" y="691"/>
                    <a:pt x="560" y="658"/>
                  </a:cubicBezTo>
                  <a:cubicBezTo>
                    <a:pt x="576" y="625"/>
                    <a:pt x="599" y="520"/>
                    <a:pt x="607" y="511"/>
                  </a:cubicBezTo>
                  <a:cubicBezTo>
                    <a:pt x="607" y="511"/>
                    <a:pt x="607" y="511"/>
                    <a:pt x="607" y="511"/>
                  </a:cubicBezTo>
                  <a:cubicBezTo>
                    <a:pt x="611" y="506"/>
                    <a:pt x="615" y="500"/>
                    <a:pt x="620" y="491"/>
                  </a:cubicBezTo>
                  <a:cubicBezTo>
                    <a:pt x="634" y="465"/>
                    <a:pt x="643" y="449"/>
                    <a:pt x="643" y="449"/>
                  </a:cubicBezTo>
                  <a:cubicBezTo>
                    <a:pt x="643" y="449"/>
                    <a:pt x="695" y="520"/>
                    <a:pt x="715" y="529"/>
                  </a:cubicBezTo>
                  <a:cubicBezTo>
                    <a:pt x="734" y="537"/>
                    <a:pt x="767" y="599"/>
                    <a:pt x="784" y="596"/>
                  </a:cubicBezTo>
                  <a:cubicBezTo>
                    <a:pt x="795" y="594"/>
                    <a:pt x="812" y="585"/>
                    <a:pt x="836" y="566"/>
                  </a:cubicBezTo>
                  <a:cubicBezTo>
                    <a:pt x="836" y="566"/>
                    <a:pt x="836" y="566"/>
                    <a:pt x="836" y="566"/>
                  </a:cubicBezTo>
                  <a:cubicBezTo>
                    <a:pt x="872" y="554"/>
                    <a:pt x="1000" y="429"/>
                    <a:pt x="1013" y="425"/>
                  </a:cubicBezTo>
                  <a:cubicBezTo>
                    <a:pt x="1019" y="423"/>
                    <a:pt x="1010" y="412"/>
                    <a:pt x="999" y="402"/>
                  </a:cubicBezTo>
                  <a:cubicBezTo>
                    <a:pt x="1000" y="401"/>
                    <a:pt x="1000" y="401"/>
                    <a:pt x="1001" y="401"/>
                  </a:cubicBezTo>
                  <a:cubicBezTo>
                    <a:pt x="1016" y="396"/>
                    <a:pt x="1030" y="394"/>
                    <a:pt x="1042" y="374"/>
                  </a:cubicBezTo>
                  <a:cubicBezTo>
                    <a:pt x="1054" y="355"/>
                    <a:pt x="1077" y="306"/>
                    <a:pt x="1072" y="296"/>
                  </a:cubicBezTo>
                  <a:cubicBezTo>
                    <a:pt x="1067" y="287"/>
                    <a:pt x="1047" y="274"/>
                    <a:pt x="1033" y="280"/>
                  </a:cubicBez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7" name="Google Shape;447;p24"/>
            <p:cNvSpPr/>
            <p:nvPr/>
          </p:nvSpPr>
          <p:spPr>
            <a:xfrm>
              <a:off x="5000681" y="5924098"/>
              <a:ext cx="609498" cy="169593"/>
            </a:xfrm>
            <a:custGeom>
              <a:rect b="b" l="l" r="r" t="t"/>
              <a:pathLst>
                <a:path extrusionOk="0" h="229" w="823">
                  <a:moveTo>
                    <a:pt x="785" y="0"/>
                  </a:moveTo>
                  <a:lnTo>
                    <a:pt x="0" y="0"/>
                  </a:lnTo>
                  <a:lnTo>
                    <a:pt x="0" y="21"/>
                  </a:lnTo>
                  <a:lnTo>
                    <a:pt x="785" y="21"/>
                  </a:lnTo>
                  <a:lnTo>
                    <a:pt x="785" y="45"/>
                  </a:lnTo>
                  <a:lnTo>
                    <a:pt x="38" y="45"/>
                  </a:lnTo>
                  <a:lnTo>
                    <a:pt x="38" y="186"/>
                  </a:lnTo>
                  <a:lnTo>
                    <a:pt x="785" y="186"/>
                  </a:lnTo>
                  <a:lnTo>
                    <a:pt x="785" y="208"/>
                  </a:lnTo>
                  <a:lnTo>
                    <a:pt x="0" y="208"/>
                  </a:lnTo>
                  <a:lnTo>
                    <a:pt x="0" y="229"/>
                  </a:lnTo>
                  <a:lnTo>
                    <a:pt x="785" y="229"/>
                  </a:lnTo>
                  <a:lnTo>
                    <a:pt x="823" y="229"/>
                  </a:lnTo>
                  <a:lnTo>
                    <a:pt x="823" y="208"/>
                  </a:lnTo>
                  <a:lnTo>
                    <a:pt x="823" y="186"/>
                  </a:lnTo>
                  <a:lnTo>
                    <a:pt x="823" y="45"/>
                  </a:lnTo>
                  <a:lnTo>
                    <a:pt x="823" y="21"/>
                  </a:lnTo>
                  <a:lnTo>
                    <a:pt x="823" y="0"/>
                  </a:lnTo>
                  <a:lnTo>
                    <a:pt x="785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8" name="Google Shape;448;p24"/>
            <p:cNvSpPr/>
            <p:nvPr/>
          </p:nvSpPr>
          <p:spPr>
            <a:xfrm>
              <a:off x="5000681" y="5783388"/>
              <a:ext cx="649489" cy="137007"/>
            </a:xfrm>
            <a:custGeom>
              <a:rect b="b" l="l" r="r" t="t"/>
              <a:pathLst>
                <a:path extrusionOk="0" h="185" w="877">
                  <a:moveTo>
                    <a:pt x="835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835" y="19"/>
                  </a:lnTo>
                  <a:lnTo>
                    <a:pt x="835" y="36"/>
                  </a:lnTo>
                  <a:lnTo>
                    <a:pt x="40" y="36"/>
                  </a:lnTo>
                  <a:lnTo>
                    <a:pt x="40" y="152"/>
                  </a:lnTo>
                  <a:lnTo>
                    <a:pt x="835" y="152"/>
                  </a:lnTo>
                  <a:lnTo>
                    <a:pt x="835" y="168"/>
                  </a:lnTo>
                  <a:lnTo>
                    <a:pt x="0" y="168"/>
                  </a:lnTo>
                  <a:lnTo>
                    <a:pt x="0" y="185"/>
                  </a:lnTo>
                  <a:lnTo>
                    <a:pt x="835" y="185"/>
                  </a:lnTo>
                  <a:lnTo>
                    <a:pt x="877" y="185"/>
                  </a:lnTo>
                  <a:lnTo>
                    <a:pt x="877" y="168"/>
                  </a:lnTo>
                  <a:lnTo>
                    <a:pt x="877" y="152"/>
                  </a:lnTo>
                  <a:lnTo>
                    <a:pt x="877" y="36"/>
                  </a:lnTo>
                  <a:lnTo>
                    <a:pt x="877" y="19"/>
                  </a:lnTo>
                  <a:lnTo>
                    <a:pt x="877" y="0"/>
                  </a:lnTo>
                  <a:lnTo>
                    <a:pt x="835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9" name="Google Shape;449;p24"/>
            <p:cNvSpPr/>
            <p:nvPr/>
          </p:nvSpPr>
          <p:spPr>
            <a:xfrm>
              <a:off x="5778291" y="5934466"/>
              <a:ext cx="609498" cy="145154"/>
            </a:xfrm>
            <a:custGeom>
              <a:rect b="b" l="l" r="r" t="t"/>
              <a:pathLst>
                <a:path extrusionOk="0" h="196" w="823">
                  <a:moveTo>
                    <a:pt x="785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785" y="19"/>
                  </a:lnTo>
                  <a:lnTo>
                    <a:pt x="785" y="38"/>
                  </a:lnTo>
                  <a:lnTo>
                    <a:pt x="38" y="38"/>
                  </a:lnTo>
                  <a:lnTo>
                    <a:pt x="38" y="161"/>
                  </a:lnTo>
                  <a:lnTo>
                    <a:pt x="785" y="161"/>
                  </a:lnTo>
                  <a:lnTo>
                    <a:pt x="785" y="177"/>
                  </a:lnTo>
                  <a:lnTo>
                    <a:pt x="0" y="177"/>
                  </a:lnTo>
                  <a:lnTo>
                    <a:pt x="0" y="196"/>
                  </a:lnTo>
                  <a:lnTo>
                    <a:pt x="785" y="196"/>
                  </a:lnTo>
                  <a:lnTo>
                    <a:pt x="823" y="196"/>
                  </a:lnTo>
                  <a:lnTo>
                    <a:pt x="823" y="177"/>
                  </a:lnTo>
                  <a:lnTo>
                    <a:pt x="823" y="161"/>
                  </a:lnTo>
                  <a:lnTo>
                    <a:pt x="823" y="38"/>
                  </a:lnTo>
                  <a:lnTo>
                    <a:pt x="823" y="19"/>
                  </a:lnTo>
                  <a:lnTo>
                    <a:pt x="823" y="0"/>
                  </a:lnTo>
                  <a:lnTo>
                    <a:pt x="785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0" name="Google Shape;450;p24"/>
            <p:cNvSpPr/>
            <p:nvPr/>
          </p:nvSpPr>
          <p:spPr>
            <a:xfrm>
              <a:off x="5778291" y="5813752"/>
              <a:ext cx="649489" cy="117012"/>
            </a:xfrm>
            <a:custGeom>
              <a:rect b="b" l="l" r="r" t="t"/>
              <a:pathLst>
                <a:path extrusionOk="0" h="158" w="877">
                  <a:moveTo>
                    <a:pt x="837" y="0"/>
                  </a:moveTo>
                  <a:lnTo>
                    <a:pt x="0" y="0"/>
                  </a:lnTo>
                  <a:lnTo>
                    <a:pt x="0" y="16"/>
                  </a:lnTo>
                  <a:lnTo>
                    <a:pt x="837" y="16"/>
                  </a:lnTo>
                  <a:lnTo>
                    <a:pt x="837" y="30"/>
                  </a:lnTo>
                  <a:lnTo>
                    <a:pt x="40" y="30"/>
                  </a:lnTo>
                  <a:lnTo>
                    <a:pt x="40" y="130"/>
                  </a:lnTo>
                  <a:lnTo>
                    <a:pt x="837" y="130"/>
                  </a:lnTo>
                  <a:lnTo>
                    <a:pt x="837" y="144"/>
                  </a:lnTo>
                  <a:lnTo>
                    <a:pt x="0" y="144"/>
                  </a:lnTo>
                  <a:lnTo>
                    <a:pt x="0" y="158"/>
                  </a:lnTo>
                  <a:lnTo>
                    <a:pt x="837" y="158"/>
                  </a:lnTo>
                  <a:lnTo>
                    <a:pt x="877" y="158"/>
                  </a:lnTo>
                  <a:lnTo>
                    <a:pt x="877" y="144"/>
                  </a:lnTo>
                  <a:lnTo>
                    <a:pt x="877" y="130"/>
                  </a:lnTo>
                  <a:lnTo>
                    <a:pt x="877" y="30"/>
                  </a:lnTo>
                  <a:lnTo>
                    <a:pt x="877" y="16"/>
                  </a:lnTo>
                  <a:lnTo>
                    <a:pt x="877" y="0"/>
                  </a:lnTo>
                  <a:lnTo>
                    <a:pt x="837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1" name="Google Shape;451;p24"/>
            <p:cNvSpPr/>
            <p:nvPr/>
          </p:nvSpPr>
          <p:spPr>
            <a:xfrm>
              <a:off x="5713120" y="5667857"/>
              <a:ext cx="609498" cy="145894"/>
            </a:xfrm>
            <a:custGeom>
              <a:rect b="b" l="l" r="r" t="t"/>
              <a:pathLst>
                <a:path extrusionOk="0" h="197" w="823">
                  <a:moveTo>
                    <a:pt x="785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785" y="19"/>
                  </a:lnTo>
                  <a:lnTo>
                    <a:pt x="785" y="38"/>
                  </a:lnTo>
                  <a:lnTo>
                    <a:pt x="38" y="38"/>
                  </a:lnTo>
                  <a:lnTo>
                    <a:pt x="38" y="161"/>
                  </a:lnTo>
                  <a:lnTo>
                    <a:pt x="785" y="161"/>
                  </a:lnTo>
                  <a:lnTo>
                    <a:pt x="785" y="178"/>
                  </a:lnTo>
                  <a:lnTo>
                    <a:pt x="0" y="178"/>
                  </a:lnTo>
                  <a:lnTo>
                    <a:pt x="0" y="197"/>
                  </a:lnTo>
                  <a:lnTo>
                    <a:pt x="785" y="197"/>
                  </a:lnTo>
                  <a:lnTo>
                    <a:pt x="823" y="197"/>
                  </a:lnTo>
                  <a:lnTo>
                    <a:pt x="823" y="178"/>
                  </a:lnTo>
                  <a:lnTo>
                    <a:pt x="823" y="161"/>
                  </a:lnTo>
                  <a:lnTo>
                    <a:pt x="823" y="38"/>
                  </a:lnTo>
                  <a:lnTo>
                    <a:pt x="823" y="19"/>
                  </a:lnTo>
                  <a:lnTo>
                    <a:pt x="823" y="0"/>
                  </a:lnTo>
                  <a:lnTo>
                    <a:pt x="785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2" name="Google Shape;452;p24"/>
            <p:cNvSpPr/>
            <p:nvPr/>
          </p:nvSpPr>
          <p:spPr>
            <a:xfrm>
              <a:off x="5713120" y="5548624"/>
              <a:ext cx="650230" cy="117752"/>
            </a:xfrm>
            <a:custGeom>
              <a:rect b="b" l="l" r="r" t="t"/>
              <a:pathLst>
                <a:path extrusionOk="0" h="159" w="878">
                  <a:moveTo>
                    <a:pt x="837" y="0"/>
                  </a:moveTo>
                  <a:lnTo>
                    <a:pt x="0" y="0"/>
                  </a:lnTo>
                  <a:lnTo>
                    <a:pt x="0" y="15"/>
                  </a:lnTo>
                  <a:lnTo>
                    <a:pt x="837" y="15"/>
                  </a:lnTo>
                  <a:lnTo>
                    <a:pt x="837" y="31"/>
                  </a:lnTo>
                  <a:lnTo>
                    <a:pt x="40" y="31"/>
                  </a:lnTo>
                  <a:lnTo>
                    <a:pt x="40" y="131"/>
                  </a:lnTo>
                  <a:lnTo>
                    <a:pt x="837" y="131"/>
                  </a:lnTo>
                  <a:lnTo>
                    <a:pt x="837" y="145"/>
                  </a:lnTo>
                  <a:lnTo>
                    <a:pt x="0" y="145"/>
                  </a:lnTo>
                  <a:lnTo>
                    <a:pt x="0" y="159"/>
                  </a:lnTo>
                  <a:lnTo>
                    <a:pt x="837" y="159"/>
                  </a:lnTo>
                  <a:lnTo>
                    <a:pt x="878" y="159"/>
                  </a:lnTo>
                  <a:lnTo>
                    <a:pt x="878" y="145"/>
                  </a:lnTo>
                  <a:lnTo>
                    <a:pt x="878" y="131"/>
                  </a:lnTo>
                  <a:lnTo>
                    <a:pt x="878" y="31"/>
                  </a:lnTo>
                  <a:lnTo>
                    <a:pt x="878" y="15"/>
                  </a:lnTo>
                  <a:lnTo>
                    <a:pt x="878" y="0"/>
                  </a:lnTo>
                  <a:lnTo>
                    <a:pt x="837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3" name="Google Shape;453;p24"/>
            <p:cNvSpPr/>
            <p:nvPr/>
          </p:nvSpPr>
          <p:spPr>
            <a:xfrm>
              <a:off x="5778291" y="5431612"/>
              <a:ext cx="649489" cy="117012"/>
            </a:xfrm>
            <a:custGeom>
              <a:rect b="b" l="l" r="r" t="t"/>
              <a:pathLst>
                <a:path extrusionOk="0" h="158" w="877">
                  <a:moveTo>
                    <a:pt x="837" y="0"/>
                  </a:moveTo>
                  <a:lnTo>
                    <a:pt x="0" y="0"/>
                  </a:lnTo>
                  <a:lnTo>
                    <a:pt x="0" y="14"/>
                  </a:lnTo>
                  <a:lnTo>
                    <a:pt x="837" y="14"/>
                  </a:lnTo>
                  <a:lnTo>
                    <a:pt x="837" y="31"/>
                  </a:lnTo>
                  <a:lnTo>
                    <a:pt x="40" y="31"/>
                  </a:lnTo>
                  <a:lnTo>
                    <a:pt x="40" y="130"/>
                  </a:lnTo>
                  <a:lnTo>
                    <a:pt x="837" y="130"/>
                  </a:lnTo>
                  <a:lnTo>
                    <a:pt x="837" y="144"/>
                  </a:lnTo>
                  <a:lnTo>
                    <a:pt x="0" y="144"/>
                  </a:lnTo>
                  <a:lnTo>
                    <a:pt x="0" y="158"/>
                  </a:lnTo>
                  <a:lnTo>
                    <a:pt x="837" y="158"/>
                  </a:lnTo>
                  <a:lnTo>
                    <a:pt x="877" y="158"/>
                  </a:lnTo>
                  <a:lnTo>
                    <a:pt x="877" y="144"/>
                  </a:lnTo>
                  <a:lnTo>
                    <a:pt x="877" y="130"/>
                  </a:lnTo>
                  <a:lnTo>
                    <a:pt x="877" y="31"/>
                  </a:lnTo>
                  <a:lnTo>
                    <a:pt x="877" y="14"/>
                  </a:lnTo>
                  <a:lnTo>
                    <a:pt x="877" y="0"/>
                  </a:lnTo>
                  <a:lnTo>
                    <a:pt x="837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4" name="Google Shape;454;p24"/>
            <p:cNvSpPr/>
            <p:nvPr/>
          </p:nvSpPr>
          <p:spPr>
            <a:xfrm>
              <a:off x="6584043" y="5948537"/>
              <a:ext cx="609498" cy="145154"/>
            </a:xfrm>
            <a:custGeom>
              <a:rect b="b" l="l" r="r" t="t"/>
              <a:pathLst>
                <a:path extrusionOk="0" h="196" w="823">
                  <a:moveTo>
                    <a:pt x="785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785" y="19"/>
                  </a:lnTo>
                  <a:lnTo>
                    <a:pt x="785" y="38"/>
                  </a:lnTo>
                  <a:lnTo>
                    <a:pt x="37" y="38"/>
                  </a:lnTo>
                  <a:lnTo>
                    <a:pt x="37" y="161"/>
                  </a:lnTo>
                  <a:lnTo>
                    <a:pt x="785" y="161"/>
                  </a:lnTo>
                  <a:lnTo>
                    <a:pt x="785" y="177"/>
                  </a:lnTo>
                  <a:lnTo>
                    <a:pt x="0" y="177"/>
                  </a:lnTo>
                  <a:lnTo>
                    <a:pt x="0" y="196"/>
                  </a:lnTo>
                  <a:lnTo>
                    <a:pt x="785" y="196"/>
                  </a:lnTo>
                  <a:lnTo>
                    <a:pt x="823" y="196"/>
                  </a:lnTo>
                  <a:lnTo>
                    <a:pt x="823" y="177"/>
                  </a:lnTo>
                  <a:lnTo>
                    <a:pt x="823" y="161"/>
                  </a:lnTo>
                  <a:lnTo>
                    <a:pt x="823" y="38"/>
                  </a:lnTo>
                  <a:lnTo>
                    <a:pt x="823" y="19"/>
                  </a:lnTo>
                  <a:lnTo>
                    <a:pt x="823" y="0"/>
                  </a:lnTo>
                  <a:lnTo>
                    <a:pt x="785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5" name="Google Shape;455;p24"/>
            <p:cNvSpPr/>
            <p:nvPr/>
          </p:nvSpPr>
          <p:spPr>
            <a:xfrm>
              <a:off x="6584043" y="5827082"/>
              <a:ext cx="649489" cy="117752"/>
            </a:xfrm>
            <a:custGeom>
              <a:rect b="b" l="l" r="r" t="t"/>
              <a:pathLst>
                <a:path extrusionOk="0" h="159" w="877">
                  <a:moveTo>
                    <a:pt x="834" y="0"/>
                  </a:moveTo>
                  <a:lnTo>
                    <a:pt x="0" y="0"/>
                  </a:lnTo>
                  <a:lnTo>
                    <a:pt x="0" y="17"/>
                  </a:lnTo>
                  <a:lnTo>
                    <a:pt x="834" y="17"/>
                  </a:lnTo>
                  <a:lnTo>
                    <a:pt x="834" y="31"/>
                  </a:lnTo>
                  <a:lnTo>
                    <a:pt x="40" y="31"/>
                  </a:lnTo>
                  <a:lnTo>
                    <a:pt x="40" y="131"/>
                  </a:lnTo>
                  <a:lnTo>
                    <a:pt x="834" y="131"/>
                  </a:lnTo>
                  <a:lnTo>
                    <a:pt x="834" y="145"/>
                  </a:lnTo>
                  <a:lnTo>
                    <a:pt x="0" y="145"/>
                  </a:lnTo>
                  <a:lnTo>
                    <a:pt x="0" y="159"/>
                  </a:lnTo>
                  <a:lnTo>
                    <a:pt x="834" y="159"/>
                  </a:lnTo>
                  <a:lnTo>
                    <a:pt x="877" y="159"/>
                  </a:lnTo>
                  <a:lnTo>
                    <a:pt x="877" y="145"/>
                  </a:lnTo>
                  <a:lnTo>
                    <a:pt x="877" y="131"/>
                  </a:lnTo>
                  <a:lnTo>
                    <a:pt x="877" y="31"/>
                  </a:lnTo>
                  <a:lnTo>
                    <a:pt x="877" y="17"/>
                  </a:lnTo>
                  <a:lnTo>
                    <a:pt x="877" y="0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6" name="Google Shape;456;p24"/>
            <p:cNvSpPr/>
            <p:nvPr/>
          </p:nvSpPr>
          <p:spPr>
            <a:xfrm>
              <a:off x="6517390" y="5681928"/>
              <a:ext cx="609498" cy="145154"/>
            </a:xfrm>
            <a:custGeom>
              <a:rect b="b" l="l" r="r" t="t"/>
              <a:pathLst>
                <a:path extrusionOk="0" h="196" w="823">
                  <a:moveTo>
                    <a:pt x="785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785" y="19"/>
                  </a:lnTo>
                  <a:lnTo>
                    <a:pt x="785" y="38"/>
                  </a:lnTo>
                  <a:lnTo>
                    <a:pt x="38" y="38"/>
                  </a:lnTo>
                  <a:lnTo>
                    <a:pt x="38" y="161"/>
                  </a:lnTo>
                  <a:lnTo>
                    <a:pt x="785" y="161"/>
                  </a:lnTo>
                  <a:lnTo>
                    <a:pt x="785" y="178"/>
                  </a:lnTo>
                  <a:lnTo>
                    <a:pt x="0" y="178"/>
                  </a:lnTo>
                  <a:lnTo>
                    <a:pt x="0" y="196"/>
                  </a:lnTo>
                  <a:lnTo>
                    <a:pt x="785" y="196"/>
                  </a:lnTo>
                  <a:lnTo>
                    <a:pt x="823" y="196"/>
                  </a:lnTo>
                  <a:lnTo>
                    <a:pt x="823" y="178"/>
                  </a:lnTo>
                  <a:lnTo>
                    <a:pt x="823" y="161"/>
                  </a:lnTo>
                  <a:lnTo>
                    <a:pt x="823" y="38"/>
                  </a:lnTo>
                  <a:lnTo>
                    <a:pt x="823" y="19"/>
                  </a:lnTo>
                  <a:lnTo>
                    <a:pt x="823" y="0"/>
                  </a:lnTo>
                  <a:lnTo>
                    <a:pt x="785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7" name="Google Shape;457;p24"/>
            <p:cNvSpPr/>
            <p:nvPr/>
          </p:nvSpPr>
          <p:spPr>
            <a:xfrm>
              <a:off x="6517390" y="5562695"/>
              <a:ext cx="649489" cy="117752"/>
            </a:xfrm>
            <a:custGeom>
              <a:rect b="b" l="l" r="r" t="t"/>
              <a:pathLst>
                <a:path extrusionOk="0" h="159" w="877">
                  <a:moveTo>
                    <a:pt x="837" y="0"/>
                  </a:moveTo>
                  <a:lnTo>
                    <a:pt x="0" y="0"/>
                  </a:lnTo>
                  <a:lnTo>
                    <a:pt x="0" y="15"/>
                  </a:lnTo>
                  <a:lnTo>
                    <a:pt x="837" y="15"/>
                  </a:lnTo>
                  <a:lnTo>
                    <a:pt x="837" y="31"/>
                  </a:lnTo>
                  <a:lnTo>
                    <a:pt x="40" y="31"/>
                  </a:lnTo>
                  <a:lnTo>
                    <a:pt x="40" y="130"/>
                  </a:lnTo>
                  <a:lnTo>
                    <a:pt x="837" y="130"/>
                  </a:lnTo>
                  <a:lnTo>
                    <a:pt x="837" y="145"/>
                  </a:lnTo>
                  <a:lnTo>
                    <a:pt x="0" y="145"/>
                  </a:lnTo>
                  <a:lnTo>
                    <a:pt x="0" y="159"/>
                  </a:lnTo>
                  <a:lnTo>
                    <a:pt x="837" y="159"/>
                  </a:lnTo>
                  <a:lnTo>
                    <a:pt x="877" y="159"/>
                  </a:lnTo>
                  <a:lnTo>
                    <a:pt x="877" y="145"/>
                  </a:lnTo>
                  <a:lnTo>
                    <a:pt x="877" y="130"/>
                  </a:lnTo>
                  <a:lnTo>
                    <a:pt x="877" y="31"/>
                  </a:lnTo>
                  <a:lnTo>
                    <a:pt x="877" y="15"/>
                  </a:lnTo>
                  <a:lnTo>
                    <a:pt x="877" y="0"/>
                  </a:lnTo>
                  <a:lnTo>
                    <a:pt x="837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8" name="Google Shape;458;p24"/>
            <p:cNvSpPr/>
            <p:nvPr/>
          </p:nvSpPr>
          <p:spPr>
            <a:xfrm>
              <a:off x="6452219" y="5327931"/>
              <a:ext cx="650230" cy="117752"/>
            </a:xfrm>
            <a:custGeom>
              <a:rect b="b" l="l" r="r" t="t"/>
              <a:pathLst>
                <a:path extrusionOk="0" h="159" w="878">
                  <a:moveTo>
                    <a:pt x="837" y="0"/>
                  </a:moveTo>
                  <a:lnTo>
                    <a:pt x="0" y="0"/>
                  </a:lnTo>
                  <a:lnTo>
                    <a:pt x="0" y="15"/>
                  </a:lnTo>
                  <a:lnTo>
                    <a:pt x="837" y="15"/>
                  </a:lnTo>
                  <a:lnTo>
                    <a:pt x="837" y="31"/>
                  </a:lnTo>
                  <a:lnTo>
                    <a:pt x="40" y="31"/>
                  </a:lnTo>
                  <a:lnTo>
                    <a:pt x="40" y="130"/>
                  </a:lnTo>
                  <a:lnTo>
                    <a:pt x="837" y="130"/>
                  </a:lnTo>
                  <a:lnTo>
                    <a:pt x="837" y="145"/>
                  </a:lnTo>
                  <a:lnTo>
                    <a:pt x="0" y="145"/>
                  </a:lnTo>
                  <a:lnTo>
                    <a:pt x="0" y="159"/>
                  </a:lnTo>
                  <a:lnTo>
                    <a:pt x="837" y="159"/>
                  </a:lnTo>
                  <a:lnTo>
                    <a:pt x="878" y="159"/>
                  </a:lnTo>
                  <a:lnTo>
                    <a:pt x="878" y="145"/>
                  </a:lnTo>
                  <a:lnTo>
                    <a:pt x="878" y="130"/>
                  </a:lnTo>
                  <a:lnTo>
                    <a:pt x="878" y="31"/>
                  </a:lnTo>
                  <a:lnTo>
                    <a:pt x="878" y="15"/>
                  </a:lnTo>
                  <a:lnTo>
                    <a:pt x="878" y="0"/>
                  </a:lnTo>
                  <a:lnTo>
                    <a:pt x="837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9" name="Google Shape;459;p24"/>
            <p:cNvSpPr/>
            <p:nvPr/>
          </p:nvSpPr>
          <p:spPr>
            <a:xfrm>
              <a:off x="6432964" y="4944310"/>
              <a:ext cx="650230" cy="117752"/>
            </a:xfrm>
            <a:custGeom>
              <a:rect b="b" l="l" r="r" t="t"/>
              <a:pathLst>
                <a:path extrusionOk="0" h="159" w="878">
                  <a:moveTo>
                    <a:pt x="837" y="0"/>
                  </a:moveTo>
                  <a:lnTo>
                    <a:pt x="0" y="0"/>
                  </a:lnTo>
                  <a:lnTo>
                    <a:pt x="0" y="17"/>
                  </a:lnTo>
                  <a:lnTo>
                    <a:pt x="837" y="17"/>
                  </a:lnTo>
                  <a:lnTo>
                    <a:pt x="837" y="31"/>
                  </a:lnTo>
                  <a:lnTo>
                    <a:pt x="40" y="31"/>
                  </a:lnTo>
                  <a:lnTo>
                    <a:pt x="40" y="131"/>
                  </a:lnTo>
                  <a:lnTo>
                    <a:pt x="837" y="131"/>
                  </a:lnTo>
                  <a:lnTo>
                    <a:pt x="837" y="145"/>
                  </a:lnTo>
                  <a:lnTo>
                    <a:pt x="0" y="145"/>
                  </a:lnTo>
                  <a:lnTo>
                    <a:pt x="0" y="159"/>
                  </a:lnTo>
                  <a:lnTo>
                    <a:pt x="837" y="159"/>
                  </a:lnTo>
                  <a:lnTo>
                    <a:pt x="878" y="159"/>
                  </a:lnTo>
                  <a:lnTo>
                    <a:pt x="878" y="145"/>
                  </a:lnTo>
                  <a:lnTo>
                    <a:pt x="878" y="131"/>
                  </a:lnTo>
                  <a:lnTo>
                    <a:pt x="878" y="31"/>
                  </a:lnTo>
                  <a:lnTo>
                    <a:pt x="878" y="17"/>
                  </a:lnTo>
                  <a:lnTo>
                    <a:pt x="878" y="0"/>
                  </a:lnTo>
                  <a:lnTo>
                    <a:pt x="837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0" name="Google Shape;460;p24"/>
            <p:cNvSpPr/>
            <p:nvPr/>
          </p:nvSpPr>
          <p:spPr>
            <a:xfrm>
              <a:off x="6387789" y="5182777"/>
              <a:ext cx="609498" cy="145154"/>
            </a:xfrm>
            <a:custGeom>
              <a:rect b="b" l="l" r="r" t="t"/>
              <a:pathLst>
                <a:path extrusionOk="0" h="196" w="823">
                  <a:moveTo>
                    <a:pt x="785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785" y="19"/>
                  </a:lnTo>
                  <a:lnTo>
                    <a:pt x="785" y="38"/>
                  </a:lnTo>
                  <a:lnTo>
                    <a:pt x="38" y="38"/>
                  </a:lnTo>
                  <a:lnTo>
                    <a:pt x="38" y="161"/>
                  </a:lnTo>
                  <a:lnTo>
                    <a:pt x="785" y="161"/>
                  </a:lnTo>
                  <a:lnTo>
                    <a:pt x="785" y="177"/>
                  </a:lnTo>
                  <a:lnTo>
                    <a:pt x="0" y="177"/>
                  </a:lnTo>
                  <a:lnTo>
                    <a:pt x="0" y="196"/>
                  </a:lnTo>
                  <a:lnTo>
                    <a:pt x="785" y="196"/>
                  </a:lnTo>
                  <a:lnTo>
                    <a:pt x="823" y="196"/>
                  </a:lnTo>
                  <a:lnTo>
                    <a:pt x="823" y="177"/>
                  </a:lnTo>
                  <a:lnTo>
                    <a:pt x="823" y="161"/>
                  </a:lnTo>
                  <a:lnTo>
                    <a:pt x="823" y="38"/>
                  </a:lnTo>
                  <a:lnTo>
                    <a:pt x="823" y="19"/>
                  </a:lnTo>
                  <a:lnTo>
                    <a:pt x="823" y="0"/>
                  </a:lnTo>
                  <a:lnTo>
                    <a:pt x="785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1" name="Google Shape;461;p24"/>
            <p:cNvSpPr/>
            <p:nvPr/>
          </p:nvSpPr>
          <p:spPr>
            <a:xfrm>
              <a:off x="6387789" y="5062063"/>
              <a:ext cx="649489" cy="117012"/>
            </a:xfrm>
            <a:custGeom>
              <a:rect b="b" l="l" r="r" t="t"/>
              <a:pathLst>
                <a:path extrusionOk="0" h="158" w="877">
                  <a:moveTo>
                    <a:pt x="837" y="0"/>
                  </a:moveTo>
                  <a:lnTo>
                    <a:pt x="0" y="0"/>
                  </a:lnTo>
                  <a:lnTo>
                    <a:pt x="0" y="16"/>
                  </a:lnTo>
                  <a:lnTo>
                    <a:pt x="837" y="16"/>
                  </a:lnTo>
                  <a:lnTo>
                    <a:pt x="837" y="31"/>
                  </a:lnTo>
                  <a:lnTo>
                    <a:pt x="40" y="31"/>
                  </a:lnTo>
                  <a:lnTo>
                    <a:pt x="40" y="130"/>
                  </a:lnTo>
                  <a:lnTo>
                    <a:pt x="837" y="130"/>
                  </a:lnTo>
                  <a:lnTo>
                    <a:pt x="837" y="144"/>
                  </a:lnTo>
                  <a:lnTo>
                    <a:pt x="0" y="144"/>
                  </a:lnTo>
                  <a:lnTo>
                    <a:pt x="0" y="158"/>
                  </a:lnTo>
                  <a:lnTo>
                    <a:pt x="837" y="158"/>
                  </a:lnTo>
                  <a:lnTo>
                    <a:pt x="877" y="158"/>
                  </a:lnTo>
                  <a:lnTo>
                    <a:pt x="877" y="144"/>
                  </a:lnTo>
                  <a:lnTo>
                    <a:pt x="877" y="130"/>
                  </a:lnTo>
                  <a:lnTo>
                    <a:pt x="877" y="31"/>
                  </a:lnTo>
                  <a:lnTo>
                    <a:pt x="877" y="16"/>
                  </a:lnTo>
                  <a:lnTo>
                    <a:pt x="877" y="0"/>
                  </a:lnTo>
                  <a:lnTo>
                    <a:pt x="837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2" name="Google Shape;462;p24"/>
            <p:cNvSpPr/>
            <p:nvPr/>
          </p:nvSpPr>
          <p:spPr>
            <a:xfrm>
              <a:off x="6584043" y="5445683"/>
              <a:ext cx="649489" cy="117012"/>
            </a:xfrm>
            <a:custGeom>
              <a:rect b="b" l="l" r="r" t="t"/>
              <a:pathLst>
                <a:path extrusionOk="0" h="158" w="877">
                  <a:moveTo>
                    <a:pt x="834" y="0"/>
                  </a:moveTo>
                  <a:lnTo>
                    <a:pt x="0" y="0"/>
                  </a:lnTo>
                  <a:lnTo>
                    <a:pt x="0" y="14"/>
                  </a:lnTo>
                  <a:lnTo>
                    <a:pt x="834" y="14"/>
                  </a:lnTo>
                  <a:lnTo>
                    <a:pt x="834" y="31"/>
                  </a:lnTo>
                  <a:lnTo>
                    <a:pt x="40" y="31"/>
                  </a:lnTo>
                  <a:lnTo>
                    <a:pt x="40" y="130"/>
                  </a:lnTo>
                  <a:lnTo>
                    <a:pt x="834" y="130"/>
                  </a:lnTo>
                  <a:lnTo>
                    <a:pt x="834" y="144"/>
                  </a:lnTo>
                  <a:lnTo>
                    <a:pt x="0" y="144"/>
                  </a:lnTo>
                  <a:lnTo>
                    <a:pt x="0" y="158"/>
                  </a:lnTo>
                  <a:lnTo>
                    <a:pt x="834" y="158"/>
                  </a:lnTo>
                  <a:lnTo>
                    <a:pt x="877" y="158"/>
                  </a:lnTo>
                  <a:lnTo>
                    <a:pt x="877" y="144"/>
                  </a:lnTo>
                  <a:lnTo>
                    <a:pt x="877" y="130"/>
                  </a:lnTo>
                  <a:lnTo>
                    <a:pt x="877" y="31"/>
                  </a:lnTo>
                  <a:lnTo>
                    <a:pt x="877" y="14"/>
                  </a:lnTo>
                  <a:lnTo>
                    <a:pt x="877" y="0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ACB8CA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3" name="Google Shape;463;p24"/>
            <p:cNvSpPr/>
            <p:nvPr/>
          </p:nvSpPr>
          <p:spPr>
            <a:xfrm>
              <a:off x="3629126" y="3832699"/>
              <a:ext cx="791681" cy="791680"/>
            </a:xfrm>
            <a:custGeom>
              <a:rect b="b" l="l" r="r" t="t"/>
              <a:pathLst>
                <a:path extrusionOk="0" h="452" w="452">
                  <a:moveTo>
                    <a:pt x="372" y="372"/>
                  </a:moveTo>
                  <a:cubicBezTo>
                    <a:pt x="291" y="452"/>
                    <a:pt x="161" y="452"/>
                    <a:pt x="81" y="372"/>
                  </a:cubicBezTo>
                  <a:cubicBezTo>
                    <a:pt x="0" y="291"/>
                    <a:pt x="0" y="161"/>
                    <a:pt x="81" y="81"/>
                  </a:cubicBezTo>
                  <a:cubicBezTo>
                    <a:pt x="161" y="0"/>
                    <a:pt x="291" y="0"/>
                    <a:pt x="372" y="81"/>
                  </a:cubicBezTo>
                  <a:cubicBezTo>
                    <a:pt x="452" y="161"/>
                    <a:pt x="452" y="291"/>
                    <a:pt x="372" y="37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4" name="Google Shape;464;p24"/>
            <p:cNvSpPr/>
            <p:nvPr/>
          </p:nvSpPr>
          <p:spPr>
            <a:xfrm>
              <a:off x="7198724" y="2353761"/>
              <a:ext cx="791681" cy="791680"/>
            </a:xfrm>
            <a:custGeom>
              <a:rect b="b" l="l" r="r" t="t"/>
              <a:pathLst>
                <a:path extrusionOk="0" h="452" w="452">
                  <a:moveTo>
                    <a:pt x="372" y="372"/>
                  </a:moveTo>
                  <a:cubicBezTo>
                    <a:pt x="291" y="452"/>
                    <a:pt x="161" y="452"/>
                    <a:pt x="80" y="372"/>
                  </a:cubicBezTo>
                  <a:cubicBezTo>
                    <a:pt x="0" y="291"/>
                    <a:pt x="0" y="161"/>
                    <a:pt x="80" y="81"/>
                  </a:cubicBezTo>
                  <a:cubicBezTo>
                    <a:pt x="161" y="0"/>
                    <a:pt x="291" y="0"/>
                    <a:pt x="372" y="81"/>
                  </a:cubicBezTo>
                  <a:cubicBezTo>
                    <a:pt x="452" y="161"/>
                    <a:pt x="452" y="291"/>
                    <a:pt x="372" y="37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5" name="Google Shape;465;p24"/>
            <p:cNvSpPr/>
            <p:nvPr/>
          </p:nvSpPr>
          <p:spPr>
            <a:xfrm>
              <a:off x="5720526" y="1742782"/>
              <a:ext cx="791681" cy="791680"/>
            </a:xfrm>
            <a:custGeom>
              <a:rect b="b" l="l" r="r" t="t"/>
              <a:pathLst>
                <a:path extrusionOk="0" h="452" w="452">
                  <a:moveTo>
                    <a:pt x="372" y="371"/>
                  </a:moveTo>
                  <a:cubicBezTo>
                    <a:pt x="291" y="452"/>
                    <a:pt x="161" y="452"/>
                    <a:pt x="80" y="371"/>
                  </a:cubicBezTo>
                  <a:cubicBezTo>
                    <a:pt x="0" y="291"/>
                    <a:pt x="0" y="160"/>
                    <a:pt x="80" y="80"/>
                  </a:cubicBezTo>
                  <a:cubicBezTo>
                    <a:pt x="161" y="0"/>
                    <a:pt x="291" y="0"/>
                    <a:pt x="372" y="80"/>
                  </a:cubicBezTo>
                  <a:cubicBezTo>
                    <a:pt x="452" y="160"/>
                    <a:pt x="452" y="291"/>
                    <a:pt x="372" y="37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6" name="Google Shape;466;p24"/>
            <p:cNvSpPr/>
            <p:nvPr/>
          </p:nvSpPr>
          <p:spPr>
            <a:xfrm>
              <a:off x="4242327" y="2353761"/>
              <a:ext cx="791681" cy="791680"/>
            </a:xfrm>
            <a:custGeom>
              <a:rect b="b" l="l" r="r" t="t"/>
              <a:pathLst>
                <a:path extrusionOk="0" h="452" w="452">
                  <a:moveTo>
                    <a:pt x="372" y="372"/>
                  </a:moveTo>
                  <a:cubicBezTo>
                    <a:pt x="291" y="452"/>
                    <a:pt x="161" y="452"/>
                    <a:pt x="80" y="372"/>
                  </a:cubicBezTo>
                  <a:cubicBezTo>
                    <a:pt x="0" y="291"/>
                    <a:pt x="0" y="161"/>
                    <a:pt x="80" y="81"/>
                  </a:cubicBezTo>
                  <a:cubicBezTo>
                    <a:pt x="161" y="0"/>
                    <a:pt x="291" y="0"/>
                    <a:pt x="372" y="81"/>
                  </a:cubicBezTo>
                  <a:cubicBezTo>
                    <a:pt x="452" y="161"/>
                    <a:pt x="452" y="291"/>
                    <a:pt x="372" y="37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7" name="Google Shape;467;p24"/>
            <p:cNvSpPr/>
            <p:nvPr/>
          </p:nvSpPr>
          <p:spPr>
            <a:xfrm>
              <a:off x="7811184" y="3832699"/>
              <a:ext cx="791681" cy="791680"/>
            </a:xfrm>
            <a:custGeom>
              <a:rect b="b" l="l" r="r" t="t"/>
              <a:pathLst>
                <a:path extrusionOk="0" h="452" w="452">
                  <a:moveTo>
                    <a:pt x="371" y="372"/>
                  </a:moveTo>
                  <a:cubicBezTo>
                    <a:pt x="291" y="452"/>
                    <a:pt x="161" y="452"/>
                    <a:pt x="80" y="372"/>
                  </a:cubicBezTo>
                  <a:cubicBezTo>
                    <a:pt x="0" y="291"/>
                    <a:pt x="0" y="161"/>
                    <a:pt x="80" y="81"/>
                  </a:cubicBezTo>
                  <a:cubicBezTo>
                    <a:pt x="161" y="0"/>
                    <a:pt x="291" y="0"/>
                    <a:pt x="371" y="81"/>
                  </a:cubicBezTo>
                  <a:cubicBezTo>
                    <a:pt x="452" y="161"/>
                    <a:pt x="452" y="291"/>
                    <a:pt x="371" y="37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8" name="Google Shape;468;p24"/>
            <p:cNvSpPr/>
            <p:nvPr/>
          </p:nvSpPr>
          <p:spPr>
            <a:xfrm>
              <a:off x="8086680" y="3042500"/>
              <a:ext cx="570247" cy="570987"/>
            </a:xfrm>
            <a:custGeom>
              <a:rect b="b" l="l" r="r" t="t"/>
              <a:pathLst>
                <a:path extrusionOk="0" h="326" w="326">
                  <a:moveTo>
                    <a:pt x="268" y="268"/>
                  </a:moveTo>
                  <a:cubicBezTo>
                    <a:pt x="210" y="326"/>
                    <a:pt x="116" y="326"/>
                    <a:pt x="58" y="268"/>
                  </a:cubicBezTo>
                  <a:cubicBezTo>
                    <a:pt x="0" y="210"/>
                    <a:pt x="0" y="116"/>
                    <a:pt x="58" y="58"/>
                  </a:cubicBezTo>
                  <a:cubicBezTo>
                    <a:pt x="116" y="0"/>
                    <a:pt x="210" y="0"/>
                    <a:pt x="268" y="58"/>
                  </a:cubicBezTo>
                  <a:cubicBezTo>
                    <a:pt x="326" y="116"/>
                    <a:pt x="326" y="210"/>
                    <a:pt x="268" y="26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9" name="Google Shape;469;p24"/>
            <p:cNvSpPr/>
            <p:nvPr/>
          </p:nvSpPr>
          <p:spPr>
            <a:xfrm>
              <a:off x="6757338" y="1733895"/>
              <a:ext cx="568766" cy="569506"/>
            </a:xfrm>
            <a:custGeom>
              <a:rect b="b" l="l" r="r" t="t"/>
              <a:pathLst>
                <a:path extrusionOk="0" h="325" w="325">
                  <a:moveTo>
                    <a:pt x="268" y="268"/>
                  </a:moveTo>
                  <a:cubicBezTo>
                    <a:pt x="210" y="325"/>
                    <a:pt x="116" y="325"/>
                    <a:pt x="58" y="268"/>
                  </a:cubicBezTo>
                  <a:cubicBezTo>
                    <a:pt x="0" y="210"/>
                    <a:pt x="0" y="116"/>
                    <a:pt x="58" y="58"/>
                  </a:cubicBezTo>
                  <a:cubicBezTo>
                    <a:pt x="116" y="0"/>
                    <a:pt x="210" y="0"/>
                    <a:pt x="268" y="58"/>
                  </a:cubicBezTo>
                  <a:cubicBezTo>
                    <a:pt x="325" y="116"/>
                    <a:pt x="325" y="210"/>
                    <a:pt x="268" y="26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0" name="Google Shape;470;p24"/>
            <p:cNvSpPr/>
            <p:nvPr/>
          </p:nvSpPr>
          <p:spPr>
            <a:xfrm>
              <a:off x="4890335" y="1723527"/>
              <a:ext cx="568766" cy="570987"/>
            </a:xfrm>
            <a:custGeom>
              <a:rect b="b" l="l" r="r" t="t"/>
              <a:pathLst>
                <a:path extrusionOk="0" h="326" w="325">
                  <a:moveTo>
                    <a:pt x="267" y="268"/>
                  </a:moveTo>
                  <a:cubicBezTo>
                    <a:pt x="209" y="326"/>
                    <a:pt x="115" y="326"/>
                    <a:pt x="57" y="268"/>
                  </a:cubicBezTo>
                  <a:cubicBezTo>
                    <a:pt x="0" y="210"/>
                    <a:pt x="0" y="116"/>
                    <a:pt x="57" y="58"/>
                  </a:cubicBezTo>
                  <a:cubicBezTo>
                    <a:pt x="115" y="0"/>
                    <a:pt x="209" y="0"/>
                    <a:pt x="267" y="58"/>
                  </a:cubicBezTo>
                  <a:cubicBezTo>
                    <a:pt x="325" y="116"/>
                    <a:pt x="325" y="210"/>
                    <a:pt x="267" y="26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1" name="Google Shape;471;p24"/>
            <p:cNvSpPr/>
            <p:nvPr/>
          </p:nvSpPr>
          <p:spPr>
            <a:xfrm>
              <a:off x="3534332" y="3009174"/>
              <a:ext cx="569506" cy="569506"/>
            </a:xfrm>
            <a:custGeom>
              <a:rect b="b" l="l" r="r" t="t"/>
              <a:pathLst>
                <a:path extrusionOk="0" h="325" w="325">
                  <a:moveTo>
                    <a:pt x="267" y="267"/>
                  </a:moveTo>
                  <a:cubicBezTo>
                    <a:pt x="210" y="325"/>
                    <a:pt x="116" y="325"/>
                    <a:pt x="58" y="267"/>
                  </a:cubicBezTo>
                  <a:cubicBezTo>
                    <a:pt x="0" y="209"/>
                    <a:pt x="0" y="116"/>
                    <a:pt x="58" y="58"/>
                  </a:cubicBezTo>
                  <a:cubicBezTo>
                    <a:pt x="116" y="0"/>
                    <a:pt x="210" y="0"/>
                    <a:pt x="267" y="58"/>
                  </a:cubicBezTo>
                  <a:cubicBezTo>
                    <a:pt x="325" y="116"/>
                    <a:pt x="325" y="209"/>
                    <a:pt x="267" y="267"/>
                  </a:cubicBezTo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2" name="Google Shape;472;p24"/>
            <p:cNvSpPr/>
            <p:nvPr/>
          </p:nvSpPr>
          <p:spPr>
            <a:xfrm>
              <a:off x="4513433" y="2573503"/>
              <a:ext cx="249468" cy="345530"/>
            </a:xfrm>
            <a:custGeom>
              <a:rect b="b" l="l" r="r" t="t"/>
              <a:pathLst>
                <a:path extrusionOk="0" h="112" w="81">
                  <a:moveTo>
                    <a:pt x="45" y="31"/>
                  </a:moveTo>
                  <a:cubicBezTo>
                    <a:pt x="51" y="32"/>
                    <a:pt x="57" y="34"/>
                    <a:pt x="62" y="37"/>
                  </a:cubicBezTo>
                  <a:cubicBezTo>
                    <a:pt x="68" y="31"/>
                    <a:pt x="68" y="31"/>
                    <a:pt x="68" y="31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69" y="42"/>
                    <a:pt x="69" y="42"/>
                    <a:pt x="69" y="42"/>
                  </a:cubicBezTo>
                  <a:cubicBezTo>
                    <a:pt x="69" y="43"/>
                    <a:pt x="69" y="43"/>
                    <a:pt x="69" y="43"/>
                  </a:cubicBezTo>
                  <a:cubicBezTo>
                    <a:pt x="77" y="50"/>
                    <a:pt x="81" y="60"/>
                    <a:pt x="81" y="72"/>
                  </a:cubicBezTo>
                  <a:cubicBezTo>
                    <a:pt x="81" y="83"/>
                    <a:pt x="77" y="93"/>
                    <a:pt x="69" y="100"/>
                  </a:cubicBezTo>
                  <a:cubicBezTo>
                    <a:pt x="62" y="108"/>
                    <a:pt x="52" y="112"/>
                    <a:pt x="41" y="112"/>
                  </a:cubicBezTo>
                  <a:cubicBezTo>
                    <a:pt x="29" y="112"/>
                    <a:pt x="19" y="108"/>
                    <a:pt x="12" y="100"/>
                  </a:cubicBezTo>
                  <a:cubicBezTo>
                    <a:pt x="5" y="93"/>
                    <a:pt x="0" y="83"/>
                    <a:pt x="0" y="72"/>
                  </a:cubicBezTo>
                  <a:cubicBezTo>
                    <a:pt x="0" y="60"/>
                    <a:pt x="5" y="50"/>
                    <a:pt x="12" y="43"/>
                  </a:cubicBezTo>
                  <a:cubicBezTo>
                    <a:pt x="18" y="37"/>
                    <a:pt x="27" y="32"/>
                    <a:pt x="36" y="31"/>
                  </a:cubicBezTo>
                  <a:cubicBezTo>
                    <a:pt x="36" y="27"/>
                    <a:pt x="36" y="27"/>
                    <a:pt x="36" y="27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9" y="21"/>
                    <a:pt x="29" y="21"/>
                    <a:pt x="29" y="21"/>
                  </a:cubicBezTo>
                  <a:cubicBezTo>
                    <a:pt x="29" y="21"/>
                    <a:pt x="29" y="21"/>
                    <a:pt x="28" y="21"/>
                  </a:cubicBezTo>
                  <a:cubicBezTo>
                    <a:pt x="25" y="19"/>
                    <a:pt x="22" y="15"/>
                    <a:pt x="22" y="12"/>
                  </a:cubicBezTo>
                  <a:cubicBezTo>
                    <a:pt x="22" y="8"/>
                    <a:pt x="25" y="5"/>
                    <a:pt x="28" y="3"/>
                  </a:cubicBezTo>
                  <a:cubicBezTo>
                    <a:pt x="32" y="1"/>
                    <a:pt x="36" y="0"/>
                    <a:pt x="41" y="0"/>
                  </a:cubicBezTo>
                  <a:cubicBezTo>
                    <a:pt x="45" y="0"/>
                    <a:pt x="50" y="1"/>
                    <a:pt x="53" y="3"/>
                  </a:cubicBezTo>
                  <a:cubicBezTo>
                    <a:pt x="57" y="5"/>
                    <a:pt x="59" y="8"/>
                    <a:pt x="59" y="12"/>
                  </a:cubicBezTo>
                  <a:cubicBezTo>
                    <a:pt x="59" y="15"/>
                    <a:pt x="57" y="19"/>
                    <a:pt x="53" y="21"/>
                  </a:cubicBezTo>
                  <a:cubicBezTo>
                    <a:pt x="53" y="21"/>
                    <a:pt x="52" y="21"/>
                    <a:pt x="52" y="21"/>
                  </a:cubicBezTo>
                  <a:cubicBezTo>
                    <a:pt x="52" y="27"/>
                    <a:pt x="52" y="27"/>
                    <a:pt x="52" y="27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31"/>
                    <a:pt x="45" y="31"/>
                    <a:pt x="45" y="31"/>
                  </a:cubicBezTo>
                  <a:close/>
                  <a:moveTo>
                    <a:pt x="29" y="15"/>
                  </a:moveTo>
                  <a:cubicBezTo>
                    <a:pt x="29" y="14"/>
                    <a:pt x="29" y="14"/>
                    <a:pt x="29" y="14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5"/>
                    <a:pt x="52" y="15"/>
                    <a:pt x="52" y="15"/>
                  </a:cubicBezTo>
                  <a:cubicBezTo>
                    <a:pt x="53" y="14"/>
                    <a:pt x="53" y="13"/>
                    <a:pt x="53" y="12"/>
                  </a:cubicBezTo>
                  <a:cubicBezTo>
                    <a:pt x="53" y="10"/>
                    <a:pt x="52" y="9"/>
                    <a:pt x="50" y="8"/>
                  </a:cubicBezTo>
                  <a:cubicBezTo>
                    <a:pt x="48" y="6"/>
                    <a:pt x="44" y="5"/>
                    <a:pt x="41" y="5"/>
                  </a:cubicBezTo>
                  <a:cubicBezTo>
                    <a:pt x="37" y="5"/>
                    <a:pt x="33" y="6"/>
                    <a:pt x="31" y="8"/>
                  </a:cubicBezTo>
                  <a:cubicBezTo>
                    <a:pt x="29" y="9"/>
                    <a:pt x="28" y="10"/>
                    <a:pt x="28" y="12"/>
                  </a:cubicBezTo>
                  <a:cubicBezTo>
                    <a:pt x="28" y="13"/>
                    <a:pt x="28" y="14"/>
                    <a:pt x="29" y="15"/>
                  </a:cubicBezTo>
                  <a:close/>
                  <a:moveTo>
                    <a:pt x="20" y="53"/>
                  </a:moveTo>
                  <a:cubicBezTo>
                    <a:pt x="25" y="58"/>
                    <a:pt x="25" y="58"/>
                    <a:pt x="25" y="58"/>
                  </a:cubicBezTo>
                  <a:cubicBezTo>
                    <a:pt x="27" y="56"/>
                    <a:pt x="27" y="56"/>
                    <a:pt x="27" y="56"/>
                  </a:cubicBezTo>
                  <a:cubicBezTo>
                    <a:pt x="22" y="51"/>
                    <a:pt x="22" y="51"/>
                    <a:pt x="22" y="51"/>
                  </a:cubicBezTo>
                  <a:cubicBezTo>
                    <a:pt x="20" y="53"/>
                    <a:pt x="20" y="53"/>
                    <a:pt x="20" y="53"/>
                  </a:cubicBezTo>
                  <a:close/>
                  <a:moveTo>
                    <a:pt x="22" y="92"/>
                  </a:moveTo>
                  <a:cubicBezTo>
                    <a:pt x="27" y="87"/>
                    <a:pt x="27" y="87"/>
                    <a:pt x="27" y="87"/>
                  </a:cubicBezTo>
                  <a:cubicBezTo>
                    <a:pt x="25" y="85"/>
                    <a:pt x="25" y="85"/>
                    <a:pt x="25" y="85"/>
                  </a:cubicBezTo>
                  <a:cubicBezTo>
                    <a:pt x="20" y="90"/>
                    <a:pt x="20" y="90"/>
                    <a:pt x="20" y="90"/>
                  </a:cubicBezTo>
                  <a:cubicBezTo>
                    <a:pt x="22" y="92"/>
                    <a:pt x="22" y="92"/>
                    <a:pt x="22" y="92"/>
                  </a:cubicBezTo>
                  <a:close/>
                  <a:moveTo>
                    <a:pt x="61" y="90"/>
                  </a:moveTo>
                  <a:cubicBezTo>
                    <a:pt x="56" y="85"/>
                    <a:pt x="56" y="85"/>
                    <a:pt x="56" y="85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9" y="92"/>
                    <a:pt x="59" y="92"/>
                    <a:pt x="59" y="92"/>
                  </a:cubicBezTo>
                  <a:cubicBezTo>
                    <a:pt x="61" y="90"/>
                    <a:pt x="61" y="90"/>
                    <a:pt x="61" y="90"/>
                  </a:cubicBezTo>
                  <a:close/>
                  <a:moveTo>
                    <a:pt x="68" y="70"/>
                  </a:moveTo>
                  <a:cubicBezTo>
                    <a:pt x="61" y="70"/>
                    <a:pt x="61" y="70"/>
                    <a:pt x="61" y="70"/>
                  </a:cubicBezTo>
                  <a:cubicBezTo>
                    <a:pt x="61" y="73"/>
                    <a:pt x="61" y="73"/>
                    <a:pt x="61" y="73"/>
                  </a:cubicBezTo>
                  <a:cubicBezTo>
                    <a:pt x="68" y="73"/>
                    <a:pt x="68" y="73"/>
                    <a:pt x="68" y="73"/>
                  </a:cubicBezTo>
                  <a:cubicBezTo>
                    <a:pt x="68" y="70"/>
                    <a:pt x="68" y="70"/>
                    <a:pt x="68" y="70"/>
                  </a:cubicBezTo>
                  <a:close/>
                  <a:moveTo>
                    <a:pt x="42" y="99"/>
                  </a:moveTo>
                  <a:cubicBezTo>
                    <a:pt x="42" y="92"/>
                    <a:pt x="42" y="92"/>
                    <a:pt x="42" y="92"/>
                  </a:cubicBezTo>
                  <a:cubicBezTo>
                    <a:pt x="39" y="92"/>
                    <a:pt x="39" y="92"/>
                    <a:pt x="39" y="92"/>
                  </a:cubicBezTo>
                  <a:cubicBezTo>
                    <a:pt x="39" y="99"/>
                    <a:pt x="39" y="99"/>
                    <a:pt x="39" y="99"/>
                  </a:cubicBezTo>
                  <a:cubicBezTo>
                    <a:pt x="42" y="99"/>
                    <a:pt x="42" y="99"/>
                    <a:pt x="42" y="99"/>
                  </a:cubicBezTo>
                  <a:close/>
                  <a:moveTo>
                    <a:pt x="13" y="73"/>
                  </a:moveTo>
                  <a:cubicBezTo>
                    <a:pt x="20" y="73"/>
                    <a:pt x="20" y="73"/>
                    <a:pt x="20" y="73"/>
                  </a:cubicBezTo>
                  <a:cubicBezTo>
                    <a:pt x="20" y="70"/>
                    <a:pt x="20" y="70"/>
                    <a:pt x="20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3" y="73"/>
                    <a:pt x="13" y="73"/>
                    <a:pt x="13" y="73"/>
                  </a:cubicBezTo>
                  <a:close/>
                  <a:moveTo>
                    <a:pt x="39" y="44"/>
                  </a:moveTo>
                  <a:cubicBezTo>
                    <a:pt x="39" y="51"/>
                    <a:pt x="39" y="51"/>
                    <a:pt x="39" y="51"/>
                  </a:cubicBezTo>
                  <a:cubicBezTo>
                    <a:pt x="42" y="51"/>
                    <a:pt x="42" y="51"/>
                    <a:pt x="42" y="51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9" y="44"/>
                    <a:pt x="39" y="44"/>
                    <a:pt x="39" y="44"/>
                  </a:cubicBezTo>
                  <a:close/>
                  <a:moveTo>
                    <a:pt x="46" y="70"/>
                  </a:moveTo>
                  <a:cubicBezTo>
                    <a:pt x="45" y="69"/>
                    <a:pt x="45" y="69"/>
                    <a:pt x="45" y="68"/>
                  </a:cubicBezTo>
                  <a:cubicBezTo>
                    <a:pt x="49" y="63"/>
                    <a:pt x="53" y="57"/>
                    <a:pt x="57" y="51"/>
                  </a:cubicBezTo>
                  <a:cubicBezTo>
                    <a:pt x="56" y="50"/>
                    <a:pt x="55" y="49"/>
                    <a:pt x="54" y="49"/>
                  </a:cubicBezTo>
                  <a:cubicBezTo>
                    <a:pt x="49" y="54"/>
                    <a:pt x="45" y="60"/>
                    <a:pt x="41" y="67"/>
                  </a:cubicBezTo>
                  <a:cubicBezTo>
                    <a:pt x="40" y="66"/>
                    <a:pt x="39" y="66"/>
                    <a:pt x="38" y="67"/>
                  </a:cubicBezTo>
                  <a:cubicBezTo>
                    <a:pt x="35" y="68"/>
                    <a:pt x="33" y="72"/>
                    <a:pt x="35" y="75"/>
                  </a:cubicBezTo>
                  <a:cubicBezTo>
                    <a:pt x="36" y="78"/>
                    <a:pt x="40" y="79"/>
                    <a:pt x="43" y="78"/>
                  </a:cubicBezTo>
                  <a:cubicBezTo>
                    <a:pt x="43" y="78"/>
                    <a:pt x="43" y="77"/>
                    <a:pt x="44" y="77"/>
                  </a:cubicBezTo>
                  <a:cubicBezTo>
                    <a:pt x="48" y="79"/>
                    <a:pt x="53" y="81"/>
                    <a:pt x="58" y="82"/>
                  </a:cubicBezTo>
                  <a:cubicBezTo>
                    <a:pt x="58" y="80"/>
                    <a:pt x="59" y="79"/>
                    <a:pt x="59" y="78"/>
                  </a:cubicBezTo>
                  <a:cubicBezTo>
                    <a:pt x="55" y="76"/>
                    <a:pt x="51" y="74"/>
                    <a:pt x="46" y="73"/>
                  </a:cubicBezTo>
                  <a:cubicBezTo>
                    <a:pt x="46" y="72"/>
                    <a:pt x="46" y="71"/>
                    <a:pt x="46" y="70"/>
                  </a:cubicBezTo>
                  <a:close/>
                  <a:moveTo>
                    <a:pt x="61" y="51"/>
                  </a:moveTo>
                  <a:cubicBezTo>
                    <a:pt x="56" y="45"/>
                    <a:pt x="49" y="42"/>
                    <a:pt x="41" y="42"/>
                  </a:cubicBezTo>
                  <a:cubicBezTo>
                    <a:pt x="32" y="42"/>
                    <a:pt x="25" y="45"/>
                    <a:pt x="20" y="51"/>
                  </a:cubicBezTo>
                  <a:cubicBezTo>
                    <a:pt x="14" y="56"/>
                    <a:pt x="11" y="63"/>
                    <a:pt x="11" y="72"/>
                  </a:cubicBezTo>
                  <a:cubicBezTo>
                    <a:pt x="11" y="80"/>
                    <a:pt x="14" y="87"/>
                    <a:pt x="20" y="92"/>
                  </a:cubicBezTo>
                  <a:cubicBezTo>
                    <a:pt x="25" y="98"/>
                    <a:pt x="32" y="101"/>
                    <a:pt x="41" y="101"/>
                  </a:cubicBezTo>
                  <a:cubicBezTo>
                    <a:pt x="49" y="101"/>
                    <a:pt x="56" y="98"/>
                    <a:pt x="61" y="92"/>
                  </a:cubicBezTo>
                  <a:cubicBezTo>
                    <a:pt x="67" y="87"/>
                    <a:pt x="70" y="80"/>
                    <a:pt x="70" y="72"/>
                  </a:cubicBezTo>
                  <a:cubicBezTo>
                    <a:pt x="70" y="63"/>
                    <a:pt x="67" y="56"/>
                    <a:pt x="61" y="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3" name="Google Shape;473;p24"/>
            <p:cNvSpPr/>
            <p:nvPr/>
          </p:nvSpPr>
          <p:spPr>
            <a:xfrm>
              <a:off x="8088833" y="4114063"/>
              <a:ext cx="237999" cy="265241"/>
            </a:xfrm>
            <a:custGeom>
              <a:rect b="b" l="l" r="r" t="t"/>
              <a:pathLst>
                <a:path extrusionOk="0" h="86" w="77">
                  <a:moveTo>
                    <a:pt x="13" y="8"/>
                  </a:moveTo>
                  <a:cubicBezTo>
                    <a:pt x="20" y="2"/>
                    <a:pt x="29" y="0"/>
                    <a:pt x="38" y="1"/>
                  </a:cubicBezTo>
                  <a:cubicBezTo>
                    <a:pt x="46" y="2"/>
                    <a:pt x="54" y="6"/>
                    <a:pt x="59" y="13"/>
                  </a:cubicBezTo>
                  <a:cubicBezTo>
                    <a:pt x="65" y="21"/>
                    <a:pt x="67" y="29"/>
                    <a:pt x="66" y="38"/>
                  </a:cubicBezTo>
                  <a:cubicBezTo>
                    <a:pt x="65" y="44"/>
                    <a:pt x="63" y="50"/>
                    <a:pt x="58" y="55"/>
                  </a:cubicBezTo>
                  <a:cubicBezTo>
                    <a:pt x="60" y="56"/>
                    <a:pt x="62" y="57"/>
                    <a:pt x="64" y="59"/>
                  </a:cubicBezTo>
                  <a:cubicBezTo>
                    <a:pt x="74" y="72"/>
                    <a:pt x="74" y="72"/>
                    <a:pt x="74" y="72"/>
                  </a:cubicBezTo>
                  <a:cubicBezTo>
                    <a:pt x="77" y="76"/>
                    <a:pt x="76" y="81"/>
                    <a:pt x="73" y="84"/>
                  </a:cubicBezTo>
                  <a:cubicBezTo>
                    <a:pt x="73" y="84"/>
                    <a:pt x="73" y="84"/>
                    <a:pt x="73" y="84"/>
                  </a:cubicBezTo>
                  <a:cubicBezTo>
                    <a:pt x="69" y="86"/>
                    <a:pt x="64" y="86"/>
                    <a:pt x="62" y="82"/>
                  </a:cubicBezTo>
                  <a:cubicBezTo>
                    <a:pt x="51" y="68"/>
                    <a:pt x="51" y="68"/>
                    <a:pt x="51" y="68"/>
                  </a:cubicBezTo>
                  <a:cubicBezTo>
                    <a:pt x="50" y="67"/>
                    <a:pt x="49" y="65"/>
                    <a:pt x="49" y="63"/>
                  </a:cubicBezTo>
                  <a:cubicBezTo>
                    <a:pt x="43" y="66"/>
                    <a:pt x="36" y="67"/>
                    <a:pt x="30" y="66"/>
                  </a:cubicBezTo>
                  <a:cubicBezTo>
                    <a:pt x="21" y="65"/>
                    <a:pt x="13" y="61"/>
                    <a:pt x="8" y="54"/>
                  </a:cubicBezTo>
                  <a:cubicBezTo>
                    <a:pt x="2" y="47"/>
                    <a:pt x="0" y="38"/>
                    <a:pt x="1" y="30"/>
                  </a:cubicBezTo>
                  <a:cubicBezTo>
                    <a:pt x="2" y="21"/>
                    <a:pt x="6" y="13"/>
                    <a:pt x="13" y="8"/>
                  </a:cubicBezTo>
                  <a:close/>
                  <a:moveTo>
                    <a:pt x="30" y="49"/>
                  </a:moveTo>
                  <a:cubicBezTo>
                    <a:pt x="38" y="49"/>
                    <a:pt x="38" y="49"/>
                    <a:pt x="38" y="49"/>
                  </a:cubicBezTo>
                  <a:cubicBezTo>
                    <a:pt x="38" y="40"/>
                    <a:pt x="38" y="40"/>
                    <a:pt x="38" y="40"/>
                  </a:cubicBezTo>
                  <a:cubicBezTo>
                    <a:pt x="47" y="40"/>
                    <a:pt x="47" y="40"/>
                    <a:pt x="47" y="40"/>
                  </a:cubicBezTo>
                  <a:cubicBezTo>
                    <a:pt x="47" y="32"/>
                    <a:pt x="47" y="32"/>
                    <a:pt x="47" y="32"/>
                  </a:cubicBezTo>
                  <a:cubicBezTo>
                    <a:pt x="38" y="32"/>
                    <a:pt x="38" y="32"/>
                    <a:pt x="38" y="32"/>
                  </a:cubicBezTo>
                  <a:cubicBezTo>
                    <a:pt x="38" y="23"/>
                    <a:pt x="38" y="23"/>
                    <a:pt x="38" y="23"/>
                  </a:cubicBezTo>
                  <a:cubicBezTo>
                    <a:pt x="30" y="23"/>
                    <a:pt x="30" y="23"/>
                    <a:pt x="30" y="23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1" y="40"/>
                    <a:pt x="21" y="40"/>
                    <a:pt x="21" y="40"/>
                  </a:cubicBezTo>
                  <a:cubicBezTo>
                    <a:pt x="30" y="40"/>
                    <a:pt x="30" y="40"/>
                    <a:pt x="30" y="40"/>
                  </a:cubicBezTo>
                  <a:cubicBezTo>
                    <a:pt x="30" y="49"/>
                    <a:pt x="30" y="49"/>
                    <a:pt x="30" y="49"/>
                  </a:cubicBezTo>
                  <a:close/>
                  <a:moveTo>
                    <a:pt x="18" y="36"/>
                  </a:moveTo>
                  <a:cubicBezTo>
                    <a:pt x="22" y="26"/>
                    <a:pt x="31" y="21"/>
                    <a:pt x="43" y="19"/>
                  </a:cubicBezTo>
                  <a:cubicBezTo>
                    <a:pt x="31" y="11"/>
                    <a:pt x="16" y="22"/>
                    <a:pt x="18" y="36"/>
                  </a:cubicBezTo>
                  <a:close/>
                  <a:moveTo>
                    <a:pt x="36" y="12"/>
                  </a:moveTo>
                  <a:cubicBezTo>
                    <a:pt x="31" y="11"/>
                    <a:pt x="25" y="13"/>
                    <a:pt x="20" y="16"/>
                  </a:cubicBezTo>
                  <a:cubicBezTo>
                    <a:pt x="15" y="20"/>
                    <a:pt x="13" y="25"/>
                    <a:pt x="12" y="31"/>
                  </a:cubicBezTo>
                  <a:cubicBezTo>
                    <a:pt x="11" y="37"/>
                    <a:pt x="13" y="42"/>
                    <a:pt x="16" y="47"/>
                  </a:cubicBezTo>
                  <a:cubicBezTo>
                    <a:pt x="20" y="52"/>
                    <a:pt x="25" y="55"/>
                    <a:pt x="31" y="55"/>
                  </a:cubicBezTo>
                  <a:cubicBezTo>
                    <a:pt x="36" y="56"/>
                    <a:pt x="42" y="55"/>
                    <a:pt x="47" y="51"/>
                  </a:cubicBezTo>
                  <a:cubicBezTo>
                    <a:pt x="52" y="47"/>
                    <a:pt x="55" y="42"/>
                    <a:pt x="55" y="36"/>
                  </a:cubicBezTo>
                  <a:cubicBezTo>
                    <a:pt x="56" y="31"/>
                    <a:pt x="54" y="25"/>
                    <a:pt x="51" y="20"/>
                  </a:cubicBezTo>
                  <a:cubicBezTo>
                    <a:pt x="47" y="15"/>
                    <a:pt x="42" y="13"/>
                    <a:pt x="36" y="1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4" name="Google Shape;474;p24"/>
            <p:cNvSpPr/>
            <p:nvPr/>
          </p:nvSpPr>
          <p:spPr>
            <a:xfrm>
              <a:off x="3684009" y="3154356"/>
              <a:ext cx="299649" cy="299650"/>
            </a:xfrm>
            <a:custGeom>
              <a:rect b="b" l="l" r="r" t="t"/>
              <a:pathLst>
                <a:path extrusionOk="0" h="97" w="97">
                  <a:moveTo>
                    <a:pt x="42" y="14"/>
                  </a:moveTo>
                  <a:cubicBezTo>
                    <a:pt x="55" y="14"/>
                    <a:pt x="55" y="14"/>
                    <a:pt x="55" y="14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42" y="14"/>
                    <a:pt x="42" y="14"/>
                    <a:pt x="42" y="14"/>
                  </a:cubicBezTo>
                  <a:close/>
                  <a:moveTo>
                    <a:pt x="49" y="18"/>
                  </a:moveTo>
                  <a:cubicBezTo>
                    <a:pt x="65" y="18"/>
                    <a:pt x="79" y="31"/>
                    <a:pt x="79" y="48"/>
                  </a:cubicBezTo>
                  <a:cubicBezTo>
                    <a:pt x="79" y="65"/>
                    <a:pt x="65" y="79"/>
                    <a:pt x="49" y="79"/>
                  </a:cubicBezTo>
                  <a:cubicBezTo>
                    <a:pt x="32" y="79"/>
                    <a:pt x="18" y="65"/>
                    <a:pt x="18" y="48"/>
                  </a:cubicBezTo>
                  <a:cubicBezTo>
                    <a:pt x="18" y="31"/>
                    <a:pt x="32" y="18"/>
                    <a:pt x="49" y="18"/>
                  </a:cubicBezTo>
                  <a:close/>
                  <a:moveTo>
                    <a:pt x="60" y="15"/>
                  </a:moveTo>
                  <a:cubicBezTo>
                    <a:pt x="71" y="22"/>
                    <a:pt x="71" y="22"/>
                    <a:pt x="71" y="22"/>
                  </a:cubicBezTo>
                  <a:cubicBezTo>
                    <a:pt x="73" y="6"/>
                    <a:pt x="73" y="6"/>
                    <a:pt x="73" y="6"/>
                  </a:cubicBezTo>
                  <a:cubicBezTo>
                    <a:pt x="60" y="15"/>
                    <a:pt x="60" y="15"/>
                    <a:pt x="60" y="15"/>
                  </a:cubicBezTo>
                  <a:close/>
                  <a:moveTo>
                    <a:pt x="75" y="25"/>
                  </a:moveTo>
                  <a:cubicBezTo>
                    <a:pt x="81" y="36"/>
                    <a:pt x="81" y="36"/>
                    <a:pt x="81" y="36"/>
                  </a:cubicBezTo>
                  <a:cubicBezTo>
                    <a:pt x="91" y="24"/>
                    <a:pt x="91" y="24"/>
                    <a:pt x="91" y="24"/>
                  </a:cubicBezTo>
                  <a:cubicBezTo>
                    <a:pt x="75" y="25"/>
                    <a:pt x="75" y="25"/>
                    <a:pt x="75" y="25"/>
                  </a:cubicBezTo>
                  <a:close/>
                  <a:moveTo>
                    <a:pt x="83" y="42"/>
                  </a:moveTo>
                  <a:cubicBezTo>
                    <a:pt x="83" y="54"/>
                    <a:pt x="83" y="54"/>
                    <a:pt x="83" y="54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83" y="42"/>
                    <a:pt x="83" y="42"/>
                    <a:pt x="83" y="42"/>
                  </a:cubicBezTo>
                  <a:close/>
                  <a:moveTo>
                    <a:pt x="82" y="60"/>
                  </a:moveTo>
                  <a:cubicBezTo>
                    <a:pt x="75" y="71"/>
                    <a:pt x="75" y="71"/>
                    <a:pt x="75" y="71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82" y="60"/>
                    <a:pt x="82" y="60"/>
                    <a:pt x="82" y="60"/>
                  </a:cubicBezTo>
                  <a:close/>
                  <a:moveTo>
                    <a:pt x="72" y="75"/>
                  </a:moveTo>
                  <a:cubicBezTo>
                    <a:pt x="61" y="81"/>
                    <a:pt x="61" y="81"/>
                    <a:pt x="61" y="81"/>
                  </a:cubicBezTo>
                  <a:cubicBezTo>
                    <a:pt x="73" y="90"/>
                    <a:pt x="73" y="90"/>
                    <a:pt x="73" y="90"/>
                  </a:cubicBezTo>
                  <a:cubicBezTo>
                    <a:pt x="72" y="75"/>
                    <a:pt x="72" y="75"/>
                    <a:pt x="72" y="75"/>
                  </a:cubicBezTo>
                  <a:close/>
                  <a:moveTo>
                    <a:pt x="55" y="83"/>
                  </a:moveTo>
                  <a:cubicBezTo>
                    <a:pt x="43" y="83"/>
                    <a:pt x="43" y="83"/>
                    <a:pt x="43" y="83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5" y="83"/>
                    <a:pt x="55" y="83"/>
                    <a:pt x="55" y="83"/>
                  </a:cubicBezTo>
                  <a:close/>
                  <a:moveTo>
                    <a:pt x="37" y="81"/>
                  </a:moveTo>
                  <a:cubicBezTo>
                    <a:pt x="26" y="75"/>
                    <a:pt x="26" y="75"/>
                    <a:pt x="26" y="75"/>
                  </a:cubicBezTo>
                  <a:cubicBezTo>
                    <a:pt x="25" y="91"/>
                    <a:pt x="25" y="91"/>
                    <a:pt x="25" y="91"/>
                  </a:cubicBezTo>
                  <a:cubicBezTo>
                    <a:pt x="37" y="81"/>
                    <a:pt x="37" y="81"/>
                    <a:pt x="37" y="81"/>
                  </a:cubicBezTo>
                  <a:close/>
                  <a:moveTo>
                    <a:pt x="22" y="71"/>
                  </a:moveTo>
                  <a:cubicBezTo>
                    <a:pt x="16" y="60"/>
                    <a:pt x="16" y="60"/>
                    <a:pt x="16" y="60"/>
                  </a:cubicBezTo>
                  <a:cubicBezTo>
                    <a:pt x="7" y="73"/>
                    <a:pt x="7" y="73"/>
                    <a:pt x="7" y="73"/>
                  </a:cubicBezTo>
                  <a:cubicBezTo>
                    <a:pt x="22" y="71"/>
                    <a:pt x="22" y="71"/>
                    <a:pt x="22" y="71"/>
                  </a:cubicBezTo>
                  <a:close/>
                  <a:moveTo>
                    <a:pt x="14" y="55"/>
                  </a:moveTo>
                  <a:cubicBezTo>
                    <a:pt x="14" y="42"/>
                    <a:pt x="14" y="42"/>
                    <a:pt x="14" y="42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14" y="55"/>
                    <a:pt x="14" y="55"/>
                    <a:pt x="14" y="55"/>
                  </a:cubicBezTo>
                  <a:close/>
                  <a:moveTo>
                    <a:pt x="15" y="37"/>
                  </a:moveTo>
                  <a:cubicBezTo>
                    <a:pt x="22" y="26"/>
                    <a:pt x="22" y="26"/>
                    <a:pt x="22" y="26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15" y="37"/>
                    <a:pt x="15" y="37"/>
                    <a:pt x="15" y="37"/>
                  </a:cubicBezTo>
                  <a:close/>
                  <a:moveTo>
                    <a:pt x="26" y="22"/>
                  </a:moveTo>
                  <a:cubicBezTo>
                    <a:pt x="37" y="16"/>
                    <a:pt x="37" y="16"/>
                    <a:pt x="37" y="16"/>
                  </a:cubicBezTo>
                  <a:cubicBezTo>
                    <a:pt x="24" y="6"/>
                    <a:pt x="24" y="6"/>
                    <a:pt x="24" y="6"/>
                  </a:cubicBezTo>
                  <a:lnTo>
                    <a:pt x="26" y="22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5" name="Google Shape;475;p24"/>
            <p:cNvSpPr/>
            <p:nvPr/>
          </p:nvSpPr>
          <p:spPr>
            <a:xfrm>
              <a:off x="5030106" y="1859022"/>
              <a:ext cx="245168" cy="299650"/>
            </a:xfrm>
            <a:custGeom>
              <a:rect b="b" l="l" r="r" t="t"/>
              <a:pathLst>
                <a:path extrusionOk="0" h="97" w="79">
                  <a:moveTo>
                    <a:pt x="36" y="27"/>
                  </a:moveTo>
                  <a:cubicBezTo>
                    <a:pt x="33" y="18"/>
                    <a:pt x="30" y="8"/>
                    <a:pt x="40" y="1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38" y="11"/>
                    <a:pt x="39" y="20"/>
                    <a:pt x="41" y="27"/>
                  </a:cubicBezTo>
                  <a:cubicBezTo>
                    <a:pt x="40" y="27"/>
                    <a:pt x="40" y="27"/>
                    <a:pt x="39" y="27"/>
                  </a:cubicBezTo>
                  <a:cubicBezTo>
                    <a:pt x="38" y="27"/>
                    <a:pt x="37" y="27"/>
                    <a:pt x="36" y="27"/>
                  </a:cubicBezTo>
                  <a:close/>
                  <a:moveTo>
                    <a:pt x="38" y="67"/>
                  </a:moveTo>
                  <a:cubicBezTo>
                    <a:pt x="38" y="67"/>
                    <a:pt x="38" y="59"/>
                    <a:pt x="34" y="58"/>
                  </a:cubicBezTo>
                  <a:cubicBezTo>
                    <a:pt x="30" y="58"/>
                    <a:pt x="28" y="62"/>
                    <a:pt x="29" y="64"/>
                  </a:cubicBezTo>
                  <a:cubicBezTo>
                    <a:pt x="30" y="66"/>
                    <a:pt x="38" y="67"/>
                    <a:pt x="38" y="67"/>
                  </a:cubicBezTo>
                  <a:close/>
                  <a:moveTo>
                    <a:pt x="41" y="67"/>
                  </a:moveTo>
                  <a:cubicBezTo>
                    <a:pt x="41" y="67"/>
                    <a:pt x="42" y="59"/>
                    <a:pt x="46" y="58"/>
                  </a:cubicBezTo>
                  <a:cubicBezTo>
                    <a:pt x="50" y="58"/>
                    <a:pt x="52" y="62"/>
                    <a:pt x="50" y="64"/>
                  </a:cubicBezTo>
                  <a:cubicBezTo>
                    <a:pt x="49" y="66"/>
                    <a:pt x="41" y="67"/>
                    <a:pt x="41" y="67"/>
                  </a:cubicBezTo>
                  <a:close/>
                  <a:moveTo>
                    <a:pt x="40" y="94"/>
                  </a:moveTo>
                  <a:cubicBezTo>
                    <a:pt x="33" y="97"/>
                    <a:pt x="29" y="97"/>
                    <a:pt x="25" y="96"/>
                  </a:cubicBezTo>
                  <a:cubicBezTo>
                    <a:pt x="21" y="95"/>
                    <a:pt x="19" y="93"/>
                    <a:pt x="16" y="89"/>
                  </a:cubicBezTo>
                  <a:cubicBezTo>
                    <a:pt x="14" y="86"/>
                    <a:pt x="12" y="83"/>
                    <a:pt x="10" y="81"/>
                  </a:cubicBezTo>
                  <a:cubicBezTo>
                    <a:pt x="8" y="78"/>
                    <a:pt x="7" y="75"/>
                    <a:pt x="5" y="72"/>
                  </a:cubicBezTo>
                  <a:cubicBezTo>
                    <a:pt x="3" y="67"/>
                    <a:pt x="0" y="61"/>
                    <a:pt x="0" y="55"/>
                  </a:cubicBezTo>
                  <a:cubicBezTo>
                    <a:pt x="0" y="48"/>
                    <a:pt x="1" y="42"/>
                    <a:pt x="7" y="37"/>
                  </a:cubicBezTo>
                  <a:cubicBezTo>
                    <a:pt x="11" y="33"/>
                    <a:pt x="16" y="31"/>
                    <a:pt x="22" y="30"/>
                  </a:cubicBezTo>
                  <a:cubicBezTo>
                    <a:pt x="27" y="29"/>
                    <a:pt x="33" y="29"/>
                    <a:pt x="40" y="31"/>
                  </a:cubicBezTo>
                  <a:cubicBezTo>
                    <a:pt x="46" y="29"/>
                    <a:pt x="52" y="29"/>
                    <a:pt x="57" y="30"/>
                  </a:cubicBezTo>
                  <a:cubicBezTo>
                    <a:pt x="63" y="31"/>
                    <a:pt x="68" y="33"/>
                    <a:pt x="72" y="37"/>
                  </a:cubicBezTo>
                  <a:cubicBezTo>
                    <a:pt x="78" y="42"/>
                    <a:pt x="79" y="48"/>
                    <a:pt x="79" y="55"/>
                  </a:cubicBezTo>
                  <a:cubicBezTo>
                    <a:pt x="79" y="61"/>
                    <a:pt x="76" y="67"/>
                    <a:pt x="74" y="72"/>
                  </a:cubicBezTo>
                  <a:cubicBezTo>
                    <a:pt x="72" y="75"/>
                    <a:pt x="71" y="78"/>
                    <a:pt x="69" y="81"/>
                  </a:cubicBezTo>
                  <a:cubicBezTo>
                    <a:pt x="67" y="83"/>
                    <a:pt x="65" y="86"/>
                    <a:pt x="63" y="89"/>
                  </a:cubicBezTo>
                  <a:cubicBezTo>
                    <a:pt x="60" y="93"/>
                    <a:pt x="58" y="95"/>
                    <a:pt x="54" y="96"/>
                  </a:cubicBezTo>
                  <a:cubicBezTo>
                    <a:pt x="50" y="97"/>
                    <a:pt x="46" y="97"/>
                    <a:pt x="40" y="94"/>
                  </a:cubicBezTo>
                  <a:close/>
                  <a:moveTo>
                    <a:pt x="29" y="86"/>
                  </a:moveTo>
                  <a:cubicBezTo>
                    <a:pt x="27" y="86"/>
                    <a:pt x="26" y="84"/>
                    <a:pt x="24" y="82"/>
                  </a:cubicBezTo>
                  <a:cubicBezTo>
                    <a:pt x="22" y="80"/>
                    <a:pt x="21" y="77"/>
                    <a:pt x="19" y="75"/>
                  </a:cubicBezTo>
                  <a:cubicBezTo>
                    <a:pt x="18" y="73"/>
                    <a:pt x="17" y="71"/>
                    <a:pt x="15" y="68"/>
                  </a:cubicBezTo>
                  <a:cubicBezTo>
                    <a:pt x="13" y="64"/>
                    <a:pt x="12" y="60"/>
                    <a:pt x="11" y="56"/>
                  </a:cubicBezTo>
                  <a:cubicBezTo>
                    <a:pt x="11" y="52"/>
                    <a:pt x="12" y="48"/>
                    <a:pt x="16" y="45"/>
                  </a:cubicBezTo>
                  <a:cubicBezTo>
                    <a:pt x="18" y="42"/>
                    <a:pt x="21" y="41"/>
                    <a:pt x="25" y="40"/>
                  </a:cubicBezTo>
                  <a:cubicBezTo>
                    <a:pt x="29" y="40"/>
                    <a:pt x="34" y="40"/>
                    <a:pt x="39" y="41"/>
                  </a:cubicBezTo>
                  <a:cubicBezTo>
                    <a:pt x="40" y="41"/>
                    <a:pt x="40" y="41"/>
                    <a:pt x="40" y="41"/>
                  </a:cubicBezTo>
                  <a:cubicBezTo>
                    <a:pt x="40" y="41"/>
                    <a:pt x="40" y="41"/>
                    <a:pt x="40" y="41"/>
                  </a:cubicBezTo>
                  <a:cubicBezTo>
                    <a:pt x="45" y="40"/>
                    <a:pt x="50" y="40"/>
                    <a:pt x="54" y="40"/>
                  </a:cubicBezTo>
                  <a:cubicBezTo>
                    <a:pt x="58" y="41"/>
                    <a:pt x="61" y="42"/>
                    <a:pt x="63" y="45"/>
                  </a:cubicBezTo>
                  <a:cubicBezTo>
                    <a:pt x="67" y="48"/>
                    <a:pt x="68" y="52"/>
                    <a:pt x="68" y="56"/>
                  </a:cubicBezTo>
                  <a:cubicBezTo>
                    <a:pt x="67" y="60"/>
                    <a:pt x="66" y="64"/>
                    <a:pt x="64" y="68"/>
                  </a:cubicBezTo>
                  <a:cubicBezTo>
                    <a:pt x="62" y="71"/>
                    <a:pt x="61" y="73"/>
                    <a:pt x="60" y="75"/>
                  </a:cubicBezTo>
                  <a:cubicBezTo>
                    <a:pt x="58" y="77"/>
                    <a:pt x="57" y="80"/>
                    <a:pt x="55" y="82"/>
                  </a:cubicBezTo>
                  <a:cubicBezTo>
                    <a:pt x="53" y="84"/>
                    <a:pt x="52" y="86"/>
                    <a:pt x="50" y="86"/>
                  </a:cubicBezTo>
                  <a:cubicBezTo>
                    <a:pt x="48" y="87"/>
                    <a:pt x="45" y="86"/>
                    <a:pt x="41" y="83"/>
                  </a:cubicBezTo>
                  <a:cubicBezTo>
                    <a:pt x="40" y="83"/>
                    <a:pt x="40" y="83"/>
                    <a:pt x="40" y="83"/>
                  </a:cubicBezTo>
                  <a:cubicBezTo>
                    <a:pt x="38" y="83"/>
                    <a:pt x="38" y="83"/>
                    <a:pt x="38" y="83"/>
                  </a:cubicBezTo>
                  <a:cubicBezTo>
                    <a:pt x="34" y="86"/>
                    <a:pt x="31" y="87"/>
                    <a:pt x="29" y="86"/>
                  </a:cubicBezTo>
                  <a:close/>
                  <a:moveTo>
                    <a:pt x="43" y="15"/>
                  </a:moveTo>
                  <a:cubicBezTo>
                    <a:pt x="44" y="14"/>
                    <a:pt x="44" y="14"/>
                    <a:pt x="45" y="13"/>
                  </a:cubicBezTo>
                  <a:cubicBezTo>
                    <a:pt x="52" y="11"/>
                    <a:pt x="65" y="10"/>
                    <a:pt x="65" y="10"/>
                  </a:cubicBezTo>
                  <a:cubicBezTo>
                    <a:pt x="58" y="12"/>
                    <a:pt x="49" y="15"/>
                    <a:pt x="44" y="20"/>
                  </a:cubicBezTo>
                  <a:cubicBezTo>
                    <a:pt x="47" y="22"/>
                    <a:pt x="51" y="25"/>
                    <a:pt x="59" y="23"/>
                  </a:cubicBezTo>
                  <a:cubicBezTo>
                    <a:pt x="68" y="22"/>
                    <a:pt x="78" y="11"/>
                    <a:pt x="78" y="11"/>
                  </a:cubicBezTo>
                  <a:cubicBezTo>
                    <a:pt x="78" y="11"/>
                    <a:pt x="62" y="0"/>
                    <a:pt x="54" y="3"/>
                  </a:cubicBezTo>
                  <a:cubicBezTo>
                    <a:pt x="48" y="5"/>
                    <a:pt x="44" y="11"/>
                    <a:pt x="43" y="1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6" name="Google Shape;476;p24"/>
            <p:cNvSpPr/>
            <p:nvPr/>
          </p:nvSpPr>
          <p:spPr>
            <a:xfrm>
              <a:off x="7453812" y="2537454"/>
              <a:ext cx="310531" cy="388598"/>
            </a:xfrm>
            <a:custGeom>
              <a:rect b="b" l="l" r="r" t="t"/>
              <a:pathLst>
                <a:path extrusionOk="0" h="104" w="83">
                  <a:moveTo>
                    <a:pt x="46" y="66"/>
                  </a:moveTo>
                  <a:cubicBezTo>
                    <a:pt x="48" y="66"/>
                    <a:pt x="49" y="69"/>
                    <a:pt x="49" y="71"/>
                  </a:cubicBezTo>
                  <a:cubicBezTo>
                    <a:pt x="49" y="74"/>
                    <a:pt x="48" y="76"/>
                    <a:pt x="46" y="76"/>
                  </a:cubicBezTo>
                  <a:cubicBezTo>
                    <a:pt x="45" y="76"/>
                    <a:pt x="43" y="74"/>
                    <a:pt x="43" y="71"/>
                  </a:cubicBezTo>
                  <a:cubicBezTo>
                    <a:pt x="43" y="69"/>
                    <a:pt x="45" y="66"/>
                    <a:pt x="46" y="66"/>
                  </a:cubicBezTo>
                  <a:close/>
                  <a:moveTo>
                    <a:pt x="60" y="99"/>
                  </a:moveTo>
                  <a:cubicBezTo>
                    <a:pt x="62" y="104"/>
                    <a:pt x="62" y="104"/>
                    <a:pt x="62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74" y="85"/>
                    <a:pt x="77" y="77"/>
                    <a:pt x="77" y="69"/>
                  </a:cubicBezTo>
                  <a:cubicBezTo>
                    <a:pt x="77" y="64"/>
                    <a:pt x="76" y="59"/>
                    <a:pt x="74" y="54"/>
                  </a:cubicBezTo>
                  <a:cubicBezTo>
                    <a:pt x="80" y="48"/>
                    <a:pt x="83" y="37"/>
                    <a:pt x="78" y="27"/>
                  </a:cubicBezTo>
                  <a:cubicBezTo>
                    <a:pt x="70" y="28"/>
                    <a:pt x="63" y="32"/>
                    <a:pt x="58" y="37"/>
                  </a:cubicBezTo>
                  <a:cubicBezTo>
                    <a:pt x="57" y="36"/>
                    <a:pt x="54" y="36"/>
                    <a:pt x="52" y="35"/>
                  </a:cubicBezTo>
                  <a:cubicBezTo>
                    <a:pt x="51" y="38"/>
                    <a:pt x="51" y="38"/>
                    <a:pt x="51" y="38"/>
                  </a:cubicBezTo>
                  <a:cubicBezTo>
                    <a:pt x="44" y="37"/>
                    <a:pt x="40" y="37"/>
                    <a:pt x="32" y="38"/>
                  </a:cubicBezTo>
                  <a:cubicBezTo>
                    <a:pt x="31" y="35"/>
                    <a:pt x="31" y="35"/>
                    <a:pt x="31" y="35"/>
                  </a:cubicBezTo>
                  <a:cubicBezTo>
                    <a:pt x="29" y="35"/>
                    <a:pt x="26" y="36"/>
                    <a:pt x="24" y="37"/>
                  </a:cubicBezTo>
                  <a:cubicBezTo>
                    <a:pt x="20" y="32"/>
                    <a:pt x="12" y="28"/>
                    <a:pt x="5" y="27"/>
                  </a:cubicBezTo>
                  <a:cubicBezTo>
                    <a:pt x="0" y="37"/>
                    <a:pt x="3" y="48"/>
                    <a:pt x="8" y="54"/>
                  </a:cubicBezTo>
                  <a:cubicBezTo>
                    <a:pt x="6" y="59"/>
                    <a:pt x="5" y="63"/>
                    <a:pt x="5" y="69"/>
                  </a:cubicBezTo>
                  <a:cubicBezTo>
                    <a:pt x="5" y="77"/>
                    <a:pt x="8" y="84"/>
                    <a:pt x="12" y="90"/>
                  </a:cubicBezTo>
                  <a:cubicBezTo>
                    <a:pt x="13" y="104"/>
                    <a:pt x="13" y="104"/>
                    <a:pt x="13" y="104"/>
                  </a:cubicBezTo>
                  <a:cubicBezTo>
                    <a:pt x="20" y="104"/>
                    <a:pt x="20" y="104"/>
                    <a:pt x="20" y="104"/>
                  </a:cubicBezTo>
                  <a:cubicBezTo>
                    <a:pt x="22" y="99"/>
                    <a:pt x="22" y="99"/>
                    <a:pt x="22" y="99"/>
                  </a:cubicBezTo>
                  <a:cubicBezTo>
                    <a:pt x="27" y="102"/>
                    <a:pt x="34" y="104"/>
                    <a:pt x="41" y="104"/>
                  </a:cubicBezTo>
                  <a:cubicBezTo>
                    <a:pt x="48" y="104"/>
                    <a:pt x="55" y="102"/>
                    <a:pt x="60" y="99"/>
                  </a:cubicBezTo>
                  <a:close/>
                  <a:moveTo>
                    <a:pt x="42" y="0"/>
                  </a:moveTo>
                  <a:cubicBezTo>
                    <a:pt x="47" y="0"/>
                    <a:pt x="51" y="2"/>
                    <a:pt x="54" y="5"/>
                  </a:cubicBezTo>
                  <a:cubicBezTo>
                    <a:pt x="57" y="8"/>
                    <a:pt x="59" y="13"/>
                    <a:pt x="59" y="17"/>
                  </a:cubicBezTo>
                  <a:cubicBezTo>
                    <a:pt x="59" y="22"/>
                    <a:pt x="57" y="26"/>
                    <a:pt x="54" y="30"/>
                  </a:cubicBezTo>
                  <a:cubicBezTo>
                    <a:pt x="51" y="33"/>
                    <a:pt x="47" y="35"/>
                    <a:pt x="42" y="35"/>
                  </a:cubicBezTo>
                  <a:cubicBezTo>
                    <a:pt x="37" y="35"/>
                    <a:pt x="33" y="33"/>
                    <a:pt x="30" y="30"/>
                  </a:cubicBezTo>
                  <a:cubicBezTo>
                    <a:pt x="27" y="26"/>
                    <a:pt x="25" y="22"/>
                    <a:pt x="25" y="17"/>
                  </a:cubicBezTo>
                  <a:cubicBezTo>
                    <a:pt x="25" y="13"/>
                    <a:pt x="27" y="8"/>
                    <a:pt x="30" y="5"/>
                  </a:cubicBezTo>
                  <a:cubicBezTo>
                    <a:pt x="33" y="2"/>
                    <a:pt x="37" y="0"/>
                    <a:pt x="42" y="0"/>
                  </a:cubicBezTo>
                  <a:close/>
                  <a:moveTo>
                    <a:pt x="49" y="10"/>
                  </a:moveTo>
                  <a:cubicBezTo>
                    <a:pt x="51" y="12"/>
                    <a:pt x="52" y="15"/>
                    <a:pt x="52" y="17"/>
                  </a:cubicBezTo>
                  <a:cubicBezTo>
                    <a:pt x="52" y="20"/>
                    <a:pt x="51" y="23"/>
                    <a:pt x="49" y="24"/>
                  </a:cubicBezTo>
                  <a:cubicBezTo>
                    <a:pt x="47" y="26"/>
                    <a:pt x="45" y="27"/>
                    <a:pt x="42" y="27"/>
                  </a:cubicBezTo>
                  <a:cubicBezTo>
                    <a:pt x="39" y="27"/>
                    <a:pt x="37" y="26"/>
                    <a:pt x="35" y="24"/>
                  </a:cubicBezTo>
                  <a:cubicBezTo>
                    <a:pt x="33" y="23"/>
                    <a:pt x="32" y="20"/>
                    <a:pt x="32" y="17"/>
                  </a:cubicBezTo>
                  <a:cubicBezTo>
                    <a:pt x="32" y="15"/>
                    <a:pt x="33" y="12"/>
                    <a:pt x="35" y="10"/>
                  </a:cubicBezTo>
                  <a:cubicBezTo>
                    <a:pt x="37" y="9"/>
                    <a:pt x="39" y="8"/>
                    <a:pt x="42" y="8"/>
                  </a:cubicBezTo>
                  <a:cubicBezTo>
                    <a:pt x="45" y="8"/>
                    <a:pt x="47" y="9"/>
                    <a:pt x="49" y="10"/>
                  </a:cubicBezTo>
                  <a:close/>
                  <a:moveTo>
                    <a:pt x="41" y="57"/>
                  </a:moveTo>
                  <a:cubicBezTo>
                    <a:pt x="33" y="57"/>
                    <a:pt x="27" y="64"/>
                    <a:pt x="27" y="71"/>
                  </a:cubicBezTo>
                  <a:cubicBezTo>
                    <a:pt x="27" y="79"/>
                    <a:pt x="33" y="85"/>
                    <a:pt x="41" y="85"/>
                  </a:cubicBezTo>
                  <a:cubicBezTo>
                    <a:pt x="49" y="85"/>
                    <a:pt x="55" y="79"/>
                    <a:pt x="55" y="71"/>
                  </a:cubicBezTo>
                  <a:cubicBezTo>
                    <a:pt x="55" y="64"/>
                    <a:pt x="49" y="57"/>
                    <a:pt x="41" y="57"/>
                  </a:cubicBezTo>
                  <a:close/>
                  <a:moveTo>
                    <a:pt x="21" y="57"/>
                  </a:moveTo>
                  <a:cubicBezTo>
                    <a:pt x="21" y="56"/>
                    <a:pt x="21" y="55"/>
                    <a:pt x="21" y="54"/>
                  </a:cubicBezTo>
                  <a:cubicBezTo>
                    <a:pt x="22" y="52"/>
                    <a:pt x="23" y="51"/>
                    <a:pt x="24" y="50"/>
                  </a:cubicBezTo>
                  <a:cubicBezTo>
                    <a:pt x="26" y="49"/>
                    <a:pt x="27" y="49"/>
                    <a:pt x="29" y="48"/>
                  </a:cubicBezTo>
                  <a:cubicBezTo>
                    <a:pt x="31" y="48"/>
                    <a:pt x="32" y="49"/>
                    <a:pt x="34" y="49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1" y="53"/>
                    <a:pt x="30" y="53"/>
                    <a:pt x="29" y="53"/>
                  </a:cubicBezTo>
                  <a:cubicBezTo>
                    <a:pt x="28" y="53"/>
                    <a:pt x="27" y="53"/>
                    <a:pt x="27" y="54"/>
                  </a:cubicBezTo>
                  <a:cubicBezTo>
                    <a:pt x="26" y="54"/>
                    <a:pt x="26" y="54"/>
                    <a:pt x="25" y="55"/>
                  </a:cubicBezTo>
                  <a:cubicBezTo>
                    <a:pt x="25" y="56"/>
                    <a:pt x="25" y="56"/>
                    <a:pt x="25" y="57"/>
                  </a:cubicBezTo>
                  <a:cubicBezTo>
                    <a:pt x="21" y="57"/>
                    <a:pt x="21" y="57"/>
                    <a:pt x="21" y="57"/>
                  </a:cubicBezTo>
                  <a:close/>
                  <a:moveTo>
                    <a:pt x="62" y="57"/>
                  </a:moveTo>
                  <a:cubicBezTo>
                    <a:pt x="58" y="57"/>
                    <a:pt x="58" y="57"/>
                    <a:pt x="58" y="57"/>
                  </a:cubicBezTo>
                  <a:cubicBezTo>
                    <a:pt x="58" y="56"/>
                    <a:pt x="58" y="56"/>
                    <a:pt x="58" y="55"/>
                  </a:cubicBezTo>
                  <a:cubicBezTo>
                    <a:pt x="57" y="54"/>
                    <a:pt x="57" y="54"/>
                    <a:pt x="56" y="54"/>
                  </a:cubicBezTo>
                  <a:cubicBezTo>
                    <a:pt x="56" y="53"/>
                    <a:pt x="55" y="53"/>
                    <a:pt x="54" y="53"/>
                  </a:cubicBezTo>
                  <a:cubicBezTo>
                    <a:pt x="53" y="53"/>
                    <a:pt x="51" y="53"/>
                    <a:pt x="50" y="53"/>
                  </a:cubicBezTo>
                  <a:cubicBezTo>
                    <a:pt x="49" y="49"/>
                    <a:pt x="49" y="49"/>
                    <a:pt x="49" y="49"/>
                  </a:cubicBezTo>
                  <a:cubicBezTo>
                    <a:pt x="50" y="49"/>
                    <a:pt x="52" y="48"/>
                    <a:pt x="54" y="48"/>
                  </a:cubicBezTo>
                  <a:cubicBezTo>
                    <a:pt x="56" y="49"/>
                    <a:pt x="57" y="49"/>
                    <a:pt x="59" y="50"/>
                  </a:cubicBezTo>
                  <a:cubicBezTo>
                    <a:pt x="60" y="51"/>
                    <a:pt x="61" y="52"/>
                    <a:pt x="62" y="54"/>
                  </a:cubicBezTo>
                  <a:cubicBezTo>
                    <a:pt x="62" y="55"/>
                    <a:pt x="62" y="56"/>
                    <a:pt x="62" y="57"/>
                  </a:cubicBezTo>
                  <a:close/>
                  <a:moveTo>
                    <a:pt x="36" y="66"/>
                  </a:moveTo>
                  <a:cubicBezTo>
                    <a:pt x="37" y="66"/>
                    <a:pt x="39" y="69"/>
                    <a:pt x="39" y="71"/>
                  </a:cubicBezTo>
                  <a:cubicBezTo>
                    <a:pt x="39" y="74"/>
                    <a:pt x="37" y="76"/>
                    <a:pt x="36" y="76"/>
                  </a:cubicBezTo>
                  <a:cubicBezTo>
                    <a:pt x="34" y="76"/>
                    <a:pt x="33" y="74"/>
                    <a:pt x="33" y="71"/>
                  </a:cubicBezTo>
                  <a:cubicBezTo>
                    <a:pt x="33" y="69"/>
                    <a:pt x="34" y="66"/>
                    <a:pt x="36" y="6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7" name="Google Shape;477;p24"/>
            <p:cNvSpPr/>
            <p:nvPr/>
          </p:nvSpPr>
          <p:spPr>
            <a:xfrm>
              <a:off x="5944618" y="1978825"/>
              <a:ext cx="343494" cy="329615"/>
            </a:xfrm>
            <a:custGeom>
              <a:rect b="b" l="l" r="r" t="t"/>
              <a:pathLst>
                <a:path extrusionOk="0" h="190" w="198">
                  <a:moveTo>
                    <a:pt x="80" y="39"/>
                  </a:moveTo>
                  <a:lnTo>
                    <a:pt x="32" y="39"/>
                  </a:lnTo>
                  <a:lnTo>
                    <a:pt x="24" y="52"/>
                  </a:lnTo>
                  <a:lnTo>
                    <a:pt x="32" y="65"/>
                  </a:lnTo>
                  <a:lnTo>
                    <a:pt x="80" y="65"/>
                  </a:lnTo>
                  <a:lnTo>
                    <a:pt x="80" y="39"/>
                  </a:lnTo>
                  <a:lnTo>
                    <a:pt x="80" y="39"/>
                  </a:lnTo>
                  <a:close/>
                  <a:moveTo>
                    <a:pt x="114" y="65"/>
                  </a:moveTo>
                  <a:lnTo>
                    <a:pt x="170" y="65"/>
                  </a:lnTo>
                  <a:lnTo>
                    <a:pt x="177" y="65"/>
                  </a:lnTo>
                  <a:lnTo>
                    <a:pt x="179" y="69"/>
                  </a:lnTo>
                  <a:lnTo>
                    <a:pt x="194" y="93"/>
                  </a:lnTo>
                  <a:lnTo>
                    <a:pt x="198" y="99"/>
                  </a:lnTo>
                  <a:lnTo>
                    <a:pt x="194" y="103"/>
                  </a:lnTo>
                  <a:lnTo>
                    <a:pt x="179" y="127"/>
                  </a:lnTo>
                  <a:lnTo>
                    <a:pt x="177" y="134"/>
                  </a:lnTo>
                  <a:lnTo>
                    <a:pt x="170" y="134"/>
                  </a:lnTo>
                  <a:lnTo>
                    <a:pt x="114" y="134"/>
                  </a:lnTo>
                  <a:lnTo>
                    <a:pt x="114" y="164"/>
                  </a:lnTo>
                  <a:lnTo>
                    <a:pt x="164" y="164"/>
                  </a:lnTo>
                  <a:lnTo>
                    <a:pt x="164" y="190"/>
                  </a:lnTo>
                  <a:lnTo>
                    <a:pt x="37" y="190"/>
                  </a:lnTo>
                  <a:lnTo>
                    <a:pt x="37" y="164"/>
                  </a:lnTo>
                  <a:lnTo>
                    <a:pt x="82" y="164"/>
                  </a:lnTo>
                  <a:lnTo>
                    <a:pt x="82" y="86"/>
                  </a:lnTo>
                  <a:lnTo>
                    <a:pt x="26" y="86"/>
                  </a:lnTo>
                  <a:lnTo>
                    <a:pt x="19" y="86"/>
                  </a:lnTo>
                  <a:lnTo>
                    <a:pt x="17" y="80"/>
                  </a:lnTo>
                  <a:lnTo>
                    <a:pt x="2" y="56"/>
                  </a:lnTo>
                  <a:lnTo>
                    <a:pt x="0" y="52"/>
                  </a:lnTo>
                  <a:lnTo>
                    <a:pt x="2" y="45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6" y="17"/>
                  </a:lnTo>
                  <a:lnTo>
                    <a:pt x="82" y="17"/>
                  </a:lnTo>
                  <a:lnTo>
                    <a:pt x="82" y="13"/>
                  </a:lnTo>
                  <a:lnTo>
                    <a:pt x="99" y="0"/>
                  </a:lnTo>
                  <a:lnTo>
                    <a:pt x="114" y="13"/>
                  </a:lnTo>
                  <a:lnTo>
                    <a:pt x="114" y="65"/>
                  </a:lnTo>
                  <a:lnTo>
                    <a:pt x="114" y="65"/>
                  </a:lnTo>
                  <a:close/>
                  <a:moveTo>
                    <a:pt x="166" y="84"/>
                  </a:moveTo>
                  <a:lnTo>
                    <a:pt x="116" y="84"/>
                  </a:lnTo>
                  <a:lnTo>
                    <a:pt x="116" y="112"/>
                  </a:lnTo>
                  <a:lnTo>
                    <a:pt x="166" y="112"/>
                  </a:lnTo>
                  <a:lnTo>
                    <a:pt x="175" y="99"/>
                  </a:lnTo>
                  <a:lnTo>
                    <a:pt x="166" y="84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8" name="Google Shape;478;p24"/>
            <p:cNvSpPr/>
            <p:nvPr/>
          </p:nvSpPr>
          <p:spPr>
            <a:xfrm>
              <a:off x="6875882" y="1890215"/>
              <a:ext cx="253770" cy="248036"/>
            </a:xfrm>
            <a:custGeom>
              <a:rect b="b" l="l" r="r" t="t"/>
              <a:pathLst>
                <a:path extrusionOk="0" h="80" w="82">
                  <a:moveTo>
                    <a:pt x="74" y="6"/>
                  </a:moveTo>
                  <a:cubicBezTo>
                    <a:pt x="76" y="15"/>
                    <a:pt x="74" y="21"/>
                    <a:pt x="67" y="27"/>
                  </a:cubicBezTo>
                  <a:cubicBezTo>
                    <a:pt x="65" y="30"/>
                    <a:pt x="65" y="30"/>
                    <a:pt x="65" y="30"/>
                  </a:cubicBezTo>
                  <a:cubicBezTo>
                    <a:pt x="75" y="71"/>
                    <a:pt x="75" y="71"/>
                    <a:pt x="75" y="7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44" y="50"/>
                    <a:pt x="44" y="50"/>
                    <a:pt x="44" y="5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9" y="70"/>
                    <a:pt x="39" y="70"/>
                    <a:pt x="39" y="70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26" y="61"/>
                    <a:pt x="26" y="61"/>
                    <a:pt x="26" y="61"/>
                  </a:cubicBezTo>
                  <a:cubicBezTo>
                    <a:pt x="21" y="67"/>
                    <a:pt x="21" y="67"/>
                    <a:pt x="21" y="67"/>
                  </a:cubicBezTo>
                  <a:cubicBezTo>
                    <a:pt x="16" y="62"/>
                    <a:pt x="16" y="62"/>
                    <a:pt x="16" y="62"/>
                  </a:cubicBezTo>
                  <a:cubicBezTo>
                    <a:pt x="21" y="57"/>
                    <a:pt x="21" y="57"/>
                    <a:pt x="21" y="57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12" y="44"/>
                    <a:pt x="12" y="44"/>
                    <a:pt x="12" y="44"/>
                  </a:cubicBezTo>
                  <a:cubicBezTo>
                    <a:pt x="25" y="47"/>
                    <a:pt x="25" y="47"/>
                    <a:pt x="25" y="47"/>
                  </a:cubicBezTo>
                  <a:cubicBezTo>
                    <a:pt x="32" y="39"/>
                    <a:pt x="32" y="39"/>
                    <a:pt x="32" y="39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51" y="16"/>
                    <a:pt x="51" y="16"/>
                    <a:pt x="51" y="16"/>
                  </a:cubicBezTo>
                  <a:cubicBezTo>
                    <a:pt x="53" y="13"/>
                    <a:pt x="53" y="13"/>
                    <a:pt x="53" y="13"/>
                  </a:cubicBezTo>
                  <a:cubicBezTo>
                    <a:pt x="60" y="5"/>
                    <a:pt x="67" y="4"/>
                    <a:pt x="74" y="6"/>
                  </a:cubicBezTo>
                  <a:close/>
                  <a:moveTo>
                    <a:pt x="82" y="50"/>
                  </a:moveTo>
                  <a:cubicBezTo>
                    <a:pt x="74" y="42"/>
                    <a:pt x="74" y="42"/>
                    <a:pt x="74" y="42"/>
                  </a:cubicBezTo>
                  <a:cubicBezTo>
                    <a:pt x="72" y="44"/>
                    <a:pt x="72" y="44"/>
                    <a:pt x="72" y="44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82" y="50"/>
                    <a:pt x="82" y="50"/>
                    <a:pt x="82" y="50"/>
                  </a:cubicBezTo>
                  <a:close/>
                  <a:moveTo>
                    <a:pt x="29" y="0"/>
                  </a:moveTo>
                  <a:cubicBezTo>
                    <a:pt x="23" y="7"/>
                    <a:pt x="23" y="7"/>
                    <a:pt x="23" y="7"/>
                  </a:cubicBezTo>
                  <a:cubicBezTo>
                    <a:pt x="36" y="10"/>
                    <a:pt x="36" y="10"/>
                    <a:pt x="36" y="10"/>
                  </a:cubicBezTo>
                  <a:cubicBezTo>
                    <a:pt x="37" y="8"/>
                    <a:pt x="37" y="8"/>
                    <a:pt x="37" y="8"/>
                  </a:cubicBezTo>
                  <a:lnTo>
                    <a:pt x="2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9" name="Google Shape;479;p24"/>
            <p:cNvSpPr/>
            <p:nvPr/>
          </p:nvSpPr>
          <p:spPr>
            <a:xfrm>
              <a:off x="8262006" y="3187331"/>
              <a:ext cx="237999" cy="288180"/>
            </a:xfrm>
            <a:custGeom>
              <a:rect b="b" l="l" r="r" t="t"/>
              <a:pathLst>
                <a:path extrusionOk="0" h="93" w="77">
                  <a:moveTo>
                    <a:pt x="3" y="88"/>
                  </a:moveTo>
                  <a:cubicBezTo>
                    <a:pt x="2" y="87"/>
                    <a:pt x="1" y="86"/>
                    <a:pt x="0" y="85"/>
                  </a:cubicBezTo>
                  <a:cubicBezTo>
                    <a:pt x="0" y="72"/>
                    <a:pt x="0" y="58"/>
                    <a:pt x="0" y="45"/>
                  </a:cubicBezTo>
                  <a:cubicBezTo>
                    <a:pt x="12" y="40"/>
                    <a:pt x="21" y="32"/>
                    <a:pt x="30" y="20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7"/>
                    <a:pt x="38" y="27"/>
                    <a:pt x="38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8"/>
                    <a:pt x="40" y="28"/>
                    <a:pt x="40" y="28"/>
                  </a:cubicBezTo>
                  <a:cubicBezTo>
                    <a:pt x="40" y="28"/>
                    <a:pt x="40" y="28"/>
                    <a:pt x="40" y="28"/>
                  </a:cubicBezTo>
                  <a:cubicBezTo>
                    <a:pt x="40" y="28"/>
                    <a:pt x="40" y="28"/>
                    <a:pt x="40" y="28"/>
                  </a:cubicBezTo>
                  <a:cubicBezTo>
                    <a:pt x="41" y="28"/>
                    <a:pt x="41" y="28"/>
                    <a:pt x="41" y="28"/>
                  </a:cubicBezTo>
                  <a:cubicBezTo>
                    <a:pt x="41" y="28"/>
                    <a:pt x="41" y="28"/>
                    <a:pt x="41" y="28"/>
                  </a:cubicBezTo>
                  <a:cubicBezTo>
                    <a:pt x="41" y="28"/>
                    <a:pt x="41" y="28"/>
                    <a:pt x="41" y="28"/>
                  </a:cubicBezTo>
                  <a:cubicBezTo>
                    <a:pt x="41" y="29"/>
                    <a:pt x="41" y="29"/>
                    <a:pt x="41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9"/>
                    <a:pt x="43" y="29"/>
                    <a:pt x="43" y="29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4" y="30"/>
                    <a:pt x="44" y="30"/>
                    <a:pt x="44" y="30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4"/>
                    <a:pt x="48" y="34"/>
                    <a:pt x="48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50" y="34"/>
                    <a:pt x="50" y="34"/>
                    <a:pt x="50" y="34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6"/>
                    <a:pt x="51" y="36"/>
                    <a:pt x="51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3" y="37"/>
                    <a:pt x="53" y="37"/>
                    <a:pt x="53" y="37"/>
                  </a:cubicBezTo>
                  <a:cubicBezTo>
                    <a:pt x="53" y="37"/>
                    <a:pt x="53" y="37"/>
                    <a:pt x="53" y="37"/>
                  </a:cubicBezTo>
                  <a:cubicBezTo>
                    <a:pt x="53" y="37"/>
                    <a:pt x="53" y="37"/>
                    <a:pt x="53" y="37"/>
                  </a:cubicBezTo>
                  <a:cubicBezTo>
                    <a:pt x="62" y="43"/>
                    <a:pt x="62" y="43"/>
                    <a:pt x="62" y="43"/>
                  </a:cubicBezTo>
                  <a:cubicBezTo>
                    <a:pt x="53" y="55"/>
                    <a:pt x="49" y="67"/>
                    <a:pt x="48" y="79"/>
                  </a:cubicBezTo>
                  <a:cubicBezTo>
                    <a:pt x="36" y="84"/>
                    <a:pt x="23" y="88"/>
                    <a:pt x="11" y="93"/>
                  </a:cubicBezTo>
                  <a:cubicBezTo>
                    <a:pt x="9" y="92"/>
                    <a:pt x="8" y="91"/>
                    <a:pt x="7" y="91"/>
                  </a:cubicBezTo>
                  <a:cubicBezTo>
                    <a:pt x="23" y="68"/>
                    <a:pt x="23" y="68"/>
                    <a:pt x="23" y="68"/>
                  </a:cubicBezTo>
                  <a:cubicBezTo>
                    <a:pt x="27" y="69"/>
                    <a:pt x="32" y="68"/>
                    <a:pt x="35" y="64"/>
                  </a:cubicBezTo>
                  <a:cubicBezTo>
                    <a:pt x="38" y="60"/>
                    <a:pt x="37" y="54"/>
                    <a:pt x="32" y="51"/>
                  </a:cubicBezTo>
                  <a:cubicBezTo>
                    <a:pt x="28" y="47"/>
                    <a:pt x="22" y="49"/>
                    <a:pt x="19" y="53"/>
                  </a:cubicBezTo>
                  <a:cubicBezTo>
                    <a:pt x="16" y="57"/>
                    <a:pt x="16" y="62"/>
                    <a:pt x="19" y="65"/>
                  </a:cubicBezTo>
                  <a:cubicBezTo>
                    <a:pt x="3" y="88"/>
                    <a:pt x="3" y="88"/>
                    <a:pt x="3" y="88"/>
                  </a:cubicBezTo>
                  <a:close/>
                  <a:moveTo>
                    <a:pt x="27" y="93"/>
                  </a:moveTo>
                  <a:cubicBezTo>
                    <a:pt x="73" y="93"/>
                    <a:pt x="73" y="93"/>
                    <a:pt x="73" y="93"/>
                  </a:cubicBezTo>
                  <a:cubicBezTo>
                    <a:pt x="73" y="83"/>
                    <a:pt x="73" y="83"/>
                    <a:pt x="73" y="83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27" y="93"/>
                    <a:pt x="27" y="93"/>
                    <a:pt x="27" y="93"/>
                  </a:cubicBezTo>
                  <a:close/>
                  <a:moveTo>
                    <a:pt x="69" y="42"/>
                  </a:moveTo>
                  <a:cubicBezTo>
                    <a:pt x="77" y="31"/>
                    <a:pt x="77" y="31"/>
                    <a:pt x="77" y="31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26" y="12"/>
                    <a:pt x="26" y="12"/>
                    <a:pt x="26" y="12"/>
                  </a:cubicBezTo>
                  <a:lnTo>
                    <a:pt x="69" y="42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0" name="Google Shape;480;p24"/>
            <p:cNvSpPr/>
            <p:nvPr/>
          </p:nvSpPr>
          <p:spPr>
            <a:xfrm>
              <a:off x="3855843" y="4017374"/>
              <a:ext cx="338245" cy="424345"/>
            </a:xfrm>
            <a:custGeom>
              <a:rect b="b" l="l" r="r" t="t"/>
              <a:pathLst>
                <a:path extrusionOk="0" h="286" w="228">
                  <a:moveTo>
                    <a:pt x="212" y="147"/>
                  </a:moveTo>
                  <a:cubicBezTo>
                    <a:pt x="228" y="76"/>
                    <a:pt x="228" y="76"/>
                    <a:pt x="228" y="76"/>
                  </a:cubicBezTo>
                  <a:cubicBezTo>
                    <a:pt x="221" y="77"/>
                    <a:pt x="213" y="78"/>
                    <a:pt x="206" y="77"/>
                  </a:cubicBezTo>
                  <a:cubicBezTo>
                    <a:pt x="186" y="103"/>
                    <a:pt x="186" y="103"/>
                    <a:pt x="186" y="103"/>
                  </a:cubicBezTo>
                  <a:cubicBezTo>
                    <a:pt x="184" y="74"/>
                    <a:pt x="184" y="74"/>
                    <a:pt x="184" y="74"/>
                  </a:cubicBezTo>
                  <a:cubicBezTo>
                    <a:pt x="123" y="57"/>
                    <a:pt x="64" y="0"/>
                    <a:pt x="0" y="76"/>
                  </a:cubicBezTo>
                  <a:cubicBezTo>
                    <a:pt x="5" y="102"/>
                    <a:pt x="19" y="187"/>
                    <a:pt x="27" y="211"/>
                  </a:cubicBezTo>
                  <a:cubicBezTo>
                    <a:pt x="35" y="238"/>
                    <a:pt x="48" y="260"/>
                    <a:pt x="65" y="278"/>
                  </a:cubicBezTo>
                  <a:cubicBezTo>
                    <a:pt x="68" y="281"/>
                    <a:pt x="68" y="281"/>
                    <a:pt x="68" y="281"/>
                  </a:cubicBezTo>
                  <a:cubicBezTo>
                    <a:pt x="72" y="282"/>
                    <a:pt x="72" y="282"/>
                    <a:pt x="72" y="282"/>
                  </a:cubicBezTo>
                  <a:cubicBezTo>
                    <a:pt x="80" y="283"/>
                    <a:pt x="87" y="284"/>
                    <a:pt x="95" y="284"/>
                  </a:cubicBezTo>
                  <a:cubicBezTo>
                    <a:pt x="114" y="286"/>
                    <a:pt x="132" y="285"/>
                    <a:pt x="153" y="282"/>
                  </a:cubicBezTo>
                  <a:cubicBezTo>
                    <a:pt x="158" y="281"/>
                    <a:pt x="158" y="281"/>
                    <a:pt x="158" y="281"/>
                  </a:cubicBezTo>
                  <a:cubicBezTo>
                    <a:pt x="160" y="278"/>
                    <a:pt x="160" y="278"/>
                    <a:pt x="160" y="278"/>
                  </a:cubicBezTo>
                  <a:cubicBezTo>
                    <a:pt x="177" y="261"/>
                    <a:pt x="190" y="238"/>
                    <a:pt x="199" y="211"/>
                  </a:cubicBezTo>
                  <a:cubicBezTo>
                    <a:pt x="206" y="192"/>
                    <a:pt x="210" y="170"/>
                    <a:pt x="212" y="147"/>
                  </a:cubicBezTo>
                  <a:close/>
                  <a:moveTo>
                    <a:pt x="148" y="169"/>
                  </a:moveTo>
                  <a:cubicBezTo>
                    <a:pt x="165" y="169"/>
                    <a:pt x="165" y="169"/>
                    <a:pt x="165" y="169"/>
                  </a:cubicBezTo>
                  <a:cubicBezTo>
                    <a:pt x="169" y="169"/>
                    <a:pt x="173" y="171"/>
                    <a:pt x="176" y="174"/>
                  </a:cubicBezTo>
                  <a:cubicBezTo>
                    <a:pt x="176" y="174"/>
                    <a:pt x="176" y="174"/>
                    <a:pt x="176" y="174"/>
                  </a:cubicBezTo>
                  <a:cubicBezTo>
                    <a:pt x="179" y="177"/>
                    <a:pt x="180" y="180"/>
                    <a:pt x="180" y="184"/>
                  </a:cubicBezTo>
                  <a:cubicBezTo>
                    <a:pt x="180" y="191"/>
                    <a:pt x="180" y="191"/>
                    <a:pt x="180" y="191"/>
                  </a:cubicBezTo>
                  <a:cubicBezTo>
                    <a:pt x="180" y="195"/>
                    <a:pt x="179" y="199"/>
                    <a:pt x="176" y="201"/>
                  </a:cubicBezTo>
                  <a:cubicBezTo>
                    <a:pt x="176" y="201"/>
                    <a:pt x="176" y="201"/>
                    <a:pt x="176" y="201"/>
                  </a:cubicBezTo>
                  <a:cubicBezTo>
                    <a:pt x="173" y="204"/>
                    <a:pt x="169" y="206"/>
                    <a:pt x="165" y="206"/>
                  </a:cubicBezTo>
                  <a:cubicBezTo>
                    <a:pt x="148" y="206"/>
                    <a:pt x="148" y="206"/>
                    <a:pt x="148" y="206"/>
                  </a:cubicBezTo>
                  <a:cubicBezTo>
                    <a:pt x="144" y="206"/>
                    <a:pt x="140" y="204"/>
                    <a:pt x="137" y="201"/>
                  </a:cubicBezTo>
                  <a:cubicBezTo>
                    <a:pt x="137" y="201"/>
                    <a:pt x="137" y="201"/>
                    <a:pt x="137" y="201"/>
                  </a:cubicBezTo>
                  <a:cubicBezTo>
                    <a:pt x="135" y="198"/>
                    <a:pt x="133" y="195"/>
                    <a:pt x="133" y="191"/>
                  </a:cubicBezTo>
                  <a:cubicBezTo>
                    <a:pt x="133" y="184"/>
                    <a:pt x="133" y="184"/>
                    <a:pt x="133" y="184"/>
                  </a:cubicBezTo>
                  <a:cubicBezTo>
                    <a:pt x="133" y="180"/>
                    <a:pt x="135" y="177"/>
                    <a:pt x="137" y="174"/>
                  </a:cubicBezTo>
                  <a:cubicBezTo>
                    <a:pt x="137" y="174"/>
                    <a:pt x="137" y="174"/>
                    <a:pt x="137" y="174"/>
                  </a:cubicBezTo>
                  <a:cubicBezTo>
                    <a:pt x="140" y="171"/>
                    <a:pt x="144" y="169"/>
                    <a:pt x="148" y="169"/>
                  </a:cubicBezTo>
                  <a:close/>
                  <a:moveTo>
                    <a:pt x="165" y="178"/>
                  </a:moveTo>
                  <a:cubicBezTo>
                    <a:pt x="167" y="178"/>
                    <a:pt x="169" y="179"/>
                    <a:pt x="170" y="180"/>
                  </a:cubicBezTo>
                  <a:cubicBezTo>
                    <a:pt x="171" y="181"/>
                    <a:pt x="172" y="183"/>
                    <a:pt x="172" y="184"/>
                  </a:cubicBezTo>
                  <a:cubicBezTo>
                    <a:pt x="172" y="191"/>
                    <a:pt x="172" y="191"/>
                    <a:pt x="172" y="191"/>
                  </a:cubicBezTo>
                  <a:cubicBezTo>
                    <a:pt x="172" y="192"/>
                    <a:pt x="171" y="194"/>
                    <a:pt x="170" y="195"/>
                  </a:cubicBezTo>
                  <a:cubicBezTo>
                    <a:pt x="170" y="195"/>
                    <a:pt x="170" y="195"/>
                    <a:pt x="170" y="195"/>
                  </a:cubicBezTo>
                  <a:cubicBezTo>
                    <a:pt x="169" y="196"/>
                    <a:pt x="167" y="197"/>
                    <a:pt x="165" y="197"/>
                  </a:cubicBezTo>
                  <a:cubicBezTo>
                    <a:pt x="148" y="197"/>
                    <a:pt x="148" y="197"/>
                    <a:pt x="148" y="197"/>
                  </a:cubicBezTo>
                  <a:cubicBezTo>
                    <a:pt x="146" y="197"/>
                    <a:pt x="144" y="196"/>
                    <a:pt x="143" y="195"/>
                  </a:cubicBezTo>
                  <a:cubicBezTo>
                    <a:pt x="143" y="195"/>
                    <a:pt x="143" y="195"/>
                    <a:pt x="143" y="195"/>
                  </a:cubicBezTo>
                  <a:cubicBezTo>
                    <a:pt x="142" y="194"/>
                    <a:pt x="141" y="192"/>
                    <a:pt x="141" y="191"/>
                  </a:cubicBezTo>
                  <a:cubicBezTo>
                    <a:pt x="141" y="184"/>
                    <a:pt x="141" y="184"/>
                    <a:pt x="141" y="184"/>
                  </a:cubicBezTo>
                  <a:cubicBezTo>
                    <a:pt x="141" y="183"/>
                    <a:pt x="142" y="181"/>
                    <a:pt x="143" y="180"/>
                  </a:cubicBezTo>
                  <a:cubicBezTo>
                    <a:pt x="143" y="180"/>
                    <a:pt x="143" y="180"/>
                    <a:pt x="143" y="180"/>
                  </a:cubicBezTo>
                  <a:cubicBezTo>
                    <a:pt x="144" y="179"/>
                    <a:pt x="146" y="178"/>
                    <a:pt x="148" y="178"/>
                  </a:cubicBezTo>
                  <a:cubicBezTo>
                    <a:pt x="165" y="178"/>
                    <a:pt x="165" y="178"/>
                    <a:pt x="165" y="178"/>
                  </a:cubicBezTo>
                  <a:close/>
                  <a:moveTo>
                    <a:pt x="60" y="170"/>
                  </a:moveTo>
                  <a:cubicBezTo>
                    <a:pt x="82" y="170"/>
                    <a:pt x="82" y="170"/>
                    <a:pt x="82" y="170"/>
                  </a:cubicBezTo>
                  <a:cubicBezTo>
                    <a:pt x="90" y="170"/>
                    <a:pt x="96" y="176"/>
                    <a:pt x="96" y="183"/>
                  </a:cubicBezTo>
                  <a:cubicBezTo>
                    <a:pt x="96" y="192"/>
                    <a:pt x="96" y="192"/>
                    <a:pt x="96" y="192"/>
                  </a:cubicBezTo>
                  <a:cubicBezTo>
                    <a:pt x="96" y="199"/>
                    <a:pt x="90" y="205"/>
                    <a:pt x="82" y="205"/>
                  </a:cubicBezTo>
                  <a:cubicBezTo>
                    <a:pt x="60" y="205"/>
                    <a:pt x="60" y="205"/>
                    <a:pt x="60" y="205"/>
                  </a:cubicBezTo>
                  <a:cubicBezTo>
                    <a:pt x="52" y="205"/>
                    <a:pt x="46" y="199"/>
                    <a:pt x="46" y="192"/>
                  </a:cubicBezTo>
                  <a:cubicBezTo>
                    <a:pt x="46" y="183"/>
                    <a:pt x="46" y="183"/>
                    <a:pt x="46" y="183"/>
                  </a:cubicBezTo>
                  <a:cubicBezTo>
                    <a:pt x="46" y="176"/>
                    <a:pt x="52" y="170"/>
                    <a:pt x="60" y="170"/>
                  </a:cubicBezTo>
                  <a:close/>
                  <a:moveTo>
                    <a:pt x="41" y="158"/>
                  </a:moveTo>
                  <a:cubicBezTo>
                    <a:pt x="40" y="151"/>
                    <a:pt x="40" y="145"/>
                    <a:pt x="39" y="139"/>
                  </a:cubicBezTo>
                  <a:cubicBezTo>
                    <a:pt x="69" y="154"/>
                    <a:pt x="105" y="151"/>
                    <a:pt x="133" y="143"/>
                  </a:cubicBezTo>
                  <a:cubicBezTo>
                    <a:pt x="129" y="148"/>
                    <a:pt x="125" y="153"/>
                    <a:pt x="120" y="157"/>
                  </a:cubicBezTo>
                  <a:cubicBezTo>
                    <a:pt x="121" y="158"/>
                    <a:pt x="121" y="158"/>
                    <a:pt x="121" y="158"/>
                  </a:cubicBezTo>
                  <a:cubicBezTo>
                    <a:pt x="114" y="158"/>
                    <a:pt x="114" y="158"/>
                    <a:pt x="114" y="158"/>
                  </a:cubicBezTo>
                  <a:cubicBezTo>
                    <a:pt x="41" y="158"/>
                    <a:pt x="41" y="158"/>
                    <a:pt x="41" y="158"/>
                  </a:cubicBezTo>
                  <a:close/>
                  <a:moveTo>
                    <a:pt x="139" y="158"/>
                  </a:moveTo>
                  <a:cubicBezTo>
                    <a:pt x="151" y="153"/>
                    <a:pt x="164" y="145"/>
                    <a:pt x="169" y="134"/>
                  </a:cubicBezTo>
                  <a:cubicBezTo>
                    <a:pt x="173" y="133"/>
                    <a:pt x="183" y="140"/>
                    <a:pt x="186" y="140"/>
                  </a:cubicBezTo>
                  <a:cubicBezTo>
                    <a:pt x="186" y="145"/>
                    <a:pt x="185" y="151"/>
                    <a:pt x="185" y="158"/>
                  </a:cubicBezTo>
                  <a:cubicBezTo>
                    <a:pt x="139" y="158"/>
                    <a:pt x="139" y="158"/>
                    <a:pt x="139" y="158"/>
                  </a:cubicBezTo>
                  <a:close/>
                  <a:moveTo>
                    <a:pt x="169" y="217"/>
                  </a:moveTo>
                  <a:cubicBezTo>
                    <a:pt x="163" y="232"/>
                    <a:pt x="155" y="246"/>
                    <a:pt x="145" y="257"/>
                  </a:cubicBezTo>
                  <a:cubicBezTo>
                    <a:pt x="136" y="258"/>
                    <a:pt x="128" y="258"/>
                    <a:pt x="119" y="258"/>
                  </a:cubicBezTo>
                  <a:cubicBezTo>
                    <a:pt x="119" y="258"/>
                    <a:pt x="119" y="258"/>
                    <a:pt x="119" y="258"/>
                  </a:cubicBezTo>
                  <a:cubicBezTo>
                    <a:pt x="115" y="258"/>
                    <a:pt x="111" y="258"/>
                    <a:pt x="107" y="258"/>
                  </a:cubicBezTo>
                  <a:cubicBezTo>
                    <a:pt x="104" y="258"/>
                    <a:pt x="100" y="258"/>
                    <a:pt x="97" y="258"/>
                  </a:cubicBezTo>
                  <a:cubicBezTo>
                    <a:pt x="95" y="258"/>
                    <a:pt x="95" y="258"/>
                    <a:pt x="95" y="258"/>
                  </a:cubicBezTo>
                  <a:cubicBezTo>
                    <a:pt x="90" y="257"/>
                    <a:pt x="85" y="257"/>
                    <a:pt x="80" y="256"/>
                  </a:cubicBezTo>
                  <a:cubicBezTo>
                    <a:pt x="70" y="245"/>
                    <a:pt x="63" y="232"/>
                    <a:pt x="57" y="217"/>
                  </a:cubicBezTo>
                  <a:cubicBezTo>
                    <a:pt x="97" y="217"/>
                    <a:pt x="97" y="217"/>
                    <a:pt x="97" y="217"/>
                  </a:cubicBezTo>
                  <a:cubicBezTo>
                    <a:pt x="99" y="217"/>
                    <a:pt x="99" y="217"/>
                    <a:pt x="99" y="217"/>
                  </a:cubicBezTo>
                  <a:cubicBezTo>
                    <a:pt x="100" y="215"/>
                    <a:pt x="100" y="215"/>
                    <a:pt x="100" y="215"/>
                  </a:cubicBezTo>
                  <a:cubicBezTo>
                    <a:pt x="109" y="199"/>
                    <a:pt x="109" y="199"/>
                    <a:pt x="109" y="199"/>
                  </a:cubicBezTo>
                  <a:cubicBezTo>
                    <a:pt x="119" y="199"/>
                    <a:pt x="119" y="199"/>
                    <a:pt x="119" y="199"/>
                  </a:cubicBezTo>
                  <a:cubicBezTo>
                    <a:pt x="128" y="215"/>
                    <a:pt x="128" y="215"/>
                    <a:pt x="128" y="215"/>
                  </a:cubicBezTo>
                  <a:cubicBezTo>
                    <a:pt x="129" y="217"/>
                    <a:pt x="129" y="217"/>
                    <a:pt x="129" y="217"/>
                  </a:cubicBezTo>
                  <a:cubicBezTo>
                    <a:pt x="132" y="217"/>
                    <a:pt x="132" y="217"/>
                    <a:pt x="132" y="217"/>
                  </a:cubicBezTo>
                  <a:cubicBezTo>
                    <a:pt x="169" y="217"/>
                    <a:pt x="169" y="217"/>
                    <a:pt x="169" y="217"/>
                  </a:cubicBezTo>
                  <a:close/>
                  <a:moveTo>
                    <a:pt x="114" y="166"/>
                  </a:moveTo>
                  <a:cubicBezTo>
                    <a:pt x="187" y="166"/>
                    <a:pt x="187" y="166"/>
                    <a:pt x="187" y="166"/>
                  </a:cubicBezTo>
                  <a:cubicBezTo>
                    <a:pt x="187" y="209"/>
                    <a:pt x="187" y="209"/>
                    <a:pt x="187" y="209"/>
                  </a:cubicBezTo>
                  <a:cubicBezTo>
                    <a:pt x="134" y="209"/>
                    <a:pt x="134" y="209"/>
                    <a:pt x="134" y="209"/>
                  </a:cubicBezTo>
                  <a:cubicBezTo>
                    <a:pt x="125" y="193"/>
                    <a:pt x="125" y="193"/>
                    <a:pt x="125" y="193"/>
                  </a:cubicBezTo>
                  <a:cubicBezTo>
                    <a:pt x="124" y="191"/>
                    <a:pt x="124" y="191"/>
                    <a:pt x="124" y="191"/>
                  </a:cubicBezTo>
                  <a:cubicBezTo>
                    <a:pt x="121" y="191"/>
                    <a:pt x="121" y="191"/>
                    <a:pt x="121" y="191"/>
                  </a:cubicBezTo>
                  <a:cubicBezTo>
                    <a:pt x="107" y="191"/>
                    <a:pt x="107" y="191"/>
                    <a:pt x="107" y="191"/>
                  </a:cubicBezTo>
                  <a:cubicBezTo>
                    <a:pt x="105" y="191"/>
                    <a:pt x="105" y="191"/>
                    <a:pt x="105" y="191"/>
                  </a:cubicBezTo>
                  <a:cubicBezTo>
                    <a:pt x="103" y="193"/>
                    <a:pt x="103" y="193"/>
                    <a:pt x="103" y="193"/>
                  </a:cubicBezTo>
                  <a:cubicBezTo>
                    <a:pt x="94" y="209"/>
                    <a:pt x="94" y="209"/>
                    <a:pt x="94" y="209"/>
                  </a:cubicBezTo>
                  <a:cubicBezTo>
                    <a:pt x="41" y="209"/>
                    <a:pt x="41" y="209"/>
                    <a:pt x="41" y="209"/>
                  </a:cubicBezTo>
                  <a:cubicBezTo>
                    <a:pt x="41" y="166"/>
                    <a:pt x="41" y="166"/>
                    <a:pt x="41" y="166"/>
                  </a:cubicBezTo>
                  <a:lnTo>
                    <a:pt x="114" y="166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81" name="Google Shape;481;p24"/>
          <p:cNvSpPr/>
          <p:nvPr/>
        </p:nvSpPr>
        <p:spPr>
          <a:xfrm>
            <a:off x="5135718" y="2856122"/>
            <a:ext cx="3034715" cy="245886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75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2" name="Google Shape;482;p24"/>
          <p:cNvSpPr/>
          <p:nvPr/>
        </p:nvSpPr>
        <p:spPr>
          <a:xfrm>
            <a:off x="5135718" y="2856122"/>
            <a:ext cx="1517358" cy="2458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75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3" name="Google Shape;483;p24"/>
          <p:cNvSpPr txBox="1"/>
          <p:nvPr/>
        </p:nvSpPr>
        <p:spPr>
          <a:xfrm>
            <a:off x="5238344" y="2870651"/>
            <a:ext cx="537609" cy="2762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96"/>
              <a:buFont typeface="Arial"/>
              <a:buNone/>
            </a:pPr>
            <a:r>
              <a:rPr lang="tr-TR" sz="99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50%</a:t>
            </a:r>
            <a:endParaRPr sz="99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p24"/>
          <p:cNvSpPr/>
          <p:nvPr/>
        </p:nvSpPr>
        <p:spPr>
          <a:xfrm>
            <a:off x="5135718" y="3965934"/>
            <a:ext cx="3034715" cy="245886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75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5" name="Google Shape;485;p24"/>
          <p:cNvSpPr/>
          <p:nvPr/>
        </p:nvSpPr>
        <p:spPr>
          <a:xfrm>
            <a:off x="5135719" y="3965934"/>
            <a:ext cx="1249587" cy="24588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75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6" name="Google Shape;486;p24"/>
          <p:cNvSpPr txBox="1"/>
          <p:nvPr/>
        </p:nvSpPr>
        <p:spPr>
          <a:xfrm>
            <a:off x="5238344" y="3981472"/>
            <a:ext cx="537609" cy="2762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96"/>
              <a:buFont typeface="Arial"/>
              <a:buNone/>
            </a:pPr>
            <a:r>
              <a:rPr lang="tr-TR" sz="99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45%</a:t>
            </a:r>
            <a:endParaRPr/>
          </a:p>
        </p:txBody>
      </p:sp>
      <p:sp>
        <p:nvSpPr>
          <p:cNvPr id="487" name="Google Shape;487;p24"/>
          <p:cNvSpPr/>
          <p:nvPr/>
        </p:nvSpPr>
        <p:spPr>
          <a:xfrm>
            <a:off x="5135718" y="3593808"/>
            <a:ext cx="3034715" cy="245886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75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p24"/>
          <p:cNvSpPr/>
          <p:nvPr/>
        </p:nvSpPr>
        <p:spPr>
          <a:xfrm>
            <a:off x="5135719" y="3593808"/>
            <a:ext cx="2261161" cy="24588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75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9" name="Google Shape;489;p24"/>
          <p:cNvSpPr txBox="1"/>
          <p:nvPr/>
        </p:nvSpPr>
        <p:spPr>
          <a:xfrm>
            <a:off x="5238344" y="3608337"/>
            <a:ext cx="537609" cy="2762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96"/>
              <a:buFont typeface="Arial"/>
              <a:buNone/>
            </a:pPr>
            <a:r>
              <a:rPr lang="tr-TR" sz="99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75%</a:t>
            </a:r>
            <a:endParaRPr/>
          </a:p>
        </p:txBody>
      </p:sp>
      <p:sp>
        <p:nvSpPr>
          <p:cNvPr id="490" name="Google Shape;490;p24"/>
          <p:cNvSpPr/>
          <p:nvPr/>
        </p:nvSpPr>
        <p:spPr>
          <a:xfrm>
            <a:off x="5135718" y="3222047"/>
            <a:ext cx="3034715" cy="245886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75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1" name="Google Shape;491;p24"/>
          <p:cNvSpPr/>
          <p:nvPr/>
        </p:nvSpPr>
        <p:spPr>
          <a:xfrm>
            <a:off x="5135719" y="3222047"/>
            <a:ext cx="1785127" cy="2458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75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2" name="Google Shape;492;p24"/>
          <p:cNvSpPr txBox="1"/>
          <p:nvPr/>
        </p:nvSpPr>
        <p:spPr>
          <a:xfrm>
            <a:off x="5238344" y="3236577"/>
            <a:ext cx="537609" cy="2762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96"/>
              <a:buFont typeface="Arial"/>
              <a:buNone/>
            </a:pPr>
            <a:r>
              <a:rPr lang="tr-TR" sz="99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62%</a:t>
            </a:r>
            <a:endParaRPr/>
          </a:p>
        </p:txBody>
      </p:sp>
      <p:grpSp>
        <p:nvGrpSpPr>
          <p:cNvPr id="493" name="Google Shape;493;p24"/>
          <p:cNvGrpSpPr/>
          <p:nvPr/>
        </p:nvGrpSpPr>
        <p:grpSpPr>
          <a:xfrm>
            <a:off x="4760873" y="3209974"/>
            <a:ext cx="248692" cy="249117"/>
            <a:chOff x="7275629" y="3973834"/>
            <a:chExt cx="464344" cy="465138"/>
          </a:xfrm>
        </p:grpSpPr>
        <p:sp>
          <p:nvSpPr>
            <p:cNvPr id="494" name="Google Shape;494;p24"/>
            <p:cNvSpPr/>
            <p:nvPr/>
          </p:nvSpPr>
          <p:spPr>
            <a:xfrm>
              <a:off x="7275629" y="4017490"/>
              <a:ext cx="423069" cy="421482"/>
            </a:xfrm>
            <a:custGeom>
              <a:rect b="b" l="l" r="r" t="t"/>
              <a:pathLst>
                <a:path extrusionOk="0" h="21600" w="21502">
                  <a:moveTo>
                    <a:pt x="19917" y="7880"/>
                  </a:moveTo>
                  <a:lnTo>
                    <a:pt x="18875" y="8932"/>
                  </a:lnTo>
                  <a:cubicBezTo>
                    <a:pt x="18730" y="9079"/>
                    <a:pt x="18497" y="9079"/>
                    <a:pt x="18353" y="8932"/>
                  </a:cubicBezTo>
                  <a:lnTo>
                    <a:pt x="17048" y="7617"/>
                  </a:lnTo>
                  <a:lnTo>
                    <a:pt x="15991" y="10290"/>
                  </a:lnTo>
                  <a:lnTo>
                    <a:pt x="16080" y="10064"/>
                  </a:lnTo>
                  <a:cubicBezTo>
                    <a:pt x="13859" y="7826"/>
                    <a:pt x="11601" y="7544"/>
                    <a:pt x="9565" y="7291"/>
                  </a:cubicBezTo>
                  <a:cubicBezTo>
                    <a:pt x="8910" y="7210"/>
                    <a:pt x="8276" y="7126"/>
                    <a:pt x="7652" y="6990"/>
                  </a:cubicBezTo>
                  <a:lnTo>
                    <a:pt x="13918" y="4456"/>
                  </a:lnTo>
                  <a:lnTo>
                    <a:pt x="12652" y="3179"/>
                  </a:lnTo>
                  <a:cubicBezTo>
                    <a:pt x="12508" y="3033"/>
                    <a:pt x="12508" y="2798"/>
                    <a:pt x="12652" y="2652"/>
                  </a:cubicBezTo>
                  <a:lnTo>
                    <a:pt x="13695" y="1598"/>
                  </a:lnTo>
                  <a:cubicBezTo>
                    <a:pt x="13840" y="1453"/>
                    <a:pt x="14073" y="1453"/>
                    <a:pt x="14217" y="1598"/>
                  </a:cubicBezTo>
                  <a:lnTo>
                    <a:pt x="19917" y="7353"/>
                  </a:lnTo>
                  <a:cubicBezTo>
                    <a:pt x="20062" y="7499"/>
                    <a:pt x="20062" y="7734"/>
                    <a:pt x="19917" y="7880"/>
                  </a:cubicBezTo>
                  <a:moveTo>
                    <a:pt x="12292" y="19639"/>
                  </a:moveTo>
                  <a:cubicBezTo>
                    <a:pt x="12200" y="19872"/>
                    <a:pt x="11999" y="20044"/>
                    <a:pt x="11756" y="20095"/>
                  </a:cubicBezTo>
                  <a:cubicBezTo>
                    <a:pt x="11700" y="20106"/>
                    <a:pt x="11643" y="20111"/>
                    <a:pt x="11587" y="20110"/>
                  </a:cubicBezTo>
                  <a:cubicBezTo>
                    <a:pt x="11400" y="20105"/>
                    <a:pt x="11219" y="20030"/>
                    <a:pt x="11084" y="19892"/>
                  </a:cubicBezTo>
                  <a:lnTo>
                    <a:pt x="1692" y="10517"/>
                  </a:lnTo>
                  <a:cubicBezTo>
                    <a:pt x="1519" y="10343"/>
                    <a:pt x="1443" y="10094"/>
                    <a:pt x="1488" y="9852"/>
                  </a:cubicBezTo>
                  <a:cubicBezTo>
                    <a:pt x="1533" y="9610"/>
                    <a:pt x="1695" y="9407"/>
                    <a:pt x="1917" y="9308"/>
                  </a:cubicBezTo>
                  <a:lnTo>
                    <a:pt x="6505" y="7453"/>
                  </a:lnTo>
                  <a:cubicBezTo>
                    <a:pt x="9597" y="8490"/>
                    <a:pt x="12689" y="7491"/>
                    <a:pt x="15781" y="10821"/>
                  </a:cubicBezTo>
                  <a:cubicBezTo>
                    <a:pt x="15781" y="10821"/>
                    <a:pt x="12292" y="19639"/>
                    <a:pt x="12292" y="19639"/>
                  </a:cubicBezTo>
                  <a:close/>
                  <a:moveTo>
                    <a:pt x="15260" y="545"/>
                  </a:moveTo>
                  <a:cubicBezTo>
                    <a:pt x="14912" y="193"/>
                    <a:pt x="14449" y="0"/>
                    <a:pt x="13956" y="0"/>
                  </a:cubicBezTo>
                  <a:cubicBezTo>
                    <a:pt x="13463" y="0"/>
                    <a:pt x="13000" y="193"/>
                    <a:pt x="12651" y="546"/>
                  </a:cubicBezTo>
                  <a:lnTo>
                    <a:pt x="11610" y="1598"/>
                  </a:lnTo>
                  <a:cubicBezTo>
                    <a:pt x="11261" y="1949"/>
                    <a:pt x="11068" y="2417"/>
                    <a:pt x="11068" y="2915"/>
                  </a:cubicBezTo>
                  <a:cubicBezTo>
                    <a:pt x="11068" y="3265"/>
                    <a:pt x="11164" y="3601"/>
                    <a:pt x="11342" y="3893"/>
                  </a:cubicBezTo>
                  <a:lnTo>
                    <a:pt x="1324" y="7944"/>
                  </a:lnTo>
                  <a:cubicBezTo>
                    <a:pt x="654" y="8241"/>
                    <a:pt x="173" y="8851"/>
                    <a:pt x="38" y="9575"/>
                  </a:cubicBezTo>
                  <a:cubicBezTo>
                    <a:pt x="-98" y="10302"/>
                    <a:pt x="130" y="11048"/>
                    <a:pt x="654" y="11576"/>
                  </a:cubicBezTo>
                  <a:lnTo>
                    <a:pt x="10041" y="20946"/>
                  </a:lnTo>
                  <a:cubicBezTo>
                    <a:pt x="10445" y="21354"/>
                    <a:pt x="10982" y="21586"/>
                    <a:pt x="11549" y="21599"/>
                  </a:cubicBezTo>
                  <a:cubicBezTo>
                    <a:pt x="11562" y="21599"/>
                    <a:pt x="11593" y="21599"/>
                    <a:pt x="11605" y="21599"/>
                  </a:cubicBezTo>
                  <a:cubicBezTo>
                    <a:pt x="11754" y="21599"/>
                    <a:pt x="11906" y="21584"/>
                    <a:pt x="12056" y="21553"/>
                  </a:cubicBezTo>
                  <a:cubicBezTo>
                    <a:pt x="12789" y="21399"/>
                    <a:pt x="13390" y="20888"/>
                    <a:pt x="13662" y="20191"/>
                  </a:cubicBezTo>
                  <a:lnTo>
                    <a:pt x="17604" y="10229"/>
                  </a:lnTo>
                  <a:cubicBezTo>
                    <a:pt x="17902" y="10426"/>
                    <a:pt x="18250" y="10532"/>
                    <a:pt x="18613" y="10532"/>
                  </a:cubicBezTo>
                  <a:cubicBezTo>
                    <a:pt x="19107" y="10532"/>
                    <a:pt x="19570" y="10338"/>
                    <a:pt x="19918" y="9986"/>
                  </a:cubicBezTo>
                  <a:lnTo>
                    <a:pt x="20957" y="8937"/>
                  </a:lnTo>
                  <a:cubicBezTo>
                    <a:pt x="21308" y="8585"/>
                    <a:pt x="21502" y="8116"/>
                    <a:pt x="21502" y="7617"/>
                  </a:cubicBezTo>
                  <a:cubicBezTo>
                    <a:pt x="21502" y="7117"/>
                    <a:pt x="21308" y="6648"/>
                    <a:pt x="20961" y="6300"/>
                  </a:cubicBezTo>
                  <a:cubicBezTo>
                    <a:pt x="20961" y="6300"/>
                    <a:pt x="15260" y="545"/>
                    <a:pt x="15260" y="545"/>
                  </a:cubicBezTo>
                  <a:close/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5" name="Google Shape;495;p24"/>
            <p:cNvSpPr/>
            <p:nvPr/>
          </p:nvSpPr>
          <p:spPr>
            <a:xfrm>
              <a:off x="7478829" y="4206403"/>
              <a:ext cx="72231" cy="73025"/>
            </a:xfrm>
            <a:custGeom>
              <a:rect b="b" l="l" r="r" t="t"/>
              <a:pathLst>
                <a:path extrusionOk="0" h="21600" w="21600">
                  <a:moveTo>
                    <a:pt x="10800" y="4320"/>
                  </a:moveTo>
                  <a:cubicBezTo>
                    <a:pt x="14381" y="4320"/>
                    <a:pt x="17279" y="7222"/>
                    <a:pt x="17279" y="10800"/>
                  </a:cubicBezTo>
                  <a:cubicBezTo>
                    <a:pt x="17279" y="14377"/>
                    <a:pt x="14381" y="17279"/>
                    <a:pt x="10800" y="17279"/>
                  </a:cubicBezTo>
                  <a:cubicBezTo>
                    <a:pt x="7218" y="17279"/>
                    <a:pt x="4319" y="14377"/>
                    <a:pt x="4319" y="10800"/>
                  </a:cubicBezTo>
                  <a:cubicBezTo>
                    <a:pt x="4319" y="7222"/>
                    <a:pt x="7218" y="4320"/>
                    <a:pt x="10800" y="4320"/>
                  </a:cubicBezTo>
                  <a:moveTo>
                    <a:pt x="10800" y="21599"/>
                  </a:moveTo>
                  <a:cubicBezTo>
                    <a:pt x="16752" y="21599"/>
                    <a:pt x="21600" y="16756"/>
                    <a:pt x="21600" y="10800"/>
                  </a:cubicBezTo>
                  <a:cubicBezTo>
                    <a:pt x="21600" y="4843"/>
                    <a:pt x="16752" y="0"/>
                    <a:pt x="10800" y="0"/>
                  </a:cubicBezTo>
                  <a:cubicBezTo>
                    <a:pt x="4847" y="0"/>
                    <a:pt x="0" y="4843"/>
                    <a:pt x="0" y="10800"/>
                  </a:cubicBezTo>
                  <a:cubicBezTo>
                    <a:pt x="0" y="16756"/>
                    <a:pt x="4847" y="21599"/>
                    <a:pt x="10800" y="21599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6" name="Google Shape;496;p24"/>
            <p:cNvSpPr/>
            <p:nvPr/>
          </p:nvSpPr>
          <p:spPr>
            <a:xfrm>
              <a:off x="7667742" y="3973834"/>
              <a:ext cx="72231" cy="73025"/>
            </a:xfrm>
            <a:custGeom>
              <a:rect b="b" l="l" r="r" t="t"/>
              <a:pathLst>
                <a:path extrusionOk="0" h="21600" w="21600">
                  <a:moveTo>
                    <a:pt x="10800" y="17279"/>
                  </a:moveTo>
                  <a:cubicBezTo>
                    <a:pt x="7218" y="17279"/>
                    <a:pt x="4320" y="14377"/>
                    <a:pt x="4320" y="10800"/>
                  </a:cubicBezTo>
                  <a:cubicBezTo>
                    <a:pt x="4320" y="7222"/>
                    <a:pt x="7218" y="4320"/>
                    <a:pt x="10800" y="4320"/>
                  </a:cubicBezTo>
                  <a:cubicBezTo>
                    <a:pt x="14381" y="4320"/>
                    <a:pt x="17280" y="7222"/>
                    <a:pt x="17280" y="10800"/>
                  </a:cubicBezTo>
                  <a:cubicBezTo>
                    <a:pt x="17280" y="14377"/>
                    <a:pt x="14381" y="17279"/>
                    <a:pt x="10800" y="17279"/>
                  </a:cubicBezTo>
                  <a:moveTo>
                    <a:pt x="10800" y="0"/>
                  </a:moveTo>
                  <a:cubicBezTo>
                    <a:pt x="4847" y="0"/>
                    <a:pt x="0" y="4843"/>
                    <a:pt x="0" y="10800"/>
                  </a:cubicBezTo>
                  <a:cubicBezTo>
                    <a:pt x="0" y="16756"/>
                    <a:pt x="4847" y="21599"/>
                    <a:pt x="10800" y="21599"/>
                  </a:cubicBezTo>
                  <a:cubicBezTo>
                    <a:pt x="16752" y="21599"/>
                    <a:pt x="21600" y="16756"/>
                    <a:pt x="21600" y="10800"/>
                  </a:cubicBezTo>
                  <a:cubicBezTo>
                    <a:pt x="21600" y="4843"/>
                    <a:pt x="16752" y="0"/>
                    <a:pt x="10800" y="0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7" name="Google Shape;497;p24"/>
            <p:cNvSpPr/>
            <p:nvPr/>
          </p:nvSpPr>
          <p:spPr>
            <a:xfrm>
              <a:off x="7391517" y="4192115"/>
              <a:ext cx="57944" cy="57944"/>
            </a:xfrm>
            <a:custGeom>
              <a:rect b="b" l="l" r="r" t="t"/>
              <a:pathLst>
                <a:path extrusionOk="0" h="21600" w="21600">
                  <a:moveTo>
                    <a:pt x="10800" y="5400"/>
                  </a:moveTo>
                  <a:cubicBezTo>
                    <a:pt x="13779" y="5400"/>
                    <a:pt x="16199" y="7815"/>
                    <a:pt x="16199" y="10800"/>
                  </a:cubicBezTo>
                  <a:cubicBezTo>
                    <a:pt x="16199" y="13784"/>
                    <a:pt x="13779" y="16200"/>
                    <a:pt x="10800" y="16200"/>
                  </a:cubicBezTo>
                  <a:cubicBezTo>
                    <a:pt x="7820" y="16200"/>
                    <a:pt x="5399" y="13784"/>
                    <a:pt x="5399" y="10800"/>
                  </a:cubicBezTo>
                  <a:cubicBezTo>
                    <a:pt x="5399" y="7815"/>
                    <a:pt x="7820" y="5400"/>
                    <a:pt x="10800" y="5400"/>
                  </a:cubicBezTo>
                  <a:moveTo>
                    <a:pt x="0" y="10800"/>
                  </a:moveTo>
                  <a:cubicBezTo>
                    <a:pt x="0" y="16753"/>
                    <a:pt x="4843" y="21599"/>
                    <a:pt x="10800" y="21599"/>
                  </a:cubicBezTo>
                  <a:cubicBezTo>
                    <a:pt x="16756" y="21599"/>
                    <a:pt x="21600" y="16753"/>
                    <a:pt x="21600" y="10800"/>
                  </a:cubicBezTo>
                  <a:cubicBezTo>
                    <a:pt x="21600" y="4846"/>
                    <a:pt x="16756" y="0"/>
                    <a:pt x="10800" y="0"/>
                  </a:cubicBezTo>
                  <a:cubicBezTo>
                    <a:pt x="4843" y="0"/>
                    <a:pt x="0" y="4846"/>
                    <a:pt x="0" y="10800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8" name="Google Shape;498;p24"/>
            <p:cNvSpPr/>
            <p:nvPr/>
          </p:nvSpPr>
          <p:spPr>
            <a:xfrm>
              <a:off x="7449460" y="4293715"/>
              <a:ext cx="29369" cy="28575"/>
            </a:xfrm>
            <a:custGeom>
              <a:rect b="b" l="l" r="r" t="t"/>
              <a:pathLst>
                <a:path extrusionOk="0" h="21600" w="21600">
                  <a:moveTo>
                    <a:pt x="10800" y="21599"/>
                  </a:moveTo>
                  <a:cubicBezTo>
                    <a:pt x="16758" y="21599"/>
                    <a:pt x="21600" y="16769"/>
                    <a:pt x="21600" y="10800"/>
                  </a:cubicBezTo>
                  <a:cubicBezTo>
                    <a:pt x="21600" y="4830"/>
                    <a:pt x="16758" y="0"/>
                    <a:pt x="10800" y="0"/>
                  </a:cubicBezTo>
                  <a:cubicBezTo>
                    <a:pt x="4841" y="0"/>
                    <a:pt x="0" y="4830"/>
                    <a:pt x="0" y="10800"/>
                  </a:cubicBezTo>
                  <a:cubicBezTo>
                    <a:pt x="0" y="16769"/>
                    <a:pt x="4841" y="21599"/>
                    <a:pt x="10800" y="21599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9" name="Google Shape;499;p24"/>
            <p:cNvSpPr/>
            <p:nvPr/>
          </p:nvSpPr>
          <p:spPr>
            <a:xfrm>
              <a:off x="7682029" y="4075434"/>
              <a:ext cx="28575" cy="29369"/>
            </a:xfrm>
            <a:custGeom>
              <a:rect b="b" l="l" r="r" t="t"/>
              <a:pathLst>
                <a:path extrusionOk="0" h="21600" w="21600">
                  <a:moveTo>
                    <a:pt x="10800" y="0"/>
                  </a:moveTo>
                  <a:cubicBezTo>
                    <a:pt x="4841" y="0"/>
                    <a:pt x="0" y="4830"/>
                    <a:pt x="0" y="10800"/>
                  </a:cubicBezTo>
                  <a:cubicBezTo>
                    <a:pt x="0" y="16769"/>
                    <a:pt x="4841" y="21599"/>
                    <a:pt x="10800" y="21599"/>
                  </a:cubicBezTo>
                  <a:cubicBezTo>
                    <a:pt x="16758" y="21599"/>
                    <a:pt x="21600" y="16769"/>
                    <a:pt x="21600" y="10800"/>
                  </a:cubicBezTo>
                  <a:cubicBezTo>
                    <a:pt x="21600" y="4830"/>
                    <a:pt x="16758" y="0"/>
                    <a:pt x="10800" y="0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00" name="Google Shape;500;p24"/>
          <p:cNvGrpSpPr/>
          <p:nvPr/>
        </p:nvGrpSpPr>
        <p:grpSpPr>
          <a:xfrm>
            <a:off x="4782508" y="3972439"/>
            <a:ext cx="211329" cy="241460"/>
            <a:chOff x="9162373" y="3045147"/>
            <a:chExt cx="406400" cy="464344"/>
          </a:xfrm>
        </p:grpSpPr>
        <p:sp>
          <p:nvSpPr>
            <p:cNvPr id="501" name="Google Shape;501;p24"/>
            <p:cNvSpPr/>
            <p:nvPr/>
          </p:nvSpPr>
          <p:spPr>
            <a:xfrm>
              <a:off x="9162373" y="3045147"/>
              <a:ext cx="406400" cy="464344"/>
            </a:xfrm>
            <a:custGeom>
              <a:rect b="b" l="l" r="r" t="t"/>
              <a:pathLst>
                <a:path extrusionOk="0" h="21600" w="21600">
                  <a:moveTo>
                    <a:pt x="10800" y="7425"/>
                  </a:moveTo>
                  <a:cubicBezTo>
                    <a:pt x="5687" y="7425"/>
                    <a:pt x="1542" y="6064"/>
                    <a:pt x="1542" y="4387"/>
                  </a:cubicBezTo>
                  <a:cubicBezTo>
                    <a:pt x="1542" y="2709"/>
                    <a:pt x="5687" y="1350"/>
                    <a:pt x="10800" y="1350"/>
                  </a:cubicBezTo>
                  <a:cubicBezTo>
                    <a:pt x="15912" y="1350"/>
                    <a:pt x="20057" y="2709"/>
                    <a:pt x="20057" y="4387"/>
                  </a:cubicBezTo>
                  <a:cubicBezTo>
                    <a:pt x="20057" y="6064"/>
                    <a:pt x="15912" y="7425"/>
                    <a:pt x="10800" y="7425"/>
                  </a:cubicBezTo>
                  <a:moveTo>
                    <a:pt x="20057" y="9112"/>
                  </a:moveTo>
                  <a:lnTo>
                    <a:pt x="20054" y="9112"/>
                  </a:lnTo>
                  <a:cubicBezTo>
                    <a:pt x="20054" y="9119"/>
                    <a:pt x="20057" y="9127"/>
                    <a:pt x="20057" y="9133"/>
                  </a:cubicBezTo>
                  <a:cubicBezTo>
                    <a:pt x="20057" y="10800"/>
                    <a:pt x="15912" y="12150"/>
                    <a:pt x="10800" y="12150"/>
                  </a:cubicBezTo>
                  <a:cubicBezTo>
                    <a:pt x="5687" y="12150"/>
                    <a:pt x="1542" y="10800"/>
                    <a:pt x="1542" y="9133"/>
                  </a:cubicBezTo>
                  <a:cubicBezTo>
                    <a:pt x="1542" y="9127"/>
                    <a:pt x="1545" y="9119"/>
                    <a:pt x="1545" y="9112"/>
                  </a:cubicBezTo>
                  <a:lnTo>
                    <a:pt x="1542" y="9112"/>
                  </a:lnTo>
                  <a:lnTo>
                    <a:pt x="1542" y="6793"/>
                  </a:lnTo>
                  <a:cubicBezTo>
                    <a:pt x="3564" y="8140"/>
                    <a:pt x="7271" y="8774"/>
                    <a:pt x="10800" y="8774"/>
                  </a:cubicBezTo>
                  <a:cubicBezTo>
                    <a:pt x="14328" y="8774"/>
                    <a:pt x="18035" y="8140"/>
                    <a:pt x="20057" y="6793"/>
                  </a:cubicBezTo>
                  <a:cubicBezTo>
                    <a:pt x="20057" y="6793"/>
                    <a:pt x="20057" y="9112"/>
                    <a:pt x="20057" y="9112"/>
                  </a:cubicBezTo>
                  <a:close/>
                  <a:moveTo>
                    <a:pt x="20057" y="13162"/>
                  </a:moveTo>
                  <a:lnTo>
                    <a:pt x="20054" y="13162"/>
                  </a:lnTo>
                  <a:cubicBezTo>
                    <a:pt x="20054" y="13169"/>
                    <a:pt x="20057" y="13177"/>
                    <a:pt x="20057" y="13183"/>
                  </a:cubicBezTo>
                  <a:cubicBezTo>
                    <a:pt x="20057" y="14850"/>
                    <a:pt x="15912" y="16200"/>
                    <a:pt x="10800" y="16200"/>
                  </a:cubicBezTo>
                  <a:cubicBezTo>
                    <a:pt x="5687" y="16200"/>
                    <a:pt x="1542" y="14850"/>
                    <a:pt x="1542" y="13183"/>
                  </a:cubicBezTo>
                  <a:cubicBezTo>
                    <a:pt x="1542" y="13177"/>
                    <a:pt x="1545" y="13169"/>
                    <a:pt x="1545" y="13162"/>
                  </a:cubicBezTo>
                  <a:lnTo>
                    <a:pt x="1542" y="13162"/>
                  </a:lnTo>
                  <a:lnTo>
                    <a:pt x="1542" y="10640"/>
                  </a:lnTo>
                  <a:cubicBezTo>
                    <a:pt x="3136" y="12077"/>
                    <a:pt x="6982" y="12825"/>
                    <a:pt x="10800" y="12825"/>
                  </a:cubicBezTo>
                  <a:cubicBezTo>
                    <a:pt x="14617" y="12825"/>
                    <a:pt x="18463" y="12077"/>
                    <a:pt x="20057" y="10640"/>
                  </a:cubicBezTo>
                  <a:cubicBezTo>
                    <a:pt x="20057" y="10640"/>
                    <a:pt x="20057" y="13162"/>
                    <a:pt x="20057" y="13162"/>
                  </a:cubicBezTo>
                  <a:close/>
                  <a:moveTo>
                    <a:pt x="20057" y="17212"/>
                  </a:moveTo>
                  <a:cubicBezTo>
                    <a:pt x="20057" y="18889"/>
                    <a:pt x="15912" y="20249"/>
                    <a:pt x="10800" y="20249"/>
                  </a:cubicBezTo>
                  <a:cubicBezTo>
                    <a:pt x="5687" y="20249"/>
                    <a:pt x="1542" y="18889"/>
                    <a:pt x="1542" y="17212"/>
                  </a:cubicBezTo>
                  <a:lnTo>
                    <a:pt x="1542" y="14690"/>
                  </a:lnTo>
                  <a:cubicBezTo>
                    <a:pt x="3136" y="16127"/>
                    <a:pt x="6982" y="16875"/>
                    <a:pt x="10800" y="16875"/>
                  </a:cubicBezTo>
                  <a:cubicBezTo>
                    <a:pt x="14617" y="16875"/>
                    <a:pt x="18463" y="16127"/>
                    <a:pt x="20057" y="14690"/>
                  </a:cubicBezTo>
                  <a:cubicBezTo>
                    <a:pt x="20057" y="14690"/>
                    <a:pt x="20057" y="17212"/>
                    <a:pt x="20057" y="17212"/>
                  </a:cubicBezTo>
                  <a:close/>
                  <a:moveTo>
                    <a:pt x="10800" y="0"/>
                  </a:moveTo>
                  <a:cubicBezTo>
                    <a:pt x="5598" y="0"/>
                    <a:pt x="0" y="1372"/>
                    <a:pt x="0" y="4387"/>
                  </a:cubicBezTo>
                  <a:lnTo>
                    <a:pt x="0" y="17212"/>
                  </a:lnTo>
                  <a:cubicBezTo>
                    <a:pt x="0" y="20226"/>
                    <a:pt x="5598" y="21599"/>
                    <a:pt x="10800" y="21599"/>
                  </a:cubicBezTo>
                  <a:cubicBezTo>
                    <a:pt x="16001" y="21599"/>
                    <a:pt x="21599" y="20226"/>
                    <a:pt x="21599" y="17212"/>
                  </a:cubicBezTo>
                  <a:lnTo>
                    <a:pt x="21599" y="4387"/>
                  </a:lnTo>
                  <a:cubicBezTo>
                    <a:pt x="21599" y="1372"/>
                    <a:pt x="16001" y="0"/>
                    <a:pt x="10800" y="0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2" name="Google Shape;502;p24"/>
            <p:cNvSpPr/>
            <p:nvPr/>
          </p:nvSpPr>
          <p:spPr>
            <a:xfrm>
              <a:off x="9481460" y="3407890"/>
              <a:ext cx="29369" cy="28575"/>
            </a:xfrm>
            <a:custGeom>
              <a:rect b="b" l="l" r="r" t="t"/>
              <a:pathLst>
                <a:path extrusionOk="0" h="21600" w="21600">
                  <a:moveTo>
                    <a:pt x="10800" y="21599"/>
                  </a:move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30"/>
                    <a:pt x="16769" y="0"/>
                    <a:pt x="10800" y="0"/>
                  </a:cubicBezTo>
                  <a:cubicBezTo>
                    <a:pt x="4830" y="0"/>
                    <a:pt x="0" y="4830"/>
                    <a:pt x="0" y="10800"/>
                  </a:cubicBezTo>
                  <a:cubicBezTo>
                    <a:pt x="0" y="16769"/>
                    <a:pt x="4830" y="21599"/>
                    <a:pt x="10800" y="21599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3" name="Google Shape;503;p24"/>
            <p:cNvSpPr/>
            <p:nvPr/>
          </p:nvSpPr>
          <p:spPr>
            <a:xfrm>
              <a:off x="9481460" y="3320578"/>
              <a:ext cx="29369" cy="29369"/>
            </a:xfrm>
            <a:custGeom>
              <a:rect b="b" l="l" r="r" t="t"/>
              <a:pathLst>
                <a:path extrusionOk="0" h="21600" w="21600">
                  <a:moveTo>
                    <a:pt x="10800" y="21599"/>
                  </a:move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30"/>
                    <a:pt x="16769" y="0"/>
                    <a:pt x="10800" y="0"/>
                  </a:cubicBezTo>
                  <a:cubicBezTo>
                    <a:pt x="4830" y="0"/>
                    <a:pt x="0" y="4830"/>
                    <a:pt x="0" y="10800"/>
                  </a:cubicBezTo>
                  <a:cubicBezTo>
                    <a:pt x="0" y="16769"/>
                    <a:pt x="4830" y="21599"/>
                    <a:pt x="10800" y="21599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4" name="Google Shape;504;p24"/>
            <p:cNvSpPr/>
            <p:nvPr/>
          </p:nvSpPr>
          <p:spPr>
            <a:xfrm>
              <a:off x="9481460" y="3233265"/>
              <a:ext cx="29369" cy="29369"/>
            </a:xfrm>
            <a:custGeom>
              <a:rect b="b" l="l" r="r" t="t"/>
              <a:pathLst>
                <a:path extrusionOk="0" h="21600" w="21600">
                  <a:moveTo>
                    <a:pt x="10800" y="21599"/>
                  </a:move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30"/>
                    <a:pt x="16769" y="0"/>
                    <a:pt x="10800" y="0"/>
                  </a:cubicBezTo>
                  <a:cubicBezTo>
                    <a:pt x="4830" y="0"/>
                    <a:pt x="0" y="4830"/>
                    <a:pt x="0" y="10800"/>
                  </a:cubicBezTo>
                  <a:cubicBezTo>
                    <a:pt x="0" y="16769"/>
                    <a:pt x="4830" y="21599"/>
                    <a:pt x="10800" y="21599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05" name="Google Shape;505;p24"/>
          <p:cNvGrpSpPr/>
          <p:nvPr/>
        </p:nvGrpSpPr>
        <p:grpSpPr>
          <a:xfrm>
            <a:off x="4805888" y="2852232"/>
            <a:ext cx="170896" cy="249117"/>
            <a:chOff x="3582988" y="3510757"/>
            <a:chExt cx="319088" cy="465138"/>
          </a:xfrm>
        </p:grpSpPr>
        <p:sp>
          <p:nvSpPr>
            <p:cNvPr id="506" name="Google Shape;506;p24"/>
            <p:cNvSpPr/>
            <p:nvPr/>
          </p:nvSpPr>
          <p:spPr>
            <a:xfrm>
              <a:off x="3582988" y="3510757"/>
              <a:ext cx="319088" cy="465138"/>
            </a:xfrm>
            <a:custGeom>
              <a:rect b="b" l="l" r="r" t="t"/>
              <a:pathLst>
                <a:path extrusionOk="0" h="21600" w="21600">
                  <a:moveTo>
                    <a:pt x="15386" y="14175"/>
                  </a:moveTo>
                  <a:lnTo>
                    <a:pt x="6223" y="14175"/>
                  </a:lnTo>
                  <a:cubicBezTo>
                    <a:pt x="5734" y="13446"/>
                    <a:pt x="5147" y="12716"/>
                    <a:pt x="4568" y="12003"/>
                  </a:cubicBezTo>
                  <a:cubicBezTo>
                    <a:pt x="3287" y="10427"/>
                    <a:pt x="1963" y="8797"/>
                    <a:pt x="1963" y="7425"/>
                  </a:cubicBezTo>
                  <a:cubicBezTo>
                    <a:pt x="1963" y="4075"/>
                    <a:pt x="5927" y="1350"/>
                    <a:pt x="10800" y="1350"/>
                  </a:cubicBezTo>
                  <a:cubicBezTo>
                    <a:pt x="15672" y="1350"/>
                    <a:pt x="19636" y="4075"/>
                    <a:pt x="19636" y="7425"/>
                  </a:cubicBezTo>
                  <a:cubicBezTo>
                    <a:pt x="19636" y="8787"/>
                    <a:pt x="18312" y="10425"/>
                    <a:pt x="17029" y="12011"/>
                  </a:cubicBezTo>
                  <a:cubicBezTo>
                    <a:pt x="16455" y="12723"/>
                    <a:pt x="15873" y="13449"/>
                    <a:pt x="15386" y="14175"/>
                  </a:cubicBezTo>
                  <a:moveTo>
                    <a:pt x="10800" y="20249"/>
                  </a:moveTo>
                  <a:cubicBezTo>
                    <a:pt x="9805" y="20249"/>
                    <a:pt x="9347" y="20171"/>
                    <a:pt x="8839" y="19406"/>
                  </a:cubicBezTo>
                  <a:lnTo>
                    <a:pt x="13000" y="19048"/>
                  </a:lnTo>
                  <a:cubicBezTo>
                    <a:pt x="12398" y="20164"/>
                    <a:pt x="11959" y="20249"/>
                    <a:pt x="10800" y="20249"/>
                  </a:cubicBezTo>
                  <a:moveTo>
                    <a:pt x="7595" y="16813"/>
                  </a:moveTo>
                  <a:cubicBezTo>
                    <a:pt x="7417" y="16407"/>
                    <a:pt x="7215" y="15978"/>
                    <a:pt x="6991" y="15525"/>
                  </a:cubicBezTo>
                  <a:lnTo>
                    <a:pt x="14616" y="15525"/>
                  </a:lnTo>
                  <a:cubicBezTo>
                    <a:pt x="14496" y="15767"/>
                    <a:pt x="14375" y="16010"/>
                    <a:pt x="14270" y="16239"/>
                  </a:cubicBezTo>
                  <a:cubicBezTo>
                    <a:pt x="14270" y="16239"/>
                    <a:pt x="7595" y="16813"/>
                    <a:pt x="7595" y="16813"/>
                  </a:cubicBezTo>
                  <a:close/>
                  <a:moveTo>
                    <a:pt x="13345" y="18343"/>
                  </a:moveTo>
                  <a:lnTo>
                    <a:pt x="8476" y="18762"/>
                  </a:lnTo>
                  <a:cubicBezTo>
                    <a:pt x="8303" y="18416"/>
                    <a:pt x="8116" y="18011"/>
                    <a:pt x="7890" y="17483"/>
                  </a:cubicBezTo>
                  <a:cubicBezTo>
                    <a:pt x="7887" y="17477"/>
                    <a:pt x="7883" y="17469"/>
                    <a:pt x="7881" y="17462"/>
                  </a:cubicBezTo>
                  <a:lnTo>
                    <a:pt x="13957" y="16941"/>
                  </a:lnTo>
                  <a:cubicBezTo>
                    <a:pt x="13871" y="17140"/>
                    <a:pt x="13778" y="17350"/>
                    <a:pt x="13698" y="17537"/>
                  </a:cubicBezTo>
                  <a:cubicBezTo>
                    <a:pt x="13569" y="17841"/>
                    <a:pt x="13453" y="18104"/>
                    <a:pt x="13345" y="18343"/>
                  </a:cubicBezTo>
                  <a:moveTo>
                    <a:pt x="10800" y="0"/>
                  </a:moveTo>
                  <a:cubicBezTo>
                    <a:pt x="4835" y="0"/>
                    <a:pt x="0" y="3324"/>
                    <a:pt x="0" y="7425"/>
                  </a:cubicBezTo>
                  <a:cubicBezTo>
                    <a:pt x="0" y="10146"/>
                    <a:pt x="3621" y="13029"/>
                    <a:pt x="4939" y="15562"/>
                  </a:cubicBezTo>
                  <a:cubicBezTo>
                    <a:pt x="6906" y="19339"/>
                    <a:pt x="6688" y="21599"/>
                    <a:pt x="10800" y="21599"/>
                  </a:cubicBezTo>
                  <a:cubicBezTo>
                    <a:pt x="14972" y="21599"/>
                    <a:pt x="14692" y="19349"/>
                    <a:pt x="16660" y="15577"/>
                  </a:cubicBezTo>
                  <a:cubicBezTo>
                    <a:pt x="17983" y="13039"/>
                    <a:pt x="21600" y="10124"/>
                    <a:pt x="21600" y="7425"/>
                  </a:cubicBezTo>
                  <a:cubicBezTo>
                    <a:pt x="21600" y="3324"/>
                    <a:pt x="16764" y="0"/>
                    <a:pt x="10800" y="0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7" name="Google Shape;507;p24"/>
            <p:cNvSpPr/>
            <p:nvPr/>
          </p:nvSpPr>
          <p:spPr>
            <a:xfrm>
              <a:off x="3655219" y="3583782"/>
              <a:ext cx="94456" cy="94456"/>
            </a:xfrm>
            <a:custGeom>
              <a:rect b="b" l="l" r="r" t="t"/>
              <a:pathLst>
                <a:path extrusionOk="0" h="21600" w="21600">
                  <a:moveTo>
                    <a:pt x="19938" y="0"/>
                  </a:moveTo>
                  <a:cubicBezTo>
                    <a:pt x="8943" y="0"/>
                    <a:pt x="0" y="8942"/>
                    <a:pt x="0" y="19938"/>
                  </a:cubicBezTo>
                  <a:cubicBezTo>
                    <a:pt x="0" y="20855"/>
                    <a:pt x="743" y="21600"/>
                    <a:pt x="1661" y="21600"/>
                  </a:cubicBezTo>
                  <a:cubicBezTo>
                    <a:pt x="2579" y="21600"/>
                    <a:pt x="3323" y="20855"/>
                    <a:pt x="3323" y="19938"/>
                  </a:cubicBezTo>
                  <a:cubicBezTo>
                    <a:pt x="3323" y="10777"/>
                    <a:pt x="10777" y="3323"/>
                    <a:pt x="19938" y="3323"/>
                  </a:cubicBezTo>
                  <a:cubicBezTo>
                    <a:pt x="20856" y="3323"/>
                    <a:pt x="21600" y="2578"/>
                    <a:pt x="21600" y="1661"/>
                  </a:cubicBezTo>
                  <a:cubicBezTo>
                    <a:pt x="21600" y="744"/>
                    <a:pt x="20856" y="0"/>
                    <a:pt x="19938" y="0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08" name="Google Shape;508;p24"/>
          <p:cNvGrpSpPr/>
          <p:nvPr/>
        </p:nvGrpSpPr>
        <p:grpSpPr>
          <a:xfrm>
            <a:off x="4792242" y="3591206"/>
            <a:ext cx="186624" cy="249117"/>
            <a:chOff x="2639219" y="3510757"/>
            <a:chExt cx="348456" cy="465138"/>
          </a:xfrm>
        </p:grpSpPr>
        <p:sp>
          <p:nvSpPr>
            <p:cNvPr id="509" name="Google Shape;509;p24"/>
            <p:cNvSpPr/>
            <p:nvPr/>
          </p:nvSpPr>
          <p:spPr>
            <a:xfrm>
              <a:off x="2639219" y="3510757"/>
              <a:ext cx="348456" cy="465138"/>
            </a:xfrm>
            <a:custGeom>
              <a:rect b="b" l="l" r="r" t="t"/>
              <a:pathLst>
                <a:path extrusionOk="0" h="21600" w="21600">
                  <a:moveTo>
                    <a:pt x="19800" y="12825"/>
                  </a:moveTo>
                  <a:lnTo>
                    <a:pt x="19800" y="13500"/>
                  </a:lnTo>
                  <a:lnTo>
                    <a:pt x="19800" y="14850"/>
                  </a:lnTo>
                  <a:lnTo>
                    <a:pt x="19800" y="15525"/>
                  </a:lnTo>
                  <a:cubicBezTo>
                    <a:pt x="19800" y="18129"/>
                    <a:pt x="16972" y="20249"/>
                    <a:pt x="13499" y="20249"/>
                  </a:cubicBezTo>
                  <a:lnTo>
                    <a:pt x="8099" y="20249"/>
                  </a:lnTo>
                  <a:cubicBezTo>
                    <a:pt x="4627" y="20249"/>
                    <a:pt x="1800" y="18129"/>
                    <a:pt x="1800" y="15525"/>
                  </a:cubicBezTo>
                  <a:lnTo>
                    <a:pt x="1800" y="14850"/>
                  </a:lnTo>
                  <a:lnTo>
                    <a:pt x="1800" y="13500"/>
                  </a:lnTo>
                  <a:lnTo>
                    <a:pt x="1800" y="12825"/>
                  </a:lnTo>
                  <a:lnTo>
                    <a:pt x="1800" y="10800"/>
                  </a:lnTo>
                  <a:cubicBezTo>
                    <a:pt x="1800" y="10427"/>
                    <a:pt x="2203" y="10124"/>
                    <a:pt x="2699" y="10124"/>
                  </a:cubicBezTo>
                  <a:lnTo>
                    <a:pt x="4499" y="10124"/>
                  </a:lnTo>
                  <a:lnTo>
                    <a:pt x="17100" y="10124"/>
                  </a:lnTo>
                  <a:lnTo>
                    <a:pt x="18899" y="10124"/>
                  </a:lnTo>
                  <a:cubicBezTo>
                    <a:pt x="19396" y="10124"/>
                    <a:pt x="19800" y="10427"/>
                    <a:pt x="19800" y="10800"/>
                  </a:cubicBezTo>
                  <a:cubicBezTo>
                    <a:pt x="19800" y="10800"/>
                    <a:pt x="19800" y="12825"/>
                    <a:pt x="19800" y="12825"/>
                  </a:cubicBezTo>
                  <a:close/>
                  <a:moveTo>
                    <a:pt x="14400" y="6075"/>
                  </a:moveTo>
                  <a:lnTo>
                    <a:pt x="14400" y="6076"/>
                  </a:lnTo>
                  <a:lnTo>
                    <a:pt x="14400" y="8774"/>
                  </a:lnTo>
                  <a:lnTo>
                    <a:pt x="7200" y="8774"/>
                  </a:lnTo>
                  <a:lnTo>
                    <a:pt x="7200" y="6076"/>
                  </a:lnTo>
                  <a:lnTo>
                    <a:pt x="7200" y="6075"/>
                  </a:lnTo>
                  <a:cubicBezTo>
                    <a:pt x="7200" y="4583"/>
                    <a:pt x="8811" y="3375"/>
                    <a:pt x="10800" y="3375"/>
                  </a:cubicBezTo>
                  <a:cubicBezTo>
                    <a:pt x="12788" y="3375"/>
                    <a:pt x="14400" y="4583"/>
                    <a:pt x="14400" y="6075"/>
                  </a:cubicBezTo>
                  <a:moveTo>
                    <a:pt x="4499" y="6075"/>
                  </a:moveTo>
                  <a:cubicBezTo>
                    <a:pt x="4499" y="3465"/>
                    <a:pt x="7320" y="1350"/>
                    <a:pt x="10800" y="1350"/>
                  </a:cubicBezTo>
                  <a:cubicBezTo>
                    <a:pt x="14279" y="1350"/>
                    <a:pt x="17100" y="3465"/>
                    <a:pt x="17100" y="6075"/>
                  </a:cubicBezTo>
                  <a:lnTo>
                    <a:pt x="17100" y="8774"/>
                  </a:lnTo>
                  <a:lnTo>
                    <a:pt x="15299" y="8774"/>
                  </a:lnTo>
                  <a:lnTo>
                    <a:pt x="15299" y="6076"/>
                  </a:lnTo>
                  <a:cubicBezTo>
                    <a:pt x="15299" y="4212"/>
                    <a:pt x="13285" y="2701"/>
                    <a:pt x="10800" y="2701"/>
                  </a:cubicBezTo>
                  <a:cubicBezTo>
                    <a:pt x="8314" y="2701"/>
                    <a:pt x="6299" y="4212"/>
                    <a:pt x="6299" y="6076"/>
                  </a:cubicBezTo>
                  <a:lnTo>
                    <a:pt x="6299" y="8774"/>
                  </a:lnTo>
                  <a:lnTo>
                    <a:pt x="4499" y="8774"/>
                  </a:lnTo>
                  <a:cubicBezTo>
                    <a:pt x="4499" y="8774"/>
                    <a:pt x="4499" y="6075"/>
                    <a:pt x="4499" y="6075"/>
                  </a:cubicBezTo>
                  <a:close/>
                  <a:moveTo>
                    <a:pt x="18899" y="8774"/>
                  </a:moveTo>
                  <a:lnTo>
                    <a:pt x="18899" y="6075"/>
                  </a:lnTo>
                  <a:cubicBezTo>
                    <a:pt x="18899" y="2719"/>
                    <a:pt x="15274" y="0"/>
                    <a:pt x="10800" y="0"/>
                  </a:cubicBezTo>
                  <a:cubicBezTo>
                    <a:pt x="6325" y="0"/>
                    <a:pt x="2699" y="2719"/>
                    <a:pt x="2699" y="6075"/>
                  </a:cubicBezTo>
                  <a:lnTo>
                    <a:pt x="2699" y="8774"/>
                  </a:lnTo>
                  <a:cubicBezTo>
                    <a:pt x="1208" y="8774"/>
                    <a:pt x="0" y="9681"/>
                    <a:pt x="0" y="10800"/>
                  </a:cubicBezTo>
                  <a:lnTo>
                    <a:pt x="0" y="12825"/>
                  </a:lnTo>
                  <a:lnTo>
                    <a:pt x="0" y="13500"/>
                  </a:lnTo>
                  <a:lnTo>
                    <a:pt x="0" y="14850"/>
                  </a:lnTo>
                  <a:lnTo>
                    <a:pt x="0" y="15525"/>
                  </a:lnTo>
                  <a:cubicBezTo>
                    <a:pt x="0" y="18880"/>
                    <a:pt x="3625" y="21599"/>
                    <a:pt x="8099" y="21599"/>
                  </a:cubicBezTo>
                  <a:lnTo>
                    <a:pt x="13499" y="21599"/>
                  </a:lnTo>
                  <a:cubicBezTo>
                    <a:pt x="17974" y="21599"/>
                    <a:pt x="21600" y="18880"/>
                    <a:pt x="21600" y="15525"/>
                  </a:cubicBezTo>
                  <a:lnTo>
                    <a:pt x="21600" y="14850"/>
                  </a:lnTo>
                  <a:lnTo>
                    <a:pt x="21600" y="13500"/>
                  </a:lnTo>
                  <a:lnTo>
                    <a:pt x="21600" y="12825"/>
                  </a:lnTo>
                  <a:lnTo>
                    <a:pt x="21600" y="10800"/>
                  </a:lnTo>
                  <a:cubicBezTo>
                    <a:pt x="21600" y="9681"/>
                    <a:pt x="20391" y="8774"/>
                    <a:pt x="18899" y="8774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0" name="Google Shape;510;p24"/>
            <p:cNvSpPr/>
            <p:nvPr/>
          </p:nvSpPr>
          <p:spPr>
            <a:xfrm>
              <a:off x="2784475" y="3786982"/>
              <a:ext cx="57944" cy="87313"/>
            </a:xfrm>
            <a:custGeom>
              <a:rect b="b" l="l" r="r" t="t"/>
              <a:pathLst>
                <a:path extrusionOk="0" h="21600" w="21600">
                  <a:moveTo>
                    <a:pt x="10800" y="0"/>
                  </a:moveTo>
                  <a:cubicBezTo>
                    <a:pt x="4838" y="0"/>
                    <a:pt x="0" y="3226"/>
                    <a:pt x="0" y="7201"/>
                  </a:cubicBezTo>
                  <a:cubicBezTo>
                    <a:pt x="0" y="9390"/>
                    <a:pt x="1798" y="13537"/>
                    <a:pt x="3601" y="16821"/>
                  </a:cubicBezTo>
                  <a:cubicBezTo>
                    <a:pt x="5070" y="19493"/>
                    <a:pt x="6916" y="21600"/>
                    <a:pt x="10800" y="21600"/>
                  </a:cubicBezTo>
                  <a:cubicBezTo>
                    <a:pt x="15016" y="21600"/>
                    <a:pt x="16529" y="19514"/>
                    <a:pt x="18003" y="16858"/>
                  </a:cubicBezTo>
                  <a:cubicBezTo>
                    <a:pt x="19828" y="13567"/>
                    <a:pt x="21600" y="9397"/>
                    <a:pt x="21600" y="7201"/>
                  </a:cubicBezTo>
                  <a:cubicBezTo>
                    <a:pt x="21600" y="3226"/>
                    <a:pt x="16761" y="0"/>
                    <a:pt x="10800" y="0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11" name="Google Shape;511;p24"/>
          <p:cNvSpPr txBox="1"/>
          <p:nvPr/>
        </p:nvSpPr>
        <p:spPr>
          <a:xfrm>
            <a:off x="4731685" y="1647119"/>
            <a:ext cx="1054259" cy="34494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Split</a:t>
            </a:r>
            <a:endParaRPr b="1" sz="16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2" name="Google Shape;512;p24"/>
          <p:cNvSpPr/>
          <p:nvPr/>
        </p:nvSpPr>
        <p:spPr>
          <a:xfrm>
            <a:off x="5135718" y="4321731"/>
            <a:ext cx="3034715" cy="245886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75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3" name="Google Shape;513;p24"/>
          <p:cNvSpPr/>
          <p:nvPr/>
        </p:nvSpPr>
        <p:spPr>
          <a:xfrm>
            <a:off x="5135718" y="4321731"/>
            <a:ext cx="2817703" cy="245886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75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4" name="Google Shape;514;p24"/>
          <p:cNvSpPr txBox="1"/>
          <p:nvPr/>
        </p:nvSpPr>
        <p:spPr>
          <a:xfrm>
            <a:off x="5238344" y="4336260"/>
            <a:ext cx="537609" cy="2762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96"/>
              <a:buFont typeface="Arial"/>
              <a:buNone/>
            </a:pPr>
            <a:r>
              <a:rPr lang="tr-TR" sz="99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90%</a:t>
            </a:r>
            <a:endParaRPr sz="99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15" name="Google Shape;515;p24"/>
          <p:cNvGrpSpPr/>
          <p:nvPr/>
        </p:nvGrpSpPr>
        <p:grpSpPr>
          <a:xfrm>
            <a:off x="4786768" y="4332573"/>
            <a:ext cx="222797" cy="237839"/>
            <a:chOff x="9159875" y="1647825"/>
            <a:chExt cx="434975" cy="464344"/>
          </a:xfrm>
        </p:grpSpPr>
        <p:sp>
          <p:nvSpPr>
            <p:cNvPr id="516" name="Google Shape;516;p24"/>
            <p:cNvSpPr/>
            <p:nvPr/>
          </p:nvSpPr>
          <p:spPr>
            <a:xfrm>
              <a:off x="9159875" y="1647825"/>
              <a:ext cx="434975" cy="464344"/>
            </a:xfrm>
            <a:custGeom>
              <a:rect b="b" l="l" r="r" t="t"/>
              <a:pathLst>
                <a:path extrusionOk="0" h="21600" w="21600">
                  <a:moveTo>
                    <a:pt x="20160" y="18900"/>
                  </a:moveTo>
                  <a:cubicBezTo>
                    <a:pt x="20160" y="19643"/>
                    <a:pt x="19513" y="20249"/>
                    <a:pt x="18720" y="20249"/>
                  </a:cubicBezTo>
                  <a:lnTo>
                    <a:pt x="2880" y="20249"/>
                  </a:lnTo>
                  <a:cubicBezTo>
                    <a:pt x="2086" y="20249"/>
                    <a:pt x="1440" y="19643"/>
                    <a:pt x="1440" y="18900"/>
                  </a:cubicBezTo>
                  <a:lnTo>
                    <a:pt x="1440" y="2700"/>
                  </a:lnTo>
                  <a:cubicBezTo>
                    <a:pt x="1440" y="1955"/>
                    <a:pt x="2086" y="1350"/>
                    <a:pt x="2880" y="1350"/>
                  </a:cubicBezTo>
                  <a:lnTo>
                    <a:pt x="18720" y="1350"/>
                  </a:lnTo>
                  <a:cubicBezTo>
                    <a:pt x="19513" y="1350"/>
                    <a:pt x="20160" y="1955"/>
                    <a:pt x="20160" y="2700"/>
                  </a:cubicBezTo>
                  <a:cubicBezTo>
                    <a:pt x="20160" y="2700"/>
                    <a:pt x="20160" y="18900"/>
                    <a:pt x="20160" y="18900"/>
                  </a:cubicBezTo>
                  <a:close/>
                  <a:moveTo>
                    <a:pt x="18720" y="0"/>
                  </a:moveTo>
                  <a:lnTo>
                    <a:pt x="2880" y="0"/>
                  </a:lnTo>
                  <a:cubicBezTo>
                    <a:pt x="1289" y="0"/>
                    <a:pt x="0" y="1208"/>
                    <a:pt x="0" y="2700"/>
                  </a:cubicBezTo>
                  <a:lnTo>
                    <a:pt x="0" y="18900"/>
                  </a:lnTo>
                  <a:cubicBezTo>
                    <a:pt x="0" y="20391"/>
                    <a:pt x="1289" y="21599"/>
                    <a:pt x="2880" y="21599"/>
                  </a:cubicBezTo>
                  <a:lnTo>
                    <a:pt x="18720" y="21599"/>
                  </a:lnTo>
                  <a:cubicBezTo>
                    <a:pt x="20310" y="21599"/>
                    <a:pt x="21599" y="20391"/>
                    <a:pt x="21599" y="18900"/>
                  </a:cubicBezTo>
                  <a:lnTo>
                    <a:pt x="21599" y="2700"/>
                  </a:lnTo>
                  <a:cubicBezTo>
                    <a:pt x="21599" y="1208"/>
                    <a:pt x="20310" y="0"/>
                    <a:pt x="18720" y="0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7" name="Google Shape;517;p24"/>
            <p:cNvSpPr/>
            <p:nvPr/>
          </p:nvSpPr>
          <p:spPr>
            <a:xfrm>
              <a:off x="9217819" y="1705769"/>
              <a:ext cx="319088" cy="290513"/>
            </a:xfrm>
            <a:custGeom>
              <a:rect b="b" l="l" r="r" t="t"/>
              <a:pathLst>
                <a:path extrusionOk="0" h="21600" w="21600">
                  <a:moveTo>
                    <a:pt x="17418" y="20519"/>
                  </a:moveTo>
                  <a:lnTo>
                    <a:pt x="14053" y="16248"/>
                  </a:lnTo>
                  <a:lnTo>
                    <a:pt x="16690" y="12959"/>
                  </a:lnTo>
                  <a:lnTo>
                    <a:pt x="20618" y="17689"/>
                  </a:lnTo>
                  <a:lnTo>
                    <a:pt x="20618" y="20519"/>
                  </a:lnTo>
                  <a:cubicBezTo>
                    <a:pt x="20618" y="20519"/>
                    <a:pt x="17418" y="20519"/>
                    <a:pt x="17418" y="20519"/>
                  </a:cubicBezTo>
                  <a:close/>
                  <a:moveTo>
                    <a:pt x="981" y="11446"/>
                  </a:moveTo>
                  <a:lnTo>
                    <a:pt x="4909" y="6479"/>
                  </a:lnTo>
                  <a:lnTo>
                    <a:pt x="12828" y="16353"/>
                  </a:lnTo>
                  <a:lnTo>
                    <a:pt x="13398" y="17064"/>
                  </a:lnTo>
                  <a:lnTo>
                    <a:pt x="16109" y="20519"/>
                  </a:lnTo>
                  <a:lnTo>
                    <a:pt x="981" y="20519"/>
                  </a:lnTo>
                  <a:cubicBezTo>
                    <a:pt x="981" y="20519"/>
                    <a:pt x="981" y="11446"/>
                    <a:pt x="981" y="11446"/>
                  </a:cubicBezTo>
                  <a:close/>
                  <a:moveTo>
                    <a:pt x="20618" y="1080"/>
                  </a:moveTo>
                  <a:lnTo>
                    <a:pt x="20618" y="16058"/>
                  </a:lnTo>
                  <a:lnTo>
                    <a:pt x="17427" y="12244"/>
                  </a:lnTo>
                  <a:cubicBezTo>
                    <a:pt x="17240" y="12012"/>
                    <a:pt x="16972" y="11879"/>
                    <a:pt x="16690" y="11879"/>
                  </a:cubicBezTo>
                  <a:cubicBezTo>
                    <a:pt x="16409" y="11879"/>
                    <a:pt x="16141" y="12012"/>
                    <a:pt x="15954" y="12244"/>
                  </a:cubicBezTo>
                  <a:lnTo>
                    <a:pt x="13399" y="15432"/>
                  </a:lnTo>
                  <a:lnTo>
                    <a:pt x="5645" y="5764"/>
                  </a:lnTo>
                  <a:cubicBezTo>
                    <a:pt x="5458" y="5532"/>
                    <a:pt x="5190" y="5400"/>
                    <a:pt x="4909" y="5400"/>
                  </a:cubicBezTo>
                  <a:cubicBezTo>
                    <a:pt x="4627" y="5400"/>
                    <a:pt x="4359" y="5532"/>
                    <a:pt x="4172" y="5764"/>
                  </a:cubicBezTo>
                  <a:lnTo>
                    <a:pt x="981" y="9812"/>
                  </a:lnTo>
                  <a:lnTo>
                    <a:pt x="981" y="1080"/>
                  </a:lnTo>
                  <a:cubicBezTo>
                    <a:pt x="981" y="1080"/>
                    <a:pt x="20618" y="1080"/>
                    <a:pt x="20618" y="1080"/>
                  </a:cubicBezTo>
                  <a:close/>
                  <a:moveTo>
                    <a:pt x="20618" y="0"/>
                  </a:moveTo>
                  <a:lnTo>
                    <a:pt x="981" y="0"/>
                  </a:lnTo>
                  <a:cubicBezTo>
                    <a:pt x="439" y="0"/>
                    <a:pt x="0" y="483"/>
                    <a:pt x="0" y="1080"/>
                  </a:cubicBezTo>
                  <a:lnTo>
                    <a:pt x="0" y="20519"/>
                  </a:lnTo>
                  <a:cubicBezTo>
                    <a:pt x="0" y="21116"/>
                    <a:pt x="439" y="21599"/>
                    <a:pt x="981" y="21599"/>
                  </a:cubicBezTo>
                  <a:lnTo>
                    <a:pt x="20618" y="21599"/>
                  </a:lnTo>
                  <a:cubicBezTo>
                    <a:pt x="21160" y="21599"/>
                    <a:pt x="21600" y="21116"/>
                    <a:pt x="21600" y="20519"/>
                  </a:cubicBezTo>
                  <a:lnTo>
                    <a:pt x="21600" y="1080"/>
                  </a:lnTo>
                  <a:cubicBezTo>
                    <a:pt x="21600" y="483"/>
                    <a:pt x="21160" y="0"/>
                    <a:pt x="20618" y="0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8" name="Google Shape;518;p24"/>
            <p:cNvSpPr/>
            <p:nvPr/>
          </p:nvSpPr>
          <p:spPr>
            <a:xfrm>
              <a:off x="9391650" y="1749425"/>
              <a:ext cx="87313" cy="87313"/>
            </a:xfrm>
            <a:custGeom>
              <a:rect b="b" l="l" r="r" t="t"/>
              <a:pathLst>
                <a:path extrusionOk="0" h="21600" w="21600">
                  <a:moveTo>
                    <a:pt x="10800" y="3600"/>
                  </a:moveTo>
                  <a:cubicBezTo>
                    <a:pt x="14769" y="3600"/>
                    <a:pt x="17999" y="6827"/>
                    <a:pt x="17999" y="10800"/>
                  </a:cubicBezTo>
                  <a:cubicBezTo>
                    <a:pt x="17999" y="14769"/>
                    <a:pt x="14769" y="18000"/>
                    <a:pt x="10800" y="18000"/>
                  </a:cubicBezTo>
                  <a:cubicBezTo>
                    <a:pt x="6830" y="18000"/>
                    <a:pt x="3600" y="14769"/>
                    <a:pt x="3600" y="10800"/>
                  </a:cubicBezTo>
                  <a:cubicBezTo>
                    <a:pt x="3600" y="6827"/>
                    <a:pt x="6830" y="3600"/>
                    <a:pt x="10800" y="3600"/>
                  </a:cubicBezTo>
                  <a:moveTo>
                    <a:pt x="10800" y="21599"/>
                  </a:moveTo>
                  <a:cubicBezTo>
                    <a:pt x="16766" y="21599"/>
                    <a:pt x="21600" y="16762"/>
                    <a:pt x="21600" y="10800"/>
                  </a:cubicBezTo>
                  <a:cubicBezTo>
                    <a:pt x="21600" y="4833"/>
                    <a:pt x="16766" y="0"/>
                    <a:pt x="10800" y="0"/>
                  </a:cubicBezTo>
                  <a:cubicBezTo>
                    <a:pt x="4833" y="0"/>
                    <a:pt x="0" y="4833"/>
                    <a:pt x="0" y="10800"/>
                  </a:cubicBezTo>
                  <a:cubicBezTo>
                    <a:pt x="0" y="16762"/>
                    <a:pt x="4833" y="21599"/>
                    <a:pt x="10800" y="21599"/>
                  </a:cubicBezTo>
                </a:path>
              </a:pathLst>
            </a:custGeom>
            <a:solidFill>
              <a:srgbClr val="8296B0"/>
            </a:solidFill>
            <a:ln>
              <a:noFill/>
            </a:ln>
          </p:spPr>
          <p:txBody>
            <a:bodyPr anchorCtr="0" anchor="ctr" bIns="14275" lIns="14275" spcFirstLastPara="1" rIns="14275" wrap="square" tIns="1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19" name="Google Shape;519;p24"/>
          <p:cNvSpPr txBox="1"/>
          <p:nvPr/>
        </p:nvSpPr>
        <p:spPr>
          <a:xfrm>
            <a:off x="4755414" y="1973583"/>
            <a:ext cx="3521234" cy="27607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We use well-known development methodologies</a:t>
            </a:r>
            <a:endParaRPr/>
          </a:p>
        </p:txBody>
      </p:sp>
      <p:grpSp>
        <p:nvGrpSpPr>
          <p:cNvPr id="520" name="Google Shape;520;p24"/>
          <p:cNvGrpSpPr/>
          <p:nvPr/>
        </p:nvGrpSpPr>
        <p:grpSpPr>
          <a:xfrm>
            <a:off x="293117" y="196803"/>
            <a:ext cx="1891879" cy="461665"/>
            <a:chOff x="585861" y="258195"/>
            <a:chExt cx="2522504" cy="615553"/>
          </a:xfrm>
        </p:grpSpPr>
        <p:sp>
          <p:nvSpPr>
            <p:cNvPr id="521" name="Google Shape;521;p24"/>
            <p:cNvSpPr txBox="1"/>
            <p:nvPr/>
          </p:nvSpPr>
          <p:spPr>
            <a:xfrm>
              <a:off x="738316" y="258195"/>
              <a:ext cx="2370049" cy="6155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Comparison</a:t>
              </a:r>
              <a:endParaRPr b="1" sz="24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2" name="Google Shape;522;p24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00B0F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6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25"/>
          <p:cNvSpPr/>
          <p:nvPr/>
        </p:nvSpPr>
        <p:spPr>
          <a:xfrm>
            <a:off x="3041839" y="1291608"/>
            <a:ext cx="3060322" cy="3057148"/>
          </a:xfrm>
          <a:custGeom>
            <a:rect b="b" l="l" r="r" t="t"/>
            <a:pathLst>
              <a:path extrusionOk="0" h="935" w="935">
                <a:moveTo>
                  <a:pt x="870" y="608"/>
                </a:moveTo>
                <a:cubicBezTo>
                  <a:pt x="870" y="608"/>
                  <a:pt x="870" y="608"/>
                  <a:pt x="870" y="608"/>
                </a:cubicBezTo>
                <a:cubicBezTo>
                  <a:pt x="831" y="574"/>
                  <a:pt x="806" y="524"/>
                  <a:pt x="806" y="468"/>
                </a:cubicBezTo>
                <a:cubicBezTo>
                  <a:pt x="806" y="412"/>
                  <a:pt x="831" y="362"/>
                  <a:pt x="870" y="327"/>
                </a:cubicBezTo>
                <a:cubicBezTo>
                  <a:pt x="870" y="327"/>
                  <a:pt x="870" y="327"/>
                  <a:pt x="870" y="327"/>
                </a:cubicBezTo>
                <a:cubicBezTo>
                  <a:pt x="910" y="293"/>
                  <a:pt x="935" y="243"/>
                  <a:pt x="935" y="186"/>
                </a:cubicBezTo>
                <a:cubicBezTo>
                  <a:pt x="935" y="83"/>
                  <a:pt x="852" y="0"/>
                  <a:pt x="750" y="0"/>
                </a:cubicBezTo>
                <a:cubicBezTo>
                  <a:pt x="693" y="0"/>
                  <a:pt x="642" y="25"/>
                  <a:pt x="608" y="65"/>
                </a:cubicBezTo>
                <a:cubicBezTo>
                  <a:pt x="608" y="65"/>
                  <a:pt x="608" y="65"/>
                  <a:pt x="608" y="65"/>
                </a:cubicBezTo>
                <a:cubicBezTo>
                  <a:pt x="574" y="105"/>
                  <a:pt x="524" y="129"/>
                  <a:pt x="468" y="129"/>
                </a:cubicBezTo>
                <a:cubicBezTo>
                  <a:pt x="412" y="129"/>
                  <a:pt x="362" y="105"/>
                  <a:pt x="328" y="65"/>
                </a:cubicBezTo>
                <a:cubicBezTo>
                  <a:pt x="328" y="65"/>
                  <a:pt x="328" y="65"/>
                  <a:pt x="328" y="65"/>
                </a:cubicBezTo>
                <a:cubicBezTo>
                  <a:pt x="294" y="25"/>
                  <a:pt x="243" y="0"/>
                  <a:pt x="186" y="0"/>
                </a:cubicBezTo>
                <a:cubicBezTo>
                  <a:pt x="83" y="0"/>
                  <a:pt x="0" y="83"/>
                  <a:pt x="0" y="186"/>
                </a:cubicBezTo>
                <a:cubicBezTo>
                  <a:pt x="0" y="243"/>
                  <a:pt x="26" y="293"/>
                  <a:pt x="66" y="327"/>
                </a:cubicBezTo>
                <a:cubicBezTo>
                  <a:pt x="66" y="327"/>
                  <a:pt x="66" y="327"/>
                  <a:pt x="66" y="327"/>
                </a:cubicBezTo>
                <a:cubicBezTo>
                  <a:pt x="105" y="362"/>
                  <a:pt x="130" y="412"/>
                  <a:pt x="130" y="468"/>
                </a:cubicBezTo>
                <a:cubicBezTo>
                  <a:pt x="130" y="524"/>
                  <a:pt x="105" y="574"/>
                  <a:pt x="66" y="608"/>
                </a:cubicBezTo>
                <a:cubicBezTo>
                  <a:pt x="66" y="608"/>
                  <a:pt x="66" y="608"/>
                  <a:pt x="66" y="608"/>
                </a:cubicBezTo>
                <a:cubicBezTo>
                  <a:pt x="26" y="642"/>
                  <a:pt x="0" y="693"/>
                  <a:pt x="0" y="749"/>
                </a:cubicBezTo>
                <a:cubicBezTo>
                  <a:pt x="0" y="852"/>
                  <a:pt x="83" y="935"/>
                  <a:pt x="186" y="935"/>
                </a:cubicBezTo>
                <a:cubicBezTo>
                  <a:pt x="243" y="935"/>
                  <a:pt x="294" y="910"/>
                  <a:pt x="328" y="870"/>
                </a:cubicBezTo>
                <a:cubicBezTo>
                  <a:pt x="328" y="870"/>
                  <a:pt x="328" y="870"/>
                  <a:pt x="328" y="870"/>
                </a:cubicBezTo>
                <a:cubicBezTo>
                  <a:pt x="362" y="831"/>
                  <a:pt x="412" y="806"/>
                  <a:pt x="468" y="806"/>
                </a:cubicBezTo>
                <a:cubicBezTo>
                  <a:pt x="524" y="806"/>
                  <a:pt x="574" y="831"/>
                  <a:pt x="608" y="870"/>
                </a:cubicBezTo>
                <a:cubicBezTo>
                  <a:pt x="608" y="870"/>
                  <a:pt x="608" y="870"/>
                  <a:pt x="608" y="870"/>
                </a:cubicBezTo>
                <a:cubicBezTo>
                  <a:pt x="642" y="910"/>
                  <a:pt x="693" y="935"/>
                  <a:pt x="750" y="935"/>
                </a:cubicBezTo>
                <a:cubicBezTo>
                  <a:pt x="852" y="935"/>
                  <a:pt x="935" y="852"/>
                  <a:pt x="935" y="749"/>
                </a:cubicBezTo>
                <a:cubicBezTo>
                  <a:pt x="935" y="693"/>
                  <a:pt x="910" y="642"/>
                  <a:pt x="870" y="608"/>
                </a:cubicBezTo>
                <a:close/>
                <a:moveTo>
                  <a:pt x="468" y="681"/>
                </a:moveTo>
                <a:cubicBezTo>
                  <a:pt x="350" y="681"/>
                  <a:pt x="255" y="585"/>
                  <a:pt x="255" y="468"/>
                </a:cubicBezTo>
                <a:cubicBezTo>
                  <a:pt x="255" y="350"/>
                  <a:pt x="350" y="255"/>
                  <a:pt x="468" y="255"/>
                </a:cubicBezTo>
                <a:cubicBezTo>
                  <a:pt x="585" y="255"/>
                  <a:pt x="681" y="350"/>
                  <a:pt x="681" y="468"/>
                </a:cubicBezTo>
                <a:cubicBezTo>
                  <a:pt x="681" y="585"/>
                  <a:pt x="585" y="681"/>
                  <a:pt x="468" y="681"/>
                </a:cubicBezTo>
                <a:close/>
              </a:path>
            </a:pathLst>
          </a:custGeom>
          <a:solidFill>
            <a:srgbClr val="A5A5A5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8" name="Google Shape;528;p25"/>
          <p:cNvSpPr/>
          <p:nvPr/>
        </p:nvSpPr>
        <p:spPr>
          <a:xfrm>
            <a:off x="5051366" y="3307484"/>
            <a:ext cx="887303" cy="885716"/>
          </a:xfrm>
          <a:prstGeom prst="ellipse">
            <a:avLst/>
          </a:prstGeom>
          <a:solidFill>
            <a:srgbClr val="ED7D3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129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04</a:t>
            </a:r>
            <a:endParaRPr sz="3129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529" name="Google Shape;529;p25"/>
          <p:cNvSpPr/>
          <p:nvPr/>
        </p:nvSpPr>
        <p:spPr>
          <a:xfrm>
            <a:off x="3208508" y="1466212"/>
            <a:ext cx="884128" cy="882541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129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01</a:t>
            </a:r>
            <a:endParaRPr sz="3129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530" name="Google Shape;530;p25"/>
          <p:cNvSpPr/>
          <p:nvPr/>
        </p:nvSpPr>
        <p:spPr>
          <a:xfrm>
            <a:off x="5051366" y="1466212"/>
            <a:ext cx="887303" cy="882541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129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03</a:t>
            </a:r>
            <a:endParaRPr sz="3129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531" name="Google Shape;531;p25"/>
          <p:cNvSpPr/>
          <p:nvPr/>
        </p:nvSpPr>
        <p:spPr>
          <a:xfrm>
            <a:off x="3208508" y="3307484"/>
            <a:ext cx="884128" cy="885716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129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02</a:t>
            </a:r>
            <a:endParaRPr sz="3129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532" name="Google Shape;532;p25"/>
          <p:cNvGrpSpPr/>
          <p:nvPr/>
        </p:nvGrpSpPr>
        <p:grpSpPr>
          <a:xfrm>
            <a:off x="6292638" y="3452834"/>
            <a:ext cx="219048" cy="219048"/>
            <a:chOff x="0" y="0"/>
            <a:chExt cx="205" cy="206"/>
          </a:xfrm>
        </p:grpSpPr>
        <p:sp>
          <p:nvSpPr>
            <p:cNvPr id="533" name="Google Shape;533;p25"/>
            <p:cNvSpPr/>
            <p:nvPr/>
          </p:nvSpPr>
          <p:spPr>
            <a:xfrm>
              <a:off x="0" y="0"/>
              <a:ext cx="205" cy="206"/>
            </a:xfrm>
            <a:custGeom>
              <a:rect b="b" l="l" r="r" t="t"/>
              <a:pathLst>
                <a:path extrusionOk="0" h="140" w="140">
                  <a:moveTo>
                    <a:pt x="70" y="0"/>
                  </a:moveTo>
                  <a:cubicBezTo>
                    <a:pt x="32" y="0"/>
                    <a:pt x="0" y="32"/>
                    <a:pt x="0" y="70"/>
                  </a:cubicBezTo>
                  <a:cubicBezTo>
                    <a:pt x="0" y="109"/>
                    <a:pt x="32" y="140"/>
                    <a:pt x="70" y="140"/>
                  </a:cubicBezTo>
                  <a:cubicBezTo>
                    <a:pt x="109" y="140"/>
                    <a:pt x="140" y="109"/>
                    <a:pt x="140" y="70"/>
                  </a:cubicBezTo>
                  <a:cubicBezTo>
                    <a:pt x="140" y="32"/>
                    <a:pt x="109" y="0"/>
                    <a:pt x="70" y="0"/>
                  </a:cubicBezTo>
                  <a:close/>
                  <a:moveTo>
                    <a:pt x="70" y="128"/>
                  </a:moveTo>
                  <a:cubicBezTo>
                    <a:pt x="38" y="128"/>
                    <a:pt x="12" y="102"/>
                    <a:pt x="12" y="70"/>
                  </a:cubicBezTo>
                  <a:cubicBezTo>
                    <a:pt x="12" y="38"/>
                    <a:pt x="38" y="12"/>
                    <a:pt x="70" y="12"/>
                  </a:cubicBezTo>
                  <a:cubicBezTo>
                    <a:pt x="102" y="12"/>
                    <a:pt x="128" y="38"/>
                    <a:pt x="128" y="70"/>
                  </a:cubicBezTo>
                  <a:cubicBezTo>
                    <a:pt x="128" y="102"/>
                    <a:pt x="102" y="128"/>
                    <a:pt x="70" y="128"/>
                  </a:cubicBezTo>
                  <a:close/>
                </a:path>
              </a:pathLst>
            </a:custGeom>
            <a:solidFill>
              <a:srgbClr val="ED7D3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4" name="Google Shape;534;p25"/>
            <p:cNvSpPr/>
            <p:nvPr/>
          </p:nvSpPr>
          <p:spPr>
            <a:xfrm>
              <a:off x="60" y="60"/>
              <a:ext cx="87" cy="86"/>
            </a:xfrm>
            <a:custGeom>
              <a:rect b="b" l="l" r="r" t="t"/>
              <a:pathLst>
                <a:path extrusionOk="0" h="58" w="59">
                  <a:moveTo>
                    <a:pt x="56" y="2"/>
                  </a:moveTo>
                  <a:cubicBezTo>
                    <a:pt x="54" y="0"/>
                    <a:pt x="50" y="0"/>
                    <a:pt x="48" y="2"/>
                  </a:cubicBezTo>
                  <a:cubicBezTo>
                    <a:pt x="29" y="21"/>
                    <a:pt x="29" y="21"/>
                    <a:pt x="29" y="21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8" y="0"/>
                    <a:pt x="5" y="0"/>
                    <a:pt x="2" y="2"/>
                  </a:cubicBezTo>
                  <a:cubicBezTo>
                    <a:pt x="0" y="5"/>
                    <a:pt x="0" y="8"/>
                    <a:pt x="2" y="11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" y="48"/>
                    <a:pt x="2" y="48"/>
                    <a:pt x="2" y="48"/>
                  </a:cubicBezTo>
                  <a:cubicBezTo>
                    <a:pt x="0" y="50"/>
                    <a:pt x="0" y="54"/>
                    <a:pt x="2" y="56"/>
                  </a:cubicBezTo>
                  <a:cubicBezTo>
                    <a:pt x="3" y="58"/>
                    <a:pt x="5" y="58"/>
                    <a:pt x="7" y="58"/>
                  </a:cubicBezTo>
                  <a:cubicBezTo>
                    <a:pt x="8" y="58"/>
                    <a:pt x="10" y="58"/>
                    <a:pt x="11" y="56"/>
                  </a:cubicBezTo>
                  <a:cubicBezTo>
                    <a:pt x="29" y="38"/>
                    <a:pt x="29" y="38"/>
                    <a:pt x="29" y="38"/>
                  </a:cubicBezTo>
                  <a:cubicBezTo>
                    <a:pt x="48" y="56"/>
                    <a:pt x="48" y="56"/>
                    <a:pt x="48" y="56"/>
                  </a:cubicBezTo>
                  <a:cubicBezTo>
                    <a:pt x="49" y="58"/>
                    <a:pt x="51" y="58"/>
                    <a:pt x="52" y="58"/>
                  </a:cubicBezTo>
                  <a:cubicBezTo>
                    <a:pt x="54" y="58"/>
                    <a:pt x="55" y="58"/>
                    <a:pt x="56" y="56"/>
                  </a:cubicBezTo>
                  <a:cubicBezTo>
                    <a:pt x="59" y="54"/>
                    <a:pt x="59" y="50"/>
                    <a:pt x="56" y="48"/>
                  </a:cubicBezTo>
                  <a:cubicBezTo>
                    <a:pt x="38" y="29"/>
                    <a:pt x="38" y="29"/>
                    <a:pt x="38" y="29"/>
                  </a:cubicBezTo>
                  <a:cubicBezTo>
                    <a:pt x="56" y="11"/>
                    <a:pt x="56" y="11"/>
                    <a:pt x="56" y="11"/>
                  </a:cubicBezTo>
                  <a:cubicBezTo>
                    <a:pt x="59" y="8"/>
                    <a:pt x="59" y="5"/>
                    <a:pt x="56" y="2"/>
                  </a:cubicBezTo>
                  <a:close/>
                </a:path>
              </a:pathLst>
            </a:custGeom>
            <a:solidFill>
              <a:srgbClr val="ED7D3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5" name="Google Shape;535;p25"/>
            <p:cNvSpPr/>
            <p:nvPr/>
          </p:nvSpPr>
          <p:spPr>
            <a:xfrm>
              <a:off x="0" y="0"/>
              <a:ext cx="205" cy="206"/>
            </a:xfrm>
            <a:custGeom>
              <a:rect b="b" l="l" r="r" t="t"/>
              <a:pathLst>
                <a:path extrusionOk="0" h="140" w="140">
                  <a:moveTo>
                    <a:pt x="70" y="0"/>
                  </a:moveTo>
                  <a:cubicBezTo>
                    <a:pt x="32" y="0"/>
                    <a:pt x="0" y="32"/>
                    <a:pt x="0" y="70"/>
                  </a:cubicBezTo>
                  <a:cubicBezTo>
                    <a:pt x="0" y="109"/>
                    <a:pt x="32" y="140"/>
                    <a:pt x="70" y="140"/>
                  </a:cubicBezTo>
                  <a:cubicBezTo>
                    <a:pt x="109" y="140"/>
                    <a:pt x="140" y="109"/>
                    <a:pt x="140" y="70"/>
                  </a:cubicBezTo>
                  <a:cubicBezTo>
                    <a:pt x="140" y="32"/>
                    <a:pt x="109" y="0"/>
                    <a:pt x="70" y="0"/>
                  </a:cubicBezTo>
                  <a:close/>
                  <a:moveTo>
                    <a:pt x="70" y="128"/>
                  </a:moveTo>
                  <a:cubicBezTo>
                    <a:pt x="38" y="128"/>
                    <a:pt x="12" y="102"/>
                    <a:pt x="12" y="70"/>
                  </a:cubicBezTo>
                  <a:cubicBezTo>
                    <a:pt x="12" y="38"/>
                    <a:pt x="38" y="12"/>
                    <a:pt x="70" y="12"/>
                  </a:cubicBezTo>
                  <a:cubicBezTo>
                    <a:pt x="102" y="12"/>
                    <a:pt x="128" y="38"/>
                    <a:pt x="128" y="70"/>
                  </a:cubicBezTo>
                  <a:cubicBezTo>
                    <a:pt x="128" y="102"/>
                    <a:pt x="102" y="128"/>
                    <a:pt x="70" y="128"/>
                  </a:cubicBezTo>
                  <a:close/>
                </a:path>
              </a:pathLst>
            </a:custGeom>
            <a:solidFill>
              <a:srgbClr val="ED7D3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6" name="Google Shape;536;p25"/>
            <p:cNvSpPr/>
            <p:nvPr/>
          </p:nvSpPr>
          <p:spPr>
            <a:xfrm>
              <a:off x="60" y="60"/>
              <a:ext cx="87" cy="86"/>
            </a:xfrm>
            <a:custGeom>
              <a:rect b="b" l="l" r="r" t="t"/>
              <a:pathLst>
                <a:path extrusionOk="0" h="58" w="59">
                  <a:moveTo>
                    <a:pt x="56" y="2"/>
                  </a:moveTo>
                  <a:cubicBezTo>
                    <a:pt x="54" y="0"/>
                    <a:pt x="50" y="0"/>
                    <a:pt x="48" y="2"/>
                  </a:cubicBezTo>
                  <a:cubicBezTo>
                    <a:pt x="29" y="21"/>
                    <a:pt x="29" y="21"/>
                    <a:pt x="29" y="21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8" y="0"/>
                    <a:pt x="5" y="0"/>
                    <a:pt x="2" y="2"/>
                  </a:cubicBezTo>
                  <a:cubicBezTo>
                    <a:pt x="0" y="5"/>
                    <a:pt x="0" y="8"/>
                    <a:pt x="2" y="11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" y="48"/>
                    <a:pt x="2" y="48"/>
                    <a:pt x="2" y="48"/>
                  </a:cubicBezTo>
                  <a:cubicBezTo>
                    <a:pt x="0" y="50"/>
                    <a:pt x="0" y="54"/>
                    <a:pt x="2" y="56"/>
                  </a:cubicBezTo>
                  <a:cubicBezTo>
                    <a:pt x="3" y="58"/>
                    <a:pt x="5" y="58"/>
                    <a:pt x="7" y="58"/>
                  </a:cubicBezTo>
                  <a:cubicBezTo>
                    <a:pt x="8" y="58"/>
                    <a:pt x="10" y="58"/>
                    <a:pt x="11" y="56"/>
                  </a:cubicBezTo>
                  <a:cubicBezTo>
                    <a:pt x="29" y="38"/>
                    <a:pt x="29" y="38"/>
                    <a:pt x="29" y="38"/>
                  </a:cubicBezTo>
                  <a:cubicBezTo>
                    <a:pt x="48" y="56"/>
                    <a:pt x="48" y="56"/>
                    <a:pt x="48" y="56"/>
                  </a:cubicBezTo>
                  <a:cubicBezTo>
                    <a:pt x="49" y="58"/>
                    <a:pt x="51" y="58"/>
                    <a:pt x="52" y="58"/>
                  </a:cubicBezTo>
                  <a:cubicBezTo>
                    <a:pt x="54" y="58"/>
                    <a:pt x="55" y="58"/>
                    <a:pt x="56" y="56"/>
                  </a:cubicBezTo>
                  <a:cubicBezTo>
                    <a:pt x="59" y="54"/>
                    <a:pt x="59" y="50"/>
                    <a:pt x="56" y="48"/>
                  </a:cubicBezTo>
                  <a:cubicBezTo>
                    <a:pt x="38" y="29"/>
                    <a:pt x="38" y="29"/>
                    <a:pt x="38" y="29"/>
                  </a:cubicBezTo>
                  <a:cubicBezTo>
                    <a:pt x="56" y="11"/>
                    <a:pt x="56" y="11"/>
                    <a:pt x="56" y="11"/>
                  </a:cubicBezTo>
                  <a:cubicBezTo>
                    <a:pt x="59" y="8"/>
                    <a:pt x="59" y="5"/>
                    <a:pt x="56" y="2"/>
                  </a:cubicBezTo>
                  <a:close/>
                </a:path>
              </a:pathLst>
            </a:custGeom>
            <a:solidFill>
              <a:srgbClr val="ED7D3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37" name="Google Shape;537;p25"/>
          <p:cNvGrpSpPr/>
          <p:nvPr/>
        </p:nvGrpSpPr>
        <p:grpSpPr>
          <a:xfrm>
            <a:off x="2641839" y="1575054"/>
            <a:ext cx="219048" cy="219048"/>
            <a:chOff x="0" y="0"/>
            <a:chExt cx="205" cy="206"/>
          </a:xfrm>
        </p:grpSpPr>
        <p:sp>
          <p:nvSpPr>
            <p:cNvPr id="538" name="Google Shape;538;p25"/>
            <p:cNvSpPr/>
            <p:nvPr/>
          </p:nvSpPr>
          <p:spPr>
            <a:xfrm>
              <a:off x="0" y="0"/>
              <a:ext cx="205" cy="206"/>
            </a:xfrm>
            <a:custGeom>
              <a:rect b="b" l="l" r="r" t="t"/>
              <a:pathLst>
                <a:path extrusionOk="0" h="206" w="205">
                  <a:moveTo>
                    <a:pt x="0" y="0"/>
                  </a:moveTo>
                  <a:lnTo>
                    <a:pt x="0" y="206"/>
                  </a:lnTo>
                  <a:lnTo>
                    <a:pt x="205" y="206"/>
                  </a:lnTo>
                  <a:lnTo>
                    <a:pt x="205" y="0"/>
                  </a:lnTo>
                  <a:lnTo>
                    <a:pt x="0" y="0"/>
                  </a:lnTo>
                  <a:close/>
                  <a:moveTo>
                    <a:pt x="188" y="188"/>
                  </a:moveTo>
                  <a:lnTo>
                    <a:pt x="17" y="188"/>
                  </a:lnTo>
                  <a:lnTo>
                    <a:pt x="17" y="17"/>
                  </a:lnTo>
                  <a:lnTo>
                    <a:pt x="188" y="17"/>
                  </a:lnTo>
                  <a:lnTo>
                    <a:pt x="188" y="18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9" name="Google Shape;539;p25"/>
            <p:cNvSpPr/>
            <p:nvPr/>
          </p:nvSpPr>
          <p:spPr>
            <a:xfrm>
              <a:off x="48" y="60"/>
              <a:ext cx="112" cy="90"/>
            </a:xfrm>
            <a:custGeom>
              <a:rect b="b" l="l" r="r" t="t"/>
              <a:pathLst>
                <a:path extrusionOk="0" h="90" w="112">
                  <a:moveTo>
                    <a:pt x="112" y="12"/>
                  </a:moveTo>
                  <a:lnTo>
                    <a:pt x="99" y="0"/>
                  </a:lnTo>
                  <a:lnTo>
                    <a:pt x="44" y="66"/>
                  </a:lnTo>
                  <a:lnTo>
                    <a:pt x="10" y="38"/>
                  </a:lnTo>
                  <a:lnTo>
                    <a:pt x="0" y="53"/>
                  </a:lnTo>
                  <a:lnTo>
                    <a:pt x="47" y="90"/>
                  </a:lnTo>
                  <a:lnTo>
                    <a:pt x="112" y="12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0" name="Google Shape;540;p25"/>
          <p:cNvGrpSpPr/>
          <p:nvPr/>
        </p:nvGrpSpPr>
        <p:grpSpPr>
          <a:xfrm>
            <a:off x="2641839" y="3436961"/>
            <a:ext cx="219048" cy="222222"/>
            <a:chOff x="0" y="0"/>
            <a:chExt cx="205" cy="208"/>
          </a:xfrm>
        </p:grpSpPr>
        <p:sp>
          <p:nvSpPr>
            <p:cNvPr id="541" name="Google Shape;541;p25"/>
            <p:cNvSpPr/>
            <p:nvPr/>
          </p:nvSpPr>
          <p:spPr>
            <a:xfrm>
              <a:off x="0" y="0"/>
              <a:ext cx="205" cy="208"/>
            </a:xfrm>
            <a:custGeom>
              <a:rect b="b" l="l" r="r" t="t"/>
              <a:pathLst>
                <a:path extrusionOk="0" h="141" w="140">
                  <a:moveTo>
                    <a:pt x="139" y="60"/>
                  </a:moveTo>
                  <a:cubicBezTo>
                    <a:pt x="139" y="58"/>
                    <a:pt x="138" y="56"/>
                    <a:pt x="136" y="55"/>
                  </a:cubicBezTo>
                  <a:cubicBezTo>
                    <a:pt x="125" y="51"/>
                    <a:pt x="125" y="51"/>
                    <a:pt x="125" y="51"/>
                  </a:cubicBezTo>
                  <a:cubicBezTo>
                    <a:pt x="124" y="50"/>
                    <a:pt x="123" y="48"/>
                    <a:pt x="122" y="46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8" y="34"/>
                    <a:pt x="128" y="31"/>
                    <a:pt x="127" y="29"/>
                  </a:cubicBezTo>
                  <a:cubicBezTo>
                    <a:pt x="123" y="24"/>
                    <a:pt x="117" y="19"/>
                    <a:pt x="112" y="14"/>
                  </a:cubicBezTo>
                  <a:cubicBezTo>
                    <a:pt x="110" y="13"/>
                    <a:pt x="108" y="13"/>
                    <a:pt x="106" y="14"/>
                  </a:cubicBezTo>
                  <a:cubicBezTo>
                    <a:pt x="95" y="19"/>
                    <a:pt x="95" y="19"/>
                    <a:pt x="95" y="19"/>
                  </a:cubicBezTo>
                  <a:cubicBezTo>
                    <a:pt x="93" y="18"/>
                    <a:pt x="91" y="17"/>
                    <a:pt x="90" y="17"/>
                  </a:cubicBezTo>
                  <a:cubicBezTo>
                    <a:pt x="86" y="6"/>
                    <a:pt x="86" y="6"/>
                    <a:pt x="86" y="6"/>
                  </a:cubicBezTo>
                  <a:cubicBezTo>
                    <a:pt x="85" y="4"/>
                    <a:pt x="83" y="2"/>
                    <a:pt x="81" y="2"/>
                  </a:cubicBezTo>
                  <a:cubicBezTo>
                    <a:pt x="73" y="0"/>
                    <a:pt x="67" y="0"/>
                    <a:pt x="60" y="2"/>
                  </a:cubicBezTo>
                  <a:cubicBezTo>
                    <a:pt x="58" y="2"/>
                    <a:pt x="56" y="4"/>
                    <a:pt x="55" y="6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49" y="17"/>
                    <a:pt x="47" y="18"/>
                    <a:pt x="46" y="19"/>
                  </a:cubicBezTo>
                  <a:cubicBezTo>
                    <a:pt x="35" y="14"/>
                    <a:pt x="35" y="14"/>
                    <a:pt x="35" y="14"/>
                  </a:cubicBezTo>
                  <a:cubicBezTo>
                    <a:pt x="33" y="13"/>
                    <a:pt x="31" y="13"/>
                    <a:pt x="29" y="14"/>
                  </a:cubicBezTo>
                  <a:cubicBezTo>
                    <a:pt x="23" y="19"/>
                    <a:pt x="18" y="24"/>
                    <a:pt x="14" y="29"/>
                  </a:cubicBezTo>
                  <a:cubicBezTo>
                    <a:pt x="13" y="31"/>
                    <a:pt x="12" y="34"/>
                    <a:pt x="13" y="36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8" y="48"/>
                    <a:pt x="17" y="50"/>
                    <a:pt x="16" y="51"/>
                  </a:cubicBezTo>
                  <a:cubicBezTo>
                    <a:pt x="5" y="55"/>
                    <a:pt x="5" y="55"/>
                    <a:pt x="5" y="55"/>
                  </a:cubicBezTo>
                  <a:cubicBezTo>
                    <a:pt x="3" y="56"/>
                    <a:pt x="2" y="58"/>
                    <a:pt x="1" y="60"/>
                  </a:cubicBezTo>
                  <a:cubicBezTo>
                    <a:pt x="1" y="64"/>
                    <a:pt x="0" y="67"/>
                    <a:pt x="0" y="71"/>
                  </a:cubicBezTo>
                  <a:cubicBezTo>
                    <a:pt x="0" y="74"/>
                    <a:pt x="1" y="77"/>
                    <a:pt x="1" y="81"/>
                  </a:cubicBezTo>
                  <a:cubicBezTo>
                    <a:pt x="2" y="84"/>
                    <a:pt x="3" y="85"/>
                    <a:pt x="5" y="86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7" y="92"/>
                    <a:pt x="18" y="94"/>
                    <a:pt x="18" y="95"/>
                  </a:cubicBezTo>
                  <a:cubicBezTo>
                    <a:pt x="13" y="106"/>
                    <a:pt x="13" y="106"/>
                    <a:pt x="13" y="106"/>
                  </a:cubicBezTo>
                  <a:cubicBezTo>
                    <a:pt x="12" y="108"/>
                    <a:pt x="13" y="110"/>
                    <a:pt x="14" y="112"/>
                  </a:cubicBezTo>
                  <a:cubicBezTo>
                    <a:pt x="18" y="118"/>
                    <a:pt x="23" y="123"/>
                    <a:pt x="29" y="127"/>
                  </a:cubicBezTo>
                  <a:cubicBezTo>
                    <a:pt x="31" y="128"/>
                    <a:pt x="33" y="129"/>
                    <a:pt x="35" y="128"/>
                  </a:cubicBezTo>
                  <a:cubicBezTo>
                    <a:pt x="46" y="123"/>
                    <a:pt x="46" y="123"/>
                    <a:pt x="46" y="123"/>
                  </a:cubicBezTo>
                  <a:cubicBezTo>
                    <a:pt x="47" y="124"/>
                    <a:pt x="49" y="124"/>
                    <a:pt x="51" y="125"/>
                  </a:cubicBezTo>
                  <a:cubicBezTo>
                    <a:pt x="55" y="136"/>
                    <a:pt x="55" y="136"/>
                    <a:pt x="55" y="136"/>
                  </a:cubicBezTo>
                  <a:cubicBezTo>
                    <a:pt x="56" y="138"/>
                    <a:pt x="58" y="140"/>
                    <a:pt x="60" y="140"/>
                  </a:cubicBezTo>
                  <a:cubicBezTo>
                    <a:pt x="64" y="140"/>
                    <a:pt x="67" y="141"/>
                    <a:pt x="70" y="141"/>
                  </a:cubicBezTo>
                  <a:cubicBezTo>
                    <a:pt x="74" y="141"/>
                    <a:pt x="77" y="140"/>
                    <a:pt x="81" y="140"/>
                  </a:cubicBezTo>
                  <a:cubicBezTo>
                    <a:pt x="83" y="140"/>
                    <a:pt x="85" y="138"/>
                    <a:pt x="86" y="136"/>
                  </a:cubicBezTo>
                  <a:cubicBezTo>
                    <a:pt x="90" y="125"/>
                    <a:pt x="90" y="125"/>
                    <a:pt x="90" y="125"/>
                  </a:cubicBezTo>
                  <a:cubicBezTo>
                    <a:pt x="91" y="124"/>
                    <a:pt x="93" y="124"/>
                    <a:pt x="95" y="123"/>
                  </a:cubicBezTo>
                  <a:cubicBezTo>
                    <a:pt x="106" y="128"/>
                    <a:pt x="106" y="128"/>
                    <a:pt x="106" y="128"/>
                  </a:cubicBezTo>
                  <a:cubicBezTo>
                    <a:pt x="108" y="129"/>
                    <a:pt x="110" y="128"/>
                    <a:pt x="112" y="127"/>
                  </a:cubicBezTo>
                  <a:cubicBezTo>
                    <a:pt x="117" y="123"/>
                    <a:pt x="123" y="118"/>
                    <a:pt x="127" y="112"/>
                  </a:cubicBezTo>
                  <a:cubicBezTo>
                    <a:pt x="128" y="110"/>
                    <a:pt x="128" y="108"/>
                    <a:pt x="127" y="106"/>
                  </a:cubicBezTo>
                  <a:cubicBezTo>
                    <a:pt x="122" y="95"/>
                    <a:pt x="122" y="95"/>
                    <a:pt x="122" y="95"/>
                  </a:cubicBezTo>
                  <a:cubicBezTo>
                    <a:pt x="123" y="94"/>
                    <a:pt x="124" y="92"/>
                    <a:pt x="125" y="90"/>
                  </a:cubicBezTo>
                  <a:cubicBezTo>
                    <a:pt x="136" y="86"/>
                    <a:pt x="136" y="86"/>
                    <a:pt x="136" y="86"/>
                  </a:cubicBezTo>
                  <a:cubicBezTo>
                    <a:pt x="138" y="85"/>
                    <a:pt x="139" y="84"/>
                    <a:pt x="139" y="81"/>
                  </a:cubicBezTo>
                  <a:cubicBezTo>
                    <a:pt x="140" y="77"/>
                    <a:pt x="140" y="74"/>
                    <a:pt x="140" y="71"/>
                  </a:cubicBezTo>
                  <a:cubicBezTo>
                    <a:pt x="140" y="67"/>
                    <a:pt x="140" y="64"/>
                    <a:pt x="139" y="60"/>
                  </a:cubicBezTo>
                  <a:close/>
                  <a:moveTo>
                    <a:pt x="128" y="76"/>
                  </a:moveTo>
                  <a:cubicBezTo>
                    <a:pt x="118" y="80"/>
                    <a:pt x="118" y="80"/>
                    <a:pt x="118" y="80"/>
                  </a:cubicBezTo>
                  <a:cubicBezTo>
                    <a:pt x="116" y="80"/>
                    <a:pt x="115" y="82"/>
                    <a:pt x="114" y="84"/>
                  </a:cubicBezTo>
                  <a:cubicBezTo>
                    <a:pt x="113" y="87"/>
                    <a:pt x="112" y="90"/>
                    <a:pt x="110" y="92"/>
                  </a:cubicBezTo>
                  <a:cubicBezTo>
                    <a:pt x="109" y="94"/>
                    <a:pt x="109" y="96"/>
                    <a:pt x="110" y="9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3" y="111"/>
                    <a:pt x="110" y="113"/>
                    <a:pt x="107" y="115"/>
                  </a:cubicBezTo>
                  <a:cubicBezTo>
                    <a:pt x="98" y="111"/>
                    <a:pt x="98" y="111"/>
                    <a:pt x="98" y="111"/>
                  </a:cubicBezTo>
                  <a:cubicBezTo>
                    <a:pt x="96" y="110"/>
                    <a:pt x="94" y="110"/>
                    <a:pt x="92" y="111"/>
                  </a:cubicBezTo>
                  <a:cubicBezTo>
                    <a:pt x="89" y="112"/>
                    <a:pt x="86" y="113"/>
                    <a:pt x="83" y="114"/>
                  </a:cubicBezTo>
                  <a:cubicBezTo>
                    <a:pt x="81" y="115"/>
                    <a:pt x="80" y="116"/>
                    <a:pt x="79" y="118"/>
                  </a:cubicBezTo>
                  <a:cubicBezTo>
                    <a:pt x="76" y="128"/>
                    <a:pt x="76" y="128"/>
                    <a:pt x="76" y="128"/>
                  </a:cubicBezTo>
                  <a:cubicBezTo>
                    <a:pt x="72" y="129"/>
                    <a:pt x="69" y="129"/>
                    <a:pt x="65" y="12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6"/>
                    <a:pt x="59" y="115"/>
                    <a:pt x="57" y="114"/>
                  </a:cubicBezTo>
                  <a:cubicBezTo>
                    <a:pt x="54" y="113"/>
                    <a:pt x="51" y="112"/>
                    <a:pt x="49" y="111"/>
                  </a:cubicBezTo>
                  <a:cubicBezTo>
                    <a:pt x="47" y="110"/>
                    <a:pt x="45" y="110"/>
                    <a:pt x="43" y="111"/>
                  </a:cubicBezTo>
                  <a:cubicBezTo>
                    <a:pt x="33" y="115"/>
                    <a:pt x="33" y="115"/>
                    <a:pt x="33" y="115"/>
                  </a:cubicBezTo>
                  <a:cubicBezTo>
                    <a:pt x="31" y="113"/>
                    <a:pt x="28" y="111"/>
                    <a:pt x="26" y="108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6"/>
                    <a:pt x="31" y="94"/>
                    <a:pt x="30" y="92"/>
                  </a:cubicBezTo>
                  <a:cubicBezTo>
                    <a:pt x="29" y="90"/>
                    <a:pt x="28" y="87"/>
                    <a:pt x="27" y="84"/>
                  </a:cubicBezTo>
                  <a:cubicBezTo>
                    <a:pt x="26" y="82"/>
                    <a:pt x="25" y="80"/>
                    <a:pt x="23" y="80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2" y="74"/>
                    <a:pt x="12" y="72"/>
                    <a:pt x="12" y="71"/>
                  </a:cubicBezTo>
                  <a:cubicBezTo>
                    <a:pt x="12" y="69"/>
                    <a:pt x="12" y="67"/>
                    <a:pt x="13" y="65"/>
                  </a:cubicBezTo>
                  <a:cubicBezTo>
                    <a:pt x="23" y="62"/>
                    <a:pt x="23" y="62"/>
                    <a:pt x="23" y="62"/>
                  </a:cubicBezTo>
                  <a:cubicBezTo>
                    <a:pt x="25" y="61"/>
                    <a:pt x="26" y="60"/>
                    <a:pt x="27" y="58"/>
                  </a:cubicBezTo>
                  <a:cubicBezTo>
                    <a:pt x="28" y="55"/>
                    <a:pt x="29" y="52"/>
                    <a:pt x="30" y="49"/>
                  </a:cubicBezTo>
                  <a:cubicBezTo>
                    <a:pt x="31" y="47"/>
                    <a:pt x="31" y="45"/>
                    <a:pt x="31" y="44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8" y="31"/>
                    <a:pt x="31" y="28"/>
                    <a:pt x="33" y="26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5" y="32"/>
                    <a:pt x="47" y="32"/>
                    <a:pt x="49" y="31"/>
                  </a:cubicBezTo>
                  <a:cubicBezTo>
                    <a:pt x="51" y="29"/>
                    <a:pt x="54" y="28"/>
                    <a:pt x="57" y="27"/>
                  </a:cubicBezTo>
                  <a:cubicBezTo>
                    <a:pt x="59" y="27"/>
                    <a:pt x="61" y="25"/>
                    <a:pt x="61" y="2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9" y="13"/>
                    <a:pt x="72" y="13"/>
                    <a:pt x="76" y="13"/>
                  </a:cubicBezTo>
                  <a:cubicBezTo>
                    <a:pt x="79" y="23"/>
                    <a:pt x="79" y="23"/>
                    <a:pt x="79" y="23"/>
                  </a:cubicBezTo>
                  <a:cubicBezTo>
                    <a:pt x="80" y="25"/>
                    <a:pt x="81" y="27"/>
                    <a:pt x="83" y="27"/>
                  </a:cubicBezTo>
                  <a:cubicBezTo>
                    <a:pt x="86" y="28"/>
                    <a:pt x="89" y="29"/>
                    <a:pt x="92" y="31"/>
                  </a:cubicBezTo>
                  <a:cubicBezTo>
                    <a:pt x="94" y="32"/>
                    <a:pt x="96" y="32"/>
                    <a:pt x="98" y="31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10" y="28"/>
                    <a:pt x="113" y="31"/>
                    <a:pt x="115" y="34"/>
                  </a:cubicBezTo>
                  <a:cubicBezTo>
                    <a:pt x="110" y="44"/>
                    <a:pt x="110" y="44"/>
                    <a:pt x="110" y="44"/>
                  </a:cubicBezTo>
                  <a:cubicBezTo>
                    <a:pt x="109" y="45"/>
                    <a:pt x="109" y="47"/>
                    <a:pt x="110" y="49"/>
                  </a:cubicBezTo>
                  <a:cubicBezTo>
                    <a:pt x="112" y="52"/>
                    <a:pt x="113" y="55"/>
                    <a:pt x="114" y="58"/>
                  </a:cubicBezTo>
                  <a:cubicBezTo>
                    <a:pt x="115" y="60"/>
                    <a:pt x="116" y="61"/>
                    <a:pt x="118" y="62"/>
                  </a:cubicBezTo>
                  <a:cubicBezTo>
                    <a:pt x="128" y="65"/>
                    <a:pt x="128" y="65"/>
                    <a:pt x="128" y="65"/>
                  </a:cubicBezTo>
                  <a:cubicBezTo>
                    <a:pt x="128" y="67"/>
                    <a:pt x="128" y="69"/>
                    <a:pt x="128" y="71"/>
                  </a:cubicBezTo>
                  <a:cubicBezTo>
                    <a:pt x="128" y="72"/>
                    <a:pt x="128" y="74"/>
                    <a:pt x="128" y="76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2" name="Google Shape;542;p25"/>
            <p:cNvSpPr/>
            <p:nvPr/>
          </p:nvSpPr>
          <p:spPr>
            <a:xfrm>
              <a:off x="63" y="62"/>
              <a:ext cx="81" cy="81"/>
            </a:xfrm>
            <a:custGeom>
              <a:rect b="b" l="l" r="r" t="t"/>
              <a:pathLst>
                <a:path extrusionOk="0" h="55" w="55">
                  <a:moveTo>
                    <a:pt x="27" y="0"/>
                  </a:moveTo>
                  <a:cubicBezTo>
                    <a:pt x="12" y="0"/>
                    <a:pt x="0" y="12"/>
                    <a:pt x="0" y="27"/>
                  </a:cubicBezTo>
                  <a:cubicBezTo>
                    <a:pt x="0" y="43"/>
                    <a:pt x="12" y="55"/>
                    <a:pt x="27" y="55"/>
                  </a:cubicBezTo>
                  <a:cubicBezTo>
                    <a:pt x="43" y="55"/>
                    <a:pt x="55" y="43"/>
                    <a:pt x="55" y="27"/>
                  </a:cubicBezTo>
                  <a:cubicBezTo>
                    <a:pt x="55" y="12"/>
                    <a:pt x="43" y="0"/>
                    <a:pt x="27" y="0"/>
                  </a:cubicBezTo>
                  <a:close/>
                  <a:moveTo>
                    <a:pt x="27" y="43"/>
                  </a:moveTo>
                  <a:cubicBezTo>
                    <a:pt x="19" y="43"/>
                    <a:pt x="12" y="36"/>
                    <a:pt x="12" y="27"/>
                  </a:cubicBezTo>
                  <a:cubicBezTo>
                    <a:pt x="12" y="19"/>
                    <a:pt x="19" y="12"/>
                    <a:pt x="27" y="12"/>
                  </a:cubicBezTo>
                  <a:cubicBezTo>
                    <a:pt x="36" y="12"/>
                    <a:pt x="43" y="19"/>
                    <a:pt x="43" y="27"/>
                  </a:cubicBezTo>
                  <a:cubicBezTo>
                    <a:pt x="43" y="36"/>
                    <a:pt x="36" y="43"/>
                    <a:pt x="27" y="4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3" name="Google Shape;543;p25"/>
          <p:cNvGrpSpPr/>
          <p:nvPr/>
        </p:nvGrpSpPr>
        <p:grpSpPr>
          <a:xfrm>
            <a:off x="6292638" y="1575054"/>
            <a:ext cx="219048" cy="219048"/>
            <a:chOff x="0" y="0"/>
            <a:chExt cx="205" cy="207"/>
          </a:xfrm>
        </p:grpSpPr>
        <p:sp>
          <p:nvSpPr>
            <p:cNvPr id="544" name="Google Shape;544;p25"/>
            <p:cNvSpPr/>
            <p:nvPr/>
          </p:nvSpPr>
          <p:spPr>
            <a:xfrm>
              <a:off x="0" y="0"/>
              <a:ext cx="205" cy="207"/>
            </a:xfrm>
            <a:custGeom>
              <a:rect b="b" l="l" r="r" t="t"/>
              <a:pathLst>
                <a:path extrusionOk="0" h="140" w="140">
                  <a:moveTo>
                    <a:pt x="70" y="140"/>
                  </a:moveTo>
                  <a:cubicBezTo>
                    <a:pt x="32" y="140"/>
                    <a:pt x="0" y="109"/>
                    <a:pt x="0" y="70"/>
                  </a:cubicBezTo>
                  <a:cubicBezTo>
                    <a:pt x="0" y="32"/>
                    <a:pt x="32" y="0"/>
                    <a:pt x="70" y="0"/>
                  </a:cubicBezTo>
                  <a:cubicBezTo>
                    <a:pt x="109" y="0"/>
                    <a:pt x="140" y="32"/>
                    <a:pt x="140" y="70"/>
                  </a:cubicBezTo>
                  <a:cubicBezTo>
                    <a:pt x="140" y="109"/>
                    <a:pt x="109" y="140"/>
                    <a:pt x="70" y="140"/>
                  </a:cubicBezTo>
                  <a:close/>
                  <a:moveTo>
                    <a:pt x="70" y="12"/>
                  </a:moveTo>
                  <a:cubicBezTo>
                    <a:pt x="38" y="12"/>
                    <a:pt x="12" y="38"/>
                    <a:pt x="12" y="70"/>
                  </a:cubicBezTo>
                  <a:cubicBezTo>
                    <a:pt x="12" y="102"/>
                    <a:pt x="38" y="128"/>
                    <a:pt x="70" y="128"/>
                  </a:cubicBezTo>
                  <a:cubicBezTo>
                    <a:pt x="102" y="128"/>
                    <a:pt x="128" y="102"/>
                    <a:pt x="128" y="70"/>
                  </a:cubicBezTo>
                  <a:cubicBezTo>
                    <a:pt x="128" y="38"/>
                    <a:pt x="102" y="12"/>
                    <a:pt x="70" y="12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5" name="Google Shape;545;p25"/>
            <p:cNvSpPr/>
            <p:nvPr/>
          </p:nvSpPr>
          <p:spPr>
            <a:xfrm>
              <a:off x="94" y="40"/>
              <a:ext cx="63" cy="72"/>
            </a:xfrm>
            <a:custGeom>
              <a:rect b="b" l="l" r="r" t="t"/>
              <a:pathLst>
                <a:path extrusionOk="0" h="49" w="43">
                  <a:moveTo>
                    <a:pt x="37" y="49"/>
                  </a:moveTo>
                  <a:cubicBezTo>
                    <a:pt x="6" y="49"/>
                    <a:pt x="6" y="49"/>
                    <a:pt x="6" y="49"/>
                  </a:cubicBezTo>
                  <a:cubicBezTo>
                    <a:pt x="3" y="49"/>
                    <a:pt x="0" y="46"/>
                    <a:pt x="0" y="4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" y="0"/>
                    <a:pt x="12" y="3"/>
                    <a:pt x="12" y="6"/>
                  </a:cubicBezTo>
                  <a:cubicBezTo>
                    <a:pt x="12" y="37"/>
                    <a:pt x="12" y="37"/>
                    <a:pt x="12" y="37"/>
                  </a:cubicBezTo>
                  <a:cubicBezTo>
                    <a:pt x="37" y="37"/>
                    <a:pt x="37" y="37"/>
                    <a:pt x="37" y="37"/>
                  </a:cubicBezTo>
                  <a:cubicBezTo>
                    <a:pt x="40" y="37"/>
                    <a:pt x="43" y="40"/>
                    <a:pt x="43" y="43"/>
                  </a:cubicBezTo>
                  <a:cubicBezTo>
                    <a:pt x="43" y="46"/>
                    <a:pt x="40" y="49"/>
                    <a:pt x="37" y="49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46" name="Google Shape;546;p25"/>
          <p:cNvSpPr txBox="1"/>
          <p:nvPr/>
        </p:nvSpPr>
        <p:spPr>
          <a:xfrm>
            <a:off x="846999" y="1443089"/>
            <a:ext cx="1728161" cy="31546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Send</a:t>
            </a:r>
            <a:endParaRPr b="1" sz="16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7" name="Google Shape;547;p25"/>
          <p:cNvSpPr txBox="1"/>
          <p:nvPr/>
        </p:nvSpPr>
        <p:spPr>
          <a:xfrm>
            <a:off x="846999" y="1824867"/>
            <a:ext cx="1728161" cy="117723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We use well-known development methodologies to create a customized</a:t>
            </a:r>
            <a:endParaRPr sz="1200">
              <a:solidFill>
                <a:srgbClr val="595959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48" name="Google Shape;548;p25"/>
          <p:cNvSpPr txBox="1"/>
          <p:nvPr/>
        </p:nvSpPr>
        <p:spPr>
          <a:xfrm>
            <a:off x="846999" y="3298983"/>
            <a:ext cx="1728161" cy="31546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Signature</a:t>
            </a:r>
            <a:endParaRPr b="1" sz="16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9" name="Google Shape;549;p25"/>
          <p:cNvSpPr txBox="1"/>
          <p:nvPr/>
        </p:nvSpPr>
        <p:spPr>
          <a:xfrm>
            <a:off x="846999" y="3680761"/>
            <a:ext cx="1728161" cy="114460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This allows us to achieve high quality outcomes and full transparency towards.</a:t>
            </a:r>
            <a:endParaRPr sz="1200">
              <a:solidFill>
                <a:srgbClr val="595959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50" name="Google Shape;550;p25"/>
          <p:cNvSpPr txBox="1"/>
          <p:nvPr/>
        </p:nvSpPr>
        <p:spPr>
          <a:xfrm>
            <a:off x="6529826" y="1443089"/>
            <a:ext cx="1728161" cy="31546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Share</a:t>
            </a:r>
            <a:endParaRPr b="1" sz="16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1" name="Google Shape;551;p25"/>
          <p:cNvSpPr txBox="1"/>
          <p:nvPr/>
        </p:nvSpPr>
        <p:spPr>
          <a:xfrm>
            <a:off x="6529826" y="1824867"/>
            <a:ext cx="1728161" cy="117723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We use well-known development methodologies to create a customized </a:t>
            </a:r>
            <a:endParaRPr sz="1200">
              <a:solidFill>
                <a:srgbClr val="595959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52" name="Google Shape;552;p25"/>
          <p:cNvSpPr txBox="1"/>
          <p:nvPr/>
        </p:nvSpPr>
        <p:spPr>
          <a:xfrm>
            <a:off x="6529826" y="3298983"/>
            <a:ext cx="1728161" cy="31546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Skills</a:t>
            </a:r>
            <a:endParaRPr b="1" sz="16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3" name="Google Shape;553;p25"/>
          <p:cNvSpPr txBox="1"/>
          <p:nvPr/>
        </p:nvSpPr>
        <p:spPr>
          <a:xfrm>
            <a:off x="6529826" y="3680761"/>
            <a:ext cx="1728161" cy="114460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This allows us to achieve high quality outcomes and full transparency towards.</a:t>
            </a:r>
            <a:endParaRPr sz="1200">
              <a:solidFill>
                <a:srgbClr val="595959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grpSp>
        <p:nvGrpSpPr>
          <p:cNvPr id="554" name="Google Shape;554;p25"/>
          <p:cNvGrpSpPr/>
          <p:nvPr/>
        </p:nvGrpSpPr>
        <p:grpSpPr>
          <a:xfrm>
            <a:off x="293117" y="196803"/>
            <a:ext cx="1891879" cy="461665"/>
            <a:chOff x="585861" y="258195"/>
            <a:chExt cx="2522504" cy="615553"/>
          </a:xfrm>
        </p:grpSpPr>
        <p:sp>
          <p:nvSpPr>
            <p:cNvPr id="555" name="Google Shape;555;p25"/>
            <p:cNvSpPr txBox="1"/>
            <p:nvPr/>
          </p:nvSpPr>
          <p:spPr>
            <a:xfrm>
              <a:off x="738316" y="258195"/>
              <a:ext cx="2370049" cy="6155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Comparison</a:t>
              </a:r>
              <a:endParaRPr b="1" sz="24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6" name="Google Shape;556;p25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00B0F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0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1" name="Google Shape;561;p26"/>
          <p:cNvGrpSpPr/>
          <p:nvPr/>
        </p:nvGrpSpPr>
        <p:grpSpPr>
          <a:xfrm>
            <a:off x="3353164" y="810000"/>
            <a:ext cx="2462249" cy="2462249"/>
            <a:chOff x="5625805" y="4427460"/>
            <a:chExt cx="1766445" cy="1766445"/>
          </a:xfrm>
        </p:grpSpPr>
        <p:sp>
          <p:nvSpPr>
            <p:cNvPr id="562" name="Google Shape;562;p26"/>
            <p:cNvSpPr txBox="1"/>
            <p:nvPr/>
          </p:nvSpPr>
          <p:spPr>
            <a:xfrm>
              <a:off x="6641266" y="4954902"/>
              <a:ext cx="691387" cy="7286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6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03</a:t>
              </a:r>
              <a:endParaRPr b="1" sz="6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3" name="Google Shape;563;p26"/>
            <p:cNvSpPr/>
            <p:nvPr/>
          </p:nvSpPr>
          <p:spPr>
            <a:xfrm rot="2700000">
              <a:off x="5884495" y="4686150"/>
              <a:ext cx="1249065" cy="1249065"/>
            </a:xfrm>
            <a:prstGeom prst="arc">
              <a:avLst>
                <a:gd fmla="val 20887794" name="adj1"/>
                <a:gd fmla="val 16988131" name="adj2"/>
              </a:avLst>
            </a:prstGeom>
            <a:noFill/>
            <a:ln cap="flat" cmpd="sng" w="9525">
              <a:solidFill>
                <a:srgbClr val="00B0F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8C86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4" name="Google Shape;564;p26"/>
            <p:cNvSpPr/>
            <p:nvPr/>
          </p:nvSpPr>
          <p:spPr>
            <a:xfrm>
              <a:off x="5807955" y="4605844"/>
              <a:ext cx="1402144" cy="1402144"/>
            </a:xfrm>
            <a:prstGeom prst="chord">
              <a:avLst>
                <a:gd fmla="val 4720851" name="adj1"/>
                <a:gd fmla="val 11040325" name="adj2"/>
              </a:avLst>
            </a:prstGeom>
            <a:solidFill>
              <a:srgbClr val="00B0F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8C86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65" name="Google Shape;565;p26"/>
          <p:cNvSpPr/>
          <p:nvPr/>
        </p:nvSpPr>
        <p:spPr>
          <a:xfrm>
            <a:off x="3172691" y="3163483"/>
            <a:ext cx="3034145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D7D31"/>
              </a:buClr>
              <a:buSzPts val="3000"/>
              <a:buFont typeface="Arial"/>
              <a:buNone/>
            </a:pPr>
            <a:r>
              <a:rPr b="1" lang="tr-TR" sz="3000">
                <a:solidFill>
                  <a:srgbClr val="ED7D31"/>
                </a:solidFill>
                <a:latin typeface="Calibri"/>
                <a:ea typeface="Calibri"/>
                <a:cs typeface="Calibri"/>
                <a:sym typeface="Calibri"/>
              </a:rPr>
              <a:t>COMMISSION</a:t>
            </a:r>
            <a:endParaRPr b="1" sz="3000">
              <a:solidFill>
                <a:srgbClr val="ED7D3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66" name="Google Shape;566;p26"/>
          <p:cNvCxnSpPr/>
          <p:nvPr/>
        </p:nvCxnSpPr>
        <p:spPr>
          <a:xfrm>
            <a:off x="1907704" y="3440482"/>
            <a:ext cx="136815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567" name="Google Shape;567;p26"/>
          <p:cNvCxnSpPr/>
          <p:nvPr/>
        </p:nvCxnSpPr>
        <p:spPr>
          <a:xfrm>
            <a:off x="6084168" y="3440482"/>
            <a:ext cx="1296144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1" name="Shape 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27"/>
          <p:cNvSpPr/>
          <p:nvPr/>
        </p:nvSpPr>
        <p:spPr>
          <a:xfrm rot="8763501">
            <a:off x="3886993" y="2483732"/>
            <a:ext cx="1196032" cy="1383872"/>
          </a:xfrm>
          <a:custGeom>
            <a:rect b="b" l="l" r="r" t="t"/>
            <a:pathLst>
              <a:path extrusionOk="0" h="1333073" w="1152128">
                <a:moveTo>
                  <a:pt x="576064" y="0"/>
                </a:moveTo>
                <a:lnTo>
                  <a:pt x="687529" y="192182"/>
                </a:lnTo>
                <a:cubicBezTo>
                  <a:pt x="952381" y="243689"/>
                  <a:pt x="1152128" y="477023"/>
                  <a:pt x="1152128" y="757009"/>
                </a:cubicBezTo>
                <a:cubicBezTo>
                  <a:pt x="1152128" y="1075160"/>
                  <a:pt x="894215" y="1333073"/>
                  <a:pt x="576064" y="1333073"/>
                </a:cubicBezTo>
                <a:cubicBezTo>
                  <a:pt x="257913" y="1333073"/>
                  <a:pt x="0" y="1075160"/>
                  <a:pt x="0" y="757009"/>
                </a:cubicBezTo>
                <a:cubicBezTo>
                  <a:pt x="0" y="477023"/>
                  <a:pt x="199747" y="243689"/>
                  <a:pt x="464599" y="192182"/>
                </a:cubicBezTo>
                <a:close/>
              </a:path>
            </a:pathLst>
          </a:custGeom>
          <a:gradFill>
            <a:gsLst>
              <a:gs pos="0">
                <a:srgbClr val="FEFEFE"/>
              </a:gs>
              <a:gs pos="47000">
                <a:srgbClr val="F5F5F5"/>
              </a:gs>
              <a:gs pos="100000">
                <a:srgbClr val="FEFEFE"/>
              </a:gs>
            </a:gsLst>
            <a:lin ang="18900000" scaled="0"/>
          </a:gradFill>
          <a:ln>
            <a:noFill/>
          </a:ln>
          <a:effectLst>
            <a:outerShdw blurRad="228600" rotWithShape="0" algn="tl" dir="2700000" dist="114300">
              <a:srgbClr val="000000">
                <a:alpha val="24705"/>
              </a:srgbClr>
            </a:outerShdw>
          </a:effectLst>
        </p:spPr>
        <p:txBody>
          <a:bodyPr anchorCtr="0" anchor="t" bIns="30550" lIns="61100" spcFirstLastPara="1" rIns="61100" wrap="square" tIns="305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3" name="Google Shape;573;p27"/>
          <p:cNvSpPr/>
          <p:nvPr/>
        </p:nvSpPr>
        <p:spPr>
          <a:xfrm>
            <a:off x="3934796" y="2593973"/>
            <a:ext cx="1022222" cy="102222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4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4" name="Google Shape;574;p27"/>
          <p:cNvSpPr/>
          <p:nvPr/>
        </p:nvSpPr>
        <p:spPr>
          <a:xfrm rot="-5125425">
            <a:off x="3536262" y="1357471"/>
            <a:ext cx="1196032" cy="1383872"/>
          </a:xfrm>
          <a:custGeom>
            <a:rect b="b" l="l" r="r" t="t"/>
            <a:pathLst>
              <a:path extrusionOk="0" h="1333073" w="1152128">
                <a:moveTo>
                  <a:pt x="576064" y="0"/>
                </a:moveTo>
                <a:lnTo>
                  <a:pt x="687529" y="192182"/>
                </a:lnTo>
                <a:cubicBezTo>
                  <a:pt x="952381" y="243689"/>
                  <a:pt x="1152128" y="477023"/>
                  <a:pt x="1152128" y="757009"/>
                </a:cubicBezTo>
                <a:cubicBezTo>
                  <a:pt x="1152128" y="1075160"/>
                  <a:pt x="894215" y="1333073"/>
                  <a:pt x="576064" y="1333073"/>
                </a:cubicBezTo>
                <a:cubicBezTo>
                  <a:pt x="257913" y="1333073"/>
                  <a:pt x="0" y="1075160"/>
                  <a:pt x="0" y="757009"/>
                </a:cubicBezTo>
                <a:cubicBezTo>
                  <a:pt x="0" y="477023"/>
                  <a:pt x="199747" y="243689"/>
                  <a:pt x="464599" y="192182"/>
                </a:cubicBezTo>
                <a:close/>
              </a:path>
            </a:pathLst>
          </a:custGeom>
          <a:gradFill>
            <a:gsLst>
              <a:gs pos="0">
                <a:srgbClr val="FEFEFE"/>
              </a:gs>
              <a:gs pos="47000">
                <a:srgbClr val="F5F5F5"/>
              </a:gs>
              <a:gs pos="100000">
                <a:srgbClr val="FEFEFE"/>
              </a:gs>
            </a:gsLst>
            <a:lin ang="18900000" scaled="0"/>
          </a:gradFill>
          <a:ln>
            <a:noFill/>
          </a:ln>
          <a:effectLst>
            <a:outerShdw blurRad="228600" rotWithShape="0" algn="tl" dir="2700000" dist="114300">
              <a:srgbClr val="000000">
                <a:alpha val="24705"/>
              </a:srgbClr>
            </a:outerShdw>
          </a:effectLst>
        </p:spPr>
        <p:txBody>
          <a:bodyPr anchorCtr="0" anchor="t" bIns="30550" lIns="61100" spcFirstLastPara="1" rIns="61100" wrap="square" tIns="305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5" name="Google Shape;575;p27"/>
          <p:cNvSpPr/>
          <p:nvPr/>
        </p:nvSpPr>
        <p:spPr>
          <a:xfrm>
            <a:off x="3722571" y="1549407"/>
            <a:ext cx="1022222" cy="102222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4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6" name="Google Shape;576;p27"/>
          <p:cNvSpPr/>
          <p:nvPr/>
        </p:nvSpPr>
        <p:spPr>
          <a:xfrm rot="3036074">
            <a:off x="4652297" y="1643404"/>
            <a:ext cx="1196032" cy="1383872"/>
          </a:xfrm>
          <a:custGeom>
            <a:rect b="b" l="l" r="r" t="t"/>
            <a:pathLst>
              <a:path extrusionOk="0" h="1333073" w="1152128">
                <a:moveTo>
                  <a:pt x="576064" y="0"/>
                </a:moveTo>
                <a:lnTo>
                  <a:pt x="687529" y="192182"/>
                </a:lnTo>
                <a:cubicBezTo>
                  <a:pt x="952381" y="243689"/>
                  <a:pt x="1152128" y="477023"/>
                  <a:pt x="1152128" y="757009"/>
                </a:cubicBezTo>
                <a:cubicBezTo>
                  <a:pt x="1152128" y="1075160"/>
                  <a:pt x="894215" y="1333073"/>
                  <a:pt x="576064" y="1333073"/>
                </a:cubicBezTo>
                <a:cubicBezTo>
                  <a:pt x="257913" y="1333073"/>
                  <a:pt x="0" y="1075160"/>
                  <a:pt x="0" y="757009"/>
                </a:cubicBezTo>
                <a:cubicBezTo>
                  <a:pt x="0" y="477023"/>
                  <a:pt x="199747" y="243689"/>
                  <a:pt x="464599" y="192182"/>
                </a:cubicBezTo>
                <a:close/>
              </a:path>
            </a:pathLst>
          </a:custGeom>
          <a:gradFill>
            <a:gsLst>
              <a:gs pos="0">
                <a:srgbClr val="FEFEFE"/>
              </a:gs>
              <a:gs pos="47000">
                <a:srgbClr val="F5F5F5"/>
              </a:gs>
              <a:gs pos="100000">
                <a:srgbClr val="FEFEFE"/>
              </a:gs>
            </a:gsLst>
            <a:lin ang="18900000" scaled="0"/>
          </a:gradFill>
          <a:ln>
            <a:noFill/>
          </a:ln>
          <a:effectLst>
            <a:outerShdw blurRad="228600" rotWithShape="0" algn="tl" dir="2700000" dist="114300">
              <a:srgbClr val="000000">
                <a:alpha val="24705"/>
              </a:srgbClr>
            </a:outerShdw>
          </a:effectLst>
        </p:spPr>
        <p:txBody>
          <a:bodyPr anchorCtr="0" anchor="t" bIns="30550" lIns="61100" spcFirstLastPara="1" rIns="61100" wrap="square" tIns="305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7" name="Google Shape;577;p27"/>
          <p:cNvSpPr/>
          <p:nvPr/>
        </p:nvSpPr>
        <p:spPr>
          <a:xfrm>
            <a:off x="4676488" y="1889440"/>
            <a:ext cx="1022222" cy="102222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4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8" name="Google Shape;578;p27"/>
          <p:cNvSpPr txBox="1"/>
          <p:nvPr/>
        </p:nvSpPr>
        <p:spPr>
          <a:xfrm>
            <a:off x="4847716" y="2181763"/>
            <a:ext cx="724211" cy="41535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Add</a:t>
            </a:r>
            <a:endParaRPr b="1" sz="16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9" name="Google Shape;579;p27"/>
          <p:cNvSpPr txBox="1"/>
          <p:nvPr/>
        </p:nvSpPr>
        <p:spPr>
          <a:xfrm>
            <a:off x="4090727" y="2860514"/>
            <a:ext cx="724211" cy="41535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Advise</a:t>
            </a:r>
            <a:endParaRPr b="1" sz="16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0" name="Google Shape;580;p27"/>
          <p:cNvSpPr txBox="1"/>
          <p:nvPr/>
        </p:nvSpPr>
        <p:spPr>
          <a:xfrm>
            <a:off x="3871576" y="1816771"/>
            <a:ext cx="724211" cy="41535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Apply</a:t>
            </a:r>
            <a:endParaRPr b="1" sz="16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1" name="Google Shape;581;p27"/>
          <p:cNvSpPr txBox="1"/>
          <p:nvPr/>
        </p:nvSpPr>
        <p:spPr>
          <a:xfrm>
            <a:off x="1443727" y="1199158"/>
            <a:ext cx="711670" cy="3391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4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Lower</a:t>
            </a:r>
            <a:endParaRPr b="1" sz="1604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2" name="Google Shape;582;p27"/>
          <p:cNvSpPr txBox="1"/>
          <p:nvPr/>
        </p:nvSpPr>
        <p:spPr>
          <a:xfrm>
            <a:off x="1443727" y="1500917"/>
            <a:ext cx="195310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We create a solid user-product relationship, one that's long and fruitful.</a:t>
            </a:r>
            <a:endParaRPr sz="12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3" name="Google Shape;583;p27"/>
          <p:cNvSpPr txBox="1"/>
          <p:nvPr/>
        </p:nvSpPr>
        <p:spPr>
          <a:xfrm>
            <a:off x="6037918" y="983550"/>
            <a:ext cx="783612" cy="3391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4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Lanage</a:t>
            </a:r>
            <a:endParaRPr b="1" sz="1604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4" name="Google Shape;584;p27"/>
          <p:cNvSpPr txBox="1"/>
          <p:nvPr/>
        </p:nvSpPr>
        <p:spPr>
          <a:xfrm>
            <a:off x="6037918" y="2448873"/>
            <a:ext cx="204737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This allows us to achieve high quality outcomes and full transparency towards.</a:t>
            </a:r>
            <a:endParaRPr sz="12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5" name="Google Shape;585;p27"/>
          <p:cNvSpPr txBox="1"/>
          <p:nvPr/>
        </p:nvSpPr>
        <p:spPr>
          <a:xfrm>
            <a:off x="2338690" y="3797643"/>
            <a:ext cx="960519" cy="3391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4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Schedule</a:t>
            </a:r>
            <a:endParaRPr b="1" sz="1604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6" name="Google Shape;586;p27"/>
          <p:cNvSpPr txBox="1"/>
          <p:nvPr/>
        </p:nvSpPr>
        <p:spPr>
          <a:xfrm>
            <a:off x="2338690" y="4099403"/>
            <a:ext cx="2960531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We press play on your digital story.</a:t>
            </a:r>
            <a:endParaRPr sz="12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7" name="Google Shape;587;p27"/>
          <p:cNvSpPr/>
          <p:nvPr/>
        </p:nvSpPr>
        <p:spPr>
          <a:xfrm>
            <a:off x="6109934" y="1362733"/>
            <a:ext cx="1645130" cy="100581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30550" lIns="61100" spcFirstLastPara="1" rIns="61100" wrap="square" tIns="305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8" name="Google Shape;588;p27"/>
          <p:cNvSpPr/>
          <p:nvPr/>
        </p:nvSpPr>
        <p:spPr>
          <a:xfrm>
            <a:off x="1539982" y="2377206"/>
            <a:ext cx="1645130" cy="1000969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30550" lIns="61100" spcFirstLastPara="1" rIns="61100" wrap="square" tIns="305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9" name="Google Shape;589;p27"/>
          <p:cNvSpPr/>
          <p:nvPr/>
        </p:nvSpPr>
        <p:spPr>
          <a:xfrm>
            <a:off x="5367468" y="3745900"/>
            <a:ext cx="1675205" cy="847196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30550" lIns="61100" spcFirstLastPara="1" rIns="61100" wrap="square" tIns="305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90" name="Google Shape;590;p27"/>
          <p:cNvGrpSpPr/>
          <p:nvPr/>
        </p:nvGrpSpPr>
        <p:grpSpPr>
          <a:xfrm>
            <a:off x="293117" y="196803"/>
            <a:ext cx="1891879" cy="461665"/>
            <a:chOff x="585861" y="258195"/>
            <a:chExt cx="2522504" cy="615553"/>
          </a:xfrm>
        </p:grpSpPr>
        <p:sp>
          <p:nvSpPr>
            <p:cNvPr id="591" name="Google Shape;591;p27"/>
            <p:cNvSpPr txBox="1"/>
            <p:nvPr/>
          </p:nvSpPr>
          <p:spPr>
            <a:xfrm>
              <a:off x="738316" y="258195"/>
              <a:ext cx="2370049" cy="6155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Commission</a:t>
              </a:r>
              <a:endParaRPr b="1" sz="24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2" name="Google Shape;592;p27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00B0F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4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3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3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1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6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7" name="Google Shape;597;p28"/>
          <p:cNvGrpSpPr/>
          <p:nvPr/>
        </p:nvGrpSpPr>
        <p:grpSpPr>
          <a:xfrm>
            <a:off x="1218622" y="1872544"/>
            <a:ext cx="6960078" cy="1799969"/>
            <a:chOff x="1260022" y="2163164"/>
            <a:chExt cx="6960165" cy="1748634"/>
          </a:xfrm>
        </p:grpSpPr>
        <p:sp>
          <p:nvSpPr>
            <p:cNvPr id="598" name="Google Shape;598;p28"/>
            <p:cNvSpPr/>
            <p:nvPr/>
          </p:nvSpPr>
          <p:spPr>
            <a:xfrm>
              <a:off x="4740104" y="2171757"/>
              <a:ext cx="1740042" cy="1740041"/>
            </a:xfrm>
            <a:prstGeom prst="arc">
              <a:avLst>
                <a:gd fmla="val 21449734" name="adj1"/>
                <a:gd fmla="val 10900343" name="adj2"/>
              </a:avLst>
            </a:prstGeom>
            <a:noFill/>
            <a:ln cap="rnd" cmpd="sng" w="127000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76200" rotWithShape="0" algn="t" dir="5400000" dist="3810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4">
                <a:solidFill>
                  <a:srgbClr val="00B48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9" name="Google Shape;599;p28"/>
            <p:cNvSpPr/>
            <p:nvPr/>
          </p:nvSpPr>
          <p:spPr>
            <a:xfrm>
              <a:off x="1260022" y="2171757"/>
              <a:ext cx="1740042" cy="1740041"/>
            </a:xfrm>
            <a:prstGeom prst="arc">
              <a:avLst>
                <a:gd fmla="val 21449734" name="adj1"/>
                <a:gd fmla="val 10900343" name="adj2"/>
              </a:avLst>
            </a:prstGeom>
            <a:noFill/>
            <a:ln cap="rnd" cmpd="sng" w="127000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76200" rotWithShape="0" algn="t" dir="5400000" dist="3810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4">
                <a:solidFill>
                  <a:srgbClr val="00B48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0" name="Google Shape;600;p28"/>
            <p:cNvSpPr/>
            <p:nvPr/>
          </p:nvSpPr>
          <p:spPr>
            <a:xfrm rot="10800000">
              <a:off x="3000064" y="2163164"/>
              <a:ext cx="1740041" cy="1740041"/>
            </a:xfrm>
            <a:prstGeom prst="arc">
              <a:avLst>
                <a:gd fmla="val 21449734" name="adj1"/>
                <a:gd fmla="val 10900343" name="adj2"/>
              </a:avLst>
            </a:prstGeom>
            <a:noFill/>
            <a:ln cap="rnd" cmpd="sng" w="127000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76200" rotWithShape="0" algn="t" dir="5400000" dist="3810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4">
                <a:solidFill>
                  <a:srgbClr val="00B48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1" name="Google Shape;601;p28"/>
            <p:cNvSpPr/>
            <p:nvPr/>
          </p:nvSpPr>
          <p:spPr>
            <a:xfrm rot="10800000">
              <a:off x="6480146" y="2163164"/>
              <a:ext cx="1740041" cy="1740041"/>
            </a:xfrm>
            <a:prstGeom prst="arc">
              <a:avLst>
                <a:gd fmla="val 21449734" name="adj1"/>
                <a:gd fmla="val 10900343" name="adj2"/>
              </a:avLst>
            </a:prstGeom>
            <a:noFill/>
            <a:ln cap="rnd" cmpd="sng" w="127000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76200" rotWithShape="0" algn="t" dir="5400000" dist="3810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4">
                <a:solidFill>
                  <a:srgbClr val="00B48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02" name="Google Shape;602;p28"/>
          <p:cNvGrpSpPr/>
          <p:nvPr/>
        </p:nvGrpSpPr>
        <p:grpSpPr>
          <a:xfrm>
            <a:off x="1266759" y="1082625"/>
            <a:ext cx="1669517" cy="959316"/>
            <a:chOff x="6084168" y="1090278"/>
            <a:chExt cx="1669538" cy="931959"/>
          </a:xfrm>
        </p:grpSpPr>
        <p:sp>
          <p:nvSpPr>
            <p:cNvPr id="603" name="Google Shape;603;p28"/>
            <p:cNvSpPr txBox="1"/>
            <p:nvPr/>
          </p:nvSpPr>
          <p:spPr>
            <a:xfrm>
              <a:off x="6084168" y="1514664"/>
              <a:ext cx="1669538" cy="5075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0550" lIns="61100" spcFirstLastPara="1" rIns="61100" wrap="square" tIns="3055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Moving from creative ideas</a:t>
              </a:r>
              <a:endParaRPr sz="12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4" name="Google Shape;604;p28"/>
            <p:cNvSpPr txBox="1"/>
            <p:nvPr/>
          </p:nvSpPr>
          <p:spPr>
            <a:xfrm>
              <a:off x="6532344" y="1090278"/>
              <a:ext cx="1008112" cy="3216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61100" spcFirstLastPara="1" rIns="6110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Advise</a:t>
              </a:r>
              <a:endParaRPr b="1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05" name="Google Shape;605;p28"/>
          <p:cNvGrpSpPr/>
          <p:nvPr/>
        </p:nvGrpSpPr>
        <p:grpSpPr>
          <a:xfrm>
            <a:off x="3029142" y="3658501"/>
            <a:ext cx="1669517" cy="1138470"/>
            <a:chOff x="6098494" y="1274556"/>
            <a:chExt cx="1669538" cy="1106003"/>
          </a:xfrm>
        </p:grpSpPr>
        <p:sp>
          <p:nvSpPr>
            <p:cNvPr id="606" name="Google Shape;606;p28"/>
            <p:cNvSpPr txBox="1"/>
            <p:nvPr/>
          </p:nvSpPr>
          <p:spPr>
            <a:xfrm>
              <a:off x="6098494" y="1639767"/>
              <a:ext cx="1669538" cy="7407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0550" lIns="61100" spcFirstLastPara="1" rIns="61100" wrap="square" tIns="3055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 We create a solid user-product relationship, one that's long</a:t>
              </a:r>
              <a:endParaRPr sz="12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7" name="Google Shape;607;p28"/>
            <p:cNvSpPr txBox="1"/>
            <p:nvPr/>
          </p:nvSpPr>
          <p:spPr>
            <a:xfrm>
              <a:off x="6532344" y="1274556"/>
              <a:ext cx="1008112" cy="3216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61100" spcFirstLastPara="1" rIns="6110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Add</a:t>
              </a:r>
              <a:endParaRPr b="1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08" name="Google Shape;608;p28"/>
          <p:cNvGrpSpPr/>
          <p:nvPr/>
        </p:nvGrpSpPr>
        <p:grpSpPr>
          <a:xfrm>
            <a:off x="4698659" y="1082626"/>
            <a:ext cx="1669517" cy="1218744"/>
            <a:chOff x="6084168" y="1090279"/>
            <a:chExt cx="1669538" cy="1183989"/>
          </a:xfrm>
        </p:grpSpPr>
        <p:sp>
          <p:nvSpPr>
            <p:cNvPr id="609" name="Google Shape;609;p28"/>
            <p:cNvSpPr txBox="1"/>
            <p:nvPr/>
          </p:nvSpPr>
          <p:spPr>
            <a:xfrm>
              <a:off x="6084168" y="1514664"/>
              <a:ext cx="1669538" cy="7596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0550" lIns="61100" spcFirstLastPara="1" rIns="61100" wrap="square" tIns="3055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 We create a solid user-product relationship, one</a:t>
              </a:r>
              <a:endParaRPr sz="12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0" name="Google Shape;610;p28"/>
            <p:cNvSpPr txBox="1"/>
            <p:nvPr/>
          </p:nvSpPr>
          <p:spPr>
            <a:xfrm>
              <a:off x="6511557" y="1090279"/>
              <a:ext cx="1008112" cy="3216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61100" spcFirstLastPara="1" rIns="6110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Accept</a:t>
              </a:r>
              <a:endParaRPr b="1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11" name="Google Shape;611;p28"/>
          <p:cNvGrpSpPr/>
          <p:nvPr/>
        </p:nvGrpSpPr>
        <p:grpSpPr>
          <a:xfrm>
            <a:off x="6512029" y="3658506"/>
            <a:ext cx="1669517" cy="944442"/>
            <a:chOff x="6084168" y="1274556"/>
            <a:chExt cx="1669538" cy="917504"/>
          </a:xfrm>
        </p:grpSpPr>
        <p:sp>
          <p:nvSpPr>
            <p:cNvPr id="612" name="Google Shape;612;p28"/>
            <p:cNvSpPr txBox="1"/>
            <p:nvPr/>
          </p:nvSpPr>
          <p:spPr>
            <a:xfrm>
              <a:off x="6084168" y="1684489"/>
              <a:ext cx="1669538" cy="5075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0550" lIns="61100" spcFirstLastPara="1" rIns="61100" wrap="square" tIns="3055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Moving from creative ideas</a:t>
              </a:r>
              <a:endParaRPr sz="12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3" name="Google Shape;613;p28"/>
            <p:cNvSpPr txBox="1"/>
            <p:nvPr/>
          </p:nvSpPr>
          <p:spPr>
            <a:xfrm>
              <a:off x="6293847" y="1274556"/>
              <a:ext cx="1246609" cy="3587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61100" spcFirstLastPara="1" rIns="6110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Occupation</a:t>
              </a:r>
              <a:endParaRPr b="1" sz="16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14" name="Google Shape;614;p28"/>
          <p:cNvGrpSpPr/>
          <p:nvPr/>
        </p:nvGrpSpPr>
        <p:grpSpPr>
          <a:xfrm>
            <a:off x="1516447" y="2173443"/>
            <a:ext cx="1206581" cy="1207017"/>
            <a:chOff x="2201071" y="3406041"/>
            <a:chExt cx="1805286" cy="1805938"/>
          </a:xfrm>
        </p:grpSpPr>
        <p:grpSp>
          <p:nvGrpSpPr>
            <p:cNvPr id="615" name="Google Shape;615;p28"/>
            <p:cNvGrpSpPr/>
            <p:nvPr/>
          </p:nvGrpSpPr>
          <p:grpSpPr>
            <a:xfrm>
              <a:off x="2201071" y="3406041"/>
              <a:ext cx="1805286" cy="1805938"/>
              <a:chOff x="4345444" y="2542859"/>
              <a:chExt cx="1810550" cy="1811205"/>
            </a:xfrm>
          </p:grpSpPr>
          <p:grpSp>
            <p:nvGrpSpPr>
              <p:cNvPr id="616" name="Google Shape;616;p28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</p:grpSpPr>
            <p:sp>
              <p:nvSpPr>
                <p:cNvPr id="617" name="Google Shape;617;p28"/>
                <p:cNvSpPr/>
                <p:nvPr/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fmla="val 4879" name="adj"/>
                  </a:avLst>
                </a:prstGeom>
                <a:gradFill>
                  <a:gsLst>
                    <a:gs pos="0">
                      <a:srgbClr val="F2F2F2"/>
                    </a:gs>
                    <a:gs pos="55000">
                      <a:srgbClr val="F2F2F2"/>
                    </a:gs>
                    <a:gs pos="100000">
                      <a:srgbClr val="D8D8D8"/>
                    </a:gs>
                  </a:gsLst>
                  <a:lin ang="8100000" scaled="0"/>
                </a:gradFill>
                <a:ln>
                  <a:noFill/>
                </a:ln>
                <a:effectLst>
                  <a:outerShdw blurRad="330200" sx="91000" rotWithShape="0" algn="t" dir="6900000" dist="215900" sy="91000">
                    <a:srgbClr val="000000">
                      <a:alpha val="48627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604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18" name="Google Shape;618;p28"/>
                <p:cNvSpPr/>
                <p:nvPr/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lt1"/>
                    </a:gs>
                    <a:gs pos="51000">
                      <a:srgbClr val="F2F2F2"/>
                    </a:gs>
                    <a:gs pos="100000">
                      <a:srgbClr val="D8D8D8"/>
                    </a:gs>
                  </a:gsLst>
                  <a:lin ang="18900000" scaled="0"/>
                </a:gradFill>
                <a:ln>
                  <a:noFill/>
                </a:ln>
                <a:effectLst>
                  <a:outerShdw blurRad="330200" sx="91000" rotWithShape="0" algn="t" dir="6900000" dist="215900" sy="91000">
                    <a:srgbClr val="000000">
                      <a:alpha val="48627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604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619" name="Google Shape;619;p28"/>
              <p:cNvSpPr/>
              <p:nvPr/>
            </p:nvSpPr>
            <p:spPr>
              <a:xfrm>
                <a:off x="4565570" y="2763062"/>
                <a:ext cx="1370298" cy="1370793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604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20" name="Google Shape;620;p28"/>
            <p:cNvSpPr txBox="1"/>
            <p:nvPr/>
          </p:nvSpPr>
          <p:spPr>
            <a:xfrm>
              <a:off x="2431296" y="4042023"/>
              <a:ext cx="1366315" cy="5075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4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Advise</a:t>
              </a:r>
              <a:endParaRPr b="1" sz="1604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21" name="Google Shape;621;p28"/>
          <p:cNvGrpSpPr/>
          <p:nvPr/>
        </p:nvGrpSpPr>
        <p:grpSpPr>
          <a:xfrm>
            <a:off x="4979347" y="2173443"/>
            <a:ext cx="1206581" cy="1207017"/>
            <a:chOff x="7382260" y="3406041"/>
            <a:chExt cx="1805286" cy="1805938"/>
          </a:xfrm>
        </p:grpSpPr>
        <p:grpSp>
          <p:nvGrpSpPr>
            <p:cNvPr id="622" name="Google Shape;622;p28"/>
            <p:cNvGrpSpPr/>
            <p:nvPr/>
          </p:nvGrpSpPr>
          <p:grpSpPr>
            <a:xfrm>
              <a:off x="7382260" y="3406041"/>
              <a:ext cx="1805286" cy="1805938"/>
              <a:chOff x="4345444" y="2542859"/>
              <a:chExt cx="1810550" cy="1811205"/>
            </a:xfrm>
          </p:grpSpPr>
          <p:grpSp>
            <p:nvGrpSpPr>
              <p:cNvPr id="623" name="Google Shape;623;p28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</p:grpSpPr>
            <p:sp>
              <p:nvSpPr>
                <p:cNvPr id="624" name="Google Shape;624;p28"/>
                <p:cNvSpPr/>
                <p:nvPr/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fmla="val 4879" name="adj"/>
                  </a:avLst>
                </a:prstGeom>
                <a:gradFill>
                  <a:gsLst>
                    <a:gs pos="0">
                      <a:srgbClr val="F2F2F2"/>
                    </a:gs>
                    <a:gs pos="55000">
                      <a:srgbClr val="F2F2F2"/>
                    </a:gs>
                    <a:gs pos="100000">
                      <a:srgbClr val="D8D8D8"/>
                    </a:gs>
                  </a:gsLst>
                  <a:lin ang="8100000" scaled="0"/>
                </a:gradFill>
                <a:ln>
                  <a:noFill/>
                </a:ln>
                <a:effectLst>
                  <a:outerShdw blurRad="330200" sx="91000" rotWithShape="0" algn="t" dir="6900000" dist="215900" sy="91000">
                    <a:srgbClr val="000000">
                      <a:alpha val="48627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604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25" name="Google Shape;625;p28"/>
                <p:cNvSpPr/>
                <p:nvPr/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lt1"/>
                    </a:gs>
                    <a:gs pos="51000">
                      <a:srgbClr val="F2F2F2"/>
                    </a:gs>
                    <a:gs pos="100000">
                      <a:srgbClr val="D8D8D8"/>
                    </a:gs>
                  </a:gsLst>
                  <a:lin ang="18900000" scaled="0"/>
                </a:gradFill>
                <a:ln>
                  <a:noFill/>
                </a:ln>
                <a:effectLst>
                  <a:outerShdw blurRad="330200" sx="91000" rotWithShape="0" algn="t" dir="6900000" dist="215900" sy="91000">
                    <a:srgbClr val="000000">
                      <a:alpha val="48627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604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626" name="Google Shape;626;p28"/>
              <p:cNvSpPr/>
              <p:nvPr/>
            </p:nvSpPr>
            <p:spPr>
              <a:xfrm>
                <a:off x="4565570" y="2763062"/>
                <a:ext cx="1370298" cy="1370793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604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27" name="Google Shape;627;p28"/>
            <p:cNvSpPr txBox="1"/>
            <p:nvPr/>
          </p:nvSpPr>
          <p:spPr>
            <a:xfrm>
              <a:off x="7632847" y="3992593"/>
              <a:ext cx="1366315" cy="5075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4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Accept</a:t>
              </a:r>
              <a:endParaRPr b="1" sz="1604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28" name="Google Shape;628;p28"/>
          <p:cNvGrpSpPr/>
          <p:nvPr/>
        </p:nvGrpSpPr>
        <p:grpSpPr>
          <a:xfrm>
            <a:off x="3260880" y="2173443"/>
            <a:ext cx="1206581" cy="1207017"/>
            <a:chOff x="4811090" y="3406041"/>
            <a:chExt cx="1805286" cy="1805938"/>
          </a:xfrm>
        </p:grpSpPr>
        <p:grpSp>
          <p:nvGrpSpPr>
            <p:cNvPr id="629" name="Google Shape;629;p28"/>
            <p:cNvGrpSpPr/>
            <p:nvPr/>
          </p:nvGrpSpPr>
          <p:grpSpPr>
            <a:xfrm>
              <a:off x="4811090" y="3406041"/>
              <a:ext cx="1805286" cy="1805938"/>
              <a:chOff x="4345444" y="2542859"/>
              <a:chExt cx="1810550" cy="1811205"/>
            </a:xfrm>
          </p:grpSpPr>
          <p:grpSp>
            <p:nvGrpSpPr>
              <p:cNvPr id="630" name="Google Shape;630;p28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</p:grpSpPr>
            <p:sp>
              <p:nvSpPr>
                <p:cNvPr id="631" name="Google Shape;631;p28"/>
                <p:cNvSpPr/>
                <p:nvPr/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fmla="val 4879" name="adj"/>
                  </a:avLst>
                </a:prstGeom>
                <a:gradFill>
                  <a:gsLst>
                    <a:gs pos="0">
                      <a:srgbClr val="F2F2F2"/>
                    </a:gs>
                    <a:gs pos="55000">
                      <a:srgbClr val="F2F2F2"/>
                    </a:gs>
                    <a:gs pos="100000">
                      <a:srgbClr val="D8D8D8"/>
                    </a:gs>
                  </a:gsLst>
                  <a:lin ang="8100000" scaled="0"/>
                </a:gradFill>
                <a:ln>
                  <a:noFill/>
                </a:ln>
                <a:effectLst>
                  <a:outerShdw blurRad="330200" sx="91000" rotWithShape="0" algn="t" dir="6900000" dist="215900" sy="91000">
                    <a:srgbClr val="000000">
                      <a:alpha val="48627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604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2" name="Google Shape;632;p28"/>
                <p:cNvSpPr/>
                <p:nvPr/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lt1"/>
                    </a:gs>
                    <a:gs pos="51000">
                      <a:srgbClr val="F2F2F2"/>
                    </a:gs>
                    <a:gs pos="100000">
                      <a:srgbClr val="D8D8D8"/>
                    </a:gs>
                  </a:gsLst>
                  <a:lin ang="18900000" scaled="0"/>
                </a:gradFill>
                <a:ln>
                  <a:noFill/>
                </a:ln>
                <a:effectLst>
                  <a:outerShdw blurRad="330200" sx="91000" rotWithShape="0" algn="t" dir="6900000" dist="215900" sy="91000">
                    <a:srgbClr val="000000">
                      <a:alpha val="48627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604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633" name="Google Shape;633;p28"/>
              <p:cNvSpPr/>
              <p:nvPr/>
            </p:nvSpPr>
            <p:spPr>
              <a:xfrm>
                <a:off x="4565570" y="2763062"/>
                <a:ext cx="1370298" cy="1370793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604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34" name="Google Shape;634;p28"/>
            <p:cNvSpPr txBox="1"/>
            <p:nvPr/>
          </p:nvSpPr>
          <p:spPr>
            <a:xfrm>
              <a:off x="5201924" y="4032832"/>
              <a:ext cx="1023614" cy="5075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4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Add</a:t>
              </a:r>
              <a:endParaRPr b="1" sz="1604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35" name="Google Shape;635;p28"/>
          <p:cNvGrpSpPr/>
          <p:nvPr/>
        </p:nvGrpSpPr>
        <p:grpSpPr>
          <a:xfrm>
            <a:off x="6705400" y="2173443"/>
            <a:ext cx="1206581" cy="1207017"/>
            <a:chOff x="9964778" y="3406041"/>
            <a:chExt cx="1805286" cy="1805938"/>
          </a:xfrm>
        </p:grpSpPr>
        <p:grpSp>
          <p:nvGrpSpPr>
            <p:cNvPr id="636" name="Google Shape;636;p28"/>
            <p:cNvGrpSpPr/>
            <p:nvPr/>
          </p:nvGrpSpPr>
          <p:grpSpPr>
            <a:xfrm>
              <a:off x="9964778" y="3406041"/>
              <a:ext cx="1805286" cy="1805938"/>
              <a:chOff x="4345444" y="2542859"/>
              <a:chExt cx="1810550" cy="1811205"/>
            </a:xfrm>
          </p:grpSpPr>
          <p:grpSp>
            <p:nvGrpSpPr>
              <p:cNvPr id="637" name="Google Shape;637;p28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</p:grpSpPr>
            <p:sp>
              <p:nvSpPr>
                <p:cNvPr id="638" name="Google Shape;638;p28"/>
                <p:cNvSpPr/>
                <p:nvPr/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fmla="val 4879" name="adj"/>
                  </a:avLst>
                </a:prstGeom>
                <a:gradFill>
                  <a:gsLst>
                    <a:gs pos="0">
                      <a:srgbClr val="F2F2F2"/>
                    </a:gs>
                    <a:gs pos="55000">
                      <a:srgbClr val="F2F2F2"/>
                    </a:gs>
                    <a:gs pos="100000">
                      <a:srgbClr val="D8D8D8"/>
                    </a:gs>
                  </a:gsLst>
                  <a:lin ang="8100000" scaled="0"/>
                </a:gradFill>
                <a:ln>
                  <a:noFill/>
                </a:ln>
                <a:effectLst>
                  <a:outerShdw blurRad="330200" sx="91000" rotWithShape="0" algn="t" dir="6900000" dist="215900" sy="91000">
                    <a:srgbClr val="000000">
                      <a:alpha val="48627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604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9" name="Google Shape;639;p28"/>
                <p:cNvSpPr/>
                <p:nvPr/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lt1"/>
                    </a:gs>
                    <a:gs pos="51000">
                      <a:srgbClr val="F2F2F2"/>
                    </a:gs>
                    <a:gs pos="100000">
                      <a:srgbClr val="D8D8D8"/>
                    </a:gs>
                  </a:gsLst>
                  <a:lin ang="18900000" scaled="0"/>
                </a:gradFill>
                <a:ln>
                  <a:noFill/>
                </a:ln>
                <a:effectLst>
                  <a:outerShdw blurRad="330200" sx="91000" rotWithShape="0" algn="t" dir="6900000" dist="215900" sy="91000">
                    <a:srgbClr val="000000">
                      <a:alpha val="48627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604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640" name="Google Shape;640;p28"/>
              <p:cNvSpPr/>
              <p:nvPr/>
            </p:nvSpPr>
            <p:spPr>
              <a:xfrm>
                <a:off x="4565570" y="2763062"/>
                <a:ext cx="1370298" cy="1370793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604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41" name="Google Shape;641;p28"/>
            <p:cNvSpPr txBox="1"/>
            <p:nvPr/>
          </p:nvSpPr>
          <p:spPr>
            <a:xfrm>
              <a:off x="10159872" y="4055254"/>
              <a:ext cx="1442704" cy="5075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4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Occupa</a:t>
              </a:r>
              <a:endParaRPr b="1" sz="1604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42" name="Google Shape;642;p28"/>
          <p:cNvGrpSpPr/>
          <p:nvPr/>
        </p:nvGrpSpPr>
        <p:grpSpPr>
          <a:xfrm>
            <a:off x="293117" y="196803"/>
            <a:ext cx="1891879" cy="461665"/>
            <a:chOff x="585861" y="258195"/>
            <a:chExt cx="2522504" cy="615553"/>
          </a:xfrm>
        </p:grpSpPr>
        <p:sp>
          <p:nvSpPr>
            <p:cNvPr id="643" name="Google Shape;643;p28"/>
            <p:cNvSpPr txBox="1"/>
            <p:nvPr/>
          </p:nvSpPr>
          <p:spPr>
            <a:xfrm>
              <a:off x="738316" y="258195"/>
              <a:ext cx="2370049" cy="6155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Commission</a:t>
              </a:r>
              <a:endParaRPr b="1" sz="24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4" name="Google Shape;644;p28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00B0F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8" name="Shape 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9" name="Google Shape;649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58319" y="2019266"/>
            <a:ext cx="1584145" cy="10964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F:\360云盘\02-个人资料\！PPT图片及版面资源\06-PPT精选插图\02-商务\188141-12052214260792.jpg" id="650" name="Google Shape;650;p2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30348" y="3178403"/>
            <a:ext cx="1543707" cy="10763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51" name="Google Shape;651;p2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17597" y="3196152"/>
            <a:ext cx="1560690" cy="104083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52" name="Google Shape;652;p29"/>
          <p:cNvGrpSpPr/>
          <p:nvPr/>
        </p:nvGrpSpPr>
        <p:grpSpPr>
          <a:xfrm>
            <a:off x="817598" y="2019265"/>
            <a:ext cx="1560690" cy="1089269"/>
            <a:chOff x="1223203" y="3134184"/>
            <a:chExt cx="2335104" cy="1629764"/>
          </a:xfrm>
        </p:grpSpPr>
        <p:grpSp>
          <p:nvGrpSpPr>
            <p:cNvPr id="653" name="Google Shape;653;p29"/>
            <p:cNvGrpSpPr/>
            <p:nvPr/>
          </p:nvGrpSpPr>
          <p:grpSpPr>
            <a:xfrm>
              <a:off x="1223203" y="3134184"/>
              <a:ext cx="2335104" cy="1629764"/>
              <a:chOff x="1223203" y="3134184"/>
              <a:chExt cx="2335104" cy="1629764"/>
            </a:xfrm>
          </p:grpSpPr>
          <p:sp>
            <p:nvSpPr>
              <p:cNvPr id="654" name="Google Shape;654;p29"/>
              <p:cNvSpPr/>
              <p:nvPr/>
            </p:nvSpPr>
            <p:spPr>
              <a:xfrm>
                <a:off x="1223203" y="3134184"/>
                <a:ext cx="2335104" cy="1629764"/>
              </a:xfrm>
              <a:prstGeom prst="rect">
                <a:avLst/>
              </a:prstGeom>
              <a:gradFill>
                <a:gsLst>
                  <a:gs pos="0">
                    <a:srgbClr val="FEFEFE"/>
                  </a:gs>
                  <a:gs pos="47000">
                    <a:srgbClr val="F5F5F5"/>
                  </a:gs>
                  <a:gs pos="100000">
                    <a:srgbClr val="FEFEFE"/>
                  </a:gs>
                </a:gsLst>
                <a:lin ang="18900000" scaled="0"/>
              </a:gradFill>
              <a:ln>
                <a:noFill/>
              </a:ln>
            </p:spPr>
            <p:txBody>
              <a:bodyPr anchorCtr="0" anchor="t" bIns="30550" lIns="61100" spcFirstLastPara="1" rIns="61100" wrap="square" tIns="305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604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5" name="Google Shape;655;p29"/>
              <p:cNvSpPr/>
              <p:nvPr/>
            </p:nvSpPr>
            <p:spPr>
              <a:xfrm>
                <a:off x="1341435" y="3216703"/>
                <a:ext cx="2098640" cy="146472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604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56" name="Google Shape;656;p29"/>
            <p:cNvSpPr txBox="1"/>
            <p:nvPr/>
          </p:nvSpPr>
          <p:spPr>
            <a:xfrm flipH="1">
              <a:off x="1571825" y="3682942"/>
              <a:ext cx="1902259" cy="553745"/>
            </a:xfrm>
            <a:prstGeom prst="rect">
              <a:avLst/>
            </a:prstGeom>
            <a:noFill/>
            <a:ln>
              <a:noFill/>
            </a:ln>
            <a:effectLst>
              <a:outerShdw blurRad="266700" rotWithShape="0" algn="tr" dir="8100000" dist="152400">
                <a:srgbClr val="000000">
                  <a:alpha val="23921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4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Approve</a:t>
              </a:r>
              <a:endParaRPr b="1" sz="1804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57" name="Google Shape;657;p29"/>
          <p:cNvSpPr txBox="1"/>
          <p:nvPr/>
        </p:nvSpPr>
        <p:spPr>
          <a:xfrm>
            <a:off x="769945" y="1366434"/>
            <a:ext cx="5028598" cy="631717"/>
          </a:xfrm>
          <a:prstGeom prst="rect">
            <a:avLst/>
          </a:prstGeom>
          <a:noFill/>
          <a:ln>
            <a:noFill/>
          </a:ln>
        </p:spPr>
        <p:txBody>
          <a:bodyPr anchorCtr="0" anchor="t" bIns="38475" lIns="76950" spcFirstLastPara="1" rIns="76950" wrap="square" tIns="3847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Moving from creative ideas to solid strategy and execution Moving from creative ideas to solid strategy and execution</a:t>
            </a:r>
            <a:endParaRPr/>
          </a:p>
        </p:txBody>
      </p:sp>
      <p:pic>
        <p:nvPicPr>
          <p:cNvPr descr="Vista-desktop-12.png" id="658" name="Google Shape;658;p2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933677" y="914015"/>
            <a:ext cx="3231341" cy="414751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59" name="Google Shape;659;p29"/>
          <p:cNvGrpSpPr/>
          <p:nvPr/>
        </p:nvGrpSpPr>
        <p:grpSpPr>
          <a:xfrm>
            <a:off x="2454400" y="3166936"/>
            <a:ext cx="1560690" cy="1089269"/>
            <a:chOff x="1223203" y="3134184"/>
            <a:chExt cx="2335104" cy="1629764"/>
          </a:xfrm>
        </p:grpSpPr>
        <p:grpSp>
          <p:nvGrpSpPr>
            <p:cNvPr id="660" name="Google Shape;660;p29"/>
            <p:cNvGrpSpPr/>
            <p:nvPr/>
          </p:nvGrpSpPr>
          <p:grpSpPr>
            <a:xfrm>
              <a:off x="1223203" y="3134184"/>
              <a:ext cx="2335104" cy="1629764"/>
              <a:chOff x="1223203" y="3134184"/>
              <a:chExt cx="2335104" cy="1629764"/>
            </a:xfrm>
          </p:grpSpPr>
          <p:sp>
            <p:nvSpPr>
              <p:cNvPr id="661" name="Google Shape;661;p29"/>
              <p:cNvSpPr/>
              <p:nvPr/>
            </p:nvSpPr>
            <p:spPr>
              <a:xfrm>
                <a:off x="1223203" y="3134184"/>
                <a:ext cx="2335104" cy="1629764"/>
              </a:xfrm>
              <a:prstGeom prst="rect">
                <a:avLst/>
              </a:prstGeom>
              <a:gradFill>
                <a:gsLst>
                  <a:gs pos="0">
                    <a:srgbClr val="FEFEFE"/>
                  </a:gs>
                  <a:gs pos="47000">
                    <a:srgbClr val="F5F5F5"/>
                  </a:gs>
                  <a:gs pos="100000">
                    <a:srgbClr val="FEFEFE"/>
                  </a:gs>
                </a:gsLst>
                <a:lin ang="18900000" scaled="0"/>
              </a:gradFill>
              <a:ln>
                <a:noFill/>
              </a:ln>
            </p:spPr>
            <p:txBody>
              <a:bodyPr anchorCtr="0" anchor="t" bIns="30550" lIns="61100" spcFirstLastPara="1" rIns="61100" wrap="square" tIns="305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604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62" name="Google Shape;662;p29"/>
              <p:cNvSpPr/>
              <p:nvPr/>
            </p:nvSpPr>
            <p:spPr>
              <a:xfrm>
                <a:off x="1341435" y="3216703"/>
                <a:ext cx="2098640" cy="146472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604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63" name="Google Shape;663;p29"/>
            <p:cNvSpPr txBox="1"/>
            <p:nvPr/>
          </p:nvSpPr>
          <p:spPr>
            <a:xfrm flipH="1">
              <a:off x="1571825" y="3682942"/>
              <a:ext cx="1902259" cy="553745"/>
            </a:xfrm>
            <a:prstGeom prst="rect">
              <a:avLst/>
            </a:prstGeom>
            <a:noFill/>
            <a:ln>
              <a:noFill/>
            </a:ln>
            <a:effectLst>
              <a:outerShdw blurRad="266700" rotWithShape="0" algn="tr" dir="8100000" dist="152400">
                <a:srgbClr val="000000">
                  <a:alpha val="23921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4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Apply</a:t>
              </a:r>
              <a:endParaRPr b="1" sz="1804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64" name="Google Shape;664;p29"/>
          <p:cNvGrpSpPr/>
          <p:nvPr/>
        </p:nvGrpSpPr>
        <p:grpSpPr>
          <a:xfrm>
            <a:off x="4118237" y="2019265"/>
            <a:ext cx="1560690" cy="1089269"/>
            <a:chOff x="1223203" y="3134184"/>
            <a:chExt cx="2335104" cy="1629764"/>
          </a:xfrm>
        </p:grpSpPr>
        <p:grpSp>
          <p:nvGrpSpPr>
            <p:cNvPr id="665" name="Google Shape;665;p29"/>
            <p:cNvGrpSpPr/>
            <p:nvPr/>
          </p:nvGrpSpPr>
          <p:grpSpPr>
            <a:xfrm>
              <a:off x="1223203" y="3134184"/>
              <a:ext cx="2335104" cy="1629764"/>
              <a:chOff x="1223203" y="3134184"/>
              <a:chExt cx="2335104" cy="1629764"/>
            </a:xfrm>
          </p:grpSpPr>
          <p:sp>
            <p:nvSpPr>
              <p:cNvPr id="666" name="Google Shape;666;p29"/>
              <p:cNvSpPr/>
              <p:nvPr/>
            </p:nvSpPr>
            <p:spPr>
              <a:xfrm>
                <a:off x="1223203" y="3134184"/>
                <a:ext cx="2335104" cy="1629764"/>
              </a:xfrm>
              <a:prstGeom prst="rect">
                <a:avLst/>
              </a:prstGeom>
              <a:gradFill>
                <a:gsLst>
                  <a:gs pos="0">
                    <a:srgbClr val="FEFEFE"/>
                  </a:gs>
                  <a:gs pos="47000">
                    <a:srgbClr val="F5F5F5"/>
                  </a:gs>
                  <a:gs pos="100000">
                    <a:srgbClr val="FEFEFE"/>
                  </a:gs>
                </a:gsLst>
                <a:lin ang="18900000" scaled="0"/>
              </a:gradFill>
              <a:ln>
                <a:noFill/>
              </a:ln>
            </p:spPr>
            <p:txBody>
              <a:bodyPr anchorCtr="0" anchor="t" bIns="30550" lIns="61100" spcFirstLastPara="1" rIns="61100" wrap="square" tIns="305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604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67" name="Google Shape;667;p29"/>
              <p:cNvSpPr/>
              <p:nvPr/>
            </p:nvSpPr>
            <p:spPr>
              <a:xfrm>
                <a:off x="1341435" y="3216703"/>
                <a:ext cx="2098640" cy="1464726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604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68" name="Google Shape;668;p29"/>
            <p:cNvSpPr txBox="1"/>
            <p:nvPr/>
          </p:nvSpPr>
          <p:spPr>
            <a:xfrm flipH="1">
              <a:off x="1571825" y="3682942"/>
              <a:ext cx="1902259" cy="553745"/>
            </a:xfrm>
            <a:prstGeom prst="rect">
              <a:avLst/>
            </a:prstGeom>
            <a:noFill/>
            <a:ln>
              <a:noFill/>
            </a:ln>
            <a:effectLst>
              <a:outerShdw blurRad="266700" rotWithShape="0" algn="tr" dir="8100000" dist="152400">
                <a:srgbClr val="000000">
                  <a:alpha val="23921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4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Agenda</a:t>
              </a:r>
              <a:endParaRPr b="1" sz="1804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69" name="Google Shape;669;p29"/>
          <p:cNvGrpSpPr/>
          <p:nvPr/>
        </p:nvGrpSpPr>
        <p:grpSpPr>
          <a:xfrm>
            <a:off x="293117" y="196803"/>
            <a:ext cx="1891879" cy="461665"/>
            <a:chOff x="585861" y="258195"/>
            <a:chExt cx="2522504" cy="615553"/>
          </a:xfrm>
        </p:grpSpPr>
        <p:sp>
          <p:nvSpPr>
            <p:cNvPr id="670" name="Google Shape;670;p29"/>
            <p:cNvSpPr txBox="1"/>
            <p:nvPr/>
          </p:nvSpPr>
          <p:spPr>
            <a:xfrm>
              <a:off x="738316" y="258195"/>
              <a:ext cx="2370049" cy="6155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Commission</a:t>
              </a:r>
              <a:endParaRPr b="1" sz="24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1" name="Google Shape;671;p29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00B0F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5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6" name="Google Shape;676;p30"/>
          <p:cNvGrpSpPr/>
          <p:nvPr/>
        </p:nvGrpSpPr>
        <p:grpSpPr>
          <a:xfrm>
            <a:off x="3858043" y="1532209"/>
            <a:ext cx="1478435" cy="1363058"/>
            <a:chOff x="3835686" y="2643180"/>
            <a:chExt cx="1478435" cy="1363058"/>
          </a:xfrm>
        </p:grpSpPr>
        <p:sp>
          <p:nvSpPr>
            <p:cNvPr id="677" name="Google Shape;677;p30"/>
            <p:cNvSpPr/>
            <p:nvPr/>
          </p:nvSpPr>
          <p:spPr>
            <a:xfrm>
              <a:off x="3835686" y="2643180"/>
              <a:ext cx="741448" cy="1363056"/>
            </a:xfrm>
            <a:custGeom>
              <a:rect b="b" l="l" r="r" t="t"/>
              <a:pathLst>
                <a:path extrusionOk="0" h="1363056" w="741448">
                  <a:moveTo>
                    <a:pt x="741448" y="327941"/>
                  </a:moveTo>
                  <a:cubicBezTo>
                    <a:pt x="740677" y="1157841"/>
                    <a:pt x="741248" y="495849"/>
                    <a:pt x="741448" y="1363056"/>
                  </a:cubicBezTo>
                  <a:cubicBezTo>
                    <a:pt x="-761386" y="327941"/>
                    <a:pt x="434747" y="-477148"/>
                    <a:pt x="741448" y="32794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80808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8" name="Google Shape;678;p30"/>
            <p:cNvSpPr/>
            <p:nvPr/>
          </p:nvSpPr>
          <p:spPr>
            <a:xfrm flipH="1">
              <a:off x="4572000" y="2643182"/>
              <a:ext cx="742121" cy="1363056"/>
            </a:xfrm>
            <a:custGeom>
              <a:rect b="b" l="l" r="r" t="t"/>
              <a:pathLst>
                <a:path extrusionOk="0" h="1363056" w="742121">
                  <a:moveTo>
                    <a:pt x="741448" y="327941"/>
                  </a:moveTo>
                  <a:cubicBezTo>
                    <a:pt x="743059" y="1088786"/>
                    <a:pt x="741249" y="617292"/>
                    <a:pt x="741448" y="1363056"/>
                  </a:cubicBezTo>
                  <a:cubicBezTo>
                    <a:pt x="-761386" y="327941"/>
                    <a:pt x="434747" y="-477148"/>
                    <a:pt x="741448" y="32794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80808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79" name="Google Shape;679;p30"/>
          <p:cNvGrpSpPr/>
          <p:nvPr/>
        </p:nvGrpSpPr>
        <p:grpSpPr>
          <a:xfrm>
            <a:off x="4965823" y="1937778"/>
            <a:ext cx="746824" cy="2100342"/>
            <a:chOff x="4943466" y="3048749"/>
            <a:chExt cx="746824" cy="2100342"/>
          </a:xfrm>
        </p:grpSpPr>
        <p:sp>
          <p:nvSpPr>
            <p:cNvPr id="680" name="Google Shape;680;p30"/>
            <p:cNvSpPr/>
            <p:nvPr/>
          </p:nvSpPr>
          <p:spPr>
            <a:xfrm>
              <a:off x="4943466" y="3048749"/>
              <a:ext cx="746824" cy="1363056"/>
            </a:xfrm>
            <a:custGeom>
              <a:rect b="b" l="l" r="r" t="t"/>
              <a:pathLst>
                <a:path extrusionOk="0" h="1363056" w="746824">
                  <a:moveTo>
                    <a:pt x="741448" y="327941"/>
                  </a:moveTo>
                  <a:cubicBezTo>
                    <a:pt x="747066" y="1050569"/>
                    <a:pt x="750018" y="562116"/>
                    <a:pt x="741448" y="1363056"/>
                  </a:cubicBezTo>
                  <a:cubicBezTo>
                    <a:pt x="-761386" y="327941"/>
                    <a:pt x="434747" y="-477148"/>
                    <a:pt x="741448" y="327941"/>
                  </a:cubicBezTo>
                  <a:close/>
                </a:path>
              </a:pathLst>
            </a:custGeom>
            <a:solidFill>
              <a:srgbClr val="ED7D3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80808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1" name="Google Shape;681;p30"/>
            <p:cNvSpPr/>
            <p:nvPr/>
          </p:nvSpPr>
          <p:spPr>
            <a:xfrm flipH="1">
              <a:off x="4948441" y="3786035"/>
              <a:ext cx="741849" cy="1363056"/>
            </a:xfrm>
            <a:custGeom>
              <a:rect b="b" l="l" r="r" t="t"/>
              <a:pathLst>
                <a:path extrusionOk="0" h="1363056" w="741849">
                  <a:moveTo>
                    <a:pt x="741448" y="327941"/>
                  </a:moveTo>
                  <a:cubicBezTo>
                    <a:pt x="739922" y="1055331"/>
                    <a:pt x="742874" y="562116"/>
                    <a:pt x="741448" y="1363056"/>
                  </a:cubicBezTo>
                  <a:cubicBezTo>
                    <a:pt x="-761386" y="327941"/>
                    <a:pt x="434747" y="-477148"/>
                    <a:pt x="741448" y="327941"/>
                  </a:cubicBezTo>
                  <a:close/>
                </a:path>
              </a:pathLst>
            </a:custGeom>
            <a:solidFill>
              <a:srgbClr val="ED7D3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80808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82" name="Google Shape;682;p30"/>
          <p:cNvGrpSpPr/>
          <p:nvPr/>
        </p:nvGrpSpPr>
        <p:grpSpPr>
          <a:xfrm>
            <a:off x="3840345" y="3105907"/>
            <a:ext cx="1481449" cy="1364683"/>
            <a:chOff x="3817988" y="4216878"/>
            <a:chExt cx="1481449" cy="1364683"/>
          </a:xfrm>
        </p:grpSpPr>
        <p:sp>
          <p:nvSpPr>
            <p:cNvPr id="683" name="Google Shape;683;p30"/>
            <p:cNvSpPr/>
            <p:nvPr/>
          </p:nvSpPr>
          <p:spPr>
            <a:xfrm>
              <a:off x="4557989" y="4216878"/>
              <a:ext cx="741448" cy="1363056"/>
            </a:xfrm>
            <a:custGeom>
              <a:rect b="b" l="l" r="r" t="t"/>
              <a:pathLst>
                <a:path extrusionOk="0" h="1363056" w="741448">
                  <a:moveTo>
                    <a:pt x="741448" y="327941"/>
                  </a:moveTo>
                  <a:cubicBezTo>
                    <a:pt x="740678" y="1347644"/>
                    <a:pt x="741249" y="535865"/>
                    <a:pt x="741448" y="1363056"/>
                  </a:cubicBezTo>
                  <a:cubicBezTo>
                    <a:pt x="-761386" y="327941"/>
                    <a:pt x="434747" y="-477148"/>
                    <a:pt x="741448" y="32794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80808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4" name="Google Shape;684;p30"/>
            <p:cNvSpPr/>
            <p:nvPr/>
          </p:nvSpPr>
          <p:spPr>
            <a:xfrm flipH="1">
              <a:off x="3817988" y="4218505"/>
              <a:ext cx="741448" cy="1363056"/>
            </a:xfrm>
            <a:custGeom>
              <a:rect b="b" l="l" r="r" t="t"/>
              <a:pathLst>
                <a:path extrusionOk="0" h="1363056" w="741448">
                  <a:moveTo>
                    <a:pt x="741448" y="327941"/>
                  </a:moveTo>
                  <a:cubicBezTo>
                    <a:pt x="740677" y="1147620"/>
                    <a:pt x="741249" y="676359"/>
                    <a:pt x="741448" y="1363056"/>
                  </a:cubicBezTo>
                  <a:cubicBezTo>
                    <a:pt x="-761386" y="327941"/>
                    <a:pt x="434747" y="-477148"/>
                    <a:pt x="741448" y="32794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80808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85" name="Google Shape;685;p30"/>
          <p:cNvGrpSpPr/>
          <p:nvPr/>
        </p:nvGrpSpPr>
        <p:grpSpPr>
          <a:xfrm>
            <a:off x="868640" y="987574"/>
            <a:ext cx="3268037" cy="786774"/>
            <a:chOff x="846283" y="2098545"/>
            <a:chExt cx="3268037" cy="786774"/>
          </a:xfrm>
        </p:grpSpPr>
        <p:grpSp>
          <p:nvGrpSpPr>
            <p:cNvPr id="686" name="Google Shape;686;p30"/>
            <p:cNvGrpSpPr/>
            <p:nvPr/>
          </p:nvGrpSpPr>
          <p:grpSpPr>
            <a:xfrm flipH="1">
              <a:off x="846283" y="2421769"/>
              <a:ext cx="2184400" cy="461665"/>
              <a:chOff x="-362770" y="3102960"/>
              <a:chExt cx="2183514" cy="461665"/>
            </a:xfrm>
          </p:grpSpPr>
          <p:sp>
            <p:nvSpPr>
              <p:cNvPr id="687" name="Google Shape;687;p30"/>
              <p:cNvSpPr txBox="1"/>
              <p:nvPr/>
            </p:nvSpPr>
            <p:spPr>
              <a:xfrm>
                <a:off x="675034" y="3102960"/>
                <a:ext cx="114571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rgbClr val="595959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Simple &amp; Smooth, </a:t>
                </a:r>
                <a:endParaRPr/>
              </a:p>
            </p:txBody>
          </p:sp>
          <p:sp>
            <p:nvSpPr>
              <p:cNvPr id="688" name="Google Shape;688;p30"/>
              <p:cNvSpPr txBox="1"/>
              <p:nvPr/>
            </p:nvSpPr>
            <p:spPr>
              <a:xfrm>
                <a:off x="-362770" y="3102960"/>
                <a:ext cx="114571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rgbClr val="595959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Exactly how purchasing</a:t>
                </a:r>
                <a:endParaRPr/>
              </a:p>
            </p:txBody>
          </p:sp>
        </p:grpSp>
        <p:sp>
          <p:nvSpPr>
            <p:cNvPr id="689" name="Google Shape;689;p30"/>
            <p:cNvSpPr txBox="1"/>
            <p:nvPr/>
          </p:nvSpPr>
          <p:spPr>
            <a:xfrm flipH="1">
              <a:off x="868638" y="2098545"/>
              <a:ext cx="1456585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595959"/>
                  </a:solidFill>
                  <a:latin typeface="Calibri"/>
                  <a:ea typeface="Calibri"/>
                  <a:cs typeface="Calibri"/>
                  <a:sym typeface="Calibri"/>
                </a:rPr>
                <a:t>Budget</a:t>
              </a:r>
              <a:endParaRPr b="1" sz="16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690" name="Google Shape;690;p30"/>
            <p:cNvCxnSpPr/>
            <p:nvPr/>
          </p:nvCxnSpPr>
          <p:spPr>
            <a:xfrm rot="10800000">
              <a:off x="868639" y="2885319"/>
              <a:ext cx="3245681" cy="0"/>
            </a:xfrm>
            <a:prstGeom prst="straightConnector1">
              <a:avLst/>
            </a:prstGeom>
            <a:noFill/>
            <a:ln cap="flat" cmpd="sng" w="12700">
              <a:solidFill>
                <a:srgbClr val="00B0F0"/>
              </a:solidFill>
              <a:prstDash val="dot"/>
              <a:miter lim="800000"/>
              <a:headEnd len="med" w="med" type="oval"/>
              <a:tailEnd len="med" w="med" type="oval"/>
            </a:ln>
          </p:spPr>
        </p:cxnSp>
      </p:grpSp>
      <p:grpSp>
        <p:nvGrpSpPr>
          <p:cNvPr id="691" name="Google Shape;691;p30"/>
          <p:cNvGrpSpPr/>
          <p:nvPr/>
        </p:nvGrpSpPr>
        <p:grpSpPr>
          <a:xfrm>
            <a:off x="5792861" y="1707654"/>
            <a:ext cx="2548069" cy="786774"/>
            <a:chOff x="5770504" y="2818625"/>
            <a:chExt cx="2548069" cy="786774"/>
          </a:xfrm>
        </p:grpSpPr>
        <p:grpSp>
          <p:nvGrpSpPr>
            <p:cNvPr id="692" name="Google Shape;692;p30"/>
            <p:cNvGrpSpPr/>
            <p:nvPr/>
          </p:nvGrpSpPr>
          <p:grpSpPr>
            <a:xfrm flipH="1">
              <a:off x="6042252" y="3141849"/>
              <a:ext cx="2184400" cy="461665"/>
              <a:chOff x="-362770" y="3102960"/>
              <a:chExt cx="2183514" cy="461665"/>
            </a:xfrm>
          </p:grpSpPr>
          <p:sp>
            <p:nvSpPr>
              <p:cNvPr id="693" name="Google Shape;693;p30"/>
              <p:cNvSpPr txBox="1"/>
              <p:nvPr/>
            </p:nvSpPr>
            <p:spPr>
              <a:xfrm>
                <a:off x="675034" y="3102960"/>
                <a:ext cx="114571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rgbClr val="595959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Simple &amp; Smooth, </a:t>
                </a:r>
                <a:endParaRPr/>
              </a:p>
            </p:txBody>
          </p:sp>
          <p:sp>
            <p:nvSpPr>
              <p:cNvPr id="694" name="Google Shape;694;p30"/>
              <p:cNvSpPr txBox="1"/>
              <p:nvPr/>
            </p:nvSpPr>
            <p:spPr>
              <a:xfrm>
                <a:off x="-362770" y="3102960"/>
                <a:ext cx="114571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rgbClr val="595959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Exactly how purchasing</a:t>
                </a:r>
                <a:endParaRPr/>
              </a:p>
            </p:txBody>
          </p:sp>
        </p:grpSp>
        <p:sp>
          <p:nvSpPr>
            <p:cNvPr id="695" name="Google Shape;695;p30"/>
            <p:cNvSpPr txBox="1"/>
            <p:nvPr/>
          </p:nvSpPr>
          <p:spPr>
            <a:xfrm flipH="1">
              <a:off x="6064607" y="2818625"/>
              <a:ext cx="1456585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595959"/>
                  </a:solidFill>
                  <a:latin typeface="Calibri"/>
                  <a:ea typeface="Calibri"/>
                  <a:cs typeface="Calibri"/>
                  <a:sym typeface="Calibri"/>
                </a:rPr>
                <a:t>Bill</a:t>
              </a:r>
              <a:endParaRPr b="1" sz="16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696" name="Google Shape;696;p30"/>
            <p:cNvCxnSpPr/>
            <p:nvPr/>
          </p:nvCxnSpPr>
          <p:spPr>
            <a:xfrm rot="10800000">
              <a:off x="5770504" y="3605399"/>
              <a:ext cx="2548069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dot"/>
              <a:miter lim="800000"/>
              <a:headEnd len="med" w="med" type="oval"/>
              <a:tailEnd len="med" w="med" type="oval"/>
            </a:ln>
          </p:spPr>
        </p:cxnSp>
      </p:grpSp>
      <p:grpSp>
        <p:nvGrpSpPr>
          <p:cNvPr id="697" name="Google Shape;697;p30"/>
          <p:cNvGrpSpPr/>
          <p:nvPr/>
        </p:nvGrpSpPr>
        <p:grpSpPr>
          <a:xfrm>
            <a:off x="5072781" y="3445106"/>
            <a:ext cx="3302903" cy="800860"/>
            <a:chOff x="5050424" y="4556077"/>
            <a:chExt cx="3302903" cy="800860"/>
          </a:xfrm>
        </p:grpSpPr>
        <p:grpSp>
          <p:nvGrpSpPr>
            <p:cNvPr id="698" name="Google Shape;698;p30"/>
            <p:cNvGrpSpPr/>
            <p:nvPr/>
          </p:nvGrpSpPr>
          <p:grpSpPr>
            <a:xfrm flipH="1">
              <a:off x="6168927" y="4886213"/>
              <a:ext cx="2184400" cy="461665"/>
              <a:chOff x="-362770" y="3102960"/>
              <a:chExt cx="2183514" cy="461665"/>
            </a:xfrm>
          </p:grpSpPr>
          <p:sp>
            <p:nvSpPr>
              <p:cNvPr id="699" name="Google Shape;699;p30"/>
              <p:cNvSpPr txBox="1"/>
              <p:nvPr/>
            </p:nvSpPr>
            <p:spPr>
              <a:xfrm>
                <a:off x="675034" y="3102960"/>
                <a:ext cx="114571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rgbClr val="595959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Simple &amp; Smooth, </a:t>
                </a:r>
                <a:endParaRPr/>
              </a:p>
            </p:txBody>
          </p:sp>
          <p:sp>
            <p:nvSpPr>
              <p:cNvPr id="700" name="Google Shape;700;p30"/>
              <p:cNvSpPr txBox="1"/>
              <p:nvPr/>
            </p:nvSpPr>
            <p:spPr>
              <a:xfrm>
                <a:off x="-362770" y="3102960"/>
                <a:ext cx="114571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rgbClr val="595959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Exactly how purchasing</a:t>
                </a:r>
                <a:endParaRPr/>
              </a:p>
            </p:txBody>
          </p:sp>
        </p:grpSp>
        <p:sp>
          <p:nvSpPr>
            <p:cNvPr id="701" name="Google Shape;701;p30"/>
            <p:cNvSpPr txBox="1"/>
            <p:nvPr/>
          </p:nvSpPr>
          <p:spPr>
            <a:xfrm flipH="1">
              <a:off x="6196979" y="4556077"/>
              <a:ext cx="1456585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595959"/>
                  </a:solidFill>
                  <a:latin typeface="Calibri"/>
                  <a:ea typeface="Calibri"/>
                  <a:cs typeface="Calibri"/>
                  <a:sym typeface="Calibri"/>
                </a:rPr>
                <a:t>Authorize</a:t>
              </a:r>
              <a:endParaRPr b="1" sz="16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702" name="Google Shape;702;p30"/>
            <p:cNvCxnSpPr/>
            <p:nvPr/>
          </p:nvCxnSpPr>
          <p:spPr>
            <a:xfrm rot="10800000">
              <a:off x="5050424" y="5349763"/>
              <a:ext cx="3263072" cy="7174"/>
            </a:xfrm>
            <a:prstGeom prst="straightConnector1">
              <a:avLst/>
            </a:prstGeom>
            <a:noFill/>
            <a:ln cap="flat" cmpd="sng" w="12700">
              <a:solidFill>
                <a:schemeClr val="lt2"/>
              </a:solidFill>
              <a:prstDash val="dot"/>
              <a:miter lim="800000"/>
              <a:headEnd len="med" w="med" type="oval"/>
              <a:tailEnd len="med" w="med" type="oval"/>
            </a:ln>
          </p:spPr>
        </p:cxnSp>
      </p:grpSp>
      <p:grpSp>
        <p:nvGrpSpPr>
          <p:cNvPr id="703" name="Google Shape;703;p30"/>
          <p:cNvGrpSpPr/>
          <p:nvPr/>
        </p:nvGrpSpPr>
        <p:grpSpPr>
          <a:xfrm>
            <a:off x="3485913" y="1935063"/>
            <a:ext cx="742098" cy="2105445"/>
            <a:chOff x="3463556" y="3046034"/>
            <a:chExt cx="742098" cy="2105445"/>
          </a:xfrm>
        </p:grpSpPr>
        <p:sp>
          <p:nvSpPr>
            <p:cNvPr id="704" name="Google Shape;704;p30"/>
            <p:cNvSpPr/>
            <p:nvPr/>
          </p:nvSpPr>
          <p:spPr>
            <a:xfrm flipH="1">
              <a:off x="3463556" y="3046034"/>
              <a:ext cx="741787" cy="1363056"/>
            </a:xfrm>
            <a:custGeom>
              <a:rect b="b" l="l" r="r" t="t"/>
              <a:pathLst>
                <a:path extrusionOk="0" h="1363056" w="741787">
                  <a:moveTo>
                    <a:pt x="741448" y="327941"/>
                  </a:moveTo>
                  <a:cubicBezTo>
                    <a:pt x="742304" y="899098"/>
                    <a:pt x="741249" y="512051"/>
                    <a:pt x="741448" y="1363056"/>
                  </a:cubicBezTo>
                  <a:cubicBezTo>
                    <a:pt x="-761386" y="327941"/>
                    <a:pt x="434747" y="-477148"/>
                    <a:pt x="741448" y="327941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80808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5" name="Google Shape;705;p30"/>
            <p:cNvSpPr/>
            <p:nvPr/>
          </p:nvSpPr>
          <p:spPr>
            <a:xfrm>
              <a:off x="3463867" y="3788423"/>
              <a:ext cx="741787" cy="1363056"/>
            </a:xfrm>
            <a:custGeom>
              <a:rect b="b" l="l" r="r" t="t"/>
              <a:pathLst>
                <a:path extrusionOk="0" h="1363056" w="741787">
                  <a:moveTo>
                    <a:pt x="741448" y="327941"/>
                  </a:moveTo>
                  <a:cubicBezTo>
                    <a:pt x="742304" y="899098"/>
                    <a:pt x="741249" y="512051"/>
                    <a:pt x="741448" y="1363056"/>
                  </a:cubicBezTo>
                  <a:cubicBezTo>
                    <a:pt x="-761386" y="327941"/>
                    <a:pt x="434747" y="-477148"/>
                    <a:pt x="741448" y="327941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80808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06" name="Google Shape;706;p30"/>
          <p:cNvGrpSpPr/>
          <p:nvPr/>
        </p:nvGrpSpPr>
        <p:grpSpPr>
          <a:xfrm>
            <a:off x="844256" y="2715766"/>
            <a:ext cx="2639983" cy="770065"/>
            <a:chOff x="821899" y="3826737"/>
            <a:chExt cx="2639983" cy="770065"/>
          </a:xfrm>
        </p:grpSpPr>
        <p:grpSp>
          <p:nvGrpSpPr>
            <p:cNvPr id="707" name="Google Shape;707;p30"/>
            <p:cNvGrpSpPr/>
            <p:nvPr/>
          </p:nvGrpSpPr>
          <p:grpSpPr>
            <a:xfrm flipH="1">
              <a:off x="821899" y="4133252"/>
              <a:ext cx="2184400" cy="461665"/>
              <a:chOff x="-362770" y="3102960"/>
              <a:chExt cx="2183514" cy="461665"/>
            </a:xfrm>
          </p:grpSpPr>
          <p:sp>
            <p:nvSpPr>
              <p:cNvPr id="708" name="Google Shape;708;p30"/>
              <p:cNvSpPr txBox="1"/>
              <p:nvPr/>
            </p:nvSpPr>
            <p:spPr>
              <a:xfrm>
                <a:off x="675034" y="3102960"/>
                <a:ext cx="114571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rgbClr val="595959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Simple &amp; Smooth, </a:t>
                </a:r>
                <a:endParaRPr/>
              </a:p>
            </p:txBody>
          </p:sp>
          <p:sp>
            <p:nvSpPr>
              <p:cNvPr id="709" name="Google Shape;709;p30"/>
              <p:cNvSpPr txBox="1"/>
              <p:nvPr/>
            </p:nvSpPr>
            <p:spPr>
              <a:xfrm>
                <a:off x="-362770" y="3102960"/>
                <a:ext cx="114571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rgbClr val="595959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Exactly how purchasing</a:t>
                </a:r>
                <a:endParaRPr/>
              </a:p>
            </p:txBody>
          </p:sp>
        </p:grpSp>
        <p:sp>
          <p:nvSpPr>
            <p:cNvPr id="710" name="Google Shape;710;p30"/>
            <p:cNvSpPr txBox="1"/>
            <p:nvPr/>
          </p:nvSpPr>
          <p:spPr>
            <a:xfrm flipH="1">
              <a:off x="860810" y="3826737"/>
              <a:ext cx="1456585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595959"/>
                  </a:solidFill>
                  <a:latin typeface="Calibri"/>
                  <a:ea typeface="Calibri"/>
                  <a:cs typeface="Calibri"/>
                  <a:sym typeface="Calibri"/>
                </a:rPr>
                <a:t>Brand</a:t>
              </a:r>
              <a:endParaRPr b="1" sz="16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711" name="Google Shape;711;p30"/>
            <p:cNvCxnSpPr/>
            <p:nvPr/>
          </p:nvCxnSpPr>
          <p:spPr>
            <a:xfrm rot="10800000">
              <a:off x="868640" y="4596802"/>
              <a:ext cx="2593242" cy="0"/>
            </a:xfrm>
            <a:prstGeom prst="straightConnector1">
              <a:avLst/>
            </a:prstGeom>
            <a:noFill/>
            <a:ln cap="flat" cmpd="sng" w="12700">
              <a:solidFill>
                <a:schemeClr val="dk2"/>
              </a:solidFill>
              <a:prstDash val="dot"/>
              <a:miter lim="800000"/>
              <a:headEnd len="med" w="med" type="oval"/>
              <a:tailEnd len="med" w="med" type="oval"/>
            </a:ln>
          </p:spPr>
        </p:cxnSp>
      </p:grpSp>
      <p:grpSp>
        <p:nvGrpSpPr>
          <p:cNvPr id="712" name="Google Shape;712;p30"/>
          <p:cNvGrpSpPr/>
          <p:nvPr/>
        </p:nvGrpSpPr>
        <p:grpSpPr>
          <a:xfrm>
            <a:off x="293117" y="196803"/>
            <a:ext cx="1891879" cy="461665"/>
            <a:chOff x="585861" y="258195"/>
            <a:chExt cx="2522504" cy="615553"/>
          </a:xfrm>
        </p:grpSpPr>
        <p:sp>
          <p:nvSpPr>
            <p:cNvPr id="713" name="Google Shape;713;p30"/>
            <p:cNvSpPr txBox="1"/>
            <p:nvPr/>
          </p:nvSpPr>
          <p:spPr>
            <a:xfrm>
              <a:off x="738316" y="258195"/>
              <a:ext cx="2370049" cy="6155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Commission</a:t>
              </a:r>
              <a:endParaRPr b="1" sz="24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4" name="Google Shape;714;p30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00B0F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8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31"/>
          <p:cNvSpPr/>
          <p:nvPr/>
        </p:nvSpPr>
        <p:spPr>
          <a:xfrm flipH="1">
            <a:off x="6112073" y="3393207"/>
            <a:ext cx="1382309" cy="1382099"/>
          </a:xfrm>
          <a:custGeom>
            <a:rect b="b" l="l" r="r" t="t"/>
            <a:pathLst>
              <a:path extrusionOk="0" h="21600" w="21600">
                <a:moveTo>
                  <a:pt x="13507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3507"/>
                  <a:pt x="0" y="13507"/>
                  <a:pt x="0" y="13507"/>
                </a:cubicBezTo>
                <a:cubicBezTo>
                  <a:pt x="0" y="17978"/>
                  <a:pt x="3622" y="21600"/>
                  <a:pt x="8112" y="21600"/>
                </a:cubicBezTo>
                <a:cubicBezTo>
                  <a:pt x="21600" y="21600"/>
                  <a:pt x="21600" y="21600"/>
                  <a:pt x="21600" y="21600"/>
                </a:cubicBezTo>
                <a:cubicBezTo>
                  <a:pt x="21600" y="8112"/>
                  <a:pt x="21600" y="8112"/>
                  <a:pt x="21600" y="8112"/>
                </a:cubicBezTo>
                <a:cubicBezTo>
                  <a:pt x="21600" y="3622"/>
                  <a:pt x="17978" y="0"/>
                  <a:pt x="13507" y="0"/>
                </a:cubicBezTo>
                <a:close/>
              </a:path>
            </a:pathLst>
          </a:custGeom>
          <a:solidFill>
            <a:srgbClr val="E0E0E0">
              <a:alpha val="14901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0" name="Google Shape;720;p31"/>
          <p:cNvSpPr/>
          <p:nvPr/>
        </p:nvSpPr>
        <p:spPr>
          <a:xfrm flipH="1">
            <a:off x="5885872" y="1416695"/>
            <a:ext cx="505845" cy="505767"/>
          </a:xfrm>
          <a:custGeom>
            <a:rect b="b" l="l" r="r" t="t"/>
            <a:pathLst>
              <a:path extrusionOk="0" h="21600" w="21600">
                <a:moveTo>
                  <a:pt x="13507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3507"/>
                  <a:pt x="0" y="13507"/>
                  <a:pt x="0" y="13507"/>
                </a:cubicBezTo>
                <a:cubicBezTo>
                  <a:pt x="0" y="17978"/>
                  <a:pt x="3622" y="21600"/>
                  <a:pt x="8112" y="21600"/>
                </a:cubicBezTo>
                <a:cubicBezTo>
                  <a:pt x="21600" y="21600"/>
                  <a:pt x="21600" y="21600"/>
                  <a:pt x="21600" y="21600"/>
                </a:cubicBezTo>
                <a:cubicBezTo>
                  <a:pt x="21600" y="8112"/>
                  <a:pt x="21600" y="8112"/>
                  <a:pt x="21600" y="8112"/>
                </a:cubicBezTo>
                <a:cubicBezTo>
                  <a:pt x="21600" y="3622"/>
                  <a:pt x="17978" y="0"/>
                  <a:pt x="13507" y="0"/>
                </a:cubicBezTo>
                <a:close/>
              </a:path>
            </a:pathLst>
          </a:custGeom>
          <a:solidFill>
            <a:srgbClr val="E0E0E0">
              <a:alpha val="14901"/>
            </a:srgbClr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1" name="Google Shape;721;p31"/>
          <p:cNvSpPr/>
          <p:nvPr/>
        </p:nvSpPr>
        <p:spPr>
          <a:xfrm>
            <a:off x="3094871" y="1306388"/>
            <a:ext cx="1821434" cy="1655356"/>
          </a:xfrm>
          <a:custGeom>
            <a:rect b="b" l="l" r="r" t="t"/>
            <a:pathLst>
              <a:path extrusionOk="0" h="21600" w="21600">
                <a:moveTo>
                  <a:pt x="3095" y="18391"/>
                </a:moveTo>
                <a:cubicBezTo>
                  <a:pt x="2131" y="18465"/>
                  <a:pt x="1144" y="18588"/>
                  <a:pt x="224" y="18761"/>
                </a:cubicBezTo>
                <a:cubicBezTo>
                  <a:pt x="90" y="19699"/>
                  <a:pt x="22" y="20637"/>
                  <a:pt x="0" y="21600"/>
                </a:cubicBezTo>
                <a:cubicBezTo>
                  <a:pt x="3701" y="21600"/>
                  <a:pt x="3701" y="21600"/>
                  <a:pt x="3701" y="21600"/>
                </a:cubicBezTo>
                <a:cubicBezTo>
                  <a:pt x="4060" y="20168"/>
                  <a:pt x="5249" y="19156"/>
                  <a:pt x="6639" y="19156"/>
                </a:cubicBezTo>
                <a:cubicBezTo>
                  <a:pt x="8030" y="19156"/>
                  <a:pt x="9219" y="20168"/>
                  <a:pt x="9600" y="21600"/>
                </a:cubicBezTo>
                <a:cubicBezTo>
                  <a:pt x="10273" y="21600"/>
                  <a:pt x="10273" y="21600"/>
                  <a:pt x="10273" y="21600"/>
                </a:cubicBezTo>
                <a:cubicBezTo>
                  <a:pt x="10295" y="20711"/>
                  <a:pt x="10430" y="19847"/>
                  <a:pt x="10654" y="18983"/>
                </a:cubicBezTo>
                <a:cubicBezTo>
                  <a:pt x="11125" y="17206"/>
                  <a:pt x="12045" y="15552"/>
                  <a:pt x="13279" y="14268"/>
                </a:cubicBezTo>
                <a:cubicBezTo>
                  <a:pt x="14467" y="12960"/>
                  <a:pt x="16015" y="12096"/>
                  <a:pt x="17675" y="11602"/>
                </a:cubicBezTo>
                <a:cubicBezTo>
                  <a:pt x="18258" y="11454"/>
                  <a:pt x="18841" y="11380"/>
                  <a:pt x="19447" y="11331"/>
                </a:cubicBezTo>
                <a:cubicBezTo>
                  <a:pt x="19447" y="9183"/>
                  <a:pt x="19447" y="9183"/>
                  <a:pt x="19447" y="9183"/>
                </a:cubicBezTo>
                <a:cubicBezTo>
                  <a:pt x="19828" y="9109"/>
                  <a:pt x="19828" y="9109"/>
                  <a:pt x="19828" y="9109"/>
                </a:cubicBezTo>
                <a:cubicBezTo>
                  <a:pt x="20860" y="8912"/>
                  <a:pt x="21600" y="7949"/>
                  <a:pt x="21600" y="6764"/>
                </a:cubicBezTo>
                <a:cubicBezTo>
                  <a:pt x="21600" y="5579"/>
                  <a:pt x="20860" y="4592"/>
                  <a:pt x="19828" y="4394"/>
                </a:cubicBezTo>
                <a:cubicBezTo>
                  <a:pt x="19447" y="4320"/>
                  <a:pt x="19447" y="4320"/>
                  <a:pt x="19447" y="4320"/>
                </a:cubicBezTo>
                <a:cubicBezTo>
                  <a:pt x="19447" y="0"/>
                  <a:pt x="19447" y="0"/>
                  <a:pt x="19447" y="0"/>
                </a:cubicBezTo>
                <a:cubicBezTo>
                  <a:pt x="18931" y="25"/>
                  <a:pt x="18437" y="49"/>
                  <a:pt x="17921" y="123"/>
                </a:cubicBezTo>
                <a:cubicBezTo>
                  <a:pt x="17720" y="1185"/>
                  <a:pt x="17563" y="2197"/>
                  <a:pt x="17450" y="3259"/>
                </a:cubicBezTo>
                <a:cubicBezTo>
                  <a:pt x="15880" y="3579"/>
                  <a:pt x="15880" y="3579"/>
                  <a:pt x="15880" y="3579"/>
                </a:cubicBezTo>
                <a:cubicBezTo>
                  <a:pt x="14355" y="4098"/>
                  <a:pt x="14355" y="4098"/>
                  <a:pt x="14355" y="4098"/>
                </a:cubicBezTo>
                <a:cubicBezTo>
                  <a:pt x="13817" y="3209"/>
                  <a:pt x="13234" y="2370"/>
                  <a:pt x="12628" y="1555"/>
                </a:cubicBezTo>
                <a:cubicBezTo>
                  <a:pt x="11080" y="2197"/>
                  <a:pt x="9622" y="3110"/>
                  <a:pt x="8277" y="4172"/>
                </a:cubicBezTo>
                <a:cubicBezTo>
                  <a:pt x="8568" y="5159"/>
                  <a:pt x="8905" y="6171"/>
                  <a:pt x="9286" y="7134"/>
                </a:cubicBezTo>
                <a:cubicBezTo>
                  <a:pt x="8882" y="7529"/>
                  <a:pt x="8456" y="7875"/>
                  <a:pt x="8075" y="8294"/>
                </a:cubicBezTo>
                <a:cubicBezTo>
                  <a:pt x="7716" y="8714"/>
                  <a:pt x="7312" y="9109"/>
                  <a:pt x="6976" y="9578"/>
                </a:cubicBezTo>
                <a:cubicBezTo>
                  <a:pt x="6123" y="9134"/>
                  <a:pt x="5226" y="8714"/>
                  <a:pt x="4329" y="8319"/>
                </a:cubicBezTo>
                <a:cubicBezTo>
                  <a:pt x="3297" y="9751"/>
                  <a:pt x="2422" y="11331"/>
                  <a:pt x="1750" y="12985"/>
                </a:cubicBezTo>
                <a:cubicBezTo>
                  <a:pt x="2490" y="13701"/>
                  <a:pt x="3230" y="14367"/>
                  <a:pt x="3993" y="15009"/>
                </a:cubicBezTo>
                <a:cubicBezTo>
                  <a:pt x="3746" y="15552"/>
                  <a:pt x="3634" y="16120"/>
                  <a:pt x="3454" y="16663"/>
                </a:cubicBezTo>
                <a:cubicBezTo>
                  <a:pt x="3275" y="17231"/>
                  <a:pt x="3207" y="17798"/>
                  <a:pt x="3095" y="1839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2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2" name="Google Shape;722;p31"/>
          <p:cNvSpPr/>
          <p:nvPr/>
        </p:nvSpPr>
        <p:spPr>
          <a:xfrm>
            <a:off x="4844881" y="1306387"/>
            <a:ext cx="1651662" cy="1836946"/>
          </a:xfrm>
          <a:custGeom>
            <a:rect b="b" l="l" r="r" t="t"/>
            <a:pathLst>
              <a:path extrusionOk="0" h="21600" w="21600">
                <a:moveTo>
                  <a:pt x="0" y="3181"/>
                </a:moveTo>
                <a:cubicBezTo>
                  <a:pt x="1410" y="3559"/>
                  <a:pt x="2375" y="4738"/>
                  <a:pt x="2375" y="6095"/>
                </a:cubicBezTo>
                <a:cubicBezTo>
                  <a:pt x="2375" y="7452"/>
                  <a:pt x="1410" y="8609"/>
                  <a:pt x="0" y="9009"/>
                </a:cubicBezTo>
                <a:cubicBezTo>
                  <a:pt x="0" y="10188"/>
                  <a:pt x="0" y="10188"/>
                  <a:pt x="0" y="10188"/>
                </a:cubicBezTo>
                <a:cubicBezTo>
                  <a:pt x="866" y="10233"/>
                  <a:pt x="1732" y="10344"/>
                  <a:pt x="2573" y="10566"/>
                </a:cubicBezTo>
                <a:cubicBezTo>
                  <a:pt x="4379" y="11034"/>
                  <a:pt x="6037" y="11946"/>
                  <a:pt x="7324" y="13169"/>
                </a:cubicBezTo>
                <a:cubicBezTo>
                  <a:pt x="8635" y="14370"/>
                  <a:pt x="9501" y="15883"/>
                  <a:pt x="9971" y="17529"/>
                </a:cubicBezTo>
                <a:cubicBezTo>
                  <a:pt x="10120" y="18130"/>
                  <a:pt x="10219" y="18753"/>
                  <a:pt x="10268" y="19375"/>
                </a:cubicBezTo>
                <a:cubicBezTo>
                  <a:pt x="12767" y="19375"/>
                  <a:pt x="12767" y="19375"/>
                  <a:pt x="12767" y="19375"/>
                </a:cubicBezTo>
                <a:cubicBezTo>
                  <a:pt x="12841" y="19754"/>
                  <a:pt x="12841" y="19754"/>
                  <a:pt x="12841" y="19754"/>
                </a:cubicBezTo>
                <a:cubicBezTo>
                  <a:pt x="13014" y="20821"/>
                  <a:pt x="14029" y="21600"/>
                  <a:pt x="15216" y="21600"/>
                </a:cubicBezTo>
                <a:cubicBezTo>
                  <a:pt x="16404" y="21600"/>
                  <a:pt x="17394" y="20821"/>
                  <a:pt x="17592" y="19776"/>
                </a:cubicBezTo>
                <a:cubicBezTo>
                  <a:pt x="17641" y="19375"/>
                  <a:pt x="17641" y="19375"/>
                  <a:pt x="17641" y="19375"/>
                </a:cubicBezTo>
                <a:cubicBezTo>
                  <a:pt x="21600" y="19375"/>
                  <a:pt x="21600" y="19375"/>
                  <a:pt x="21600" y="19375"/>
                </a:cubicBezTo>
                <a:cubicBezTo>
                  <a:pt x="21600" y="18842"/>
                  <a:pt x="21551" y="18308"/>
                  <a:pt x="21476" y="17774"/>
                </a:cubicBezTo>
                <a:cubicBezTo>
                  <a:pt x="20437" y="17596"/>
                  <a:pt x="19423" y="17418"/>
                  <a:pt x="18359" y="17307"/>
                </a:cubicBezTo>
                <a:cubicBezTo>
                  <a:pt x="18012" y="15750"/>
                  <a:pt x="18012" y="15750"/>
                  <a:pt x="18012" y="15750"/>
                </a:cubicBezTo>
                <a:cubicBezTo>
                  <a:pt x="17518" y="14237"/>
                  <a:pt x="17518" y="14237"/>
                  <a:pt x="17518" y="14237"/>
                </a:cubicBezTo>
                <a:cubicBezTo>
                  <a:pt x="18408" y="13703"/>
                  <a:pt x="19225" y="13125"/>
                  <a:pt x="20066" y="12524"/>
                </a:cubicBezTo>
                <a:cubicBezTo>
                  <a:pt x="19423" y="10989"/>
                  <a:pt x="18482" y="9543"/>
                  <a:pt x="17443" y="8208"/>
                </a:cubicBezTo>
                <a:cubicBezTo>
                  <a:pt x="16429" y="8498"/>
                  <a:pt x="15414" y="8854"/>
                  <a:pt x="14449" y="9209"/>
                </a:cubicBezTo>
                <a:cubicBezTo>
                  <a:pt x="14078" y="8809"/>
                  <a:pt x="13732" y="8386"/>
                  <a:pt x="13287" y="8008"/>
                </a:cubicBezTo>
                <a:cubicBezTo>
                  <a:pt x="12866" y="7652"/>
                  <a:pt x="12470" y="7252"/>
                  <a:pt x="12000" y="6918"/>
                </a:cubicBezTo>
                <a:cubicBezTo>
                  <a:pt x="12470" y="6073"/>
                  <a:pt x="12891" y="5183"/>
                  <a:pt x="13262" y="4293"/>
                </a:cubicBezTo>
                <a:cubicBezTo>
                  <a:pt x="11827" y="3270"/>
                  <a:pt x="10268" y="2402"/>
                  <a:pt x="8586" y="1735"/>
                </a:cubicBezTo>
                <a:cubicBezTo>
                  <a:pt x="7868" y="2469"/>
                  <a:pt x="7200" y="3203"/>
                  <a:pt x="6581" y="3960"/>
                </a:cubicBezTo>
                <a:cubicBezTo>
                  <a:pt x="6037" y="3737"/>
                  <a:pt x="5468" y="3604"/>
                  <a:pt x="4899" y="3426"/>
                </a:cubicBezTo>
                <a:cubicBezTo>
                  <a:pt x="4355" y="3270"/>
                  <a:pt x="3761" y="3181"/>
                  <a:pt x="3192" y="3070"/>
                </a:cubicBezTo>
                <a:cubicBezTo>
                  <a:pt x="3093" y="2113"/>
                  <a:pt x="2994" y="1135"/>
                  <a:pt x="2796" y="200"/>
                </a:cubicBezTo>
                <a:cubicBezTo>
                  <a:pt x="1880" y="111"/>
                  <a:pt x="940" y="22"/>
                  <a:pt x="0" y="0"/>
                </a:cubicBezTo>
                <a:lnTo>
                  <a:pt x="0" y="318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2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3" name="Google Shape;723;p31"/>
          <p:cNvSpPr/>
          <p:nvPr/>
        </p:nvSpPr>
        <p:spPr>
          <a:xfrm>
            <a:off x="3086418" y="2866878"/>
            <a:ext cx="1639817" cy="1822473"/>
          </a:xfrm>
          <a:custGeom>
            <a:rect b="b" l="l" r="r" t="t"/>
            <a:pathLst>
              <a:path extrusionOk="0" h="21600" w="21600">
                <a:moveTo>
                  <a:pt x="21600" y="18530"/>
                </a:moveTo>
                <a:cubicBezTo>
                  <a:pt x="20205" y="18127"/>
                  <a:pt x="19233" y="16984"/>
                  <a:pt x="19233" y="15595"/>
                </a:cubicBezTo>
                <a:cubicBezTo>
                  <a:pt x="19233" y="14228"/>
                  <a:pt x="20205" y="13063"/>
                  <a:pt x="21600" y="12682"/>
                </a:cubicBezTo>
                <a:cubicBezTo>
                  <a:pt x="21600" y="11338"/>
                  <a:pt x="21600" y="11338"/>
                  <a:pt x="21600" y="11338"/>
                </a:cubicBezTo>
                <a:cubicBezTo>
                  <a:pt x="20778" y="11293"/>
                  <a:pt x="19956" y="11181"/>
                  <a:pt x="19158" y="10957"/>
                </a:cubicBezTo>
                <a:cubicBezTo>
                  <a:pt x="17365" y="10486"/>
                  <a:pt x="15696" y="9590"/>
                  <a:pt x="14400" y="8358"/>
                </a:cubicBezTo>
                <a:cubicBezTo>
                  <a:pt x="13080" y="7148"/>
                  <a:pt x="12208" y="5602"/>
                  <a:pt x="11709" y="3966"/>
                </a:cubicBezTo>
                <a:cubicBezTo>
                  <a:pt x="11560" y="3383"/>
                  <a:pt x="11485" y="2801"/>
                  <a:pt x="11435" y="2218"/>
                </a:cubicBezTo>
                <a:cubicBezTo>
                  <a:pt x="9841" y="2218"/>
                  <a:pt x="9841" y="2218"/>
                  <a:pt x="9841" y="2218"/>
                </a:cubicBezTo>
                <a:cubicBezTo>
                  <a:pt x="9766" y="1837"/>
                  <a:pt x="9766" y="1837"/>
                  <a:pt x="9766" y="1837"/>
                </a:cubicBezTo>
                <a:cubicBezTo>
                  <a:pt x="9592" y="784"/>
                  <a:pt x="8570" y="0"/>
                  <a:pt x="7374" y="0"/>
                </a:cubicBezTo>
                <a:cubicBezTo>
                  <a:pt x="6179" y="0"/>
                  <a:pt x="5182" y="784"/>
                  <a:pt x="4983" y="1837"/>
                </a:cubicBezTo>
                <a:cubicBezTo>
                  <a:pt x="4933" y="2218"/>
                  <a:pt x="4933" y="2218"/>
                  <a:pt x="4933" y="2218"/>
                </a:cubicBezTo>
                <a:cubicBezTo>
                  <a:pt x="0" y="2218"/>
                  <a:pt x="0" y="2218"/>
                  <a:pt x="0" y="2218"/>
                </a:cubicBezTo>
                <a:cubicBezTo>
                  <a:pt x="25" y="2711"/>
                  <a:pt x="75" y="3204"/>
                  <a:pt x="125" y="3697"/>
                </a:cubicBezTo>
                <a:cubicBezTo>
                  <a:pt x="1196" y="3899"/>
                  <a:pt x="2217" y="4056"/>
                  <a:pt x="3289" y="4168"/>
                </a:cubicBezTo>
                <a:cubicBezTo>
                  <a:pt x="3612" y="5736"/>
                  <a:pt x="3612" y="5736"/>
                  <a:pt x="3612" y="5736"/>
                </a:cubicBezTo>
                <a:cubicBezTo>
                  <a:pt x="4111" y="7260"/>
                  <a:pt x="4111" y="7260"/>
                  <a:pt x="4111" y="7260"/>
                </a:cubicBezTo>
                <a:cubicBezTo>
                  <a:pt x="3239" y="7820"/>
                  <a:pt x="2392" y="8380"/>
                  <a:pt x="1570" y="8985"/>
                </a:cubicBezTo>
                <a:cubicBezTo>
                  <a:pt x="2217" y="10554"/>
                  <a:pt x="3139" y="11988"/>
                  <a:pt x="4210" y="13354"/>
                </a:cubicBezTo>
                <a:cubicBezTo>
                  <a:pt x="5207" y="13063"/>
                  <a:pt x="6228" y="12705"/>
                  <a:pt x="7200" y="12324"/>
                </a:cubicBezTo>
                <a:cubicBezTo>
                  <a:pt x="7599" y="12727"/>
                  <a:pt x="7947" y="13175"/>
                  <a:pt x="8371" y="13534"/>
                </a:cubicBezTo>
                <a:cubicBezTo>
                  <a:pt x="8794" y="13915"/>
                  <a:pt x="9193" y="14318"/>
                  <a:pt x="9666" y="14632"/>
                </a:cubicBezTo>
                <a:cubicBezTo>
                  <a:pt x="9218" y="15505"/>
                  <a:pt x="8794" y="16379"/>
                  <a:pt x="8421" y="17298"/>
                </a:cubicBezTo>
                <a:cubicBezTo>
                  <a:pt x="9841" y="18329"/>
                  <a:pt x="11435" y="19180"/>
                  <a:pt x="13104" y="19852"/>
                </a:cubicBezTo>
                <a:cubicBezTo>
                  <a:pt x="13827" y="19135"/>
                  <a:pt x="14500" y="18396"/>
                  <a:pt x="15147" y="17634"/>
                </a:cubicBezTo>
                <a:cubicBezTo>
                  <a:pt x="15671" y="17858"/>
                  <a:pt x="16269" y="17970"/>
                  <a:pt x="16817" y="18149"/>
                </a:cubicBezTo>
                <a:cubicBezTo>
                  <a:pt x="17390" y="18329"/>
                  <a:pt x="17963" y="18418"/>
                  <a:pt x="18561" y="18530"/>
                </a:cubicBezTo>
                <a:cubicBezTo>
                  <a:pt x="18635" y="19494"/>
                  <a:pt x="18760" y="20457"/>
                  <a:pt x="18934" y="21398"/>
                </a:cubicBezTo>
                <a:cubicBezTo>
                  <a:pt x="19806" y="21510"/>
                  <a:pt x="20703" y="21578"/>
                  <a:pt x="21600" y="21600"/>
                </a:cubicBezTo>
                <a:lnTo>
                  <a:pt x="21600" y="1853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2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4" name="Google Shape;724;p31"/>
          <p:cNvSpPr/>
          <p:nvPr/>
        </p:nvSpPr>
        <p:spPr>
          <a:xfrm>
            <a:off x="4663813" y="3045835"/>
            <a:ext cx="1833278" cy="1643515"/>
          </a:xfrm>
          <a:custGeom>
            <a:rect b="b" l="l" r="r" t="t"/>
            <a:pathLst>
              <a:path extrusionOk="0" h="21600" w="21600">
                <a:moveTo>
                  <a:pt x="18546" y="3107"/>
                </a:moveTo>
                <a:cubicBezTo>
                  <a:pt x="19482" y="3008"/>
                  <a:pt x="20463" y="2908"/>
                  <a:pt x="21399" y="2734"/>
                </a:cubicBezTo>
                <a:cubicBezTo>
                  <a:pt x="21511" y="1814"/>
                  <a:pt x="21578" y="920"/>
                  <a:pt x="21600" y="0"/>
                </a:cubicBezTo>
                <a:cubicBezTo>
                  <a:pt x="18769" y="0"/>
                  <a:pt x="18769" y="0"/>
                  <a:pt x="18769" y="0"/>
                </a:cubicBezTo>
                <a:cubicBezTo>
                  <a:pt x="18412" y="1491"/>
                  <a:pt x="17231" y="2461"/>
                  <a:pt x="15849" y="2461"/>
                </a:cubicBezTo>
                <a:cubicBezTo>
                  <a:pt x="14467" y="2461"/>
                  <a:pt x="13285" y="1491"/>
                  <a:pt x="12907" y="0"/>
                </a:cubicBezTo>
                <a:cubicBezTo>
                  <a:pt x="11391" y="0"/>
                  <a:pt x="11391" y="0"/>
                  <a:pt x="11391" y="0"/>
                </a:cubicBezTo>
                <a:cubicBezTo>
                  <a:pt x="11346" y="845"/>
                  <a:pt x="11235" y="1665"/>
                  <a:pt x="11012" y="2486"/>
                </a:cubicBezTo>
                <a:cubicBezTo>
                  <a:pt x="10544" y="4300"/>
                  <a:pt x="9630" y="5941"/>
                  <a:pt x="8426" y="7258"/>
                </a:cubicBezTo>
                <a:cubicBezTo>
                  <a:pt x="7222" y="8575"/>
                  <a:pt x="5684" y="9445"/>
                  <a:pt x="4057" y="9942"/>
                </a:cubicBezTo>
                <a:cubicBezTo>
                  <a:pt x="3433" y="10092"/>
                  <a:pt x="2786" y="10191"/>
                  <a:pt x="2140" y="10216"/>
                </a:cubicBezTo>
                <a:cubicBezTo>
                  <a:pt x="2140" y="12503"/>
                  <a:pt x="2140" y="12503"/>
                  <a:pt x="2140" y="12503"/>
                </a:cubicBezTo>
                <a:cubicBezTo>
                  <a:pt x="1761" y="12577"/>
                  <a:pt x="1761" y="12577"/>
                  <a:pt x="1761" y="12577"/>
                </a:cubicBezTo>
                <a:cubicBezTo>
                  <a:pt x="736" y="12801"/>
                  <a:pt x="0" y="13770"/>
                  <a:pt x="0" y="14939"/>
                </a:cubicBezTo>
                <a:cubicBezTo>
                  <a:pt x="0" y="16132"/>
                  <a:pt x="736" y="17101"/>
                  <a:pt x="1761" y="17325"/>
                </a:cubicBezTo>
                <a:cubicBezTo>
                  <a:pt x="2140" y="17399"/>
                  <a:pt x="2140" y="17399"/>
                  <a:pt x="2140" y="17399"/>
                </a:cubicBezTo>
                <a:cubicBezTo>
                  <a:pt x="2140" y="21600"/>
                  <a:pt x="2140" y="21600"/>
                  <a:pt x="2140" y="21600"/>
                </a:cubicBezTo>
                <a:cubicBezTo>
                  <a:pt x="2697" y="21600"/>
                  <a:pt x="3254" y="21550"/>
                  <a:pt x="3789" y="21476"/>
                </a:cubicBezTo>
                <a:cubicBezTo>
                  <a:pt x="3990" y="20432"/>
                  <a:pt x="4146" y="19413"/>
                  <a:pt x="4258" y="18344"/>
                </a:cubicBezTo>
                <a:cubicBezTo>
                  <a:pt x="5818" y="18021"/>
                  <a:pt x="5818" y="18021"/>
                  <a:pt x="5818" y="18021"/>
                </a:cubicBezTo>
                <a:cubicBezTo>
                  <a:pt x="7356" y="17499"/>
                  <a:pt x="7356" y="17499"/>
                  <a:pt x="7356" y="17499"/>
                </a:cubicBezTo>
                <a:cubicBezTo>
                  <a:pt x="7891" y="18394"/>
                  <a:pt x="8448" y="19214"/>
                  <a:pt x="9050" y="20059"/>
                </a:cubicBezTo>
                <a:cubicBezTo>
                  <a:pt x="10611" y="19413"/>
                  <a:pt x="12037" y="18468"/>
                  <a:pt x="13397" y="17424"/>
                </a:cubicBezTo>
                <a:cubicBezTo>
                  <a:pt x="13107" y="16405"/>
                  <a:pt x="12750" y="15386"/>
                  <a:pt x="12372" y="14417"/>
                </a:cubicBezTo>
                <a:cubicBezTo>
                  <a:pt x="12773" y="14044"/>
                  <a:pt x="13219" y="13696"/>
                  <a:pt x="13575" y="13248"/>
                </a:cubicBezTo>
                <a:cubicBezTo>
                  <a:pt x="13954" y="12826"/>
                  <a:pt x="14355" y="12453"/>
                  <a:pt x="14667" y="11981"/>
                </a:cubicBezTo>
                <a:cubicBezTo>
                  <a:pt x="15515" y="12428"/>
                  <a:pt x="16406" y="12826"/>
                  <a:pt x="17320" y="13223"/>
                </a:cubicBezTo>
                <a:cubicBezTo>
                  <a:pt x="18346" y="11782"/>
                  <a:pt x="19193" y="10216"/>
                  <a:pt x="19861" y="8526"/>
                </a:cubicBezTo>
                <a:cubicBezTo>
                  <a:pt x="19148" y="7805"/>
                  <a:pt x="18412" y="7134"/>
                  <a:pt x="17654" y="6512"/>
                </a:cubicBezTo>
                <a:cubicBezTo>
                  <a:pt x="17877" y="5965"/>
                  <a:pt x="17989" y="5394"/>
                  <a:pt x="18167" y="4822"/>
                </a:cubicBezTo>
                <a:cubicBezTo>
                  <a:pt x="18346" y="4275"/>
                  <a:pt x="18412" y="3679"/>
                  <a:pt x="18546" y="310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2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25" name="Google Shape;725;p31"/>
          <p:cNvCxnSpPr/>
          <p:nvPr/>
        </p:nvCxnSpPr>
        <p:spPr>
          <a:xfrm>
            <a:off x="2433055" y="1614024"/>
            <a:ext cx="1309091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dash"/>
            <a:miter lim="400000"/>
            <a:headEnd len="med" w="med" type="triangle"/>
            <a:tailEnd len="sm" w="sm" type="none"/>
          </a:ln>
        </p:spPr>
      </p:cxnSp>
      <p:cxnSp>
        <p:nvCxnSpPr>
          <p:cNvPr id="726" name="Google Shape;726;p31"/>
          <p:cNvCxnSpPr/>
          <p:nvPr/>
        </p:nvCxnSpPr>
        <p:spPr>
          <a:xfrm>
            <a:off x="2317330" y="3380568"/>
            <a:ext cx="1020923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dash"/>
            <a:miter lim="400000"/>
            <a:headEnd len="med" w="med" type="triangle"/>
            <a:tailEnd len="sm" w="sm" type="none"/>
          </a:ln>
        </p:spPr>
      </p:cxnSp>
      <p:cxnSp>
        <p:nvCxnSpPr>
          <p:cNvPr id="727" name="Google Shape;727;p31"/>
          <p:cNvCxnSpPr/>
          <p:nvPr/>
        </p:nvCxnSpPr>
        <p:spPr>
          <a:xfrm rot="10800000">
            <a:off x="5871436" y="1646480"/>
            <a:ext cx="1301959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dash"/>
            <a:miter lim="400000"/>
            <a:headEnd len="med" w="med" type="triangle"/>
            <a:tailEnd len="sm" w="sm" type="none"/>
          </a:ln>
        </p:spPr>
      </p:cxnSp>
      <p:cxnSp>
        <p:nvCxnSpPr>
          <p:cNvPr id="728" name="Google Shape;728;p31"/>
          <p:cNvCxnSpPr/>
          <p:nvPr/>
        </p:nvCxnSpPr>
        <p:spPr>
          <a:xfrm flipH="1">
            <a:off x="6191157" y="3414443"/>
            <a:ext cx="982239" cy="1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dash"/>
            <a:miter lim="400000"/>
            <a:headEnd len="med" w="med" type="triangle"/>
            <a:tailEnd len="sm" w="sm" type="none"/>
          </a:ln>
        </p:spPr>
      </p:cxnSp>
      <p:sp>
        <p:nvSpPr>
          <p:cNvPr id="729" name="Google Shape;729;p31"/>
          <p:cNvSpPr/>
          <p:nvPr/>
        </p:nvSpPr>
        <p:spPr>
          <a:xfrm>
            <a:off x="4314127" y="2551380"/>
            <a:ext cx="889505" cy="809149"/>
          </a:xfrm>
          <a:custGeom>
            <a:rect b="b" l="l" r="r" t="t"/>
            <a:pathLst>
              <a:path extrusionOk="0" h="60" w="67">
                <a:moveTo>
                  <a:pt x="53" y="2"/>
                </a:moveTo>
                <a:cubicBezTo>
                  <a:pt x="53" y="1"/>
                  <a:pt x="52" y="0"/>
                  <a:pt x="51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1"/>
                  <a:pt x="44" y="2"/>
                </a:cubicBezTo>
                <a:cubicBezTo>
                  <a:pt x="44" y="5"/>
                  <a:pt x="44" y="5"/>
                  <a:pt x="44" y="5"/>
                </a:cubicBezTo>
                <a:cubicBezTo>
                  <a:pt x="53" y="14"/>
                  <a:pt x="53" y="14"/>
                  <a:pt x="53" y="14"/>
                </a:cubicBezTo>
                <a:lnTo>
                  <a:pt x="53" y="2"/>
                </a:lnTo>
                <a:close/>
                <a:moveTo>
                  <a:pt x="66" y="31"/>
                </a:moveTo>
                <a:cubicBezTo>
                  <a:pt x="36" y="2"/>
                  <a:pt x="36" y="2"/>
                  <a:pt x="36" y="2"/>
                </a:cubicBezTo>
                <a:cubicBezTo>
                  <a:pt x="35" y="0"/>
                  <a:pt x="33" y="0"/>
                  <a:pt x="31" y="2"/>
                </a:cubicBezTo>
                <a:cubicBezTo>
                  <a:pt x="2" y="31"/>
                  <a:pt x="2" y="31"/>
                  <a:pt x="2" y="31"/>
                </a:cubicBezTo>
                <a:cubicBezTo>
                  <a:pt x="0" y="33"/>
                  <a:pt x="0" y="35"/>
                  <a:pt x="2" y="36"/>
                </a:cubicBezTo>
                <a:cubicBezTo>
                  <a:pt x="2" y="37"/>
                  <a:pt x="3" y="37"/>
                  <a:pt x="4" y="37"/>
                </a:cubicBezTo>
                <a:cubicBezTo>
                  <a:pt x="5" y="37"/>
                  <a:pt x="6" y="37"/>
                  <a:pt x="7" y="36"/>
                </a:cubicBezTo>
                <a:cubicBezTo>
                  <a:pt x="34" y="9"/>
                  <a:pt x="34" y="9"/>
                  <a:pt x="34" y="9"/>
                </a:cubicBezTo>
                <a:cubicBezTo>
                  <a:pt x="61" y="36"/>
                  <a:pt x="61" y="36"/>
                  <a:pt x="61" y="36"/>
                </a:cubicBezTo>
                <a:cubicBezTo>
                  <a:pt x="62" y="38"/>
                  <a:pt x="65" y="38"/>
                  <a:pt x="66" y="36"/>
                </a:cubicBezTo>
                <a:cubicBezTo>
                  <a:pt x="67" y="35"/>
                  <a:pt x="67" y="33"/>
                  <a:pt x="66" y="31"/>
                </a:cubicBezTo>
                <a:close/>
                <a:moveTo>
                  <a:pt x="9" y="37"/>
                </a:moveTo>
                <a:cubicBezTo>
                  <a:pt x="9" y="57"/>
                  <a:pt x="9" y="57"/>
                  <a:pt x="9" y="57"/>
                </a:cubicBezTo>
                <a:cubicBezTo>
                  <a:pt x="9" y="59"/>
                  <a:pt x="11" y="60"/>
                  <a:pt x="13" y="60"/>
                </a:cubicBezTo>
                <a:cubicBezTo>
                  <a:pt x="28" y="60"/>
                  <a:pt x="28" y="60"/>
                  <a:pt x="28" y="60"/>
                </a:cubicBezTo>
                <a:cubicBezTo>
                  <a:pt x="28" y="42"/>
                  <a:pt x="28" y="42"/>
                  <a:pt x="28" y="42"/>
                </a:cubicBezTo>
                <a:cubicBezTo>
                  <a:pt x="28" y="42"/>
                  <a:pt x="29" y="41"/>
                  <a:pt x="29" y="41"/>
                </a:cubicBezTo>
                <a:cubicBezTo>
                  <a:pt x="38" y="41"/>
                  <a:pt x="38" y="41"/>
                  <a:pt x="38" y="41"/>
                </a:cubicBezTo>
                <a:cubicBezTo>
                  <a:pt x="39" y="41"/>
                  <a:pt x="39" y="42"/>
                  <a:pt x="39" y="42"/>
                </a:cubicBezTo>
                <a:cubicBezTo>
                  <a:pt x="39" y="60"/>
                  <a:pt x="39" y="60"/>
                  <a:pt x="39" y="60"/>
                </a:cubicBezTo>
                <a:cubicBezTo>
                  <a:pt x="55" y="60"/>
                  <a:pt x="55" y="60"/>
                  <a:pt x="55" y="60"/>
                </a:cubicBezTo>
                <a:cubicBezTo>
                  <a:pt x="57" y="60"/>
                  <a:pt x="58" y="59"/>
                  <a:pt x="58" y="57"/>
                </a:cubicBezTo>
                <a:cubicBezTo>
                  <a:pt x="58" y="38"/>
                  <a:pt x="58" y="38"/>
                  <a:pt x="58" y="38"/>
                </a:cubicBezTo>
                <a:cubicBezTo>
                  <a:pt x="34" y="13"/>
                  <a:pt x="34" y="13"/>
                  <a:pt x="34" y="13"/>
                </a:cubicBezTo>
                <a:lnTo>
                  <a:pt x="9" y="37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4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0" name="Google Shape;730;p31"/>
          <p:cNvSpPr txBox="1"/>
          <p:nvPr/>
        </p:nvSpPr>
        <p:spPr>
          <a:xfrm>
            <a:off x="769945" y="1306387"/>
            <a:ext cx="2310110" cy="879728"/>
          </a:xfrm>
          <a:prstGeom prst="rect">
            <a:avLst/>
          </a:prstGeom>
          <a:noFill/>
          <a:ln>
            <a:noFill/>
          </a:ln>
        </p:spPr>
        <p:txBody>
          <a:bodyPr anchorCtr="0" anchor="t" bIns="30550" lIns="61100" spcFirstLastPara="1" rIns="61100" wrap="square" tIns="305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2326"/>
              <a:buFont typeface="Arial"/>
              <a:buNone/>
            </a:pPr>
            <a:r>
              <a:rPr b="1" lang="tr-TR" sz="1604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Choose</a:t>
            </a:r>
            <a:endParaRPr b="1" sz="1604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840"/>
              </a:spcBef>
              <a:spcAft>
                <a:spcPts val="0"/>
              </a:spcAft>
              <a:buClr>
                <a:srgbClr val="2E75B5"/>
              </a:buClr>
              <a:buSzPts val="1740"/>
              <a:buFont typeface="Arial"/>
              <a:buNone/>
            </a:pPr>
            <a:r>
              <a:rPr lang="tr-TR" sz="1200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The user can demonstrate on a projector or computer</a:t>
            </a:r>
            <a:endParaRPr/>
          </a:p>
        </p:txBody>
      </p:sp>
      <p:sp>
        <p:nvSpPr>
          <p:cNvPr id="731" name="Google Shape;731;p31"/>
          <p:cNvSpPr txBox="1"/>
          <p:nvPr/>
        </p:nvSpPr>
        <p:spPr>
          <a:xfrm>
            <a:off x="769946" y="3062368"/>
            <a:ext cx="2275903" cy="1015493"/>
          </a:xfrm>
          <a:prstGeom prst="rect">
            <a:avLst/>
          </a:prstGeom>
          <a:noFill/>
          <a:ln>
            <a:noFill/>
          </a:ln>
        </p:spPr>
        <p:txBody>
          <a:bodyPr anchorCtr="0" anchor="t" bIns="30550" lIns="61100" spcFirstLastPara="1" rIns="61100" wrap="square" tIns="305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2326"/>
              <a:buFont typeface="Arial"/>
              <a:buNone/>
            </a:pPr>
            <a:r>
              <a:rPr b="1" lang="tr-TR" sz="1604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Cancel</a:t>
            </a:r>
            <a:endParaRPr b="1" sz="1604" cap="none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840"/>
              </a:spcBef>
              <a:spcAft>
                <a:spcPts val="0"/>
              </a:spcAft>
              <a:buClr>
                <a:srgbClr val="2E75B5"/>
              </a:buClr>
              <a:buSzPts val="1740"/>
              <a:buFont typeface="Arial"/>
              <a:buNone/>
            </a:pPr>
            <a:r>
              <a:rPr lang="tr-TR" sz="1200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Sometimes it's easier to go old school, our copywriters</a:t>
            </a:r>
            <a:endParaRPr/>
          </a:p>
        </p:txBody>
      </p:sp>
      <p:sp>
        <p:nvSpPr>
          <p:cNvPr id="732" name="Google Shape;732;p31"/>
          <p:cNvSpPr txBox="1"/>
          <p:nvPr/>
        </p:nvSpPr>
        <p:spPr>
          <a:xfrm>
            <a:off x="6507165" y="1331500"/>
            <a:ext cx="2155655" cy="1073646"/>
          </a:xfrm>
          <a:prstGeom prst="rect">
            <a:avLst/>
          </a:prstGeom>
          <a:noFill/>
          <a:ln>
            <a:noFill/>
          </a:ln>
        </p:spPr>
        <p:txBody>
          <a:bodyPr anchorCtr="0" anchor="t" bIns="30550" lIns="61100" spcFirstLastPara="1" rIns="61100" wrap="square" tIns="305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2326"/>
              <a:buFont typeface="Arial"/>
              <a:buNone/>
            </a:pPr>
            <a:r>
              <a:rPr b="1" lang="tr-TR" sz="1604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Calculate</a:t>
            </a:r>
            <a:endParaRPr b="1" sz="1604" cap="none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840"/>
              </a:spcBef>
              <a:spcAft>
                <a:spcPts val="0"/>
              </a:spcAft>
              <a:buClr>
                <a:srgbClr val="2E75B5"/>
              </a:buClr>
              <a:buSzPts val="1740"/>
              <a:buFont typeface="Arial"/>
              <a:buNone/>
            </a:pPr>
            <a:r>
              <a:rPr lang="tr-TR" sz="1200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Sometimes it's easier to go old school, our copywriters</a:t>
            </a:r>
            <a:endParaRPr/>
          </a:p>
        </p:txBody>
      </p:sp>
      <p:sp>
        <p:nvSpPr>
          <p:cNvPr id="733" name="Google Shape;733;p31"/>
          <p:cNvSpPr txBox="1"/>
          <p:nvPr/>
        </p:nvSpPr>
        <p:spPr>
          <a:xfrm>
            <a:off x="6555949" y="3120544"/>
            <a:ext cx="2155614" cy="1651173"/>
          </a:xfrm>
          <a:prstGeom prst="rect">
            <a:avLst/>
          </a:prstGeom>
          <a:noFill/>
          <a:ln>
            <a:noFill/>
          </a:ln>
        </p:spPr>
        <p:txBody>
          <a:bodyPr anchorCtr="0" anchor="t" bIns="30550" lIns="61100" spcFirstLastPara="1" rIns="61100" wrap="square" tIns="305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2326"/>
              <a:buFont typeface="Arial"/>
              <a:buNone/>
            </a:pPr>
            <a:r>
              <a:rPr b="1" lang="tr-TR" sz="1604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Buy</a:t>
            </a:r>
            <a:endParaRPr/>
          </a:p>
          <a:p>
            <a:pPr indent="0" lvl="0" marL="0" marR="0" rtl="0" algn="l">
              <a:spcBef>
                <a:spcPts val="840"/>
              </a:spcBef>
              <a:spcAft>
                <a:spcPts val="0"/>
              </a:spcAft>
              <a:buClr>
                <a:srgbClr val="2E75B5"/>
              </a:buClr>
              <a:buSzPts val="1740"/>
              <a:buFont typeface="Arial"/>
              <a:buNone/>
            </a:pPr>
            <a:r>
              <a:rPr lang="tr-TR" sz="1200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The user can demonstrate on a projector or computer</a:t>
            </a:r>
            <a:endParaRPr/>
          </a:p>
        </p:txBody>
      </p:sp>
      <p:grpSp>
        <p:nvGrpSpPr>
          <p:cNvPr id="734" name="Google Shape;734;p31"/>
          <p:cNvGrpSpPr/>
          <p:nvPr/>
        </p:nvGrpSpPr>
        <p:grpSpPr>
          <a:xfrm>
            <a:off x="293117" y="196803"/>
            <a:ext cx="1891879" cy="461665"/>
            <a:chOff x="585861" y="258195"/>
            <a:chExt cx="2522504" cy="615553"/>
          </a:xfrm>
        </p:grpSpPr>
        <p:sp>
          <p:nvSpPr>
            <p:cNvPr id="735" name="Google Shape;735;p31"/>
            <p:cNvSpPr txBox="1"/>
            <p:nvPr/>
          </p:nvSpPr>
          <p:spPr>
            <a:xfrm>
              <a:off x="738316" y="258195"/>
              <a:ext cx="2370049" cy="6155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Commission</a:t>
              </a:r>
              <a:endParaRPr b="1" sz="24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6" name="Google Shape;736;p31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00B0F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0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1" name="Google Shape;741;p32"/>
          <p:cNvGrpSpPr/>
          <p:nvPr/>
        </p:nvGrpSpPr>
        <p:grpSpPr>
          <a:xfrm>
            <a:off x="3353164" y="810000"/>
            <a:ext cx="2462249" cy="2462249"/>
            <a:chOff x="5625805" y="4427460"/>
            <a:chExt cx="1766445" cy="1766445"/>
          </a:xfrm>
        </p:grpSpPr>
        <p:sp>
          <p:nvSpPr>
            <p:cNvPr id="742" name="Google Shape;742;p32"/>
            <p:cNvSpPr txBox="1"/>
            <p:nvPr/>
          </p:nvSpPr>
          <p:spPr>
            <a:xfrm>
              <a:off x="6641266" y="4954902"/>
              <a:ext cx="691387" cy="7286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6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04</a:t>
              </a:r>
              <a:endParaRPr b="1" sz="6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3" name="Google Shape;743;p32"/>
            <p:cNvSpPr/>
            <p:nvPr/>
          </p:nvSpPr>
          <p:spPr>
            <a:xfrm rot="2700000">
              <a:off x="5884495" y="4686150"/>
              <a:ext cx="1249065" cy="1249065"/>
            </a:xfrm>
            <a:prstGeom prst="arc">
              <a:avLst>
                <a:gd fmla="val 20887794" name="adj1"/>
                <a:gd fmla="val 16988131" name="adj2"/>
              </a:avLst>
            </a:prstGeom>
            <a:noFill/>
            <a:ln cap="flat" cmpd="sng" w="9525">
              <a:solidFill>
                <a:srgbClr val="00B0F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8C86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4" name="Google Shape;744;p32"/>
            <p:cNvSpPr/>
            <p:nvPr/>
          </p:nvSpPr>
          <p:spPr>
            <a:xfrm>
              <a:off x="5807955" y="4605844"/>
              <a:ext cx="1402144" cy="1402144"/>
            </a:xfrm>
            <a:prstGeom prst="chord">
              <a:avLst>
                <a:gd fmla="val 4720851" name="adj1"/>
                <a:gd fmla="val 11040325" name="adj2"/>
              </a:avLst>
            </a:prstGeom>
            <a:solidFill>
              <a:srgbClr val="00B0F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8C86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45" name="Google Shape;745;p32"/>
          <p:cNvSpPr/>
          <p:nvPr/>
        </p:nvSpPr>
        <p:spPr>
          <a:xfrm>
            <a:off x="3172691" y="3163483"/>
            <a:ext cx="3034145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D7D31"/>
              </a:buClr>
              <a:buSzPts val="3000"/>
              <a:buFont typeface="Arial"/>
              <a:buNone/>
            </a:pPr>
            <a:r>
              <a:rPr b="1" lang="tr-TR" sz="3000">
                <a:solidFill>
                  <a:srgbClr val="ED7D31"/>
                </a:solidFill>
                <a:latin typeface="Calibri"/>
                <a:ea typeface="Calibri"/>
                <a:cs typeface="Calibri"/>
                <a:sym typeface="Calibri"/>
              </a:rPr>
              <a:t>CHOOSE</a:t>
            </a:r>
            <a:endParaRPr b="1" sz="3000">
              <a:solidFill>
                <a:srgbClr val="ED7D3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46" name="Google Shape;746;p32"/>
          <p:cNvCxnSpPr/>
          <p:nvPr/>
        </p:nvCxnSpPr>
        <p:spPr>
          <a:xfrm>
            <a:off x="1907704" y="3440482"/>
            <a:ext cx="136815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747" name="Google Shape;747;p32"/>
          <p:cNvCxnSpPr/>
          <p:nvPr/>
        </p:nvCxnSpPr>
        <p:spPr>
          <a:xfrm>
            <a:off x="6084168" y="3440482"/>
            <a:ext cx="1296144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/>
          <p:nvPr/>
        </p:nvSpPr>
        <p:spPr>
          <a:xfrm>
            <a:off x="0" y="141"/>
            <a:ext cx="9144000" cy="5143218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5"/>
          <p:cNvSpPr txBox="1"/>
          <p:nvPr/>
        </p:nvSpPr>
        <p:spPr>
          <a:xfrm>
            <a:off x="1644136" y="1607516"/>
            <a:ext cx="2967363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CONTENTS</a:t>
            </a:r>
            <a:endParaRPr b="0" i="0" sz="3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5"/>
          <p:cNvSpPr/>
          <p:nvPr/>
        </p:nvSpPr>
        <p:spPr>
          <a:xfrm>
            <a:off x="2377153" y="2843389"/>
            <a:ext cx="481041" cy="481041"/>
          </a:xfrm>
          <a:prstGeom prst="roundRect">
            <a:avLst>
              <a:gd fmla="val 29384" name="adj"/>
            </a:avLst>
          </a:prstGeom>
          <a:solidFill>
            <a:srgbClr val="012F2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35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01</a:t>
            </a:r>
            <a:endParaRPr/>
          </a:p>
        </p:txBody>
      </p:sp>
      <p:sp>
        <p:nvSpPr>
          <p:cNvPr id="104" name="Google Shape;104;p15"/>
          <p:cNvSpPr txBox="1"/>
          <p:nvPr/>
        </p:nvSpPr>
        <p:spPr>
          <a:xfrm>
            <a:off x="1768900" y="3406177"/>
            <a:ext cx="169754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0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Competition</a:t>
            </a:r>
            <a:endParaRPr b="0" i="0" sz="1200" u="none" cap="none" strike="noStrike">
              <a:solidFill>
                <a:srgbClr val="A5A5A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5"/>
          <p:cNvSpPr/>
          <p:nvPr/>
        </p:nvSpPr>
        <p:spPr>
          <a:xfrm>
            <a:off x="4172483" y="3048558"/>
            <a:ext cx="480033" cy="480033"/>
          </a:xfrm>
          <a:prstGeom prst="roundRect">
            <a:avLst>
              <a:gd fmla="val 29384" name="adj"/>
            </a:avLst>
          </a:prstGeom>
          <a:solidFill>
            <a:srgbClr val="012F2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35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endParaRPr/>
          </a:p>
        </p:txBody>
      </p:sp>
      <p:sp>
        <p:nvSpPr>
          <p:cNvPr id="106" name="Google Shape;106;p15"/>
          <p:cNvSpPr txBox="1"/>
          <p:nvPr/>
        </p:nvSpPr>
        <p:spPr>
          <a:xfrm>
            <a:off x="3537002" y="3599611"/>
            <a:ext cx="169754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0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Comparison</a:t>
            </a:r>
            <a:endParaRPr b="0" i="0" sz="1200" u="none" cap="none" strike="noStrike">
              <a:solidFill>
                <a:srgbClr val="A5A5A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5"/>
          <p:cNvSpPr/>
          <p:nvPr/>
        </p:nvSpPr>
        <p:spPr>
          <a:xfrm>
            <a:off x="5966410" y="3048558"/>
            <a:ext cx="480033" cy="480033"/>
          </a:xfrm>
          <a:prstGeom prst="roundRect">
            <a:avLst>
              <a:gd fmla="val 29384" name="adj"/>
            </a:avLst>
          </a:prstGeom>
          <a:solidFill>
            <a:srgbClr val="012F2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35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03</a:t>
            </a:r>
            <a:endParaRPr/>
          </a:p>
        </p:txBody>
      </p:sp>
      <p:sp>
        <p:nvSpPr>
          <p:cNvPr id="108" name="Google Shape;108;p15"/>
          <p:cNvSpPr txBox="1"/>
          <p:nvPr/>
        </p:nvSpPr>
        <p:spPr>
          <a:xfrm>
            <a:off x="5357653" y="3615550"/>
            <a:ext cx="169754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0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Commission</a:t>
            </a:r>
            <a:endParaRPr b="0" i="0" sz="1200" u="none" cap="none" strike="noStrike">
              <a:solidFill>
                <a:srgbClr val="A5A5A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5"/>
          <p:cNvSpPr/>
          <p:nvPr/>
        </p:nvSpPr>
        <p:spPr>
          <a:xfrm>
            <a:off x="7760337" y="2843389"/>
            <a:ext cx="480033" cy="480033"/>
          </a:xfrm>
          <a:prstGeom prst="roundRect">
            <a:avLst>
              <a:gd fmla="val 29384" name="adj"/>
            </a:avLst>
          </a:prstGeom>
          <a:solidFill>
            <a:srgbClr val="012F2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35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04</a:t>
            </a:r>
            <a:endParaRPr/>
          </a:p>
        </p:txBody>
      </p:sp>
      <p:sp>
        <p:nvSpPr>
          <p:cNvPr id="110" name="Google Shape;110;p15"/>
          <p:cNvSpPr txBox="1"/>
          <p:nvPr/>
        </p:nvSpPr>
        <p:spPr>
          <a:xfrm>
            <a:off x="7151580" y="3373924"/>
            <a:ext cx="169754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0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Choose</a:t>
            </a:r>
            <a:endParaRPr b="0" i="0" sz="1200" u="none" cap="none" strike="noStrike">
              <a:solidFill>
                <a:srgbClr val="A5A5A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5"/>
          <p:cNvSpPr/>
          <p:nvPr/>
        </p:nvSpPr>
        <p:spPr>
          <a:xfrm>
            <a:off x="2331764" y="2798000"/>
            <a:ext cx="571817" cy="571817"/>
          </a:xfrm>
          <a:prstGeom prst="roundRect">
            <a:avLst>
              <a:gd fmla="val 29384" name="adj"/>
            </a:avLst>
          </a:prstGeom>
          <a:noFill/>
          <a:ln cap="flat" cmpd="sng" w="9525">
            <a:solidFill>
              <a:schemeClr val="accent1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5"/>
          <p:cNvSpPr/>
          <p:nvPr/>
        </p:nvSpPr>
        <p:spPr>
          <a:xfrm>
            <a:off x="4126591" y="3002162"/>
            <a:ext cx="571817" cy="571817"/>
          </a:xfrm>
          <a:prstGeom prst="roundRect">
            <a:avLst>
              <a:gd fmla="val 29384" name="adj"/>
            </a:avLst>
          </a:prstGeom>
          <a:noFill/>
          <a:ln cap="flat" cmpd="sng" w="9525">
            <a:solidFill>
              <a:schemeClr val="accent1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5"/>
          <p:cNvSpPr/>
          <p:nvPr/>
        </p:nvSpPr>
        <p:spPr>
          <a:xfrm>
            <a:off x="5920517" y="3002162"/>
            <a:ext cx="571817" cy="571817"/>
          </a:xfrm>
          <a:prstGeom prst="roundRect">
            <a:avLst>
              <a:gd fmla="val 29384" name="adj"/>
            </a:avLst>
          </a:prstGeom>
          <a:noFill/>
          <a:ln cap="flat" cmpd="sng" w="9525">
            <a:solidFill>
              <a:schemeClr val="accent1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5"/>
          <p:cNvSpPr/>
          <p:nvPr/>
        </p:nvSpPr>
        <p:spPr>
          <a:xfrm>
            <a:off x="7714444" y="2796993"/>
            <a:ext cx="571817" cy="571817"/>
          </a:xfrm>
          <a:prstGeom prst="roundRect">
            <a:avLst>
              <a:gd fmla="val 29384" name="adj"/>
            </a:avLst>
          </a:prstGeom>
          <a:noFill/>
          <a:ln cap="flat" cmpd="sng" w="9525">
            <a:solidFill>
              <a:schemeClr val="accent1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5" name="Google Shape;115;p15"/>
          <p:cNvCxnSpPr>
            <a:stCxn id="111" idx="3"/>
            <a:endCxn id="112" idx="1"/>
          </p:cNvCxnSpPr>
          <p:nvPr/>
        </p:nvCxnSpPr>
        <p:spPr>
          <a:xfrm>
            <a:off x="2903581" y="3083909"/>
            <a:ext cx="1223100" cy="2043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dash"/>
            <a:miter lim="800000"/>
            <a:headEnd len="sm" w="sm" type="none"/>
            <a:tailEnd len="sm" w="sm" type="none"/>
          </a:ln>
        </p:spPr>
      </p:cxnSp>
      <p:cxnSp>
        <p:nvCxnSpPr>
          <p:cNvPr id="116" name="Google Shape;116;p15"/>
          <p:cNvCxnSpPr>
            <a:stCxn id="112" idx="3"/>
            <a:endCxn id="113" idx="1"/>
          </p:cNvCxnSpPr>
          <p:nvPr/>
        </p:nvCxnSpPr>
        <p:spPr>
          <a:xfrm>
            <a:off x="4698408" y="3288070"/>
            <a:ext cx="1222200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dash"/>
            <a:miter lim="800000"/>
            <a:headEnd len="sm" w="sm" type="none"/>
            <a:tailEnd len="sm" w="sm" type="none"/>
          </a:ln>
        </p:spPr>
      </p:cxnSp>
      <p:cxnSp>
        <p:nvCxnSpPr>
          <p:cNvPr id="117" name="Google Shape;117;p15"/>
          <p:cNvCxnSpPr>
            <a:stCxn id="113" idx="3"/>
            <a:endCxn id="114" idx="1"/>
          </p:cNvCxnSpPr>
          <p:nvPr/>
        </p:nvCxnSpPr>
        <p:spPr>
          <a:xfrm flipH="1" rot="10800000">
            <a:off x="6492334" y="3082870"/>
            <a:ext cx="1222200" cy="2052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dash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33"/>
          <p:cNvSpPr txBox="1"/>
          <p:nvPr/>
        </p:nvSpPr>
        <p:spPr>
          <a:xfrm>
            <a:off x="1400131" y="3422430"/>
            <a:ext cx="1255777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It is a very sad thing that nowadays there is so little useless information. </a:t>
            </a:r>
            <a:endParaRPr/>
          </a:p>
        </p:txBody>
      </p:sp>
      <p:sp>
        <p:nvSpPr>
          <p:cNvPr id="753" name="Google Shape;753;p33"/>
          <p:cNvSpPr txBox="1"/>
          <p:nvPr/>
        </p:nvSpPr>
        <p:spPr>
          <a:xfrm>
            <a:off x="3189121" y="3422430"/>
            <a:ext cx="1255777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Enter the comprehensive description of the above chart here, enter the</a:t>
            </a:r>
            <a:endParaRPr/>
          </a:p>
        </p:txBody>
      </p:sp>
      <p:sp>
        <p:nvSpPr>
          <p:cNvPr id="754" name="Google Shape;754;p33"/>
          <p:cNvSpPr txBox="1"/>
          <p:nvPr/>
        </p:nvSpPr>
        <p:spPr>
          <a:xfrm>
            <a:off x="4966374" y="3429530"/>
            <a:ext cx="1255777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It is a very sad thing that nowadays there is so little useless information. Oscar Wilde</a:t>
            </a:r>
            <a:endParaRPr/>
          </a:p>
        </p:txBody>
      </p:sp>
      <p:sp>
        <p:nvSpPr>
          <p:cNvPr id="755" name="Google Shape;755;p33"/>
          <p:cNvSpPr txBox="1"/>
          <p:nvPr/>
        </p:nvSpPr>
        <p:spPr>
          <a:xfrm>
            <a:off x="6715706" y="3429530"/>
            <a:ext cx="1255777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Enter the comprehensive description of the above chart here, </a:t>
            </a:r>
            <a:endParaRPr/>
          </a:p>
        </p:txBody>
      </p:sp>
      <p:sp>
        <p:nvSpPr>
          <p:cNvPr id="756" name="Google Shape;756;p33"/>
          <p:cNvSpPr/>
          <p:nvPr/>
        </p:nvSpPr>
        <p:spPr>
          <a:xfrm>
            <a:off x="1010582" y="2395477"/>
            <a:ext cx="7314394" cy="203764"/>
          </a:xfrm>
          <a:prstGeom prst="notched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40725" lIns="81475" spcFirstLastPara="1" rIns="81475" wrap="square" tIns="407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4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57" name="Google Shape;757;p33"/>
          <p:cNvGrpSpPr/>
          <p:nvPr/>
        </p:nvGrpSpPr>
        <p:grpSpPr>
          <a:xfrm>
            <a:off x="1291731" y="1689447"/>
            <a:ext cx="1512422" cy="1512970"/>
            <a:chOff x="1278794" y="3334906"/>
            <a:chExt cx="914014" cy="914014"/>
          </a:xfrm>
        </p:grpSpPr>
        <p:grpSp>
          <p:nvGrpSpPr>
            <p:cNvPr id="758" name="Google Shape;758;p33"/>
            <p:cNvGrpSpPr/>
            <p:nvPr/>
          </p:nvGrpSpPr>
          <p:grpSpPr>
            <a:xfrm>
              <a:off x="1278794" y="3334906"/>
              <a:ext cx="914014" cy="914014"/>
              <a:chOff x="304800" y="673100"/>
              <a:chExt cx="4000500" cy="4000500"/>
            </a:xfrm>
          </p:grpSpPr>
          <p:sp>
            <p:nvSpPr>
              <p:cNvPr id="759" name="Google Shape;759;p33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fmla="val 4879" name="adj"/>
                </a:avLst>
              </a:prstGeom>
              <a:gradFill>
                <a:gsLst>
                  <a:gs pos="0">
                    <a:schemeClr val="lt1"/>
                  </a:gs>
                  <a:gs pos="55000">
                    <a:srgbClr val="F2F2F2"/>
                  </a:gs>
                  <a:gs pos="100000">
                    <a:srgbClr val="A5A5A5"/>
                  </a:gs>
                </a:gsLst>
                <a:lin ang="8100000" scaled="0"/>
              </a:gradFill>
              <a:ln>
                <a:noFill/>
              </a:ln>
              <a:effectLst>
                <a:outerShdw blurRad="444500" rotWithShape="0" algn="tr" dir="8100000" dist="254000">
                  <a:srgbClr val="000000">
                    <a:alpha val="49803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0" name="Google Shape;760;p33"/>
              <p:cNvSpPr/>
              <p:nvPr/>
            </p:nvSpPr>
            <p:spPr>
              <a:xfrm>
                <a:off x="392112" y="760412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51000">
                    <a:srgbClr val="F2F2F2"/>
                  </a:gs>
                  <a:gs pos="100000">
                    <a:srgbClr val="BFBFBF"/>
                  </a:gs>
                </a:gsLst>
                <a:lin ang="18900000" scaled="0"/>
              </a:gradFill>
              <a:ln>
                <a:noFill/>
              </a:ln>
              <a:effectLst>
                <a:outerShdw blurRad="444500" rotWithShape="0" algn="tr" dir="8100000" dist="254000">
                  <a:srgbClr val="000000">
                    <a:alpha val="49803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61" name="Google Shape;761;p33"/>
            <p:cNvSpPr txBox="1"/>
            <p:nvPr/>
          </p:nvSpPr>
          <p:spPr>
            <a:xfrm>
              <a:off x="1434898" y="3742514"/>
              <a:ext cx="599854" cy="2045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Complain</a:t>
              </a:r>
              <a:endParaRPr b="1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62" name="Google Shape;762;p33"/>
          <p:cNvGrpSpPr/>
          <p:nvPr/>
        </p:nvGrpSpPr>
        <p:grpSpPr>
          <a:xfrm>
            <a:off x="3040876" y="1692754"/>
            <a:ext cx="1512422" cy="1512970"/>
            <a:chOff x="1278794" y="3334906"/>
            <a:chExt cx="914014" cy="914014"/>
          </a:xfrm>
        </p:grpSpPr>
        <p:grpSp>
          <p:nvGrpSpPr>
            <p:cNvPr id="763" name="Google Shape;763;p33"/>
            <p:cNvGrpSpPr/>
            <p:nvPr/>
          </p:nvGrpSpPr>
          <p:grpSpPr>
            <a:xfrm>
              <a:off x="1278794" y="3334906"/>
              <a:ext cx="914014" cy="914014"/>
              <a:chOff x="304800" y="673100"/>
              <a:chExt cx="4000500" cy="4000500"/>
            </a:xfrm>
          </p:grpSpPr>
          <p:sp>
            <p:nvSpPr>
              <p:cNvPr id="764" name="Google Shape;764;p33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fmla="val 4879" name="adj"/>
                </a:avLst>
              </a:prstGeom>
              <a:gradFill>
                <a:gsLst>
                  <a:gs pos="0">
                    <a:schemeClr val="lt1"/>
                  </a:gs>
                  <a:gs pos="55000">
                    <a:srgbClr val="F2F2F2"/>
                  </a:gs>
                  <a:gs pos="100000">
                    <a:srgbClr val="A5A5A5"/>
                  </a:gs>
                </a:gsLst>
                <a:lin ang="8100000" scaled="0"/>
              </a:gradFill>
              <a:ln>
                <a:noFill/>
              </a:ln>
              <a:effectLst>
                <a:outerShdw blurRad="444500" rotWithShape="0" algn="tr" dir="8100000" dist="254000">
                  <a:srgbClr val="000000">
                    <a:alpha val="49803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5" name="Google Shape;765;p33"/>
              <p:cNvSpPr/>
              <p:nvPr/>
            </p:nvSpPr>
            <p:spPr>
              <a:xfrm>
                <a:off x="392112" y="760412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51000">
                    <a:srgbClr val="F2F2F2"/>
                  </a:gs>
                  <a:gs pos="100000">
                    <a:srgbClr val="BFBFBF"/>
                  </a:gs>
                </a:gsLst>
                <a:lin ang="18900000" scaled="0"/>
              </a:gradFill>
              <a:ln>
                <a:noFill/>
              </a:ln>
              <a:effectLst>
                <a:outerShdw blurRad="444500" rotWithShape="0" algn="tr" dir="8100000" dist="254000">
                  <a:srgbClr val="000000">
                    <a:alpha val="49803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66" name="Google Shape;766;p33"/>
            <p:cNvSpPr txBox="1"/>
            <p:nvPr/>
          </p:nvSpPr>
          <p:spPr>
            <a:xfrm>
              <a:off x="1358793" y="3740516"/>
              <a:ext cx="752064" cy="2045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Competition</a:t>
              </a:r>
              <a:endParaRPr b="1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67" name="Google Shape;767;p33"/>
          <p:cNvGrpSpPr/>
          <p:nvPr/>
        </p:nvGrpSpPr>
        <p:grpSpPr>
          <a:xfrm>
            <a:off x="4771599" y="1689447"/>
            <a:ext cx="1512422" cy="1512970"/>
            <a:chOff x="1278794" y="3334906"/>
            <a:chExt cx="914014" cy="914014"/>
          </a:xfrm>
        </p:grpSpPr>
        <p:grpSp>
          <p:nvGrpSpPr>
            <p:cNvPr id="768" name="Google Shape;768;p33"/>
            <p:cNvGrpSpPr/>
            <p:nvPr/>
          </p:nvGrpSpPr>
          <p:grpSpPr>
            <a:xfrm>
              <a:off x="1278794" y="3334906"/>
              <a:ext cx="914014" cy="914014"/>
              <a:chOff x="304800" y="673100"/>
              <a:chExt cx="4000500" cy="4000500"/>
            </a:xfrm>
          </p:grpSpPr>
          <p:sp>
            <p:nvSpPr>
              <p:cNvPr id="769" name="Google Shape;769;p33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fmla="val 4879" name="adj"/>
                </a:avLst>
              </a:prstGeom>
              <a:gradFill>
                <a:gsLst>
                  <a:gs pos="0">
                    <a:schemeClr val="lt1"/>
                  </a:gs>
                  <a:gs pos="55000">
                    <a:srgbClr val="F2F2F2"/>
                  </a:gs>
                  <a:gs pos="100000">
                    <a:srgbClr val="A5A5A5"/>
                  </a:gs>
                </a:gsLst>
                <a:lin ang="8100000" scaled="0"/>
              </a:gradFill>
              <a:ln>
                <a:noFill/>
              </a:ln>
              <a:effectLst>
                <a:outerShdw blurRad="444500" rotWithShape="0" algn="tr" dir="8100000" dist="254000">
                  <a:srgbClr val="000000">
                    <a:alpha val="49803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70" name="Google Shape;770;p33"/>
              <p:cNvSpPr/>
              <p:nvPr/>
            </p:nvSpPr>
            <p:spPr>
              <a:xfrm>
                <a:off x="392112" y="760412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51000">
                    <a:srgbClr val="F2F2F2"/>
                  </a:gs>
                  <a:gs pos="100000">
                    <a:srgbClr val="BFBFBF"/>
                  </a:gs>
                </a:gsLst>
                <a:lin ang="18900000" scaled="0"/>
              </a:gradFill>
              <a:ln>
                <a:noFill/>
              </a:ln>
              <a:effectLst>
                <a:outerShdw blurRad="444500" rotWithShape="0" algn="tr" dir="8100000" dist="254000">
                  <a:srgbClr val="000000">
                    <a:alpha val="49803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71" name="Google Shape;771;p33"/>
            <p:cNvSpPr txBox="1"/>
            <p:nvPr/>
          </p:nvSpPr>
          <p:spPr>
            <a:xfrm>
              <a:off x="1369506" y="3742514"/>
              <a:ext cx="730636" cy="2045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Comparison</a:t>
              </a:r>
              <a:endParaRPr b="1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72" name="Google Shape;772;p33"/>
          <p:cNvGrpSpPr/>
          <p:nvPr/>
        </p:nvGrpSpPr>
        <p:grpSpPr>
          <a:xfrm>
            <a:off x="6491748" y="1695575"/>
            <a:ext cx="1512422" cy="1512970"/>
            <a:chOff x="1278794" y="3334906"/>
            <a:chExt cx="914014" cy="914014"/>
          </a:xfrm>
        </p:grpSpPr>
        <p:grpSp>
          <p:nvGrpSpPr>
            <p:cNvPr id="773" name="Google Shape;773;p33"/>
            <p:cNvGrpSpPr/>
            <p:nvPr/>
          </p:nvGrpSpPr>
          <p:grpSpPr>
            <a:xfrm>
              <a:off x="1278794" y="3334906"/>
              <a:ext cx="914014" cy="914014"/>
              <a:chOff x="304800" y="673100"/>
              <a:chExt cx="4000500" cy="4000500"/>
            </a:xfrm>
          </p:grpSpPr>
          <p:sp>
            <p:nvSpPr>
              <p:cNvPr id="774" name="Google Shape;774;p33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fmla="val 4879" name="adj"/>
                </a:avLst>
              </a:prstGeom>
              <a:gradFill>
                <a:gsLst>
                  <a:gs pos="0">
                    <a:schemeClr val="lt1"/>
                  </a:gs>
                  <a:gs pos="55000">
                    <a:srgbClr val="F2F2F2"/>
                  </a:gs>
                  <a:gs pos="100000">
                    <a:srgbClr val="A5A5A5"/>
                  </a:gs>
                </a:gsLst>
                <a:lin ang="8100000" scaled="0"/>
              </a:gradFill>
              <a:ln>
                <a:noFill/>
              </a:ln>
              <a:effectLst>
                <a:outerShdw blurRad="444500" rotWithShape="0" algn="tr" dir="8100000" dist="254000">
                  <a:srgbClr val="000000">
                    <a:alpha val="49803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75" name="Google Shape;775;p33"/>
              <p:cNvSpPr/>
              <p:nvPr/>
            </p:nvSpPr>
            <p:spPr>
              <a:xfrm>
                <a:off x="392112" y="760412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51000">
                    <a:srgbClr val="F2F2F2"/>
                  </a:gs>
                  <a:gs pos="100000">
                    <a:srgbClr val="BFBFBF"/>
                  </a:gs>
                </a:gsLst>
                <a:lin ang="18900000" scaled="0"/>
              </a:gradFill>
              <a:ln>
                <a:noFill/>
              </a:ln>
              <a:effectLst>
                <a:outerShdw blurRad="444500" rotWithShape="0" algn="tr" dir="8100000" dist="254000">
                  <a:srgbClr val="000000">
                    <a:alpha val="49803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76" name="Google Shape;776;p33"/>
            <p:cNvSpPr txBox="1"/>
            <p:nvPr/>
          </p:nvSpPr>
          <p:spPr>
            <a:xfrm>
              <a:off x="1365632" y="3738812"/>
              <a:ext cx="738386" cy="2045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Commission</a:t>
              </a:r>
              <a:endParaRPr b="1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77" name="Google Shape;777;p33"/>
          <p:cNvSpPr/>
          <p:nvPr/>
        </p:nvSpPr>
        <p:spPr>
          <a:xfrm>
            <a:off x="1328442" y="1561078"/>
            <a:ext cx="575039" cy="575247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444500" rotWithShape="0" algn="tr" dir="8100000" dist="254000">
              <a:srgbClr val="000000">
                <a:alpha val="49803"/>
              </a:srgbClr>
            </a:outerShdw>
          </a:effectLst>
        </p:spPr>
        <p:txBody>
          <a:bodyPr anchorCtr="0" anchor="ctr" bIns="40725" lIns="81475" spcFirstLastPara="1" rIns="81475" wrap="square" tIns="407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38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8" name="Google Shape;778;p33"/>
          <p:cNvSpPr/>
          <p:nvPr/>
        </p:nvSpPr>
        <p:spPr>
          <a:xfrm>
            <a:off x="3073885" y="1561078"/>
            <a:ext cx="575039" cy="575247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444500" rotWithShape="0" algn="tr" dir="8100000" dist="254000">
              <a:srgbClr val="000000">
                <a:alpha val="49803"/>
              </a:srgbClr>
            </a:outerShdw>
          </a:effectLst>
        </p:spPr>
        <p:txBody>
          <a:bodyPr anchorCtr="0" anchor="ctr" bIns="40725" lIns="81475" spcFirstLastPara="1" rIns="81475" wrap="square" tIns="407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38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9" name="Google Shape;779;p33"/>
          <p:cNvSpPr/>
          <p:nvPr/>
        </p:nvSpPr>
        <p:spPr>
          <a:xfrm>
            <a:off x="4835760" y="1566912"/>
            <a:ext cx="575039" cy="575247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>
            <a:outerShdw blurRad="444500" rotWithShape="0" algn="tr" dir="8100000" dist="254000">
              <a:srgbClr val="000000">
                <a:alpha val="49803"/>
              </a:srgbClr>
            </a:outerShdw>
          </a:effectLst>
        </p:spPr>
        <p:txBody>
          <a:bodyPr anchorCtr="0" anchor="ctr" bIns="40725" lIns="81475" spcFirstLastPara="1" rIns="81475" wrap="square" tIns="407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38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0" name="Google Shape;780;p33"/>
          <p:cNvSpPr/>
          <p:nvPr/>
        </p:nvSpPr>
        <p:spPr>
          <a:xfrm>
            <a:off x="6570200" y="1566912"/>
            <a:ext cx="575039" cy="575247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>
            <a:outerShdw blurRad="444500" rotWithShape="0" algn="tr" dir="8100000" dist="254000">
              <a:srgbClr val="000000">
                <a:alpha val="49803"/>
              </a:srgbClr>
            </a:outerShdw>
          </a:effectLst>
        </p:spPr>
        <p:txBody>
          <a:bodyPr anchorCtr="0" anchor="ctr" bIns="40725" lIns="81475" spcFirstLastPara="1" rIns="81475" wrap="square" tIns="407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38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1" name="Google Shape;781;p33"/>
          <p:cNvSpPr/>
          <p:nvPr/>
        </p:nvSpPr>
        <p:spPr>
          <a:xfrm>
            <a:off x="1485756" y="1695575"/>
            <a:ext cx="297833" cy="305782"/>
          </a:xfrm>
          <a:custGeom>
            <a:rect b="b" l="l" r="r" t="t"/>
            <a:pathLst>
              <a:path extrusionOk="0" h="460" w="447">
                <a:moveTo>
                  <a:pt x="285" y="0"/>
                </a:moveTo>
                <a:cubicBezTo>
                  <a:pt x="272" y="0"/>
                  <a:pt x="261" y="12"/>
                  <a:pt x="261" y="25"/>
                </a:cubicBezTo>
                <a:lnTo>
                  <a:pt x="261" y="75"/>
                </a:lnTo>
                <a:cubicBezTo>
                  <a:pt x="261" y="88"/>
                  <a:pt x="273" y="99"/>
                  <a:pt x="286" y="99"/>
                </a:cubicBezTo>
                <a:cubicBezTo>
                  <a:pt x="298" y="99"/>
                  <a:pt x="310" y="88"/>
                  <a:pt x="310" y="75"/>
                </a:cubicBezTo>
                <a:lnTo>
                  <a:pt x="310" y="25"/>
                </a:lnTo>
                <a:cubicBezTo>
                  <a:pt x="310" y="12"/>
                  <a:pt x="298" y="0"/>
                  <a:pt x="285" y="0"/>
                </a:cubicBezTo>
                <a:close/>
                <a:moveTo>
                  <a:pt x="124" y="3"/>
                </a:moveTo>
                <a:lnTo>
                  <a:pt x="124" y="3"/>
                </a:lnTo>
                <a:cubicBezTo>
                  <a:pt x="111" y="3"/>
                  <a:pt x="100" y="15"/>
                  <a:pt x="100" y="28"/>
                </a:cubicBezTo>
                <a:lnTo>
                  <a:pt x="100" y="78"/>
                </a:lnTo>
                <a:cubicBezTo>
                  <a:pt x="100" y="91"/>
                  <a:pt x="112" y="103"/>
                  <a:pt x="125" y="103"/>
                </a:cubicBezTo>
                <a:cubicBezTo>
                  <a:pt x="138" y="103"/>
                  <a:pt x="149" y="91"/>
                  <a:pt x="149" y="78"/>
                </a:cubicBezTo>
                <a:lnTo>
                  <a:pt x="149" y="28"/>
                </a:lnTo>
                <a:cubicBezTo>
                  <a:pt x="150" y="15"/>
                  <a:pt x="138" y="3"/>
                  <a:pt x="124" y="3"/>
                </a:cubicBezTo>
                <a:close/>
                <a:moveTo>
                  <a:pt x="31" y="70"/>
                </a:moveTo>
                <a:lnTo>
                  <a:pt x="31" y="70"/>
                </a:lnTo>
                <a:cubicBezTo>
                  <a:pt x="21" y="70"/>
                  <a:pt x="13" y="75"/>
                  <a:pt x="7" y="82"/>
                </a:cubicBezTo>
                <a:cubicBezTo>
                  <a:pt x="2" y="89"/>
                  <a:pt x="0" y="97"/>
                  <a:pt x="0" y="105"/>
                </a:cubicBezTo>
                <a:lnTo>
                  <a:pt x="0" y="401"/>
                </a:lnTo>
                <a:cubicBezTo>
                  <a:pt x="0" y="410"/>
                  <a:pt x="2" y="418"/>
                  <a:pt x="7" y="424"/>
                </a:cubicBezTo>
                <a:cubicBezTo>
                  <a:pt x="13" y="431"/>
                  <a:pt x="21" y="436"/>
                  <a:pt x="31" y="436"/>
                </a:cubicBezTo>
                <a:lnTo>
                  <a:pt x="262" y="436"/>
                </a:lnTo>
                <a:cubicBezTo>
                  <a:pt x="251" y="425"/>
                  <a:pt x="243" y="412"/>
                  <a:pt x="237" y="397"/>
                </a:cubicBezTo>
                <a:lnTo>
                  <a:pt x="153" y="397"/>
                </a:lnTo>
                <a:lnTo>
                  <a:pt x="153" y="302"/>
                </a:lnTo>
                <a:lnTo>
                  <a:pt x="241" y="302"/>
                </a:lnTo>
                <a:lnTo>
                  <a:pt x="241" y="314"/>
                </a:lnTo>
                <a:cubicBezTo>
                  <a:pt x="247" y="301"/>
                  <a:pt x="256" y="288"/>
                  <a:pt x="267" y="278"/>
                </a:cubicBezTo>
                <a:lnTo>
                  <a:pt x="265" y="278"/>
                </a:lnTo>
                <a:lnTo>
                  <a:pt x="265" y="174"/>
                </a:lnTo>
                <a:lnTo>
                  <a:pt x="359" y="174"/>
                </a:lnTo>
                <a:lnTo>
                  <a:pt x="359" y="251"/>
                </a:lnTo>
                <a:cubicBezTo>
                  <a:pt x="374" y="254"/>
                  <a:pt x="387" y="259"/>
                  <a:pt x="399" y="267"/>
                </a:cubicBezTo>
                <a:lnTo>
                  <a:pt x="399" y="105"/>
                </a:lnTo>
                <a:cubicBezTo>
                  <a:pt x="399" y="97"/>
                  <a:pt x="397" y="89"/>
                  <a:pt x="392" y="82"/>
                </a:cubicBezTo>
                <a:cubicBezTo>
                  <a:pt x="386" y="75"/>
                  <a:pt x="377" y="70"/>
                  <a:pt x="367" y="70"/>
                </a:cubicBezTo>
                <a:lnTo>
                  <a:pt x="325" y="70"/>
                </a:lnTo>
                <a:lnTo>
                  <a:pt x="325" y="91"/>
                </a:lnTo>
                <a:cubicBezTo>
                  <a:pt x="325" y="97"/>
                  <a:pt x="321" y="103"/>
                  <a:pt x="313" y="108"/>
                </a:cubicBezTo>
                <a:cubicBezTo>
                  <a:pt x="306" y="112"/>
                  <a:pt x="295" y="115"/>
                  <a:pt x="285" y="115"/>
                </a:cubicBezTo>
                <a:cubicBezTo>
                  <a:pt x="274" y="115"/>
                  <a:pt x="264" y="112"/>
                  <a:pt x="256" y="108"/>
                </a:cubicBezTo>
                <a:cubicBezTo>
                  <a:pt x="249" y="103"/>
                  <a:pt x="245" y="97"/>
                  <a:pt x="245" y="91"/>
                </a:cubicBezTo>
                <a:lnTo>
                  <a:pt x="245" y="70"/>
                </a:lnTo>
                <a:lnTo>
                  <a:pt x="165" y="70"/>
                </a:lnTo>
                <a:lnTo>
                  <a:pt x="165" y="91"/>
                </a:lnTo>
                <a:cubicBezTo>
                  <a:pt x="165" y="97"/>
                  <a:pt x="161" y="103"/>
                  <a:pt x="153" y="108"/>
                </a:cubicBezTo>
                <a:cubicBezTo>
                  <a:pt x="146" y="112"/>
                  <a:pt x="135" y="115"/>
                  <a:pt x="125" y="115"/>
                </a:cubicBezTo>
                <a:cubicBezTo>
                  <a:pt x="114" y="115"/>
                  <a:pt x="104" y="112"/>
                  <a:pt x="96" y="108"/>
                </a:cubicBezTo>
                <a:cubicBezTo>
                  <a:pt x="89" y="103"/>
                  <a:pt x="85" y="97"/>
                  <a:pt x="85" y="91"/>
                </a:cubicBezTo>
                <a:lnTo>
                  <a:pt x="85" y="70"/>
                </a:lnTo>
                <a:lnTo>
                  <a:pt x="31" y="70"/>
                </a:lnTo>
                <a:close/>
                <a:moveTo>
                  <a:pt x="40" y="174"/>
                </a:moveTo>
                <a:lnTo>
                  <a:pt x="40" y="174"/>
                </a:lnTo>
                <a:lnTo>
                  <a:pt x="129" y="174"/>
                </a:lnTo>
                <a:lnTo>
                  <a:pt x="129" y="278"/>
                </a:lnTo>
                <a:lnTo>
                  <a:pt x="40" y="278"/>
                </a:lnTo>
                <a:lnTo>
                  <a:pt x="40" y="174"/>
                </a:lnTo>
                <a:close/>
                <a:moveTo>
                  <a:pt x="153" y="174"/>
                </a:moveTo>
                <a:lnTo>
                  <a:pt x="153" y="174"/>
                </a:lnTo>
                <a:lnTo>
                  <a:pt x="241" y="174"/>
                </a:lnTo>
                <a:lnTo>
                  <a:pt x="241" y="278"/>
                </a:lnTo>
                <a:lnTo>
                  <a:pt x="153" y="278"/>
                </a:lnTo>
                <a:lnTo>
                  <a:pt x="153" y="174"/>
                </a:lnTo>
                <a:close/>
                <a:moveTo>
                  <a:pt x="352" y="281"/>
                </a:moveTo>
                <a:lnTo>
                  <a:pt x="352" y="281"/>
                </a:lnTo>
                <a:cubicBezTo>
                  <a:pt x="305" y="283"/>
                  <a:pt x="267" y="322"/>
                  <a:pt x="267" y="370"/>
                </a:cubicBezTo>
                <a:cubicBezTo>
                  <a:pt x="267" y="420"/>
                  <a:pt x="307" y="460"/>
                  <a:pt x="357" y="460"/>
                </a:cubicBezTo>
                <a:cubicBezTo>
                  <a:pt x="407" y="460"/>
                  <a:pt x="447" y="420"/>
                  <a:pt x="447" y="370"/>
                </a:cubicBezTo>
                <a:cubicBezTo>
                  <a:pt x="447" y="321"/>
                  <a:pt x="407" y="281"/>
                  <a:pt x="357" y="281"/>
                </a:cubicBezTo>
                <a:cubicBezTo>
                  <a:pt x="355" y="281"/>
                  <a:pt x="354" y="281"/>
                  <a:pt x="352" y="281"/>
                </a:cubicBezTo>
                <a:close/>
                <a:moveTo>
                  <a:pt x="40" y="302"/>
                </a:moveTo>
                <a:lnTo>
                  <a:pt x="40" y="302"/>
                </a:lnTo>
                <a:lnTo>
                  <a:pt x="129" y="302"/>
                </a:lnTo>
                <a:lnTo>
                  <a:pt x="129" y="397"/>
                </a:lnTo>
                <a:lnTo>
                  <a:pt x="40" y="397"/>
                </a:lnTo>
                <a:lnTo>
                  <a:pt x="40" y="302"/>
                </a:lnTo>
                <a:close/>
                <a:moveTo>
                  <a:pt x="319" y="316"/>
                </a:moveTo>
                <a:lnTo>
                  <a:pt x="319" y="316"/>
                </a:lnTo>
                <a:lnTo>
                  <a:pt x="414" y="316"/>
                </a:lnTo>
                <a:lnTo>
                  <a:pt x="414" y="330"/>
                </a:lnTo>
                <a:lnTo>
                  <a:pt x="364" y="432"/>
                </a:lnTo>
                <a:lnTo>
                  <a:pt x="329" y="432"/>
                </a:lnTo>
                <a:lnTo>
                  <a:pt x="371" y="345"/>
                </a:lnTo>
                <a:cubicBezTo>
                  <a:pt x="371" y="345"/>
                  <a:pt x="365" y="345"/>
                  <a:pt x="362" y="345"/>
                </a:cubicBezTo>
                <a:cubicBezTo>
                  <a:pt x="359" y="345"/>
                  <a:pt x="355" y="345"/>
                  <a:pt x="352" y="345"/>
                </a:cubicBezTo>
                <a:cubicBezTo>
                  <a:pt x="348" y="345"/>
                  <a:pt x="345" y="345"/>
                  <a:pt x="341" y="345"/>
                </a:cubicBezTo>
                <a:cubicBezTo>
                  <a:pt x="334" y="346"/>
                  <a:pt x="325" y="346"/>
                  <a:pt x="316" y="346"/>
                </a:cubicBezTo>
                <a:lnTo>
                  <a:pt x="319" y="316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0725" lIns="81475" spcFirstLastPara="1" rIns="81475" wrap="square" tIns="407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38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2" name="Google Shape;782;p33"/>
          <p:cNvSpPr/>
          <p:nvPr/>
        </p:nvSpPr>
        <p:spPr>
          <a:xfrm>
            <a:off x="3225171" y="1714070"/>
            <a:ext cx="272466" cy="269262"/>
          </a:xfrm>
          <a:custGeom>
            <a:rect b="b" l="l" r="r" t="t"/>
            <a:pathLst>
              <a:path extrusionOk="0" h="385" w="389">
                <a:moveTo>
                  <a:pt x="331" y="312"/>
                </a:moveTo>
                <a:cubicBezTo>
                  <a:pt x="342" y="312"/>
                  <a:pt x="351" y="321"/>
                  <a:pt x="351" y="332"/>
                </a:cubicBezTo>
                <a:cubicBezTo>
                  <a:pt x="351" y="343"/>
                  <a:pt x="342" y="352"/>
                  <a:pt x="331" y="352"/>
                </a:cubicBezTo>
                <a:cubicBezTo>
                  <a:pt x="320" y="352"/>
                  <a:pt x="311" y="343"/>
                  <a:pt x="311" y="332"/>
                </a:cubicBezTo>
                <a:cubicBezTo>
                  <a:pt x="311" y="321"/>
                  <a:pt x="320" y="312"/>
                  <a:pt x="331" y="312"/>
                </a:cubicBezTo>
                <a:close/>
                <a:moveTo>
                  <a:pt x="255" y="224"/>
                </a:moveTo>
                <a:lnTo>
                  <a:pt x="260" y="234"/>
                </a:lnTo>
                <a:lnTo>
                  <a:pt x="249" y="245"/>
                </a:lnTo>
                <a:lnTo>
                  <a:pt x="239" y="255"/>
                </a:lnTo>
                <a:cubicBezTo>
                  <a:pt x="233" y="261"/>
                  <a:pt x="226" y="266"/>
                  <a:pt x="218" y="269"/>
                </a:cubicBezTo>
                <a:lnTo>
                  <a:pt x="286" y="337"/>
                </a:lnTo>
                <a:lnTo>
                  <a:pt x="319" y="380"/>
                </a:lnTo>
                <a:lnTo>
                  <a:pt x="336" y="385"/>
                </a:lnTo>
                <a:lnTo>
                  <a:pt x="384" y="337"/>
                </a:lnTo>
                <a:lnTo>
                  <a:pt x="379" y="319"/>
                </a:lnTo>
                <a:lnTo>
                  <a:pt x="336" y="287"/>
                </a:lnTo>
                <a:lnTo>
                  <a:pt x="271" y="223"/>
                </a:lnTo>
                <a:lnTo>
                  <a:pt x="265" y="229"/>
                </a:lnTo>
                <a:lnTo>
                  <a:pt x="255" y="224"/>
                </a:lnTo>
                <a:close/>
                <a:moveTo>
                  <a:pt x="140" y="137"/>
                </a:moveTo>
                <a:lnTo>
                  <a:pt x="151" y="126"/>
                </a:lnTo>
                <a:lnTo>
                  <a:pt x="162" y="131"/>
                </a:lnTo>
                <a:lnTo>
                  <a:pt x="156" y="121"/>
                </a:lnTo>
                <a:lnTo>
                  <a:pt x="167" y="110"/>
                </a:lnTo>
                <a:lnTo>
                  <a:pt x="168" y="109"/>
                </a:lnTo>
                <a:cubicBezTo>
                  <a:pt x="171" y="102"/>
                  <a:pt x="172" y="96"/>
                  <a:pt x="172" y="90"/>
                </a:cubicBezTo>
                <a:cubicBezTo>
                  <a:pt x="172" y="44"/>
                  <a:pt x="129" y="0"/>
                  <a:pt x="83" y="1"/>
                </a:cubicBezTo>
                <a:cubicBezTo>
                  <a:pt x="83" y="1"/>
                  <a:pt x="78" y="6"/>
                  <a:pt x="75" y="9"/>
                </a:cubicBezTo>
                <a:cubicBezTo>
                  <a:pt x="111" y="45"/>
                  <a:pt x="108" y="39"/>
                  <a:pt x="108" y="62"/>
                </a:cubicBezTo>
                <a:cubicBezTo>
                  <a:pt x="108" y="80"/>
                  <a:pt x="79" y="109"/>
                  <a:pt x="61" y="109"/>
                </a:cubicBezTo>
                <a:cubicBezTo>
                  <a:pt x="38" y="109"/>
                  <a:pt x="46" y="113"/>
                  <a:pt x="8" y="75"/>
                </a:cubicBezTo>
                <a:cubicBezTo>
                  <a:pt x="5" y="78"/>
                  <a:pt x="0" y="83"/>
                  <a:pt x="0" y="84"/>
                </a:cubicBezTo>
                <a:cubicBezTo>
                  <a:pt x="1" y="129"/>
                  <a:pt x="44" y="173"/>
                  <a:pt x="90" y="173"/>
                </a:cubicBezTo>
                <a:cubicBezTo>
                  <a:pt x="98" y="173"/>
                  <a:pt x="107" y="170"/>
                  <a:pt x="115" y="166"/>
                </a:cubicBezTo>
                <a:lnTo>
                  <a:pt x="117" y="168"/>
                </a:lnTo>
                <a:cubicBezTo>
                  <a:pt x="120" y="160"/>
                  <a:pt x="124" y="153"/>
                  <a:pt x="130" y="147"/>
                </a:cubicBezTo>
                <a:lnTo>
                  <a:pt x="140" y="137"/>
                </a:lnTo>
                <a:close/>
                <a:moveTo>
                  <a:pt x="375" y="37"/>
                </a:moveTo>
                <a:lnTo>
                  <a:pt x="348" y="11"/>
                </a:lnTo>
                <a:cubicBezTo>
                  <a:pt x="341" y="4"/>
                  <a:pt x="332" y="0"/>
                  <a:pt x="322" y="0"/>
                </a:cubicBezTo>
                <a:cubicBezTo>
                  <a:pt x="313" y="0"/>
                  <a:pt x="304" y="4"/>
                  <a:pt x="297" y="11"/>
                </a:cubicBezTo>
                <a:lnTo>
                  <a:pt x="183" y="125"/>
                </a:lnTo>
                <a:cubicBezTo>
                  <a:pt x="186" y="132"/>
                  <a:pt x="183" y="142"/>
                  <a:pt x="178" y="147"/>
                </a:cubicBezTo>
                <a:cubicBezTo>
                  <a:pt x="174" y="151"/>
                  <a:pt x="168" y="154"/>
                  <a:pt x="163" y="154"/>
                </a:cubicBezTo>
                <a:cubicBezTo>
                  <a:pt x="160" y="154"/>
                  <a:pt x="158" y="153"/>
                  <a:pt x="156" y="152"/>
                </a:cubicBezTo>
                <a:lnTo>
                  <a:pt x="146" y="162"/>
                </a:lnTo>
                <a:cubicBezTo>
                  <a:pt x="131" y="176"/>
                  <a:pt x="131" y="199"/>
                  <a:pt x="145" y="213"/>
                </a:cubicBezTo>
                <a:lnTo>
                  <a:pt x="147" y="215"/>
                </a:lnTo>
                <a:lnTo>
                  <a:pt x="58" y="304"/>
                </a:lnTo>
                <a:lnTo>
                  <a:pt x="34" y="313"/>
                </a:lnTo>
                <a:lnTo>
                  <a:pt x="0" y="363"/>
                </a:lnTo>
                <a:lnTo>
                  <a:pt x="22" y="385"/>
                </a:lnTo>
                <a:lnTo>
                  <a:pt x="71" y="351"/>
                </a:lnTo>
                <a:lnTo>
                  <a:pt x="80" y="327"/>
                </a:lnTo>
                <a:lnTo>
                  <a:pt x="170" y="237"/>
                </a:lnTo>
                <a:lnTo>
                  <a:pt x="172" y="240"/>
                </a:lnTo>
                <a:cubicBezTo>
                  <a:pt x="179" y="247"/>
                  <a:pt x="189" y="251"/>
                  <a:pt x="198" y="251"/>
                </a:cubicBezTo>
                <a:cubicBezTo>
                  <a:pt x="207" y="251"/>
                  <a:pt x="216" y="247"/>
                  <a:pt x="224" y="240"/>
                </a:cubicBezTo>
                <a:lnTo>
                  <a:pt x="234" y="230"/>
                </a:lnTo>
                <a:cubicBezTo>
                  <a:pt x="230" y="223"/>
                  <a:pt x="233" y="213"/>
                  <a:pt x="238" y="208"/>
                </a:cubicBezTo>
                <a:cubicBezTo>
                  <a:pt x="242" y="204"/>
                  <a:pt x="248" y="202"/>
                  <a:pt x="254" y="202"/>
                </a:cubicBezTo>
                <a:cubicBezTo>
                  <a:pt x="256" y="202"/>
                  <a:pt x="258" y="202"/>
                  <a:pt x="261" y="203"/>
                </a:cubicBezTo>
                <a:lnTo>
                  <a:pt x="375" y="89"/>
                </a:lnTo>
                <a:cubicBezTo>
                  <a:pt x="389" y="75"/>
                  <a:pt x="389" y="52"/>
                  <a:pt x="375" y="37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0725" lIns="81475" spcFirstLastPara="1" rIns="81475" wrap="square" tIns="407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38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3" name="Google Shape;783;p33"/>
          <p:cNvSpPr/>
          <p:nvPr/>
        </p:nvSpPr>
        <p:spPr>
          <a:xfrm>
            <a:off x="6738342" y="1728596"/>
            <a:ext cx="262021" cy="283485"/>
          </a:xfrm>
          <a:custGeom>
            <a:rect b="b" l="l" r="r" t="t"/>
            <a:pathLst>
              <a:path extrusionOk="0" h="469" w="433">
                <a:moveTo>
                  <a:pt x="29" y="29"/>
                </a:moveTo>
                <a:cubicBezTo>
                  <a:pt x="57" y="32"/>
                  <a:pt x="85" y="32"/>
                  <a:pt x="115" y="28"/>
                </a:cubicBezTo>
                <a:cubicBezTo>
                  <a:pt x="145" y="24"/>
                  <a:pt x="176" y="16"/>
                  <a:pt x="208" y="3"/>
                </a:cubicBezTo>
                <a:lnTo>
                  <a:pt x="216" y="0"/>
                </a:lnTo>
                <a:lnTo>
                  <a:pt x="225" y="3"/>
                </a:lnTo>
                <a:cubicBezTo>
                  <a:pt x="257" y="16"/>
                  <a:pt x="288" y="24"/>
                  <a:pt x="318" y="28"/>
                </a:cubicBezTo>
                <a:cubicBezTo>
                  <a:pt x="347" y="32"/>
                  <a:pt x="376" y="32"/>
                  <a:pt x="404" y="29"/>
                </a:cubicBezTo>
                <a:lnTo>
                  <a:pt x="433" y="25"/>
                </a:lnTo>
                <a:lnTo>
                  <a:pt x="433" y="58"/>
                </a:lnTo>
                <a:cubicBezTo>
                  <a:pt x="431" y="199"/>
                  <a:pt x="409" y="293"/>
                  <a:pt x="372" y="355"/>
                </a:cubicBezTo>
                <a:cubicBezTo>
                  <a:pt x="334" y="421"/>
                  <a:pt x="281" y="452"/>
                  <a:pt x="222" y="468"/>
                </a:cubicBezTo>
                <a:lnTo>
                  <a:pt x="216" y="469"/>
                </a:lnTo>
                <a:lnTo>
                  <a:pt x="210" y="468"/>
                </a:lnTo>
                <a:cubicBezTo>
                  <a:pt x="151" y="452"/>
                  <a:pt x="99" y="421"/>
                  <a:pt x="61" y="355"/>
                </a:cubicBezTo>
                <a:cubicBezTo>
                  <a:pt x="24" y="293"/>
                  <a:pt x="1" y="199"/>
                  <a:pt x="0" y="58"/>
                </a:cubicBezTo>
                <a:lnTo>
                  <a:pt x="0" y="25"/>
                </a:lnTo>
                <a:lnTo>
                  <a:pt x="29" y="29"/>
                </a:lnTo>
                <a:close/>
                <a:moveTo>
                  <a:pt x="216" y="239"/>
                </a:moveTo>
                <a:lnTo>
                  <a:pt x="216" y="239"/>
                </a:lnTo>
                <a:lnTo>
                  <a:pt x="361" y="239"/>
                </a:lnTo>
                <a:cubicBezTo>
                  <a:pt x="371" y="198"/>
                  <a:pt x="377" y="149"/>
                  <a:pt x="380" y="90"/>
                </a:cubicBezTo>
                <a:cubicBezTo>
                  <a:pt x="357" y="91"/>
                  <a:pt x="335" y="90"/>
                  <a:pt x="311" y="86"/>
                </a:cubicBezTo>
                <a:cubicBezTo>
                  <a:pt x="281" y="82"/>
                  <a:pt x="249" y="74"/>
                  <a:pt x="216" y="62"/>
                </a:cubicBezTo>
                <a:lnTo>
                  <a:pt x="216" y="239"/>
                </a:lnTo>
                <a:close/>
                <a:moveTo>
                  <a:pt x="216" y="409"/>
                </a:moveTo>
                <a:lnTo>
                  <a:pt x="216" y="409"/>
                </a:lnTo>
                <a:lnTo>
                  <a:pt x="216" y="239"/>
                </a:lnTo>
                <a:lnTo>
                  <a:pt x="72" y="239"/>
                </a:lnTo>
                <a:cubicBezTo>
                  <a:pt x="80" y="273"/>
                  <a:pt x="92" y="301"/>
                  <a:pt x="105" y="323"/>
                </a:cubicBezTo>
                <a:cubicBezTo>
                  <a:pt x="133" y="372"/>
                  <a:pt x="172" y="396"/>
                  <a:pt x="216" y="409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0725" lIns="81475" spcFirstLastPara="1" rIns="81475" wrap="square" tIns="407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38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4" name="Google Shape;784;p33"/>
          <p:cNvSpPr/>
          <p:nvPr/>
        </p:nvSpPr>
        <p:spPr>
          <a:xfrm>
            <a:off x="5004586" y="1689447"/>
            <a:ext cx="256318" cy="322634"/>
          </a:xfrm>
          <a:custGeom>
            <a:rect b="b" l="l" r="r" t="t"/>
            <a:pathLst>
              <a:path extrusionOk="0" h="447" w="355">
                <a:moveTo>
                  <a:pt x="167" y="0"/>
                </a:moveTo>
                <a:cubicBezTo>
                  <a:pt x="95" y="2"/>
                  <a:pt x="46" y="57"/>
                  <a:pt x="41" y="121"/>
                </a:cubicBezTo>
                <a:cubicBezTo>
                  <a:pt x="18" y="130"/>
                  <a:pt x="1" y="152"/>
                  <a:pt x="2" y="178"/>
                </a:cubicBezTo>
                <a:cubicBezTo>
                  <a:pt x="4" y="237"/>
                  <a:pt x="28" y="238"/>
                  <a:pt x="60" y="238"/>
                </a:cubicBezTo>
                <a:lnTo>
                  <a:pt x="60" y="125"/>
                </a:lnTo>
                <a:cubicBezTo>
                  <a:pt x="60" y="76"/>
                  <a:pt x="108" y="22"/>
                  <a:pt x="174" y="22"/>
                </a:cubicBezTo>
                <a:cubicBezTo>
                  <a:pt x="239" y="22"/>
                  <a:pt x="275" y="73"/>
                  <a:pt x="291" y="118"/>
                </a:cubicBezTo>
                <a:lnTo>
                  <a:pt x="291" y="235"/>
                </a:lnTo>
                <a:cubicBezTo>
                  <a:pt x="288" y="242"/>
                  <a:pt x="279" y="251"/>
                  <a:pt x="263" y="266"/>
                </a:cubicBezTo>
                <a:cubicBezTo>
                  <a:pt x="243" y="286"/>
                  <a:pt x="213" y="296"/>
                  <a:pt x="213" y="296"/>
                </a:cubicBezTo>
                <a:cubicBezTo>
                  <a:pt x="210" y="297"/>
                  <a:pt x="207" y="301"/>
                  <a:pt x="208" y="305"/>
                </a:cubicBezTo>
                <a:cubicBezTo>
                  <a:pt x="209" y="309"/>
                  <a:pt x="214" y="312"/>
                  <a:pt x="217" y="310"/>
                </a:cubicBezTo>
                <a:cubicBezTo>
                  <a:pt x="217" y="310"/>
                  <a:pt x="248" y="300"/>
                  <a:pt x="271" y="277"/>
                </a:cubicBezTo>
                <a:cubicBezTo>
                  <a:pt x="294" y="255"/>
                  <a:pt x="304" y="237"/>
                  <a:pt x="304" y="236"/>
                </a:cubicBezTo>
                <a:cubicBezTo>
                  <a:pt x="329" y="230"/>
                  <a:pt x="348" y="230"/>
                  <a:pt x="348" y="178"/>
                </a:cubicBezTo>
                <a:cubicBezTo>
                  <a:pt x="348" y="153"/>
                  <a:pt x="333" y="131"/>
                  <a:pt x="312" y="122"/>
                </a:cubicBezTo>
                <a:cubicBezTo>
                  <a:pt x="296" y="63"/>
                  <a:pt x="247" y="2"/>
                  <a:pt x="174" y="0"/>
                </a:cubicBezTo>
                <a:cubicBezTo>
                  <a:pt x="171" y="0"/>
                  <a:pt x="169" y="0"/>
                  <a:pt x="167" y="0"/>
                </a:cubicBezTo>
                <a:close/>
                <a:moveTo>
                  <a:pt x="175" y="57"/>
                </a:moveTo>
                <a:lnTo>
                  <a:pt x="175" y="57"/>
                </a:lnTo>
                <a:cubicBezTo>
                  <a:pt x="92" y="57"/>
                  <a:pt x="52" y="120"/>
                  <a:pt x="70" y="185"/>
                </a:cubicBezTo>
                <a:cubicBezTo>
                  <a:pt x="70" y="185"/>
                  <a:pt x="212" y="126"/>
                  <a:pt x="213" y="96"/>
                </a:cubicBezTo>
                <a:cubicBezTo>
                  <a:pt x="244" y="138"/>
                  <a:pt x="280" y="155"/>
                  <a:pt x="280" y="155"/>
                </a:cubicBezTo>
                <a:cubicBezTo>
                  <a:pt x="276" y="83"/>
                  <a:pt x="243" y="58"/>
                  <a:pt x="175" y="57"/>
                </a:cubicBezTo>
                <a:close/>
                <a:moveTo>
                  <a:pt x="132" y="173"/>
                </a:moveTo>
                <a:lnTo>
                  <a:pt x="132" y="173"/>
                </a:lnTo>
                <a:cubicBezTo>
                  <a:pt x="120" y="173"/>
                  <a:pt x="111" y="181"/>
                  <a:pt x="111" y="191"/>
                </a:cubicBezTo>
                <a:cubicBezTo>
                  <a:pt x="111" y="201"/>
                  <a:pt x="120" y="209"/>
                  <a:pt x="132" y="209"/>
                </a:cubicBezTo>
                <a:cubicBezTo>
                  <a:pt x="144" y="209"/>
                  <a:pt x="154" y="201"/>
                  <a:pt x="154" y="191"/>
                </a:cubicBezTo>
                <a:cubicBezTo>
                  <a:pt x="154" y="181"/>
                  <a:pt x="144" y="173"/>
                  <a:pt x="132" y="173"/>
                </a:cubicBezTo>
                <a:close/>
                <a:moveTo>
                  <a:pt x="223" y="173"/>
                </a:moveTo>
                <a:lnTo>
                  <a:pt x="223" y="173"/>
                </a:lnTo>
                <a:cubicBezTo>
                  <a:pt x="211" y="173"/>
                  <a:pt x="201" y="181"/>
                  <a:pt x="201" y="191"/>
                </a:cubicBezTo>
                <a:cubicBezTo>
                  <a:pt x="201" y="201"/>
                  <a:pt x="211" y="209"/>
                  <a:pt x="223" y="209"/>
                </a:cubicBezTo>
                <a:cubicBezTo>
                  <a:pt x="235" y="209"/>
                  <a:pt x="245" y="201"/>
                  <a:pt x="245" y="191"/>
                </a:cubicBezTo>
                <a:cubicBezTo>
                  <a:pt x="245" y="181"/>
                  <a:pt x="235" y="173"/>
                  <a:pt x="223" y="173"/>
                </a:cubicBezTo>
                <a:close/>
                <a:moveTo>
                  <a:pt x="190" y="292"/>
                </a:moveTo>
                <a:lnTo>
                  <a:pt x="190" y="292"/>
                </a:lnTo>
                <a:lnTo>
                  <a:pt x="169" y="293"/>
                </a:lnTo>
                <a:cubicBezTo>
                  <a:pt x="162" y="294"/>
                  <a:pt x="157" y="299"/>
                  <a:pt x="157" y="303"/>
                </a:cubicBezTo>
                <a:lnTo>
                  <a:pt x="158" y="318"/>
                </a:lnTo>
                <a:cubicBezTo>
                  <a:pt x="158" y="322"/>
                  <a:pt x="164" y="326"/>
                  <a:pt x="171" y="325"/>
                </a:cubicBezTo>
                <a:lnTo>
                  <a:pt x="192" y="323"/>
                </a:lnTo>
                <a:cubicBezTo>
                  <a:pt x="198" y="322"/>
                  <a:pt x="204" y="318"/>
                  <a:pt x="204" y="313"/>
                </a:cubicBezTo>
                <a:lnTo>
                  <a:pt x="203" y="299"/>
                </a:lnTo>
                <a:cubicBezTo>
                  <a:pt x="202" y="295"/>
                  <a:pt x="196" y="291"/>
                  <a:pt x="190" y="292"/>
                </a:cubicBezTo>
                <a:close/>
                <a:moveTo>
                  <a:pt x="252" y="312"/>
                </a:moveTo>
                <a:lnTo>
                  <a:pt x="252" y="312"/>
                </a:lnTo>
                <a:cubicBezTo>
                  <a:pt x="246" y="313"/>
                  <a:pt x="241" y="314"/>
                  <a:pt x="235" y="316"/>
                </a:cubicBezTo>
                <a:lnTo>
                  <a:pt x="223" y="447"/>
                </a:lnTo>
                <a:lnTo>
                  <a:pt x="355" y="447"/>
                </a:lnTo>
                <a:cubicBezTo>
                  <a:pt x="336" y="406"/>
                  <a:pt x="302" y="310"/>
                  <a:pt x="252" y="312"/>
                </a:cubicBezTo>
                <a:close/>
                <a:moveTo>
                  <a:pt x="108" y="315"/>
                </a:moveTo>
                <a:lnTo>
                  <a:pt x="108" y="315"/>
                </a:lnTo>
                <a:cubicBezTo>
                  <a:pt x="49" y="318"/>
                  <a:pt x="20" y="404"/>
                  <a:pt x="0" y="447"/>
                </a:cubicBezTo>
                <a:lnTo>
                  <a:pt x="132" y="447"/>
                </a:lnTo>
                <a:lnTo>
                  <a:pt x="120" y="316"/>
                </a:lnTo>
                <a:cubicBezTo>
                  <a:pt x="116" y="315"/>
                  <a:pt x="112" y="315"/>
                  <a:pt x="108" y="315"/>
                </a:cubicBezTo>
                <a:close/>
                <a:moveTo>
                  <a:pt x="156" y="341"/>
                </a:moveTo>
                <a:lnTo>
                  <a:pt x="156" y="341"/>
                </a:lnTo>
                <a:cubicBezTo>
                  <a:pt x="152" y="341"/>
                  <a:pt x="150" y="343"/>
                  <a:pt x="150" y="344"/>
                </a:cubicBezTo>
                <a:lnTo>
                  <a:pt x="157" y="447"/>
                </a:lnTo>
                <a:lnTo>
                  <a:pt x="198" y="447"/>
                </a:lnTo>
                <a:lnTo>
                  <a:pt x="205" y="344"/>
                </a:lnTo>
                <a:cubicBezTo>
                  <a:pt x="205" y="343"/>
                  <a:pt x="203" y="341"/>
                  <a:pt x="200" y="341"/>
                </a:cubicBezTo>
                <a:lnTo>
                  <a:pt x="156" y="34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0725" lIns="81475" spcFirstLastPara="1" rIns="81475" wrap="square" tIns="407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38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85" name="Google Shape;785;p33"/>
          <p:cNvGrpSpPr/>
          <p:nvPr/>
        </p:nvGrpSpPr>
        <p:grpSpPr>
          <a:xfrm>
            <a:off x="293117" y="196803"/>
            <a:ext cx="1236764" cy="461665"/>
            <a:chOff x="585861" y="258195"/>
            <a:chExt cx="1649018" cy="615553"/>
          </a:xfrm>
        </p:grpSpPr>
        <p:sp>
          <p:nvSpPr>
            <p:cNvPr id="786" name="Google Shape;786;p33"/>
            <p:cNvSpPr txBox="1"/>
            <p:nvPr/>
          </p:nvSpPr>
          <p:spPr>
            <a:xfrm>
              <a:off x="738316" y="258195"/>
              <a:ext cx="1496563" cy="6155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Choose</a:t>
              </a:r>
              <a:endParaRPr b="1" sz="24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7" name="Google Shape;787;p33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00B0F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34"/>
          <p:cNvSpPr/>
          <p:nvPr/>
        </p:nvSpPr>
        <p:spPr>
          <a:xfrm>
            <a:off x="1450976" y="1851820"/>
            <a:ext cx="974725" cy="976313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3" name="Google Shape;793;p34"/>
          <p:cNvSpPr/>
          <p:nvPr/>
        </p:nvSpPr>
        <p:spPr>
          <a:xfrm>
            <a:off x="1944689" y="1645444"/>
            <a:ext cx="688975" cy="693738"/>
          </a:xfrm>
          <a:custGeom>
            <a:rect b="b" l="l" r="r" t="t"/>
            <a:pathLst>
              <a:path extrusionOk="0" h="185" w="184">
                <a:moveTo>
                  <a:pt x="184" y="185"/>
                </a:moveTo>
                <a:cubicBezTo>
                  <a:pt x="184" y="83"/>
                  <a:pt x="102" y="0"/>
                  <a:pt x="0" y="0"/>
                </a:cubicBezTo>
              </a:path>
            </a:pathLst>
          </a:custGeom>
          <a:noFill/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4" name="Google Shape;794;p34"/>
          <p:cNvSpPr/>
          <p:nvPr/>
        </p:nvSpPr>
        <p:spPr>
          <a:xfrm>
            <a:off x="5003800" y="1851820"/>
            <a:ext cx="971550" cy="976313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5" name="Google Shape;795;p34"/>
          <p:cNvSpPr/>
          <p:nvPr/>
        </p:nvSpPr>
        <p:spPr>
          <a:xfrm>
            <a:off x="5499101" y="1645444"/>
            <a:ext cx="688975" cy="693738"/>
          </a:xfrm>
          <a:custGeom>
            <a:rect b="b" l="l" r="r" t="t"/>
            <a:pathLst>
              <a:path extrusionOk="0" h="185" w="184">
                <a:moveTo>
                  <a:pt x="184" y="185"/>
                </a:moveTo>
                <a:cubicBezTo>
                  <a:pt x="184" y="83"/>
                  <a:pt x="101" y="0"/>
                  <a:pt x="0" y="0"/>
                </a:cubicBezTo>
              </a:path>
            </a:pathLst>
          </a:custGeom>
          <a:noFill/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6" name="Google Shape;796;p34"/>
          <p:cNvSpPr/>
          <p:nvPr/>
        </p:nvSpPr>
        <p:spPr>
          <a:xfrm>
            <a:off x="3165476" y="2883695"/>
            <a:ext cx="974725" cy="974725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7" name="Google Shape;797;p34"/>
          <p:cNvSpPr/>
          <p:nvPr/>
        </p:nvSpPr>
        <p:spPr>
          <a:xfrm>
            <a:off x="3659189" y="3371058"/>
            <a:ext cx="693737" cy="693737"/>
          </a:xfrm>
          <a:custGeom>
            <a:rect b="b" l="l" r="r" t="t"/>
            <a:pathLst>
              <a:path extrusionOk="0" h="185" w="185">
                <a:moveTo>
                  <a:pt x="0" y="185"/>
                </a:moveTo>
                <a:cubicBezTo>
                  <a:pt x="102" y="185"/>
                  <a:pt x="185" y="102"/>
                  <a:pt x="185" y="0"/>
                </a:cubicBezTo>
              </a:path>
            </a:pathLst>
          </a:custGeom>
          <a:noFill/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8" name="Google Shape;798;p34"/>
          <p:cNvSpPr/>
          <p:nvPr/>
        </p:nvSpPr>
        <p:spPr>
          <a:xfrm>
            <a:off x="6778625" y="2883695"/>
            <a:ext cx="976313" cy="974725"/>
          </a:xfrm>
          <a:prstGeom prst="ellipse">
            <a:avLst/>
          </a:prstGeom>
          <a:solidFill>
            <a:srgbClr val="ED7D3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9" name="Google Shape;799;p34"/>
          <p:cNvSpPr/>
          <p:nvPr/>
        </p:nvSpPr>
        <p:spPr>
          <a:xfrm>
            <a:off x="7265989" y="3371058"/>
            <a:ext cx="690562" cy="693737"/>
          </a:xfrm>
          <a:custGeom>
            <a:rect b="b" l="l" r="r" t="t"/>
            <a:pathLst>
              <a:path extrusionOk="0" h="185" w="184">
                <a:moveTo>
                  <a:pt x="0" y="185"/>
                </a:moveTo>
                <a:cubicBezTo>
                  <a:pt x="102" y="185"/>
                  <a:pt x="184" y="102"/>
                  <a:pt x="184" y="0"/>
                </a:cubicBezTo>
              </a:path>
            </a:pathLst>
          </a:custGeom>
          <a:noFill/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0" name="Google Shape;800;p34"/>
          <p:cNvSpPr/>
          <p:nvPr/>
        </p:nvSpPr>
        <p:spPr>
          <a:xfrm>
            <a:off x="7078664" y="3183732"/>
            <a:ext cx="376237" cy="374650"/>
          </a:xfrm>
          <a:custGeom>
            <a:rect b="b" l="l" r="r" t="t"/>
            <a:pathLst>
              <a:path extrusionOk="0" h="100" w="100">
                <a:moveTo>
                  <a:pt x="100" y="56"/>
                </a:moveTo>
                <a:cubicBezTo>
                  <a:pt x="100" y="25"/>
                  <a:pt x="75" y="0"/>
                  <a:pt x="44" y="0"/>
                </a:cubicBezTo>
                <a:cubicBezTo>
                  <a:pt x="40" y="0"/>
                  <a:pt x="40" y="0"/>
                  <a:pt x="40" y="0"/>
                </a:cubicBezTo>
                <a:cubicBezTo>
                  <a:pt x="40" y="11"/>
                  <a:pt x="40" y="11"/>
                  <a:pt x="40" y="11"/>
                </a:cubicBezTo>
                <a:cubicBezTo>
                  <a:pt x="17" y="14"/>
                  <a:pt x="0" y="33"/>
                  <a:pt x="0" y="56"/>
                </a:cubicBezTo>
                <a:cubicBezTo>
                  <a:pt x="0" y="80"/>
                  <a:pt x="20" y="100"/>
                  <a:pt x="44" y="100"/>
                </a:cubicBezTo>
                <a:cubicBezTo>
                  <a:pt x="53" y="100"/>
                  <a:pt x="62" y="98"/>
                  <a:pt x="69" y="93"/>
                </a:cubicBezTo>
                <a:cubicBezTo>
                  <a:pt x="80" y="85"/>
                  <a:pt x="87" y="73"/>
                  <a:pt x="89" y="60"/>
                </a:cubicBezTo>
                <a:cubicBezTo>
                  <a:pt x="100" y="60"/>
                  <a:pt x="100" y="60"/>
                  <a:pt x="100" y="60"/>
                </a:cubicBezTo>
                <a:lnTo>
                  <a:pt x="100" y="56"/>
                </a:lnTo>
                <a:close/>
                <a:moveTo>
                  <a:pt x="64" y="86"/>
                </a:moveTo>
                <a:cubicBezTo>
                  <a:pt x="59" y="90"/>
                  <a:pt x="52" y="92"/>
                  <a:pt x="44" y="92"/>
                </a:cubicBezTo>
                <a:cubicBezTo>
                  <a:pt x="25" y="92"/>
                  <a:pt x="8" y="76"/>
                  <a:pt x="8" y="56"/>
                </a:cubicBezTo>
                <a:cubicBezTo>
                  <a:pt x="8" y="37"/>
                  <a:pt x="22" y="22"/>
                  <a:pt x="40" y="20"/>
                </a:cubicBezTo>
                <a:cubicBezTo>
                  <a:pt x="40" y="60"/>
                  <a:pt x="40" y="60"/>
                  <a:pt x="40" y="60"/>
                </a:cubicBezTo>
                <a:cubicBezTo>
                  <a:pt x="80" y="60"/>
                  <a:pt x="80" y="60"/>
                  <a:pt x="80" y="60"/>
                </a:cubicBezTo>
                <a:cubicBezTo>
                  <a:pt x="79" y="70"/>
                  <a:pt x="73" y="80"/>
                  <a:pt x="64" y="86"/>
                </a:cubicBezTo>
                <a:moveTo>
                  <a:pt x="49" y="52"/>
                </a:moveTo>
                <a:cubicBezTo>
                  <a:pt x="49" y="9"/>
                  <a:pt x="49" y="9"/>
                  <a:pt x="49" y="9"/>
                </a:cubicBezTo>
                <a:cubicBezTo>
                  <a:pt x="71" y="11"/>
                  <a:pt x="89" y="29"/>
                  <a:pt x="91" y="52"/>
                </a:cubicBezTo>
                <a:lnTo>
                  <a:pt x="49" y="5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01" name="Google Shape;801;p34"/>
          <p:cNvGrpSpPr/>
          <p:nvPr/>
        </p:nvGrpSpPr>
        <p:grpSpPr>
          <a:xfrm>
            <a:off x="3471863" y="3205957"/>
            <a:ext cx="374650" cy="330200"/>
            <a:chOff x="0" y="0"/>
            <a:chExt cx="236" cy="208"/>
          </a:xfrm>
        </p:grpSpPr>
        <p:sp>
          <p:nvSpPr>
            <p:cNvPr id="802" name="Google Shape;802;p34"/>
            <p:cNvSpPr/>
            <p:nvPr/>
          </p:nvSpPr>
          <p:spPr>
            <a:xfrm>
              <a:off x="0" y="45"/>
              <a:ext cx="193" cy="163"/>
            </a:xfrm>
            <a:custGeom>
              <a:rect b="b" l="l" r="r" t="t"/>
              <a:pathLst>
                <a:path extrusionOk="0" h="69" w="82">
                  <a:moveTo>
                    <a:pt x="77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67"/>
                    <a:pt x="2" y="69"/>
                    <a:pt x="4" y="69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80" y="69"/>
                    <a:pt x="82" y="67"/>
                    <a:pt x="82" y="65"/>
                  </a:cubicBezTo>
                  <a:cubicBezTo>
                    <a:pt x="82" y="40"/>
                    <a:pt x="82" y="40"/>
                    <a:pt x="82" y="40"/>
                  </a:cubicBezTo>
                  <a:cubicBezTo>
                    <a:pt x="82" y="29"/>
                    <a:pt x="82" y="29"/>
                    <a:pt x="82" y="29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2" y="2"/>
                    <a:pt x="80" y="0"/>
                    <a:pt x="77" y="0"/>
                  </a:cubicBezTo>
                  <a:moveTo>
                    <a:pt x="9" y="61"/>
                  </a:moveTo>
                  <a:cubicBezTo>
                    <a:pt x="9" y="9"/>
                    <a:pt x="9" y="9"/>
                    <a:pt x="9" y="9"/>
                  </a:cubicBezTo>
                  <a:cubicBezTo>
                    <a:pt x="73" y="9"/>
                    <a:pt x="73" y="9"/>
                    <a:pt x="73" y="9"/>
                  </a:cubicBezTo>
                  <a:cubicBezTo>
                    <a:pt x="73" y="25"/>
                    <a:pt x="73" y="25"/>
                    <a:pt x="73" y="25"/>
                  </a:cubicBezTo>
                  <a:cubicBezTo>
                    <a:pt x="64" y="25"/>
                    <a:pt x="64" y="25"/>
                    <a:pt x="64" y="25"/>
                  </a:cubicBezTo>
                  <a:cubicBezTo>
                    <a:pt x="59" y="25"/>
                    <a:pt x="55" y="29"/>
                    <a:pt x="55" y="35"/>
                  </a:cubicBezTo>
                  <a:cubicBezTo>
                    <a:pt x="55" y="40"/>
                    <a:pt x="59" y="44"/>
                    <a:pt x="64" y="44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3" y="61"/>
                    <a:pt x="73" y="61"/>
                    <a:pt x="73" y="61"/>
                  </a:cubicBezTo>
                  <a:lnTo>
                    <a:pt x="9" y="6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3" name="Google Shape;803;p34"/>
            <p:cNvSpPr/>
            <p:nvPr/>
          </p:nvSpPr>
          <p:spPr>
            <a:xfrm>
              <a:off x="44" y="0"/>
              <a:ext cx="192" cy="165"/>
            </a:xfrm>
            <a:custGeom>
              <a:rect b="b" l="l" r="r" t="t"/>
              <a:pathLst>
                <a:path extrusionOk="0" h="70" w="81">
                  <a:moveTo>
                    <a:pt x="77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7"/>
                    <a:pt x="2" y="9"/>
                    <a:pt x="4" y="9"/>
                  </a:cubicBezTo>
                  <a:cubicBezTo>
                    <a:pt x="73" y="9"/>
                    <a:pt x="73" y="9"/>
                    <a:pt x="73" y="9"/>
                  </a:cubicBezTo>
                  <a:cubicBezTo>
                    <a:pt x="73" y="65"/>
                    <a:pt x="73" y="65"/>
                    <a:pt x="73" y="65"/>
                  </a:cubicBezTo>
                  <a:cubicBezTo>
                    <a:pt x="73" y="68"/>
                    <a:pt x="75" y="70"/>
                    <a:pt x="77" y="70"/>
                  </a:cubicBezTo>
                  <a:cubicBezTo>
                    <a:pt x="79" y="70"/>
                    <a:pt x="81" y="68"/>
                    <a:pt x="81" y="65"/>
                  </a:cubicBezTo>
                  <a:cubicBezTo>
                    <a:pt x="81" y="4"/>
                    <a:pt x="81" y="4"/>
                    <a:pt x="81" y="4"/>
                  </a:cubicBezTo>
                  <a:cubicBezTo>
                    <a:pt x="81" y="2"/>
                    <a:pt x="79" y="0"/>
                    <a:pt x="77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04" name="Google Shape;804;p34"/>
          <p:cNvGrpSpPr/>
          <p:nvPr/>
        </p:nvGrpSpPr>
        <p:grpSpPr>
          <a:xfrm>
            <a:off x="5307013" y="2151858"/>
            <a:ext cx="379412" cy="376237"/>
            <a:chOff x="0" y="0"/>
            <a:chExt cx="239" cy="237"/>
          </a:xfrm>
        </p:grpSpPr>
        <p:sp>
          <p:nvSpPr>
            <p:cNvPr id="805" name="Google Shape;805;p34"/>
            <p:cNvSpPr/>
            <p:nvPr/>
          </p:nvSpPr>
          <p:spPr>
            <a:xfrm>
              <a:off x="0" y="22"/>
              <a:ext cx="217" cy="215"/>
            </a:xfrm>
            <a:custGeom>
              <a:rect b="b" l="l" r="r" t="t"/>
              <a:pathLst>
                <a:path extrusionOk="0" h="91" w="92">
                  <a:moveTo>
                    <a:pt x="87" y="41"/>
                  </a:moveTo>
                  <a:cubicBezTo>
                    <a:pt x="85" y="41"/>
                    <a:pt x="83" y="43"/>
                    <a:pt x="83" y="45"/>
                  </a:cubicBezTo>
                  <a:cubicBezTo>
                    <a:pt x="83" y="67"/>
                    <a:pt x="83" y="67"/>
                    <a:pt x="83" y="67"/>
                  </a:cubicBezTo>
                  <a:cubicBezTo>
                    <a:pt x="83" y="73"/>
                    <a:pt x="79" y="79"/>
                    <a:pt x="73" y="81"/>
                  </a:cubicBezTo>
                  <a:cubicBezTo>
                    <a:pt x="71" y="82"/>
                    <a:pt x="70" y="82"/>
                    <a:pt x="68" y="82"/>
                  </a:cubicBezTo>
                  <a:cubicBezTo>
                    <a:pt x="24" y="82"/>
                    <a:pt x="24" y="82"/>
                    <a:pt x="24" y="82"/>
                  </a:cubicBezTo>
                  <a:cubicBezTo>
                    <a:pt x="16" y="82"/>
                    <a:pt x="9" y="75"/>
                    <a:pt x="9" y="67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9" y="15"/>
                    <a:pt x="16" y="8"/>
                    <a:pt x="24" y="8"/>
                  </a:cubicBezTo>
                  <a:cubicBezTo>
                    <a:pt x="46" y="8"/>
                    <a:pt x="46" y="8"/>
                    <a:pt x="46" y="8"/>
                  </a:cubicBezTo>
                  <a:cubicBezTo>
                    <a:pt x="48" y="8"/>
                    <a:pt x="50" y="6"/>
                    <a:pt x="50" y="4"/>
                  </a:cubicBezTo>
                  <a:cubicBezTo>
                    <a:pt x="50" y="2"/>
                    <a:pt x="48" y="0"/>
                    <a:pt x="46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11" y="0"/>
                    <a:pt x="0" y="10"/>
                    <a:pt x="0" y="24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0" y="80"/>
                    <a:pt x="11" y="91"/>
                    <a:pt x="24" y="91"/>
                  </a:cubicBezTo>
                  <a:cubicBezTo>
                    <a:pt x="68" y="91"/>
                    <a:pt x="68" y="91"/>
                    <a:pt x="68" y="91"/>
                  </a:cubicBezTo>
                  <a:cubicBezTo>
                    <a:pt x="71" y="91"/>
                    <a:pt x="74" y="90"/>
                    <a:pt x="76" y="89"/>
                  </a:cubicBezTo>
                  <a:cubicBezTo>
                    <a:pt x="85" y="86"/>
                    <a:pt x="92" y="77"/>
                    <a:pt x="92" y="67"/>
                  </a:cubicBezTo>
                  <a:cubicBezTo>
                    <a:pt x="92" y="45"/>
                    <a:pt x="92" y="45"/>
                    <a:pt x="92" y="45"/>
                  </a:cubicBezTo>
                  <a:cubicBezTo>
                    <a:pt x="92" y="43"/>
                    <a:pt x="90" y="41"/>
                    <a:pt x="87" y="4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6" name="Google Shape;806;p34"/>
            <p:cNvSpPr/>
            <p:nvPr/>
          </p:nvSpPr>
          <p:spPr>
            <a:xfrm>
              <a:off x="135" y="0"/>
              <a:ext cx="104" cy="104"/>
            </a:xfrm>
            <a:custGeom>
              <a:rect b="b" l="l" r="r" t="t"/>
              <a:pathLst>
                <a:path extrusionOk="0" h="44" w="44">
                  <a:moveTo>
                    <a:pt x="22" y="0"/>
                  </a:moveTo>
                  <a:cubicBezTo>
                    <a:pt x="10" y="0"/>
                    <a:pt x="0" y="9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ubicBezTo>
                    <a:pt x="34" y="44"/>
                    <a:pt x="44" y="34"/>
                    <a:pt x="44" y="22"/>
                  </a:cubicBezTo>
                  <a:cubicBezTo>
                    <a:pt x="44" y="9"/>
                    <a:pt x="34" y="0"/>
                    <a:pt x="22" y="0"/>
                  </a:cubicBezTo>
                  <a:moveTo>
                    <a:pt x="22" y="35"/>
                  </a:moveTo>
                  <a:cubicBezTo>
                    <a:pt x="14" y="35"/>
                    <a:pt x="8" y="29"/>
                    <a:pt x="8" y="22"/>
                  </a:cubicBezTo>
                  <a:cubicBezTo>
                    <a:pt x="8" y="14"/>
                    <a:pt x="14" y="8"/>
                    <a:pt x="22" y="8"/>
                  </a:cubicBezTo>
                  <a:cubicBezTo>
                    <a:pt x="29" y="8"/>
                    <a:pt x="35" y="14"/>
                    <a:pt x="35" y="22"/>
                  </a:cubicBezTo>
                  <a:cubicBezTo>
                    <a:pt x="35" y="29"/>
                    <a:pt x="29" y="35"/>
                    <a:pt x="22" y="3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7" name="Google Shape;807;p34"/>
            <p:cNvSpPr/>
            <p:nvPr/>
          </p:nvSpPr>
          <p:spPr>
            <a:xfrm>
              <a:off x="80" y="97"/>
              <a:ext cx="57" cy="21"/>
            </a:xfrm>
            <a:custGeom>
              <a:rect b="b" l="l" r="r" t="t"/>
              <a:pathLst>
                <a:path extrusionOk="0" h="9" w="24">
                  <a:moveTo>
                    <a:pt x="0" y="4"/>
                  </a:moveTo>
                  <a:cubicBezTo>
                    <a:pt x="0" y="7"/>
                    <a:pt x="2" y="9"/>
                    <a:pt x="5" y="9"/>
                  </a:cubicBezTo>
                  <a:cubicBezTo>
                    <a:pt x="20" y="9"/>
                    <a:pt x="20" y="9"/>
                    <a:pt x="20" y="9"/>
                  </a:cubicBezTo>
                  <a:cubicBezTo>
                    <a:pt x="22" y="9"/>
                    <a:pt x="24" y="7"/>
                    <a:pt x="24" y="4"/>
                  </a:cubicBezTo>
                  <a:cubicBezTo>
                    <a:pt x="24" y="2"/>
                    <a:pt x="22" y="0"/>
                    <a:pt x="20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8" name="Google Shape;808;p34"/>
            <p:cNvSpPr/>
            <p:nvPr/>
          </p:nvSpPr>
          <p:spPr>
            <a:xfrm>
              <a:off x="80" y="140"/>
              <a:ext cx="57" cy="21"/>
            </a:xfrm>
            <a:custGeom>
              <a:rect b="b" l="l" r="r" t="t"/>
              <a:pathLst>
                <a:path extrusionOk="0" h="9" w="24">
                  <a:moveTo>
                    <a:pt x="20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7"/>
                    <a:pt x="2" y="9"/>
                    <a:pt x="5" y="9"/>
                  </a:cubicBezTo>
                  <a:cubicBezTo>
                    <a:pt x="20" y="9"/>
                    <a:pt x="20" y="9"/>
                    <a:pt x="20" y="9"/>
                  </a:cubicBezTo>
                  <a:cubicBezTo>
                    <a:pt x="22" y="9"/>
                    <a:pt x="24" y="7"/>
                    <a:pt x="24" y="4"/>
                  </a:cubicBezTo>
                  <a:cubicBezTo>
                    <a:pt x="24" y="2"/>
                    <a:pt x="22" y="0"/>
                    <a:pt x="2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09" name="Google Shape;809;p34"/>
          <p:cNvGrpSpPr/>
          <p:nvPr/>
        </p:nvGrpSpPr>
        <p:grpSpPr>
          <a:xfrm>
            <a:off x="1757363" y="2162970"/>
            <a:ext cx="374650" cy="376238"/>
            <a:chOff x="0" y="0"/>
            <a:chExt cx="236" cy="237"/>
          </a:xfrm>
        </p:grpSpPr>
        <p:sp>
          <p:nvSpPr>
            <p:cNvPr id="810" name="Google Shape;810;p34"/>
            <p:cNvSpPr/>
            <p:nvPr/>
          </p:nvSpPr>
          <p:spPr>
            <a:xfrm>
              <a:off x="63" y="64"/>
              <a:ext cx="109" cy="109"/>
            </a:xfrm>
            <a:custGeom>
              <a:rect b="b" l="l" r="r" t="t"/>
              <a:pathLst>
                <a:path extrusionOk="0" h="46" w="46">
                  <a:moveTo>
                    <a:pt x="40" y="1"/>
                  </a:moveTo>
                  <a:cubicBezTo>
                    <a:pt x="13" y="10"/>
                    <a:pt x="13" y="10"/>
                    <a:pt x="13" y="10"/>
                  </a:cubicBezTo>
                  <a:cubicBezTo>
                    <a:pt x="13" y="10"/>
                    <a:pt x="13" y="10"/>
                    <a:pt x="13" y="10"/>
                  </a:cubicBezTo>
                  <a:cubicBezTo>
                    <a:pt x="12" y="10"/>
                    <a:pt x="12" y="11"/>
                    <a:pt x="12" y="11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11"/>
                    <a:pt x="11" y="11"/>
                    <a:pt x="11" y="11"/>
                  </a:cubicBezTo>
                  <a:cubicBezTo>
                    <a:pt x="11" y="11"/>
                    <a:pt x="11" y="12"/>
                    <a:pt x="11" y="12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42"/>
                    <a:pt x="0" y="43"/>
                    <a:pt x="1" y="45"/>
                  </a:cubicBezTo>
                  <a:cubicBezTo>
                    <a:pt x="2" y="45"/>
                    <a:pt x="3" y="46"/>
                    <a:pt x="4" y="46"/>
                  </a:cubicBezTo>
                  <a:cubicBezTo>
                    <a:pt x="5" y="46"/>
                    <a:pt x="5" y="46"/>
                    <a:pt x="6" y="46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4" y="36"/>
                    <a:pt x="34" y="35"/>
                    <a:pt x="34" y="35"/>
                  </a:cubicBezTo>
                  <a:cubicBezTo>
                    <a:pt x="34" y="35"/>
                    <a:pt x="34" y="35"/>
                    <a:pt x="34" y="35"/>
                  </a:cubicBezTo>
                  <a:cubicBezTo>
                    <a:pt x="34" y="35"/>
                    <a:pt x="35" y="35"/>
                    <a:pt x="35" y="35"/>
                  </a:cubicBezTo>
                  <a:cubicBezTo>
                    <a:pt x="35" y="35"/>
                    <a:pt x="35" y="34"/>
                    <a:pt x="35" y="34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5" y="34"/>
                    <a:pt x="35" y="34"/>
                    <a:pt x="36" y="33"/>
                  </a:cubicBezTo>
                  <a:cubicBezTo>
                    <a:pt x="36" y="33"/>
                    <a:pt x="36" y="33"/>
                    <a:pt x="36" y="33"/>
                  </a:cubicBezTo>
                  <a:cubicBezTo>
                    <a:pt x="45" y="6"/>
                    <a:pt x="45" y="6"/>
                    <a:pt x="45" y="6"/>
                  </a:cubicBezTo>
                  <a:cubicBezTo>
                    <a:pt x="46" y="4"/>
                    <a:pt x="46" y="3"/>
                    <a:pt x="44" y="2"/>
                  </a:cubicBezTo>
                  <a:cubicBezTo>
                    <a:pt x="43" y="0"/>
                    <a:pt x="42" y="0"/>
                    <a:pt x="40" y="1"/>
                  </a:cubicBezTo>
                  <a:moveTo>
                    <a:pt x="12" y="34"/>
                  </a:moveTo>
                  <a:cubicBezTo>
                    <a:pt x="16" y="22"/>
                    <a:pt x="16" y="22"/>
                    <a:pt x="16" y="22"/>
                  </a:cubicBezTo>
                  <a:cubicBezTo>
                    <a:pt x="24" y="30"/>
                    <a:pt x="24" y="30"/>
                    <a:pt x="24" y="30"/>
                  </a:cubicBezTo>
                  <a:lnTo>
                    <a:pt x="12" y="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1" name="Google Shape;811;p34"/>
            <p:cNvSpPr/>
            <p:nvPr/>
          </p:nvSpPr>
          <p:spPr>
            <a:xfrm>
              <a:off x="0" y="0"/>
              <a:ext cx="236" cy="237"/>
            </a:xfrm>
            <a:custGeom>
              <a:rect b="b" l="l" r="r" t="t"/>
              <a:pathLst>
                <a:path extrusionOk="0" h="100" w="100">
                  <a:moveTo>
                    <a:pt x="81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8" y="0"/>
                    <a:pt x="0" y="8"/>
                    <a:pt x="0" y="18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92"/>
                    <a:pt x="8" y="100"/>
                    <a:pt x="18" y="100"/>
                  </a:cubicBezTo>
                  <a:cubicBezTo>
                    <a:pt x="81" y="100"/>
                    <a:pt x="81" y="100"/>
                    <a:pt x="81" y="100"/>
                  </a:cubicBezTo>
                  <a:cubicBezTo>
                    <a:pt x="83" y="100"/>
                    <a:pt x="84" y="100"/>
                    <a:pt x="85" y="100"/>
                  </a:cubicBezTo>
                  <a:cubicBezTo>
                    <a:pt x="94" y="98"/>
                    <a:pt x="100" y="90"/>
                    <a:pt x="100" y="8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8"/>
                    <a:pt x="92" y="0"/>
                    <a:pt x="81" y="0"/>
                  </a:cubicBezTo>
                  <a:moveTo>
                    <a:pt x="92" y="82"/>
                  </a:moveTo>
                  <a:cubicBezTo>
                    <a:pt x="92" y="86"/>
                    <a:pt x="88" y="90"/>
                    <a:pt x="84" y="91"/>
                  </a:cubicBezTo>
                  <a:cubicBezTo>
                    <a:pt x="83" y="92"/>
                    <a:pt x="82" y="92"/>
                    <a:pt x="81" y="92"/>
                  </a:cubicBezTo>
                  <a:cubicBezTo>
                    <a:pt x="18" y="92"/>
                    <a:pt x="18" y="92"/>
                    <a:pt x="18" y="92"/>
                  </a:cubicBezTo>
                  <a:cubicBezTo>
                    <a:pt x="13" y="92"/>
                    <a:pt x="8" y="87"/>
                    <a:pt x="8" y="82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8" y="13"/>
                    <a:pt x="13" y="8"/>
                    <a:pt x="18" y="8"/>
                  </a:cubicBezTo>
                  <a:cubicBezTo>
                    <a:pt x="81" y="8"/>
                    <a:pt x="81" y="8"/>
                    <a:pt x="81" y="8"/>
                  </a:cubicBezTo>
                  <a:cubicBezTo>
                    <a:pt x="87" y="8"/>
                    <a:pt x="92" y="13"/>
                    <a:pt x="92" y="18"/>
                  </a:cubicBezTo>
                  <a:lnTo>
                    <a:pt x="92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12" name="Google Shape;812;p34"/>
          <p:cNvSpPr/>
          <p:nvPr/>
        </p:nvSpPr>
        <p:spPr>
          <a:xfrm>
            <a:off x="2914650" y="2053433"/>
            <a:ext cx="1801814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Convince</a:t>
            </a:r>
            <a:endParaRPr b="1" sz="16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We cannot help ourselves. We live</a:t>
            </a:r>
            <a:endParaRPr sz="12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3" name="Google Shape;813;p34"/>
          <p:cNvSpPr/>
          <p:nvPr/>
        </p:nvSpPr>
        <p:spPr>
          <a:xfrm>
            <a:off x="1187450" y="3132933"/>
            <a:ext cx="1512888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Customer</a:t>
            </a:r>
            <a:endParaRPr b="1" sz="16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We certainly do not forget you as soon as you forget us.</a:t>
            </a:r>
            <a:endParaRPr sz="12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4" name="Google Shape;814;p34"/>
          <p:cNvSpPr/>
          <p:nvPr/>
        </p:nvSpPr>
        <p:spPr>
          <a:xfrm>
            <a:off x="6443664" y="2053433"/>
            <a:ext cx="1512887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Complete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We certainly do not forget</a:t>
            </a:r>
            <a:endParaRPr sz="12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5" name="Google Shape;815;p34"/>
          <p:cNvSpPr/>
          <p:nvPr/>
        </p:nvSpPr>
        <p:spPr>
          <a:xfrm>
            <a:off x="4716464" y="3132933"/>
            <a:ext cx="1512887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Confirm</a:t>
            </a:r>
            <a:endParaRPr b="1" sz="16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We cannot help ourselves. We live</a:t>
            </a:r>
            <a:endParaRPr sz="12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16" name="Google Shape;816;p34"/>
          <p:cNvGrpSpPr/>
          <p:nvPr/>
        </p:nvGrpSpPr>
        <p:grpSpPr>
          <a:xfrm>
            <a:off x="293117" y="196803"/>
            <a:ext cx="1236764" cy="461665"/>
            <a:chOff x="585861" y="258195"/>
            <a:chExt cx="1649018" cy="615553"/>
          </a:xfrm>
        </p:grpSpPr>
        <p:sp>
          <p:nvSpPr>
            <p:cNvPr id="817" name="Google Shape;817;p34"/>
            <p:cNvSpPr txBox="1"/>
            <p:nvPr/>
          </p:nvSpPr>
          <p:spPr>
            <a:xfrm>
              <a:off x="738316" y="258195"/>
              <a:ext cx="1496563" cy="6155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Choose</a:t>
              </a:r>
              <a:endParaRPr b="1" sz="24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8" name="Google Shape;818;p34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00B0F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7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7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8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8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7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7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8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8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28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3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3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2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3" name="Google Shape;823;p35"/>
          <p:cNvGrpSpPr/>
          <p:nvPr/>
        </p:nvGrpSpPr>
        <p:grpSpPr>
          <a:xfrm>
            <a:off x="5377334" y="3438040"/>
            <a:ext cx="3192884" cy="887022"/>
            <a:chOff x="4854651" y="2406822"/>
            <a:chExt cx="3192924" cy="861724"/>
          </a:xfrm>
        </p:grpSpPr>
        <p:cxnSp>
          <p:nvCxnSpPr>
            <p:cNvPr id="824" name="Google Shape;824;p35"/>
            <p:cNvCxnSpPr/>
            <p:nvPr/>
          </p:nvCxnSpPr>
          <p:spPr>
            <a:xfrm>
              <a:off x="4854651" y="2540519"/>
              <a:ext cx="1484239" cy="15490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oval"/>
            </a:ln>
            <a:effectLst>
              <a:outerShdw blurRad="50800" rotWithShape="0" algn="t" dir="5400000" dist="38100">
                <a:srgbClr val="000000">
                  <a:alpha val="40000"/>
                </a:srgbClr>
              </a:outerShdw>
            </a:effectLst>
          </p:spPr>
        </p:cxnSp>
        <p:grpSp>
          <p:nvGrpSpPr>
            <p:cNvPr id="825" name="Google Shape;825;p35"/>
            <p:cNvGrpSpPr/>
            <p:nvPr/>
          </p:nvGrpSpPr>
          <p:grpSpPr>
            <a:xfrm>
              <a:off x="6412546" y="2406822"/>
              <a:ext cx="1635029" cy="861724"/>
              <a:chOff x="6412546" y="2406822"/>
              <a:chExt cx="1635029" cy="861724"/>
            </a:xfrm>
          </p:grpSpPr>
          <p:sp>
            <p:nvSpPr>
              <p:cNvPr id="826" name="Google Shape;826;p35"/>
              <p:cNvSpPr/>
              <p:nvPr/>
            </p:nvSpPr>
            <p:spPr>
              <a:xfrm>
                <a:off x="6412546" y="2417674"/>
                <a:ext cx="817514" cy="220589"/>
              </a:xfrm>
              <a:prstGeom prst="roundRect">
                <a:avLst>
                  <a:gd fmla="val 46832" name="adj"/>
                </a:avLst>
              </a:prstGeom>
              <a:solidFill>
                <a:schemeClr val="accent4"/>
              </a:solidFill>
              <a:ln>
                <a:noFill/>
              </a:ln>
              <a:effectLst>
                <a:outerShdw blurRad="88900" rotWithShape="0" algn="t" dir="5400000" dist="88900">
                  <a:srgbClr val="3F3F3F">
                    <a:alpha val="31764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604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7" name="Google Shape;827;p35"/>
              <p:cNvSpPr txBox="1"/>
              <p:nvPr/>
            </p:nvSpPr>
            <p:spPr>
              <a:xfrm>
                <a:off x="6505798" y="2406822"/>
                <a:ext cx="625499" cy="2396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003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Develop</a:t>
                </a:r>
                <a:endParaRPr b="1" sz="1003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8" name="Google Shape;828;p35"/>
              <p:cNvSpPr txBox="1"/>
              <p:nvPr/>
            </p:nvSpPr>
            <p:spPr>
              <a:xfrm>
                <a:off x="6412546" y="2668431"/>
                <a:ext cx="1635029" cy="60011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rgbClr val="3F3F3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I believe that people would</a:t>
                </a:r>
                <a:endParaRPr sz="12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829" name="Google Shape;829;p35"/>
          <p:cNvGrpSpPr/>
          <p:nvPr/>
        </p:nvGrpSpPr>
        <p:grpSpPr>
          <a:xfrm>
            <a:off x="1259676" y="1748133"/>
            <a:ext cx="2971059" cy="926818"/>
            <a:chOff x="1097890" y="1891967"/>
            <a:chExt cx="2971096" cy="900385"/>
          </a:xfrm>
        </p:grpSpPr>
        <p:sp>
          <p:nvSpPr>
            <p:cNvPr id="830" name="Google Shape;830;p35"/>
            <p:cNvSpPr/>
            <p:nvPr/>
          </p:nvSpPr>
          <p:spPr>
            <a:xfrm>
              <a:off x="1952894" y="1917570"/>
              <a:ext cx="768382" cy="195578"/>
            </a:xfrm>
            <a:prstGeom prst="roundRect">
              <a:avLst>
                <a:gd fmla="val 46832" name="adj"/>
              </a:avLst>
            </a:prstGeom>
            <a:solidFill>
              <a:schemeClr val="accent1"/>
            </a:solidFill>
            <a:ln>
              <a:noFill/>
            </a:ln>
            <a:effectLst>
              <a:outerShdw blurRad="165100" sx="92000" rotWithShape="0" algn="t" dir="5400000" dist="127000" sy="92000">
                <a:srgbClr val="000000">
                  <a:alpha val="2196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4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1" name="Google Shape;831;p35"/>
            <p:cNvSpPr txBox="1"/>
            <p:nvPr/>
          </p:nvSpPr>
          <p:spPr>
            <a:xfrm>
              <a:off x="2117309" y="1891967"/>
              <a:ext cx="439548" cy="2396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003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Date</a:t>
              </a:r>
              <a:endParaRPr b="1" sz="100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832" name="Google Shape;832;p35"/>
            <p:cNvCxnSpPr/>
            <p:nvPr/>
          </p:nvCxnSpPr>
          <p:spPr>
            <a:xfrm rot="10800000">
              <a:off x="2835798" y="2008102"/>
              <a:ext cx="1233188" cy="0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oval"/>
            </a:ln>
            <a:effectLst>
              <a:outerShdw blurRad="50800" rotWithShape="0" algn="t" dir="5400000" dist="38100">
                <a:srgbClr val="000000">
                  <a:alpha val="40000"/>
                </a:srgbClr>
              </a:outerShdw>
            </a:effectLst>
          </p:spPr>
        </p:cxnSp>
        <p:sp>
          <p:nvSpPr>
            <p:cNvPr id="833" name="Google Shape;833;p35"/>
            <p:cNvSpPr txBox="1"/>
            <p:nvPr/>
          </p:nvSpPr>
          <p:spPr>
            <a:xfrm>
              <a:off x="1097890" y="2192237"/>
              <a:ext cx="1635029" cy="60011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I believe that people would</a:t>
              </a:r>
              <a:endParaRPr sz="12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34" name="Google Shape;834;p35"/>
          <p:cNvGrpSpPr/>
          <p:nvPr/>
        </p:nvGrpSpPr>
        <p:grpSpPr>
          <a:xfrm>
            <a:off x="1297164" y="3009984"/>
            <a:ext cx="2971059" cy="624464"/>
            <a:chOff x="1097890" y="3117831"/>
            <a:chExt cx="2971096" cy="606654"/>
          </a:xfrm>
        </p:grpSpPr>
        <p:sp>
          <p:nvSpPr>
            <p:cNvPr id="835" name="Google Shape;835;p35"/>
            <p:cNvSpPr/>
            <p:nvPr/>
          </p:nvSpPr>
          <p:spPr>
            <a:xfrm>
              <a:off x="1915404" y="3141706"/>
              <a:ext cx="805872" cy="201686"/>
            </a:xfrm>
            <a:prstGeom prst="roundRect">
              <a:avLst>
                <a:gd fmla="val 46832" name="adj"/>
              </a:avLst>
            </a:prstGeom>
            <a:solidFill>
              <a:schemeClr val="accent3"/>
            </a:solidFill>
            <a:ln>
              <a:noFill/>
            </a:ln>
            <a:effectLst>
              <a:outerShdw blurRad="215900" sx="97000" rotWithShape="0" algn="t" dir="3240000" dist="114300" sy="97000">
                <a:srgbClr val="000000">
                  <a:alpha val="25882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4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6" name="Google Shape;836;p35"/>
            <p:cNvSpPr txBox="1"/>
            <p:nvPr/>
          </p:nvSpPr>
          <p:spPr>
            <a:xfrm>
              <a:off x="2039051" y="3117831"/>
              <a:ext cx="566188" cy="2396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003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Deliver</a:t>
              </a:r>
              <a:endParaRPr b="1" sz="100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837" name="Google Shape;837;p35"/>
            <p:cNvCxnSpPr/>
            <p:nvPr/>
          </p:nvCxnSpPr>
          <p:spPr>
            <a:xfrm flipH="1">
              <a:off x="2835798" y="3215712"/>
              <a:ext cx="1233188" cy="22634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oval"/>
            </a:ln>
            <a:effectLst>
              <a:outerShdw blurRad="50800" rotWithShape="0" algn="t" dir="5400000" dist="38100">
                <a:srgbClr val="000000">
                  <a:alpha val="40000"/>
                </a:srgbClr>
              </a:outerShdw>
            </a:effectLst>
          </p:spPr>
        </p:cxnSp>
        <p:sp>
          <p:nvSpPr>
            <p:cNvPr id="838" name="Google Shape;838;p35"/>
            <p:cNvSpPr txBox="1"/>
            <p:nvPr/>
          </p:nvSpPr>
          <p:spPr>
            <a:xfrm>
              <a:off x="1097890" y="3393469"/>
              <a:ext cx="1635029" cy="3310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It is a very sad thing </a:t>
              </a:r>
              <a:endParaRPr sz="12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39" name="Google Shape;839;p35"/>
          <p:cNvGrpSpPr/>
          <p:nvPr/>
        </p:nvGrpSpPr>
        <p:grpSpPr>
          <a:xfrm>
            <a:off x="5053878" y="2278102"/>
            <a:ext cx="3192884" cy="610023"/>
            <a:chOff x="4854651" y="2406822"/>
            <a:chExt cx="3192924" cy="592625"/>
          </a:xfrm>
        </p:grpSpPr>
        <p:cxnSp>
          <p:nvCxnSpPr>
            <p:cNvPr id="840" name="Google Shape;840;p35"/>
            <p:cNvCxnSpPr/>
            <p:nvPr/>
          </p:nvCxnSpPr>
          <p:spPr>
            <a:xfrm>
              <a:off x="4854651" y="2540519"/>
              <a:ext cx="1484239" cy="15490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oval"/>
            </a:ln>
            <a:effectLst>
              <a:outerShdw blurRad="50800" rotWithShape="0" algn="t" dir="5400000" dist="38100">
                <a:srgbClr val="000000">
                  <a:alpha val="40000"/>
                </a:srgbClr>
              </a:outerShdw>
            </a:effectLst>
          </p:spPr>
        </p:cxnSp>
        <p:grpSp>
          <p:nvGrpSpPr>
            <p:cNvPr id="841" name="Google Shape;841;p35"/>
            <p:cNvGrpSpPr/>
            <p:nvPr/>
          </p:nvGrpSpPr>
          <p:grpSpPr>
            <a:xfrm>
              <a:off x="6412546" y="2406822"/>
              <a:ext cx="1635029" cy="592625"/>
              <a:chOff x="6412546" y="2406822"/>
              <a:chExt cx="1635029" cy="592625"/>
            </a:xfrm>
          </p:grpSpPr>
          <p:sp>
            <p:nvSpPr>
              <p:cNvPr id="842" name="Google Shape;842;p35"/>
              <p:cNvSpPr/>
              <p:nvPr/>
            </p:nvSpPr>
            <p:spPr>
              <a:xfrm>
                <a:off x="6412546" y="2417674"/>
                <a:ext cx="817514" cy="220589"/>
              </a:xfrm>
              <a:prstGeom prst="roundRect">
                <a:avLst>
                  <a:gd fmla="val 46832" name="adj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88900" rotWithShape="0" algn="t" dir="5400000" dist="88900">
                  <a:srgbClr val="3F3F3F">
                    <a:alpha val="31764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604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43" name="Google Shape;843;p35"/>
              <p:cNvSpPr txBox="1"/>
              <p:nvPr/>
            </p:nvSpPr>
            <p:spPr>
              <a:xfrm>
                <a:off x="6543469" y="2406822"/>
                <a:ext cx="550158" cy="2396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003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Decide</a:t>
                </a:r>
                <a:endParaRPr b="1" sz="1003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44" name="Google Shape;844;p35"/>
              <p:cNvSpPr txBox="1"/>
              <p:nvPr/>
            </p:nvSpPr>
            <p:spPr>
              <a:xfrm>
                <a:off x="6412546" y="2668431"/>
                <a:ext cx="1635029" cy="3310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rgbClr val="3F3F3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It is a very sad thing </a:t>
                </a:r>
                <a:endParaRPr sz="12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845" name="Google Shape;845;p35"/>
          <p:cNvSpPr/>
          <p:nvPr/>
        </p:nvSpPr>
        <p:spPr>
          <a:xfrm>
            <a:off x="4115157" y="1272313"/>
            <a:ext cx="938722" cy="839624"/>
          </a:xfrm>
          <a:custGeom>
            <a:rect b="b" l="l" r="r" t="t"/>
            <a:pathLst>
              <a:path extrusionOk="0" h="232" w="267">
                <a:moveTo>
                  <a:pt x="0" y="232"/>
                </a:moveTo>
                <a:lnTo>
                  <a:pt x="135" y="0"/>
                </a:lnTo>
                <a:lnTo>
                  <a:pt x="267" y="232"/>
                </a:lnTo>
                <a:lnTo>
                  <a:pt x="0" y="23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b" bIns="46175" lIns="92350" spcFirstLastPara="1" rIns="92350" wrap="square" tIns="461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Date</a:t>
            </a:r>
            <a:endParaRPr b="1"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6" name="Google Shape;846;p35"/>
          <p:cNvSpPr/>
          <p:nvPr/>
        </p:nvSpPr>
        <p:spPr>
          <a:xfrm>
            <a:off x="3791702" y="2289278"/>
            <a:ext cx="1585632" cy="394479"/>
          </a:xfrm>
          <a:custGeom>
            <a:rect b="b" l="l" r="r" t="t"/>
            <a:pathLst>
              <a:path extrusionOk="0" h="109" w="451">
                <a:moveTo>
                  <a:pt x="0" y="109"/>
                </a:moveTo>
                <a:lnTo>
                  <a:pt x="64" y="0"/>
                </a:lnTo>
                <a:lnTo>
                  <a:pt x="387" y="0"/>
                </a:lnTo>
                <a:lnTo>
                  <a:pt x="451" y="109"/>
                </a:lnTo>
                <a:lnTo>
                  <a:pt x="0" y="1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6175" lIns="92350" spcFirstLastPara="1" rIns="92350" wrap="square" tIns="461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Decide</a:t>
            </a:r>
            <a:endParaRPr b="1"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7" name="Google Shape;847;p35"/>
          <p:cNvSpPr/>
          <p:nvPr/>
        </p:nvSpPr>
        <p:spPr>
          <a:xfrm>
            <a:off x="3475283" y="2864709"/>
            <a:ext cx="2225509" cy="390860"/>
          </a:xfrm>
          <a:custGeom>
            <a:rect b="b" l="l" r="r" t="t"/>
            <a:pathLst>
              <a:path extrusionOk="0" h="108" w="633">
                <a:moveTo>
                  <a:pt x="0" y="108"/>
                </a:moveTo>
                <a:lnTo>
                  <a:pt x="62" y="0"/>
                </a:lnTo>
                <a:lnTo>
                  <a:pt x="570" y="0"/>
                </a:lnTo>
                <a:lnTo>
                  <a:pt x="633" y="108"/>
                </a:lnTo>
                <a:lnTo>
                  <a:pt x="0" y="10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6175" lIns="92350" spcFirstLastPara="1" rIns="92350" wrap="square" tIns="461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Deliver</a:t>
            </a:r>
            <a:endParaRPr b="1"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8" name="Google Shape;848;p35"/>
          <p:cNvSpPr/>
          <p:nvPr/>
        </p:nvSpPr>
        <p:spPr>
          <a:xfrm>
            <a:off x="4115158" y="2111939"/>
            <a:ext cx="1037166" cy="177335"/>
          </a:xfrm>
          <a:custGeom>
            <a:rect b="b" l="l" r="r" t="t"/>
            <a:pathLst>
              <a:path extrusionOk="0" h="49" w="295">
                <a:moveTo>
                  <a:pt x="0" y="0"/>
                </a:moveTo>
                <a:lnTo>
                  <a:pt x="206" y="0"/>
                </a:lnTo>
                <a:lnTo>
                  <a:pt x="295" y="49"/>
                </a:lnTo>
                <a:lnTo>
                  <a:pt x="90" y="49"/>
                </a:lnTo>
                <a:lnTo>
                  <a:pt x="0" y="0"/>
                </a:lnTo>
                <a:close/>
              </a:path>
            </a:pathLst>
          </a:custGeom>
          <a:solidFill>
            <a:srgbClr val="BFBFBF">
              <a:alpha val="78823"/>
            </a:srgbClr>
          </a:solidFill>
          <a:ln>
            <a:noFill/>
          </a:ln>
        </p:spPr>
        <p:txBody>
          <a:bodyPr anchorCtr="0" anchor="t" bIns="46175" lIns="92350" spcFirstLastPara="1" rIns="92350" wrap="square" tIns="461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9" name="Google Shape;849;p35"/>
          <p:cNvSpPr/>
          <p:nvPr/>
        </p:nvSpPr>
        <p:spPr>
          <a:xfrm>
            <a:off x="3791703" y="2683756"/>
            <a:ext cx="1687590" cy="180954"/>
          </a:xfrm>
          <a:custGeom>
            <a:rect b="b" l="l" r="r" t="t"/>
            <a:pathLst>
              <a:path extrusionOk="0" h="50" w="480">
                <a:moveTo>
                  <a:pt x="0" y="0"/>
                </a:moveTo>
                <a:lnTo>
                  <a:pt x="333" y="0"/>
                </a:lnTo>
                <a:lnTo>
                  <a:pt x="480" y="50"/>
                </a:lnTo>
                <a:lnTo>
                  <a:pt x="146" y="50"/>
                </a:lnTo>
                <a:lnTo>
                  <a:pt x="0" y="0"/>
                </a:lnTo>
                <a:close/>
              </a:path>
            </a:pathLst>
          </a:custGeom>
          <a:solidFill>
            <a:srgbClr val="BFBFBF">
              <a:alpha val="78823"/>
            </a:srgbClr>
          </a:solidFill>
          <a:ln>
            <a:noFill/>
          </a:ln>
        </p:spPr>
        <p:txBody>
          <a:bodyPr anchorCtr="0" anchor="t" bIns="46175" lIns="92350" spcFirstLastPara="1" rIns="92350" wrap="square" tIns="461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0" name="Google Shape;850;p35"/>
          <p:cNvSpPr/>
          <p:nvPr/>
        </p:nvSpPr>
        <p:spPr>
          <a:xfrm>
            <a:off x="3475279" y="3255569"/>
            <a:ext cx="2327467" cy="180954"/>
          </a:xfrm>
          <a:custGeom>
            <a:rect b="b" l="l" r="r" t="t"/>
            <a:pathLst>
              <a:path extrusionOk="0" h="50" w="662">
                <a:moveTo>
                  <a:pt x="0" y="0"/>
                </a:moveTo>
                <a:lnTo>
                  <a:pt x="461" y="0"/>
                </a:lnTo>
                <a:lnTo>
                  <a:pt x="662" y="50"/>
                </a:lnTo>
                <a:lnTo>
                  <a:pt x="201" y="50"/>
                </a:lnTo>
                <a:lnTo>
                  <a:pt x="0" y="0"/>
                </a:lnTo>
                <a:close/>
              </a:path>
            </a:pathLst>
          </a:custGeom>
          <a:solidFill>
            <a:srgbClr val="BFBFBF">
              <a:alpha val="78823"/>
            </a:srgbClr>
          </a:solidFill>
          <a:ln>
            <a:noFill/>
          </a:ln>
        </p:spPr>
        <p:txBody>
          <a:bodyPr anchorCtr="0" anchor="t" bIns="46175" lIns="92350" spcFirstLastPara="1" rIns="92350" wrap="square" tIns="461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1" name="Google Shape;851;p35"/>
          <p:cNvSpPr/>
          <p:nvPr/>
        </p:nvSpPr>
        <p:spPr>
          <a:xfrm>
            <a:off x="2986580" y="3436520"/>
            <a:ext cx="3206420" cy="694861"/>
          </a:xfrm>
          <a:custGeom>
            <a:rect b="b" l="l" r="r" t="t"/>
            <a:pathLst>
              <a:path extrusionOk="0" h="192" w="912">
                <a:moveTo>
                  <a:pt x="0" y="192"/>
                </a:moveTo>
                <a:lnTo>
                  <a:pt x="111" y="0"/>
                </a:lnTo>
                <a:lnTo>
                  <a:pt x="801" y="0"/>
                </a:lnTo>
                <a:lnTo>
                  <a:pt x="912" y="192"/>
                </a:lnTo>
                <a:lnTo>
                  <a:pt x="0" y="19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114300" rotWithShape="0" algn="t" dir="5400000" dist="38100">
              <a:srgbClr val="000000">
                <a:alpha val="22745"/>
              </a:srgbClr>
            </a:outerShdw>
          </a:effectLst>
        </p:spPr>
        <p:txBody>
          <a:bodyPr anchorCtr="0" anchor="ctr" bIns="46175" lIns="92350" spcFirstLastPara="1" rIns="92350" wrap="square" tIns="461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Develop</a:t>
            </a:r>
            <a:endParaRPr b="1"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52" name="Google Shape;852;p35"/>
          <p:cNvGrpSpPr/>
          <p:nvPr/>
        </p:nvGrpSpPr>
        <p:grpSpPr>
          <a:xfrm>
            <a:off x="293117" y="196803"/>
            <a:ext cx="1236764" cy="461665"/>
            <a:chOff x="585861" y="258195"/>
            <a:chExt cx="1649018" cy="615553"/>
          </a:xfrm>
        </p:grpSpPr>
        <p:sp>
          <p:nvSpPr>
            <p:cNvPr id="853" name="Google Shape;853;p35"/>
            <p:cNvSpPr txBox="1"/>
            <p:nvPr/>
          </p:nvSpPr>
          <p:spPr>
            <a:xfrm>
              <a:off x="738316" y="258195"/>
              <a:ext cx="1496563" cy="6155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Choose</a:t>
              </a:r>
              <a:endParaRPr b="1" sz="24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4" name="Google Shape;854;p35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00B0F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8" name="Shape 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9" name="Google Shape;859;p36"/>
          <p:cNvGrpSpPr/>
          <p:nvPr/>
        </p:nvGrpSpPr>
        <p:grpSpPr>
          <a:xfrm>
            <a:off x="737111" y="-364666"/>
            <a:ext cx="7723214" cy="6356389"/>
            <a:chOff x="982253" y="-486651"/>
            <a:chExt cx="10298750" cy="8476116"/>
          </a:xfrm>
        </p:grpSpPr>
        <p:sp>
          <p:nvSpPr>
            <p:cNvPr id="860" name="Google Shape;860;p36"/>
            <p:cNvSpPr/>
            <p:nvPr/>
          </p:nvSpPr>
          <p:spPr>
            <a:xfrm rot="-1794718">
              <a:off x="1456384" y="1551735"/>
              <a:ext cx="9350488" cy="4399344"/>
            </a:xfrm>
            <a:custGeom>
              <a:rect b="b" l="l" r="r" t="t"/>
              <a:pathLst>
                <a:path extrusionOk="0" h="4399344" w="9350488">
                  <a:moveTo>
                    <a:pt x="9210674" y="3819266"/>
                  </a:moveTo>
                  <a:cubicBezTo>
                    <a:pt x="9295028" y="3876255"/>
                    <a:pt x="9350488" y="3972763"/>
                    <a:pt x="9350488" y="4082226"/>
                  </a:cubicBezTo>
                  <a:cubicBezTo>
                    <a:pt x="9350488" y="4257365"/>
                    <a:pt x="9208509" y="4399344"/>
                    <a:pt x="9033370" y="4399344"/>
                  </a:cubicBezTo>
                  <a:lnTo>
                    <a:pt x="6852320" y="4399344"/>
                  </a:lnTo>
                  <a:lnTo>
                    <a:pt x="6844759" y="4398581"/>
                  </a:lnTo>
                  <a:lnTo>
                    <a:pt x="6831730" y="4398964"/>
                  </a:lnTo>
                  <a:lnTo>
                    <a:pt x="6805150" y="4394589"/>
                  </a:lnTo>
                  <a:lnTo>
                    <a:pt x="6788410" y="4392901"/>
                  </a:lnTo>
                  <a:lnTo>
                    <a:pt x="6781081" y="4390626"/>
                  </a:lnTo>
                  <a:lnTo>
                    <a:pt x="6771692" y="4389080"/>
                  </a:lnTo>
                  <a:lnTo>
                    <a:pt x="6748678" y="4380567"/>
                  </a:lnTo>
                  <a:lnTo>
                    <a:pt x="6728884" y="4374423"/>
                  </a:lnTo>
                  <a:lnTo>
                    <a:pt x="6722076" y="4370728"/>
                  </a:lnTo>
                  <a:lnTo>
                    <a:pt x="6714626" y="4367972"/>
                  </a:lnTo>
                  <a:lnTo>
                    <a:pt x="6695104" y="4356088"/>
                  </a:lnTo>
                  <a:lnTo>
                    <a:pt x="6675017" y="4345185"/>
                  </a:lnTo>
                  <a:lnTo>
                    <a:pt x="6668890" y="4340130"/>
                  </a:lnTo>
                  <a:lnTo>
                    <a:pt x="6662274" y="4336102"/>
                  </a:lnTo>
                  <a:lnTo>
                    <a:pt x="6647012" y="4322079"/>
                  </a:lnTo>
                  <a:lnTo>
                    <a:pt x="6628085" y="4306462"/>
                  </a:lnTo>
                  <a:lnTo>
                    <a:pt x="6622029" y="4299122"/>
                  </a:lnTo>
                  <a:lnTo>
                    <a:pt x="6616378" y="4293931"/>
                  </a:lnTo>
                  <a:lnTo>
                    <a:pt x="6606505" y="4280307"/>
                  </a:lnTo>
                  <a:lnTo>
                    <a:pt x="6589361" y="4259529"/>
                  </a:lnTo>
                  <a:lnTo>
                    <a:pt x="6583143" y="4248073"/>
                  </a:lnTo>
                  <a:lnTo>
                    <a:pt x="6578683" y="4241920"/>
                  </a:lnTo>
                  <a:lnTo>
                    <a:pt x="5577164" y="2519482"/>
                  </a:lnTo>
                  <a:lnTo>
                    <a:pt x="3584720" y="2519482"/>
                  </a:lnTo>
                  <a:lnTo>
                    <a:pt x="3577151" y="2518719"/>
                  </a:lnTo>
                  <a:lnTo>
                    <a:pt x="3564128" y="2519102"/>
                  </a:lnTo>
                  <a:lnTo>
                    <a:pt x="3537559" y="2514728"/>
                  </a:lnTo>
                  <a:lnTo>
                    <a:pt x="3520810" y="2513039"/>
                  </a:lnTo>
                  <a:lnTo>
                    <a:pt x="3513476" y="2510763"/>
                  </a:lnTo>
                  <a:lnTo>
                    <a:pt x="3504091" y="2509217"/>
                  </a:lnTo>
                  <a:lnTo>
                    <a:pt x="3481082" y="2500707"/>
                  </a:lnTo>
                  <a:lnTo>
                    <a:pt x="3461284" y="2494561"/>
                  </a:lnTo>
                  <a:lnTo>
                    <a:pt x="3454474" y="2490865"/>
                  </a:lnTo>
                  <a:lnTo>
                    <a:pt x="3447024" y="2488109"/>
                  </a:lnTo>
                  <a:lnTo>
                    <a:pt x="3427503" y="2476226"/>
                  </a:lnTo>
                  <a:lnTo>
                    <a:pt x="3407416" y="2465323"/>
                  </a:lnTo>
                  <a:lnTo>
                    <a:pt x="3401290" y="2460268"/>
                  </a:lnTo>
                  <a:lnTo>
                    <a:pt x="3394672" y="2456239"/>
                  </a:lnTo>
                  <a:lnTo>
                    <a:pt x="3379407" y="2442213"/>
                  </a:lnTo>
                  <a:lnTo>
                    <a:pt x="3360484" y="2426600"/>
                  </a:lnTo>
                  <a:lnTo>
                    <a:pt x="3354430" y="2419263"/>
                  </a:lnTo>
                  <a:lnTo>
                    <a:pt x="3348776" y="2414068"/>
                  </a:lnTo>
                  <a:lnTo>
                    <a:pt x="3338897" y="2400437"/>
                  </a:lnTo>
                  <a:lnTo>
                    <a:pt x="3321761" y="2379667"/>
                  </a:lnTo>
                  <a:lnTo>
                    <a:pt x="3315545" y="2368216"/>
                  </a:lnTo>
                  <a:lnTo>
                    <a:pt x="3311081" y="2362057"/>
                  </a:lnTo>
                  <a:lnTo>
                    <a:pt x="2309562" y="639619"/>
                  </a:lnTo>
                  <a:lnTo>
                    <a:pt x="317118" y="639619"/>
                  </a:lnTo>
                  <a:cubicBezTo>
                    <a:pt x="141979" y="639619"/>
                    <a:pt x="0" y="497640"/>
                    <a:pt x="1" y="322501"/>
                  </a:cubicBezTo>
                  <a:cubicBezTo>
                    <a:pt x="0" y="147362"/>
                    <a:pt x="141979" y="5383"/>
                    <a:pt x="317119" y="5383"/>
                  </a:cubicBezTo>
                  <a:lnTo>
                    <a:pt x="2436279" y="5383"/>
                  </a:lnTo>
                  <a:lnTo>
                    <a:pt x="2448735" y="2523"/>
                  </a:lnTo>
                  <a:cubicBezTo>
                    <a:pt x="2510031" y="-5274"/>
                    <a:pt x="2572102" y="5149"/>
                    <a:pt x="2627103" y="31715"/>
                  </a:cubicBezTo>
                  <a:lnTo>
                    <a:pt x="2650943" y="46228"/>
                  </a:lnTo>
                  <a:lnTo>
                    <a:pt x="2675472" y="59542"/>
                  </a:lnTo>
                  <a:cubicBezTo>
                    <a:pt x="2726084" y="93735"/>
                    <a:pt x="2766295" y="142156"/>
                    <a:pt x="2790366" y="199065"/>
                  </a:cubicBezTo>
                  <a:lnTo>
                    <a:pt x="2794154" y="211270"/>
                  </a:lnTo>
                  <a:lnTo>
                    <a:pt x="3767495" y="1885246"/>
                  </a:lnTo>
                  <a:lnTo>
                    <a:pt x="5703881" y="1885246"/>
                  </a:lnTo>
                  <a:lnTo>
                    <a:pt x="5716337" y="1882386"/>
                  </a:lnTo>
                  <a:cubicBezTo>
                    <a:pt x="5777633" y="1874589"/>
                    <a:pt x="5839704" y="1885011"/>
                    <a:pt x="5894704" y="1911577"/>
                  </a:cubicBezTo>
                  <a:lnTo>
                    <a:pt x="5930433" y="1933328"/>
                  </a:lnTo>
                  <a:lnTo>
                    <a:pt x="5943074" y="1939405"/>
                  </a:lnTo>
                  <a:cubicBezTo>
                    <a:pt x="5985251" y="1967899"/>
                    <a:pt x="6020204" y="2006273"/>
                    <a:pt x="6044613" y="2051207"/>
                  </a:cubicBezTo>
                  <a:lnTo>
                    <a:pt x="6057322" y="2083506"/>
                  </a:lnTo>
                  <a:lnTo>
                    <a:pt x="7035096" y="3765107"/>
                  </a:lnTo>
                  <a:lnTo>
                    <a:pt x="9033370" y="3765107"/>
                  </a:lnTo>
                  <a:cubicBezTo>
                    <a:pt x="9099047" y="3765107"/>
                    <a:pt x="9160061" y="3785073"/>
                    <a:pt x="9210674" y="3819266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1" name="Google Shape;861;p36"/>
            <p:cNvSpPr/>
            <p:nvPr/>
          </p:nvSpPr>
          <p:spPr>
            <a:xfrm rot="-1794718">
              <a:off x="1100786" y="3962064"/>
              <a:ext cx="634909" cy="634236"/>
            </a:xfrm>
            <a:prstGeom prst="roundRect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2" name="Google Shape;862;p36"/>
            <p:cNvSpPr/>
            <p:nvPr/>
          </p:nvSpPr>
          <p:spPr>
            <a:xfrm rot="-1794718">
              <a:off x="2976655" y="2907046"/>
              <a:ext cx="634909" cy="634236"/>
            </a:xfrm>
            <a:prstGeom prst="roundRect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3" name="Google Shape;863;p36"/>
            <p:cNvSpPr/>
            <p:nvPr/>
          </p:nvSpPr>
          <p:spPr>
            <a:xfrm rot="-1794718">
              <a:off x="4856481" y="3966200"/>
              <a:ext cx="634909" cy="634236"/>
            </a:xfrm>
            <a:prstGeom prst="roundRect">
              <a:avLst>
                <a:gd fmla="val 50000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4" name="Google Shape;864;p36"/>
            <p:cNvSpPr/>
            <p:nvPr/>
          </p:nvSpPr>
          <p:spPr>
            <a:xfrm rot="-1794718">
              <a:off x="6750373" y="2907049"/>
              <a:ext cx="634909" cy="634236"/>
            </a:xfrm>
            <a:prstGeom prst="roundRect">
              <a:avLst>
                <a:gd fmla="val 50000" name="adj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5" name="Google Shape;865;p36"/>
            <p:cNvSpPr/>
            <p:nvPr/>
          </p:nvSpPr>
          <p:spPr>
            <a:xfrm rot="-1794718">
              <a:off x="10518517" y="2907047"/>
              <a:ext cx="634909" cy="634236"/>
            </a:xfrm>
            <a:prstGeom prst="roundRect">
              <a:avLst>
                <a:gd fmla="val 50000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6" name="Google Shape;866;p36"/>
            <p:cNvSpPr/>
            <p:nvPr/>
          </p:nvSpPr>
          <p:spPr>
            <a:xfrm rot="-1794718">
              <a:off x="8614859" y="3962065"/>
              <a:ext cx="634909" cy="634236"/>
            </a:xfrm>
            <a:prstGeom prst="roundRect">
              <a:avLst>
                <a:gd fmla="val 50000" name="adj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7" name="Google Shape;867;p36"/>
            <p:cNvSpPr/>
            <p:nvPr/>
          </p:nvSpPr>
          <p:spPr>
            <a:xfrm>
              <a:off x="3100417" y="3031426"/>
              <a:ext cx="387383" cy="385476"/>
            </a:xfrm>
            <a:custGeom>
              <a:rect b="b" l="l" r="r" t="t"/>
              <a:pathLst>
                <a:path extrusionOk="0" h="94" w="94">
                  <a:moveTo>
                    <a:pt x="6" y="28"/>
                  </a:moveTo>
                  <a:cubicBezTo>
                    <a:pt x="11" y="16"/>
                    <a:pt x="21" y="8"/>
                    <a:pt x="32" y="4"/>
                  </a:cubicBezTo>
                  <a:cubicBezTo>
                    <a:pt x="43" y="0"/>
                    <a:pt x="56" y="1"/>
                    <a:pt x="67" y="6"/>
                  </a:cubicBezTo>
                  <a:cubicBezTo>
                    <a:pt x="78" y="12"/>
                    <a:pt x="86" y="21"/>
                    <a:pt x="90" y="32"/>
                  </a:cubicBezTo>
                  <a:cubicBezTo>
                    <a:pt x="94" y="43"/>
                    <a:pt x="94" y="56"/>
                    <a:pt x="88" y="67"/>
                  </a:cubicBezTo>
                  <a:cubicBezTo>
                    <a:pt x="88" y="67"/>
                    <a:pt x="88" y="67"/>
                    <a:pt x="88" y="67"/>
                  </a:cubicBezTo>
                  <a:cubicBezTo>
                    <a:pt x="83" y="78"/>
                    <a:pt x="73" y="87"/>
                    <a:pt x="62" y="90"/>
                  </a:cubicBezTo>
                  <a:cubicBezTo>
                    <a:pt x="51" y="94"/>
                    <a:pt x="39" y="94"/>
                    <a:pt x="27" y="89"/>
                  </a:cubicBezTo>
                  <a:cubicBezTo>
                    <a:pt x="27" y="89"/>
                    <a:pt x="27" y="89"/>
                    <a:pt x="27" y="89"/>
                  </a:cubicBezTo>
                  <a:cubicBezTo>
                    <a:pt x="16" y="83"/>
                    <a:pt x="8" y="73"/>
                    <a:pt x="4" y="62"/>
                  </a:cubicBezTo>
                  <a:cubicBezTo>
                    <a:pt x="0" y="51"/>
                    <a:pt x="1" y="39"/>
                    <a:pt x="6" y="28"/>
                  </a:cubicBezTo>
                  <a:cubicBezTo>
                    <a:pt x="6" y="28"/>
                    <a:pt x="6" y="28"/>
                    <a:pt x="6" y="28"/>
                  </a:cubicBezTo>
                  <a:close/>
                  <a:moveTo>
                    <a:pt x="20" y="27"/>
                  </a:moveTo>
                  <a:cubicBezTo>
                    <a:pt x="18" y="29"/>
                    <a:pt x="17" y="30"/>
                    <a:pt x="16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3"/>
                    <a:pt x="15" y="34"/>
                    <a:pt x="15" y="35"/>
                  </a:cubicBezTo>
                  <a:cubicBezTo>
                    <a:pt x="21" y="34"/>
                    <a:pt x="28" y="34"/>
                    <a:pt x="36" y="37"/>
                  </a:cubicBezTo>
                  <a:cubicBezTo>
                    <a:pt x="35" y="38"/>
                    <a:pt x="35" y="39"/>
                    <a:pt x="34" y="40"/>
                  </a:cubicBezTo>
                  <a:cubicBezTo>
                    <a:pt x="33" y="42"/>
                    <a:pt x="32" y="43"/>
                    <a:pt x="32" y="45"/>
                  </a:cubicBezTo>
                  <a:cubicBezTo>
                    <a:pt x="26" y="45"/>
                    <a:pt x="20" y="47"/>
                    <a:pt x="13" y="53"/>
                  </a:cubicBezTo>
                  <a:cubicBezTo>
                    <a:pt x="14" y="55"/>
                    <a:pt x="14" y="57"/>
                    <a:pt x="15" y="59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21" y="56"/>
                    <a:pt x="25" y="54"/>
                    <a:pt x="29" y="54"/>
                  </a:cubicBezTo>
                  <a:cubicBezTo>
                    <a:pt x="27" y="61"/>
                    <a:pt x="26" y="68"/>
                    <a:pt x="26" y="74"/>
                  </a:cubicBezTo>
                  <a:cubicBezTo>
                    <a:pt x="28" y="76"/>
                    <a:pt x="30" y="77"/>
                    <a:pt x="32" y="78"/>
                  </a:cubicBezTo>
                  <a:cubicBezTo>
                    <a:pt x="32" y="78"/>
                    <a:pt x="32" y="78"/>
                    <a:pt x="32" y="78"/>
                  </a:cubicBezTo>
                  <a:cubicBezTo>
                    <a:pt x="33" y="78"/>
                    <a:pt x="33" y="78"/>
                    <a:pt x="33" y="79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3" y="72"/>
                    <a:pt x="34" y="64"/>
                    <a:pt x="36" y="55"/>
                  </a:cubicBezTo>
                  <a:cubicBezTo>
                    <a:pt x="41" y="58"/>
                    <a:pt x="44" y="62"/>
                    <a:pt x="48" y="67"/>
                  </a:cubicBezTo>
                  <a:cubicBezTo>
                    <a:pt x="52" y="71"/>
                    <a:pt x="56" y="76"/>
                    <a:pt x="60" y="79"/>
                  </a:cubicBezTo>
                  <a:cubicBezTo>
                    <a:pt x="62" y="78"/>
                    <a:pt x="63" y="78"/>
                    <a:pt x="65" y="77"/>
                  </a:cubicBezTo>
                  <a:cubicBezTo>
                    <a:pt x="66" y="74"/>
                    <a:pt x="66" y="74"/>
                    <a:pt x="66" y="74"/>
                  </a:cubicBezTo>
                  <a:cubicBezTo>
                    <a:pt x="62" y="71"/>
                    <a:pt x="58" y="67"/>
                    <a:pt x="54" y="62"/>
                  </a:cubicBezTo>
                  <a:cubicBezTo>
                    <a:pt x="49" y="56"/>
                    <a:pt x="44" y="51"/>
                    <a:pt x="39" y="48"/>
                  </a:cubicBezTo>
                  <a:cubicBezTo>
                    <a:pt x="40" y="46"/>
                    <a:pt x="40" y="45"/>
                    <a:pt x="41" y="43"/>
                  </a:cubicBezTo>
                  <a:cubicBezTo>
                    <a:pt x="42" y="42"/>
                    <a:pt x="42" y="40"/>
                    <a:pt x="43" y="39"/>
                  </a:cubicBezTo>
                  <a:cubicBezTo>
                    <a:pt x="45" y="40"/>
                    <a:pt x="47" y="41"/>
                    <a:pt x="49" y="42"/>
                  </a:cubicBezTo>
                  <a:cubicBezTo>
                    <a:pt x="61" y="47"/>
                    <a:pt x="71" y="55"/>
                    <a:pt x="77" y="64"/>
                  </a:cubicBezTo>
                  <a:cubicBezTo>
                    <a:pt x="77" y="63"/>
                    <a:pt x="78" y="63"/>
                    <a:pt x="78" y="62"/>
                  </a:cubicBezTo>
                  <a:cubicBezTo>
                    <a:pt x="78" y="62"/>
                    <a:pt x="78" y="62"/>
                    <a:pt x="78" y="62"/>
                  </a:cubicBezTo>
                  <a:cubicBezTo>
                    <a:pt x="79" y="60"/>
                    <a:pt x="80" y="58"/>
                    <a:pt x="80" y="56"/>
                  </a:cubicBezTo>
                  <a:cubicBezTo>
                    <a:pt x="74" y="47"/>
                    <a:pt x="63" y="40"/>
                    <a:pt x="53" y="35"/>
                  </a:cubicBezTo>
                  <a:cubicBezTo>
                    <a:pt x="51" y="34"/>
                    <a:pt x="49" y="33"/>
                    <a:pt x="47" y="32"/>
                  </a:cubicBezTo>
                  <a:cubicBezTo>
                    <a:pt x="48" y="31"/>
                    <a:pt x="49" y="29"/>
                    <a:pt x="50" y="28"/>
                  </a:cubicBezTo>
                  <a:cubicBezTo>
                    <a:pt x="52" y="29"/>
                    <a:pt x="54" y="30"/>
                    <a:pt x="56" y="30"/>
                  </a:cubicBezTo>
                  <a:cubicBezTo>
                    <a:pt x="66" y="32"/>
                    <a:pt x="73" y="28"/>
                    <a:pt x="74" y="28"/>
                  </a:cubicBezTo>
                  <a:cubicBezTo>
                    <a:pt x="71" y="23"/>
                    <a:pt x="71" y="23"/>
                    <a:pt x="71" y="23"/>
                  </a:cubicBezTo>
                  <a:cubicBezTo>
                    <a:pt x="71" y="22"/>
                    <a:pt x="70" y="22"/>
                    <a:pt x="70" y="22"/>
                  </a:cubicBezTo>
                  <a:cubicBezTo>
                    <a:pt x="68" y="22"/>
                    <a:pt x="63" y="24"/>
                    <a:pt x="58" y="23"/>
                  </a:cubicBezTo>
                  <a:cubicBezTo>
                    <a:pt x="57" y="23"/>
                    <a:pt x="56" y="22"/>
                    <a:pt x="55" y="22"/>
                  </a:cubicBezTo>
                  <a:cubicBezTo>
                    <a:pt x="57" y="20"/>
                    <a:pt x="60" y="18"/>
                    <a:pt x="62" y="16"/>
                  </a:cubicBezTo>
                  <a:cubicBezTo>
                    <a:pt x="59" y="15"/>
                    <a:pt x="56" y="14"/>
                    <a:pt x="53" y="14"/>
                  </a:cubicBezTo>
                  <a:cubicBezTo>
                    <a:pt x="52" y="15"/>
                    <a:pt x="50" y="16"/>
                    <a:pt x="49" y="18"/>
                  </a:cubicBezTo>
                  <a:cubicBezTo>
                    <a:pt x="47" y="16"/>
                    <a:pt x="45" y="15"/>
                    <a:pt x="43" y="13"/>
                  </a:cubicBezTo>
                  <a:cubicBezTo>
                    <a:pt x="41" y="14"/>
                    <a:pt x="39" y="14"/>
                    <a:pt x="37" y="15"/>
                  </a:cubicBezTo>
                  <a:cubicBezTo>
                    <a:pt x="35" y="16"/>
                    <a:pt x="35" y="16"/>
                    <a:pt x="35" y="16"/>
                  </a:cubicBezTo>
                  <a:cubicBezTo>
                    <a:pt x="35" y="16"/>
                    <a:pt x="39" y="20"/>
                    <a:pt x="44" y="24"/>
                  </a:cubicBezTo>
                  <a:cubicBezTo>
                    <a:pt x="42" y="26"/>
                    <a:pt x="41" y="28"/>
                    <a:pt x="40" y="30"/>
                  </a:cubicBezTo>
                  <a:cubicBezTo>
                    <a:pt x="33" y="28"/>
                    <a:pt x="26" y="27"/>
                    <a:pt x="20" y="2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8" name="Google Shape;868;p36"/>
            <p:cNvSpPr/>
            <p:nvPr/>
          </p:nvSpPr>
          <p:spPr>
            <a:xfrm>
              <a:off x="6878905" y="3031426"/>
              <a:ext cx="377843" cy="362576"/>
            </a:xfrm>
            <a:custGeom>
              <a:rect b="b" l="l" r="r" t="t"/>
              <a:pathLst>
                <a:path extrusionOk="0" h="190" w="198">
                  <a:moveTo>
                    <a:pt x="80" y="39"/>
                  </a:moveTo>
                  <a:lnTo>
                    <a:pt x="32" y="39"/>
                  </a:lnTo>
                  <a:lnTo>
                    <a:pt x="24" y="52"/>
                  </a:lnTo>
                  <a:lnTo>
                    <a:pt x="32" y="65"/>
                  </a:lnTo>
                  <a:lnTo>
                    <a:pt x="80" y="65"/>
                  </a:lnTo>
                  <a:lnTo>
                    <a:pt x="80" y="39"/>
                  </a:lnTo>
                  <a:lnTo>
                    <a:pt x="80" y="39"/>
                  </a:lnTo>
                  <a:close/>
                  <a:moveTo>
                    <a:pt x="114" y="65"/>
                  </a:moveTo>
                  <a:lnTo>
                    <a:pt x="170" y="65"/>
                  </a:lnTo>
                  <a:lnTo>
                    <a:pt x="177" y="65"/>
                  </a:lnTo>
                  <a:lnTo>
                    <a:pt x="179" y="69"/>
                  </a:lnTo>
                  <a:lnTo>
                    <a:pt x="194" y="93"/>
                  </a:lnTo>
                  <a:lnTo>
                    <a:pt x="198" y="99"/>
                  </a:lnTo>
                  <a:lnTo>
                    <a:pt x="194" y="103"/>
                  </a:lnTo>
                  <a:lnTo>
                    <a:pt x="179" y="127"/>
                  </a:lnTo>
                  <a:lnTo>
                    <a:pt x="177" y="134"/>
                  </a:lnTo>
                  <a:lnTo>
                    <a:pt x="170" y="134"/>
                  </a:lnTo>
                  <a:lnTo>
                    <a:pt x="114" y="134"/>
                  </a:lnTo>
                  <a:lnTo>
                    <a:pt x="114" y="164"/>
                  </a:lnTo>
                  <a:lnTo>
                    <a:pt x="164" y="164"/>
                  </a:lnTo>
                  <a:lnTo>
                    <a:pt x="164" y="190"/>
                  </a:lnTo>
                  <a:lnTo>
                    <a:pt x="37" y="190"/>
                  </a:lnTo>
                  <a:lnTo>
                    <a:pt x="37" y="164"/>
                  </a:lnTo>
                  <a:lnTo>
                    <a:pt x="82" y="164"/>
                  </a:lnTo>
                  <a:lnTo>
                    <a:pt x="82" y="86"/>
                  </a:lnTo>
                  <a:lnTo>
                    <a:pt x="26" y="86"/>
                  </a:lnTo>
                  <a:lnTo>
                    <a:pt x="19" y="86"/>
                  </a:lnTo>
                  <a:lnTo>
                    <a:pt x="17" y="80"/>
                  </a:lnTo>
                  <a:lnTo>
                    <a:pt x="2" y="56"/>
                  </a:lnTo>
                  <a:lnTo>
                    <a:pt x="0" y="52"/>
                  </a:lnTo>
                  <a:lnTo>
                    <a:pt x="2" y="45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6" y="17"/>
                  </a:lnTo>
                  <a:lnTo>
                    <a:pt x="82" y="17"/>
                  </a:lnTo>
                  <a:lnTo>
                    <a:pt x="82" y="13"/>
                  </a:lnTo>
                  <a:lnTo>
                    <a:pt x="99" y="0"/>
                  </a:lnTo>
                  <a:lnTo>
                    <a:pt x="114" y="13"/>
                  </a:lnTo>
                  <a:lnTo>
                    <a:pt x="114" y="65"/>
                  </a:lnTo>
                  <a:lnTo>
                    <a:pt x="114" y="65"/>
                  </a:lnTo>
                  <a:close/>
                  <a:moveTo>
                    <a:pt x="166" y="84"/>
                  </a:moveTo>
                  <a:lnTo>
                    <a:pt x="116" y="84"/>
                  </a:lnTo>
                  <a:lnTo>
                    <a:pt x="116" y="112"/>
                  </a:lnTo>
                  <a:lnTo>
                    <a:pt x="166" y="112"/>
                  </a:lnTo>
                  <a:lnTo>
                    <a:pt x="175" y="99"/>
                  </a:lnTo>
                  <a:lnTo>
                    <a:pt x="166" y="8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9" name="Google Shape;869;p36"/>
            <p:cNvSpPr/>
            <p:nvPr/>
          </p:nvSpPr>
          <p:spPr>
            <a:xfrm>
              <a:off x="5005051" y="4114114"/>
              <a:ext cx="337768" cy="330136"/>
            </a:xfrm>
            <a:custGeom>
              <a:rect b="b" l="l" r="r" t="t"/>
              <a:pathLst>
                <a:path extrusionOk="0" h="80" w="82">
                  <a:moveTo>
                    <a:pt x="74" y="6"/>
                  </a:moveTo>
                  <a:cubicBezTo>
                    <a:pt x="76" y="15"/>
                    <a:pt x="74" y="21"/>
                    <a:pt x="67" y="27"/>
                  </a:cubicBezTo>
                  <a:cubicBezTo>
                    <a:pt x="65" y="30"/>
                    <a:pt x="65" y="30"/>
                    <a:pt x="65" y="30"/>
                  </a:cubicBezTo>
                  <a:cubicBezTo>
                    <a:pt x="75" y="71"/>
                    <a:pt x="75" y="71"/>
                    <a:pt x="75" y="7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44" y="50"/>
                    <a:pt x="44" y="50"/>
                    <a:pt x="44" y="5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9" y="70"/>
                    <a:pt x="39" y="70"/>
                    <a:pt x="39" y="70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26" y="61"/>
                    <a:pt x="26" y="61"/>
                    <a:pt x="26" y="61"/>
                  </a:cubicBezTo>
                  <a:cubicBezTo>
                    <a:pt x="21" y="67"/>
                    <a:pt x="21" y="67"/>
                    <a:pt x="21" y="67"/>
                  </a:cubicBezTo>
                  <a:cubicBezTo>
                    <a:pt x="16" y="62"/>
                    <a:pt x="16" y="62"/>
                    <a:pt x="16" y="62"/>
                  </a:cubicBezTo>
                  <a:cubicBezTo>
                    <a:pt x="21" y="57"/>
                    <a:pt x="21" y="57"/>
                    <a:pt x="21" y="57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12" y="44"/>
                    <a:pt x="12" y="44"/>
                    <a:pt x="12" y="44"/>
                  </a:cubicBezTo>
                  <a:cubicBezTo>
                    <a:pt x="25" y="47"/>
                    <a:pt x="25" y="47"/>
                    <a:pt x="25" y="47"/>
                  </a:cubicBezTo>
                  <a:cubicBezTo>
                    <a:pt x="32" y="39"/>
                    <a:pt x="32" y="39"/>
                    <a:pt x="32" y="39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51" y="16"/>
                    <a:pt x="51" y="16"/>
                    <a:pt x="51" y="16"/>
                  </a:cubicBezTo>
                  <a:cubicBezTo>
                    <a:pt x="53" y="13"/>
                    <a:pt x="53" y="13"/>
                    <a:pt x="53" y="13"/>
                  </a:cubicBezTo>
                  <a:cubicBezTo>
                    <a:pt x="60" y="5"/>
                    <a:pt x="67" y="4"/>
                    <a:pt x="74" y="6"/>
                  </a:cubicBezTo>
                  <a:close/>
                  <a:moveTo>
                    <a:pt x="82" y="50"/>
                  </a:moveTo>
                  <a:cubicBezTo>
                    <a:pt x="74" y="42"/>
                    <a:pt x="74" y="42"/>
                    <a:pt x="74" y="42"/>
                  </a:cubicBezTo>
                  <a:cubicBezTo>
                    <a:pt x="72" y="44"/>
                    <a:pt x="72" y="44"/>
                    <a:pt x="72" y="44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82" y="50"/>
                    <a:pt x="82" y="50"/>
                    <a:pt x="82" y="50"/>
                  </a:cubicBezTo>
                  <a:close/>
                  <a:moveTo>
                    <a:pt x="29" y="0"/>
                  </a:moveTo>
                  <a:cubicBezTo>
                    <a:pt x="23" y="7"/>
                    <a:pt x="23" y="7"/>
                    <a:pt x="23" y="7"/>
                  </a:cubicBezTo>
                  <a:cubicBezTo>
                    <a:pt x="36" y="10"/>
                    <a:pt x="36" y="10"/>
                    <a:pt x="36" y="10"/>
                  </a:cubicBezTo>
                  <a:cubicBezTo>
                    <a:pt x="37" y="8"/>
                    <a:pt x="37" y="8"/>
                    <a:pt x="37" y="8"/>
                  </a:cubicBezTo>
                  <a:lnTo>
                    <a:pt x="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0" name="Google Shape;870;p36"/>
            <p:cNvSpPr/>
            <p:nvPr/>
          </p:nvSpPr>
          <p:spPr>
            <a:xfrm>
              <a:off x="8773924" y="4087398"/>
              <a:ext cx="316777" cy="383568"/>
            </a:xfrm>
            <a:custGeom>
              <a:rect b="b" l="l" r="r" t="t"/>
              <a:pathLst>
                <a:path extrusionOk="0" h="93" w="77">
                  <a:moveTo>
                    <a:pt x="3" y="88"/>
                  </a:moveTo>
                  <a:cubicBezTo>
                    <a:pt x="2" y="87"/>
                    <a:pt x="1" y="86"/>
                    <a:pt x="0" y="85"/>
                  </a:cubicBezTo>
                  <a:cubicBezTo>
                    <a:pt x="0" y="72"/>
                    <a:pt x="0" y="58"/>
                    <a:pt x="0" y="45"/>
                  </a:cubicBezTo>
                  <a:cubicBezTo>
                    <a:pt x="12" y="40"/>
                    <a:pt x="21" y="32"/>
                    <a:pt x="30" y="20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7"/>
                    <a:pt x="38" y="27"/>
                    <a:pt x="38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8"/>
                    <a:pt x="40" y="28"/>
                    <a:pt x="40" y="28"/>
                  </a:cubicBezTo>
                  <a:cubicBezTo>
                    <a:pt x="40" y="28"/>
                    <a:pt x="40" y="28"/>
                    <a:pt x="40" y="28"/>
                  </a:cubicBezTo>
                  <a:cubicBezTo>
                    <a:pt x="40" y="28"/>
                    <a:pt x="40" y="28"/>
                    <a:pt x="40" y="28"/>
                  </a:cubicBezTo>
                  <a:cubicBezTo>
                    <a:pt x="41" y="28"/>
                    <a:pt x="41" y="28"/>
                    <a:pt x="41" y="28"/>
                  </a:cubicBezTo>
                  <a:cubicBezTo>
                    <a:pt x="41" y="28"/>
                    <a:pt x="41" y="28"/>
                    <a:pt x="41" y="28"/>
                  </a:cubicBezTo>
                  <a:cubicBezTo>
                    <a:pt x="41" y="28"/>
                    <a:pt x="41" y="28"/>
                    <a:pt x="41" y="28"/>
                  </a:cubicBezTo>
                  <a:cubicBezTo>
                    <a:pt x="41" y="29"/>
                    <a:pt x="41" y="29"/>
                    <a:pt x="41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9"/>
                    <a:pt x="43" y="29"/>
                    <a:pt x="43" y="29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4" y="30"/>
                    <a:pt x="44" y="30"/>
                    <a:pt x="44" y="30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4"/>
                    <a:pt x="48" y="34"/>
                    <a:pt x="48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50" y="34"/>
                    <a:pt x="50" y="34"/>
                    <a:pt x="50" y="34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6"/>
                    <a:pt x="51" y="36"/>
                    <a:pt x="51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3" y="37"/>
                    <a:pt x="53" y="37"/>
                    <a:pt x="53" y="37"/>
                  </a:cubicBezTo>
                  <a:cubicBezTo>
                    <a:pt x="53" y="37"/>
                    <a:pt x="53" y="37"/>
                    <a:pt x="53" y="37"/>
                  </a:cubicBezTo>
                  <a:cubicBezTo>
                    <a:pt x="53" y="37"/>
                    <a:pt x="53" y="37"/>
                    <a:pt x="53" y="37"/>
                  </a:cubicBezTo>
                  <a:cubicBezTo>
                    <a:pt x="62" y="43"/>
                    <a:pt x="62" y="43"/>
                    <a:pt x="62" y="43"/>
                  </a:cubicBezTo>
                  <a:cubicBezTo>
                    <a:pt x="53" y="55"/>
                    <a:pt x="49" y="67"/>
                    <a:pt x="48" y="79"/>
                  </a:cubicBezTo>
                  <a:cubicBezTo>
                    <a:pt x="36" y="84"/>
                    <a:pt x="23" y="88"/>
                    <a:pt x="11" y="93"/>
                  </a:cubicBezTo>
                  <a:cubicBezTo>
                    <a:pt x="9" y="92"/>
                    <a:pt x="8" y="91"/>
                    <a:pt x="7" y="91"/>
                  </a:cubicBezTo>
                  <a:cubicBezTo>
                    <a:pt x="23" y="68"/>
                    <a:pt x="23" y="68"/>
                    <a:pt x="23" y="68"/>
                  </a:cubicBezTo>
                  <a:cubicBezTo>
                    <a:pt x="27" y="69"/>
                    <a:pt x="32" y="68"/>
                    <a:pt x="35" y="64"/>
                  </a:cubicBezTo>
                  <a:cubicBezTo>
                    <a:pt x="38" y="60"/>
                    <a:pt x="37" y="54"/>
                    <a:pt x="32" y="51"/>
                  </a:cubicBezTo>
                  <a:cubicBezTo>
                    <a:pt x="28" y="47"/>
                    <a:pt x="22" y="49"/>
                    <a:pt x="19" y="53"/>
                  </a:cubicBezTo>
                  <a:cubicBezTo>
                    <a:pt x="16" y="57"/>
                    <a:pt x="16" y="62"/>
                    <a:pt x="19" y="65"/>
                  </a:cubicBezTo>
                  <a:cubicBezTo>
                    <a:pt x="3" y="88"/>
                    <a:pt x="3" y="88"/>
                    <a:pt x="3" y="88"/>
                  </a:cubicBezTo>
                  <a:close/>
                  <a:moveTo>
                    <a:pt x="27" y="93"/>
                  </a:moveTo>
                  <a:cubicBezTo>
                    <a:pt x="73" y="93"/>
                    <a:pt x="73" y="93"/>
                    <a:pt x="73" y="93"/>
                  </a:cubicBezTo>
                  <a:cubicBezTo>
                    <a:pt x="73" y="83"/>
                    <a:pt x="73" y="83"/>
                    <a:pt x="73" y="83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27" y="93"/>
                    <a:pt x="27" y="93"/>
                    <a:pt x="27" y="93"/>
                  </a:cubicBezTo>
                  <a:close/>
                  <a:moveTo>
                    <a:pt x="69" y="42"/>
                  </a:moveTo>
                  <a:cubicBezTo>
                    <a:pt x="77" y="31"/>
                    <a:pt x="77" y="31"/>
                    <a:pt x="77" y="31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26" y="12"/>
                    <a:pt x="26" y="12"/>
                    <a:pt x="26" y="12"/>
                  </a:cubicBezTo>
                  <a:lnTo>
                    <a:pt x="69" y="4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871" name="Google Shape;871;p36"/>
          <p:cNvCxnSpPr/>
          <p:nvPr/>
        </p:nvCxnSpPr>
        <p:spPr>
          <a:xfrm>
            <a:off x="2470812" y="2813529"/>
            <a:ext cx="0" cy="720639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dash"/>
            <a:miter lim="800000"/>
            <a:headEnd len="sm" w="sm" type="none"/>
            <a:tailEnd len="med" w="med" type="triangle"/>
          </a:ln>
        </p:spPr>
      </p:cxnSp>
      <p:cxnSp>
        <p:nvCxnSpPr>
          <p:cNvPr id="872" name="Google Shape;872;p36"/>
          <p:cNvCxnSpPr/>
          <p:nvPr/>
        </p:nvCxnSpPr>
        <p:spPr>
          <a:xfrm>
            <a:off x="5300789" y="2813529"/>
            <a:ext cx="0" cy="720639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dash"/>
            <a:miter lim="800000"/>
            <a:headEnd len="sm" w="sm" type="none"/>
            <a:tailEnd len="med" w="med" type="triangle"/>
          </a:ln>
        </p:spPr>
      </p:cxnSp>
      <p:cxnSp>
        <p:nvCxnSpPr>
          <p:cNvPr id="873" name="Google Shape;873;p36"/>
          <p:cNvCxnSpPr/>
          <p:nvPr/>
        </p:nvCxnSpPr>
        <p:spPr>
          <a:xfrm rot="10800000">
            <a:off x="6713429" y="2093289"/>
            <a:ext cx="0" cy="720639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dash"/>
            <a:miter lim="800000"/>
            <a:headEnd len="sm" w="sm" type="none"/>
            <a:tailEnd len="med" w="med" type="triangle"/>
          </a:ln>
        </p:spPr>
      </p:cxnSp>
      <p:cxnSp>
        <p:nvCxnSpPr>
          <p:cNvPr id="874" name="Google Shape;874;p36"/>
          <p:cNvCxnSpPr/>
          <p:nvPr/>
        </p:nvCxnSpPr>
        <p:spPr>
          <a:xfrm rot="10800000">
            <a:off x="3894450" y="2093289"/>
            <a:ext cx="0" cy="720639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dash"/>
            <a:miter lim="800000"/>
            <a:headEnd len="sm" w="sm" type="none"/>
            <a:tailEnd len="med" w="med" type="triangle"/>
          </a:ln>
        </p:spPr>
      </p:cxnSp>
      <p:grpSp>
        <p:nvGrpSpPr>
          <p:cNvPr id="875" name="Google Shape;875;p36"/>
          <p:cNvGrpSpPr/>
          <p:nvPr/>
        </p:nvGrpSpPr>
        <p:grpSpPr>
          <a:xfrm>
            <a:off x="1682801" y="3681095"/>
            <a:ext cx="1804588" cy="1049751"/>
            <a:chOff x="2102376" y="4908274"/>
            <a:chExt cx="2729132" cy="1399818"/>
          </a:xfrm>
        </p:grpSpPr>
        <p:sp>
          <p:nvSpPr>
            <p:cNvPr id="876" name="Google Shape;876;p36"/>
            <p:cNvSpPr txBox="1"/>
            <p:nvPr/>
          </p:nvSpPr>
          <p:spPr>
            <a:xfrm>
              <a:off x="2515673" y="4908274"/>
              <a:ext cx="1556865" cy="5171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A5A5A5"/>
                  </a:solidFill>
                  <a:latin typeface="Calibri"/>
                  <a:ea typeface="Calibri"/>
                  <a:cs typeface="Calibri"/>
                  <a:sym typeface="Calibri"/>
                </a:rPr>
                <a:t>Distribute</a:t>
              </a:r>
              <a:endParaRPr b="1" sz="160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7" name="Google Shape;877;p36"/>
            <p:cNvSpPr/>
            <p:nvPr/>
          </p:nvSpPr>
          <p:spPr>
            <a:xfrm>
              <a:off x="2102376" y="5593974"/>
              <a:ext cx="2729132" cy="7141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A5A5A5"/>
                  </a:solidFill>
                  <a:latin typeface="Calibri"/>
                  <a:ea typeface="Calibri"/>
                  <a:cs typeface="Calibri"/>
                  <a:sym typeface="Calibri"/>
                </a:rPr>
                <a:t>You can do nothing to change the past</a:t>
              </a:r>
              <a:endParaRPr sz="120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78" name="Google Shape;878;p36"/>
          <p:cNvGrpSpPr/>
          <p:nvPr/>
        </p:nvGrpSpPr>
        <p:grpSpPr>
          <a:xfrm>
            <a:off x="4433079" y="3698897"/>
            <a:ext cx="1804588" cy="942745"/>
            <a:chOff x="5755560" y="4932005"/>
            <a:chExt cx="2729132" cy="1257125"/>
          </a:xfrm>
        </p:grpSpPr>
        <p:sp>
          <p:nvSpPr>
            <p:cNvPr id="879" name="Google Shape;879;p36"/>
            <p:cNvSpPr txBox="1"/>
            <p:nvPr/>
          </p:nvSpPr>
          <p:spPr>
            <a:xfrm>
              <a:off x="6259911" y="4932005"/>
              <a:ext cx="1615823" cy="5171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A5A5A5"/>
                  </a:solidFill>
                  <a:latin typeface="Calibri"/>
                  <a:ea typeface="Calibri"/>
                  <a:cs typeface="Calibri"/>
                  <a:sym typeface="Calibri"/>
                </a:rPr>
                <a:t>Difference</a:t>
              </a:r>
              <a:endParaRPr b="1" sz="160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0" name="Google Shape;880;p36"/>
            <p:cNvSpPr/>
            <p:nvPr/>
          </p:nvSpPr>
          <p:spPr>
            <a:xfrm>
              <a:off x="5755560" y="5475014"/>
              <a:ext cx="2729132" cy="7141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A5A5A5"/>
                  </a:solidFill>
                  <a:latin typeface="Calibri"/>
                  <a:ea typeface="Calibri"/>
                  <a:cs typeface="Calibri"/>
                  <a:sym typeface="Calibri"/>
                </a:rPr>
                <a:t>You can do nothing to change the past</a:t>
              </a:r>
              <a:endParaRPr sz="120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81" name="Google Shape;881;p36"/>
          <p:cNvGrpSpPr/>
          <p:nvPr/>
        </p:nvGrpSpPr>
        <p:grpSpPr>
          <a:xfrm>
            <a:off x="2985535" y="1215994"/>
            <a:ext cx="1856835" cy="866765"/>
            <a:chOff x="4064486" y="1621125"/>
            <a:chExt cx="2304129" cy="1155814"/>
          </a:xfrm>
        </p:grpSpPr>
        <p:sp>
          <p:nvSpPr>
            <p:cNvPr id="882" name="Google Shape;882;p36"/>
            <p:cNvSpPr txBox="1"/>
            <p:nvPr/>
          </p:nvSpPr>
          <p:spPr>
            <a:xfrm>
              <a:off x="4619152" y="1621125"/>
              <a:ext cx="1142410" cy="5171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A5A5A5"/>
                  </a:solidFill>
                  <a:latin typeface="Calibri"/>
                  <a:ea typeface="Calibri"/>
                  <a:cs typeface="Calibri"/>
                  <a:sym typeface="Calibri"/>
                </a:rPr>
                <a:t>Dispatch</a:t>
              </a:r>
              <a:endParaRPr b="1" sz="160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3" name="Google Shape;883;p36"/>
            <p:cNvSpPr/>
            <p:nvPr/>
          </p:nvSpPr>
          <p:spPr>
            <a:xfrm>
              <a:off x="4064486" y="2062819"/>
              <a:ext cx="2304129" cy="7141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A5A5A5"/>
                  </a:solidFill>
                  <a:latin typeface="Calibri"/>
                  <a:ea typeface="Calibri"/>
                  <a:cs typeface="Calibri"/>
                  <a:sym typeface="Calibri"/>
                </a:rPr>
                <a:t>The time is now, the place is here. Stay in the present</a:t>
              </a:r>
              <a:endParaRPr sz="120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84" name="Google Shape;884;p36"/>
          <p:cNvGrpSpPr/>
          <p:nvPr/>
        </p:nvGrpSpPr>
        <p:grpSpPr>
          <a:xfrm>
            <a:off x="5717400" y="1224457"/>
            <a:ext cx="1856835" cy="898258"/>
            <a:chOff x="7714253" y="1632414"/>
            <a:chExt cx="2304129" cy="1197811"/>
          </a:xfrm>
        </p:grpSpPr>
        <p:sp>
          <p:nvSpPr>
            <p:cNvPr id="885" name="Google Shape;885;p36"/>
            <p:cNvSpPr txBox="1"/>
            <p:nvPr/>
          </p:nvSpPr>
          <p:spPr>
            <a:xfrm>
              <a:off x="8419907" y="1632414"/>
              <a:ext cx="1024811" cy="51712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A5A5A5"/>
                  </a:solidFill>
                  <a:latin typeface="Calibri"/>
                  <a:ea typeface="Calibri"/>
                  <a:cs typeface="Calibri"/>
                  <a:sym typeface="Calibri"/>
                </a:rPr>
                <a:t>Dismiss</a:t>
              </a:r>
              <a:endParaRPr b="1" sz="160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6" name="Google Shape;886;p36"/>
            <p:cNvSpPr/>
            <p:nvPr/>
          </p:nvSpPr>
          <p:spPr>
            <a:xfrm>
              <a:off x="7714253" y="2116104"/>
              <a:ext cx="2304129" cy="7141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A5A5A5"/>
                  </a:solidFill>
                  <a:latin typeface="Calibri"/>
                  <a:ea typeface="Calibri"/>
                  <a:cs typeface="Calibri"/>
                  <a:sym typeface="Calibri"/>
                </a:rPr>
                <a:t>The time is now, the place is here. Stay in the present</a:t>
              </a:r>
              <a:endParaRPr sz="120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87" name="Google Shape;887;p36"/>
          <p:cNvGrpSpPr/>
          <p:nvPr/>
        </p:nvGrpSpPr>
        <p:grpSpPr>
          <a:xfrm>
            <a:off x="293117" y="196803"/>
            <a:ext cx="1236764" cy="461665"/>
            <a:chOff x="585861" y="258195"/>
            <a:chExt cx="1649018" cy="615553"/>
          </a:xfrm>
        </p:grpSpPr>
        <p:sp>
          <p:nvSpPr>
            <p:cNvPr id="888" name="Google Shape;888;p36"/>
            <p:cNvSpPr txBox="1"/>
            <p:nvPr/>
          </p:nvSpPr>
          <p:spPr>
            <a:xfrm>
              <a:off x="738316" y="258195"/>
              <a:ext cx="1496563" cy="6155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Choose</a:t>
              </a:r>
              <a:endParaRPr b="1" sz="24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9" name="Google Shape;889;p36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00B0F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3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4" name="Google Shape;894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95" name="Google Shape;895;p37"/>
          <p:cNvSpPr/>
          <p:nvPr/>
        </p:nvSpPr>
        <p:spPr>
          <a:xfrm>
            <a:off x="2127437" y="4720708"/>
            <a:ext cx="5096709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rPr lang="tr-TR" sz="10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WWW.FREEPPTBACKGROUNDS.NET</a:t>
            </a:r>
            <a:endParaRPr sz="1000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6" name="Google Shape;896;p37"/>
          <p:cNvSpPr/>
          <p:nvPr/>
        </p:nvSpPr>
        <p:spPr>
          <a:xfrm>
            <a:off x="152400" y="3453481"/>
            <a:ext cx="883920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tr-TR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Analsis Consultant Google Slides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7" name="Google Shape;897;p37"/>
          <p:cNvSpPr txBox="1"/>
          <p:nvPr/>
        </p:nvSpPr>
        <p:spPr>
          <a:xfrm>
            <a:off x="2691950" y="2694486"/>
            <a:ext cx="3967689" cy="90024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Calibri"/>
              <a:buNone/>
            </a:pPr>
            <a:r>
              <a:rPr b="1" lang="tr-TR" sz="540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THANK YOU !</a:t>
            </a:r>
            <a:endParaRPr b="1" sz="5400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40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800"/>
                                        <p:tgtEl>
                                          <p:spTgt spid="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38"/>
          <p:cNvSpPr/>
          <p:nvPr/>
        </p:nvSpPr>
        <p:spPr>
          <a:xfrm>
            <a:off x="1200647" y="2532316"/>
            <a:ext cx="7475809" cy="2185618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50" lIns="68550" spcFirstLastPara="1" rIns="68550" wrap="square" tIns="342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Free Powerpoint Templates:                  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https://www.freepptbackgrounds.net/browse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Abstract Powerpoint Templates:             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4"/>
              </a:rPr>
              <a:t>https://www.freepptbackgrounds.net/abstract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Animal and Wildlife Presentation: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5"/>
              </a:rPr>
              <a:t>https://www.freepptbackgrounds.net/animals-wildlife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Powerpoint Templates: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6"/>
              </a:rPr>
              <a:t>https://www.freepptbackgrounds.net/love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Business &amp; Finance Google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7"/>
              </a:rPr>
              <a:t>https://www.freepptbackgrounds.net/business-finance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 Powerpoint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8"/>
              </a:rPr>
              <a:t>https://www.freepptbackgrounds.net/music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Christmas Google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9"/>
              </a:rPr>
              <a:t>https://www.freepptbackgrounds.net/christmas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Education Google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0"/>
              </a:rPr>
              <a:t>https://www.freepptbackgrounds.net/education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Flowers Powerpoint Templates: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1"/>
              </a:rPr>
              <a:t>https://www.freepptbackgrounds.net/flowers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Food and Drinks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2"/>
              </a:rPr>
              <a:t>https://www.freepptbackgrounds.net/food-drink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Flags Powerpoint Templates: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3"/>
              </a:rPr>
              <a:t>https://www.freepptbackgrounds.net/flags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Medical Google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4"/>
              </a:rPr>
              <a:t>https://www.freepptbackgrounds.net/healthcare-medical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Nature Powerpoint Templates: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5"/>
              </a:rPr>
              <a:t>https://www.freepptbackgrounds.net/nature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Religious Google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6"/>
              </a:rPr>
              <a:t>https://www.freepptbackgrounds.net/religious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Sports Powerpoint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7"/>
              </a:rPr>
              <a:t>https://www.freepptbackgrounds.net/sports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Technology Google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8"/>
              </a:rPr>
              <a:t>https://www.freepptbackgrounds.net/technologies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Transportation Powerpoint Templates: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9"/>
              </a:rPr>
              <a:t>https://www.freepptbackgrounds.net/car-transportation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03" name="Google Shape;903;p38"/>
          <p:cNvSpPr/>
          <p:nvPr/>
        </p:nvSpPr>
        <p:spPr>
          <a:xfrm>
            <a:off x="1190" y="1442516"/>
            <a:ext cx="9141620" cy="1069600"/>
          </a:xfrm>
          <a:prstGeom prst="rect">
            <a:avLst/>
          </a:prstGeom>
          <a:solidFill>
            <a:srgbClr val="3A3838"/>
          </a:solidFill>
          <a:ln>
            <a:noFill/>
          </a:ln>
        </p:spPr>
        <p:txBody>
          <a:bodyPr anchorCtr="0" anchor="ctr" bIns="34250" lIns="68550" spcFirstLastPara="1" rIns="68550" wrap="square" tIns="342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49">
              <a:solidFill>
                <a:srgbClr val="47984B"/>
              </a:solidFill>
              <a:highlight>
                <a:srgbClr val="47984B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4" name="Google Shape;904;p38"/>
          <p:cNvSpPr/>
          <p:nvPr/>
        </p:nvSpPr>
        <p:spPr>
          <a:xfrm>
            <a:off x="4701338" y="1606827"/>
            <a:ext cx="3975118" cy="740975"/>
          </a:xfrm>
          <a:prstGeom prst="rect">
            <a:avLst/>
          </a:prstGeom>
          <a:noFill/>
          <a:ln>
            <a:noFill/>
          </a:ln>
        </p:spPr>
        <p:txBody>
          <a:bodyPr anchorCtr="0" anchor="t" bIns="34250" lIns="68550" spcFirstLastPara="1" rIns="68550" wrap="square" tIns="342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99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Google Slides</a:t>
            </a:r>
            <a:endParaRPr b="1" sz="9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9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Select slide and edit your presentation</a:t>
            </a:r>
            <a:endParaRPr sz="9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9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download and share your presentation!</a:t>
            </a:r>
            <a:endParaRPr sz="9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05" name="Google Shape;905;p38"/>
          <p:cNvSpPr/>
          <p:nvPr/>
        </p:nvSpPr>
        <p:spPr>
          <a:xfrm>
            <a:off x="596881" y="1606828"/>
            <a:ext cx="3975119" cy="740975"/>
          </a:xfrm>
          <a:prstGeom prst="rect">
            <a:avLst/>
          </a:prstGeom>
          <a:noFill/>
          <a:ln>
            <a:noFill/>
          </a:ln>
        </p:spPr>
        <p:txBody>
          <a:bodyPr anchorCtr="0" anchor="t" bIns="34250" lIns="68550" spcFirstLastPara="1" rIns="68550" wrap="square" tIns="342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99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Powerpoint Templates</a:t>
            </a:r>
            <a:endParaRPr b="1" sz="788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9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Free Powerpoint Presentation Template (.PPTX)</a:t>
            </a:r>
            <a:endParaRPr sz="9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9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upload Google Slides..</a:t>
            </a:r>
            <a:endParaRPr sz="9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06" name="Google Shape;906;p38"/>
          <p:cNvSpPr txBox="1"/>
          <p:nvPr/>
        </p:nvSpPr>
        <p:spPr>
          <a:xfrm>
            <a:off x="709784" y="421762"/>
            <a:ext cx="7575476" cy="7615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50" lIns="68550" spcFirstLastPara="1" rIns="68550" wrap="square" tIns="342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49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Free</a:t>
            </a:r>
            <a:r>
              <a:rPr b="1" lang="tr-TR" sz="449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PPT</a:t>
            </a:r>
            <a:r>
              <a:rPr lang="tr-TR" sz="449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Backgrounds.net</a:t>
            </a:r>
            <a:endParaRPr sz="4499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Google Shape;122;p16"/>
          <p:cNvGrpSpPr/>
          <p:nvPr/>
        </p:nvGrpSpPr>
        <p:grpSpPr>
          <a:xfrm>
            <a:off x="3353165" y="810000"/>
            <a:ext cx="2462249" cy="2462249"/>
            <a:chOff x="5625805" y="4427460"/>
            <a:chExt cx="1766445" cy="1766445"/>
          </a:xfrm>
        </p:grpSpPr>
        <p:sp>
          <p:nvSpPr>
            <p:cNvPr id="123" name="Google Shape;123;p16"/>
            <p:cNvSpPr txBox="1"/>
            <p:nvPr/>
          </p:nvSpPr>
          <p:spPr>
            <a:xfrm>
              <a:off x="6641266" y="4954902"/>
              <a:ext cx="691387" cy="7286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6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01</a:t>
              </a:r>
              <a:endParaRPr b="1" sz="6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16"/>
            <p:cNvSpPr/>
            <p:nvPr/>
          </p:nvSpPr>
          <p:spPr>
            <a:xfrm rot="2700000">
              <a:off x="5884495" y="4686150"/>
              <a:ext cx="1249065" cy="1249065"/>
            </a:xfrm>
            <a:prstGeom prst="arc">
              <a:avLst>
                <a:gd fmla="val 20887794" name="adj1"/>
                <a:gd fmla="val 16988131" name="adj2"/>
              </a:avLst>
            </a:prstGeom>
            <a:noFill/>
            <a:ln cap="flat" cmpd="sng" w="9525">
              <a:solidFill>
                <a:srgbClr val="00B0F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8C86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16"/>
            <p:cNvSpPr/>
            <p:nvPr/>
          </p:nvSpPr>
          <p:spPr>
            <a:xfrm>
              <a:off x="5807955" y="4605844"/>
              <a:ext cx="1402144" cy="1402144"/>
            </a:xfrm>
            <a:prstGeom prst="chord">
              <a:avLst>
                <a:gd fmla="val 4720851" name="adj1"/>
                <a:gd fmla="val 11040325" name="adj2"/>
              </a:avLst>
            </a:prstGeom>
            <a:solidFill>
              <a:srgbClr val="00B0F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8C86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6" name="Google Shape;126;p16"/>
          <p:cNvSpPr/>
          <p:nvPr/>
        </p:nvSpPr>
        <p:spPr>
          <a:xfrm>
            <a:off x="3172691" y="3163483"/>
            <a:ext cx="3034145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D7D31"/>
              </a:buClr>
              <a:buSzPts val="3000"/>
              <a:buFont typeface="Arial"/>
              <a:buNone/>
            </a:pPr>
            <a:r>
              <a:rPr b="1" lang="tr-TR" sz="3000" u="none">
                <a:solidFill>
                  <a:srgbClr val="ED7D31"/>
                </a:solidFill>
                <a:latin typeface="Calibri"/>
                <a:ea typeface="Calibri"/>
                <a:cs typeface="Calibri"/>
                <a:sym typeface="Calibri"/>
              </a:rPr>
              <a:t>COMPETITION</a:t>
            </a:r>
            <a:endParaRPr b="1" sz="3000" u="none">
              <a:solidFill>
                <a:srgbClr val="ED7D3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7" name="Google Shape;127;p16"/>
          <p:cNvCxnSpPr/>
          <p:nvPr/>
        </p:nvCxnSpPr>
        <p:spPr>
          <a:xfrm>
            <a:off x="1907704" y="3440482"/>
            <a:ext cx="136815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8" name="Google Shape;128;p16"/>
          <p:cNvCxnSpPr/>
          <p:nvPr/>
        </p:nvCxnSpPr>
        <p:spPr>
          <a:xfrm>
            <a:off x="6084168" y="3440482"/>
            <a:ext cx="1296144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" name="Google Shape;133;p17"/>
          <p:cNvGrpSpPr/>
          <p:nvPr/>
        </p:nvGrpSpPr>
        <p:grpSpPr>
          <a:xfrm>
            <a:off x="293117" y="196803"/>
            <a:ext cx="1891879" cy="461665"/>
            <a:chOff x="585861" y="258195"/>
            <a:chExt cx="2522504" cy="615553"/>
          </a:xfrm>
        </p:grpSpPr>
        <p:sp>
          <p:nvSpPr>
            <p:cNvPr id="134" name="Google Shape;134;p17"/>
            <p:cNvSpPr txBox="1"/>
            <p:nvPr/>
          </p:nvSpPr>
          <p:spPr>
            <a:xfrm>
              <a:off x="738316" y="258195"/>
              <a:ext cx="2370049" cy="6155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Competition</a:t>
              </a:r>
              <a:endParaRPr b="1" sz="24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17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00B0F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6" name="Google Shape;136;p17"/>
          <p:cNvSpPr/>
          <p:nvPr/>
        </p:nvSpPr>
        <p:spPr>
          <a:xfrm>
            <a:off x="3609454" y="1368568"/>
            <a:ext cx="2165728" cy="2983891"/>
          </a:xfrm>
          <a:prstGeom prst="rect">
            <a:avLst/>
          </a:prstGeom>
          <a:gradFill>
            <a:gsLst>
              <a:gs pos="0">
                <a:srgbClr val="FEFEFE"/>
              </a:gs>
              <a:gs pos="47000">
                <a:srgbClr val="F5F5F5"/>
              </a:gs>
              <a:gs pos="100000">
                <a:srgbClr val="FEFEFE"/>
              </a:gs>
            </a:gsLst>
            <a:lin ang="18900000" scaled="0"/>
          </a:gradFill>
          <a:ln>
            <a:noFill/>
          </a:ln>
          <a:effectLst>
            <a:outerShdw blurRad="228600" rotWithShape="0" algn="tl" dir="2700000" dist="114300">
              <a:srgbClr val="000000">
                <a:alpha val="24705"/>
              </a:srgbClr>
            </a:outerShdw>
          </a:effectLst>
        </p:spPr>
        <p:txBody>
          <a:bodyPr anchorCtr="0" anchor="t" bIns="30550" lIns="61100" spcFirstLastPara="1" rIns="61100" wrap="square" tIns="305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7" name="Google Shape;137;p17"/>
          <p:cNvGrpSpPr/>
          <p:nvPr/>
        </p:nvGrpSpPr>
        <p:grpSpPr>
          <a:xfrm>
            <a:off x="2823367" y="1494736"/>
            <a:ext cx="625501" cy="643869"/>
            <a:chOff x="1463339" y="1072758"/>
            <a:chExt cx="1546058" cy="1546058"/>
          </a:xfrm>
        </p:grpSpPr>
        <p:sp>
          <p:nvSpPr>
            <p:cNvPr id="138" name="Google Shape;138;p17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rgbClr val="F2F2F2"/>
                </a:gs>
                <a:gs pos="55000">
                  <a:srgbClr val="F2F2F2"/>
                </a:gs>
                <a:gs pos="100000">
                  <a:srgbClr val="D8D8D8"/>
                </a:gs>
              </a:gsLst>
              <a:lin ang="8100000" scaled="0"/>
            </a:gradFill>
            <a:ln>
              <a:noFill/>
            </a:ln>
            <a:effectLst>
              <a:outerShdw blurRad="330200" sx="81000" rotWithShape="0" algn="t" dir="6900000" dist="215900" sy="81000">
                <a:srgbClr val="000000">
                  <a:alpha val="4862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4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17"/>
            <p:cNvSpPr/>
            <p:nvPr/>
          </p:nvSpPr>
          <p:spPr>
            <a:xfrm>
              <a:off x="1484232" y="1093651"/>
              <a:ext cx="1504273" cy="1504273"/>
            </a:xfrm>
            <a:prstGeom prst="ellipse">
              <a:avLst/>
            </a:prstGeom>
            <a:gradFill>
              <a:gsLst>
                <a:gs pos="0">
                  <a:schemeClr val="lt1"/>
                </a:gs>
                <a:gs pos="51000">
                  <a:srgbClr val="F2F2F2"/>
                </a:gs>
                <a:gs pos="100000">
                  <a:srgbClr val="C5C5C5"/>
                </a:gs>
              </a:gsLst>
              <a:lin ang="18900000" scaled="0"/>
            </a:gradFill>
            <a:ln>
              <a:noFill/>
            </a:ln>
            <a:effectLst>
              <a:outerShdw blurRad="330200" sx="81000" rotWithShape="0" algn="t" dir="6900000" dist="215900" sy="81000">
                <a:srgbClr val="000000">
                  <a:alpha val="4862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4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0" name="Google Shape;140;p17"/>
          <p:cNvSpPr/>
          <p:nvPr/>
        </p:nvSpPr>
        <p:spPr>
          <a:xfrm>
            <a:off x="2899418" y="1573019"/>
            <a:ext cx="473404" cy="48730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6175" lIns="92350" spcFirstLastPara="1" rIns="92350" wrap="square" tIns="461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4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1" name="Google Shape;141;p17"/>
          <p:cNvGrpSpPr/>
          <p:nvPr/>
        </p:nvGrpSpPr>
        <p:grpSpPr>
          <a:xfrm>
            <a:off x="2812199" y="2563555"/>
            <a:ext cx="625501" cy="643869"/>
            <a:chOff x="1463339" y="1072758"/>
            <a:chExt cx="1546058" cy="1546058"/>
          </a:xfrm>
        </p:grpSpPr>
        <p:sp>
          <p:nvSpPr>
            <p:cNvPr id="142" name="Google Shape;142;p17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rgbClr val="F2F2F2"/>
                </a:gs>
                <a:gs pos="55000">
                  <a:srgbClr val="F2F2F2"/>
                </a:gs>
                <a:gs pos="100000">
                  <a:srgbClr val="D8D8D8"/>
                </a:gs>
              </a:gsLst>
              <a:lin ang="8100000" scaled="0"/>
            </a:gradFill>
            <a:ln>
              <a:noFill/>
            </a:ln>
            <a:effectLst>
              <a:outerShdw blurRad="330200" sx="81000" rotWithShape="0" algn="t" dir="6900000" dist="215900" sy="81000">
                <a:srgbClr val="000000">
                  <a:alpha val="4862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4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17"/>
            <p:cNvSpPr/>
            <p:nvPr/>
          </p:nvSpPr>
          <p:spPr>
            <a:xfrm>
              <a:off x="1484232" y="1093651"/>
              <a:ext cx="1504273" cy="1504273"/>
            </a:xfrm>
            <a:prstGeom prst="ellipse">
              <a:avLst/>
            </a:prstGeom>
            <a:gradFill>
              <a:gsLst>
                <a:gs pos="0">
                  <a:schemeClr val="lt1"/>
                </a:gs>
                <a:gs pos="51000">
                  <a:srgbClr val="F2F2F2"/>
                </a:gs>
                <a:gs pos="100000">
                  <a:srgbClr val="C5C5C5"/>
                </a:gs>
              </a:gsLst>
              <a:lin ang="18900000" scaled="0"/>
            </a:gradFill>
            <a:ln>
              <a:noFill/>
            </a:ln>
            <a:effectLst>
              <a:outerShdw blurRad="330200" sx="81000" rotWithShape="0" algn="t" dir="6900000" dist="215900" sy="81000">
                <a:srgbClr val="000000">
                  <a:alpha val="4862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4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4" name="Google Shape;144;p17"/>
          <p:cNvSpPr/>
          <p:nvPr/>
        </p:nvSpPr>
        <p:spPr>
          <a:xfrm>
            <a:off x="2888249" y="2641838"/>
            <a:ext cx="473404" cy="48730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6175" lIns="92350" spcFirstLastPara="1" rIns="92350" wrap="square" tIns="461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4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5" name="Google Shape;145;p17"/>
          <p:cNvGrpSpPr/>
          <p:nvPr/>
        </p:nvGrpSpPr>
        <p:grpSpPr>
          <a:xfrm>
            <a:off x="2812199" y="3582423"/>
            <a:ext cx="625501" cy="643869"/>
            <a:chOff x="1463339" y="1072758"/>
            <a:chExt cx="1546058" cy="1546058"/>
          </a:xfrm>
        </p:grpSpPr>
        <p:sp>
          <p:nvSpPr>
            <p:cNvPr id="146" name="Google Shape;146;p17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rgbClr val="F2F2F2"/>
                </a:gs>
                <a:gs pos="55000">
                  <a:srgbClr val="F2F2F2"/>
                </a:gs>
                <a:gs pos="100000">
                  <a:srgbClr val="D8D8D8"/>
                </a:gs>
              </a:gsLst>
              <a:lin ang="8100000" scaled="0"/>
            </a:gradFill>
            <a:ln>
              <a:noFill/>
            </a:ln>
            <a:effectLst>
              <a:outerShdw blurRad="330200" sx="81000" rotWithShape="0" algn="t" dir="6900000" dist="215900" sy="81000">
                <a:srgbClr val="000000">
                  <a:alpha val="4862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4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17"/>
            <p:cNvSpPr/>
            <p:nvPr/>
          </p:nvSpPr>
          <p:spPr>
            <a:xfrm>
              <a:off x="1484232" y="1093652"/>
              <a:ext cx="1504272" cy="1504274"/>
            </a:xfrm>
            <a:prstGeom prst="ellipse">
              <a:avLst/>
            </a:prstGeom>
            <a:gradFill>
              <a:gsLst>
                <a:gs pos="0">
                  <a:schemeClr val="lt1"/>
                </a:gs>
                <a:gs pos="51000">
                  <a:srgbClr val="F2F2F2"/>
                </a:gs>
                <a:gs pos="100000">
                  <a:srgbClr val="C5C5C5"/>
                </a:gs>
              </a:gsLst>
              <a:lin ang="18900000" scaled="0"/>
            </a:gradFill>
            <a:ln>
              <a:noFill/>
            </a:ln>
            <a:effectLst>
              <a:outerShdw blurRad="330200" sx="81000" rotWithShape="0" algn="t" dir="6900000" dist="215900" sy="81000">
                <a:srgbClr val="000000">
                  <a:alpha val="4862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4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8" name="Google Shape;148;p17"/>
          <p:cNvSpPr/>
          <p:nvPr/>
        </p:nvSpPr>
        <p:spPr>
          <a:xfrm>
            <a:off x="2888249" y="3660706"/>
            <a:ext cx="473404" cy="48730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6175" lIns="92350" spcFirstLastPara="1" rIns="92350" wrap="square" tIns="461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4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9" name="Google Shape;149;p17"/>
          <p:cNvGrpSpPr/>
          <p:nvPr/>
        </p:nvGrpSpPr>
        <p:grpSpPr>
          <a:xfrm>
            <a:off x="5976370" y="1494736"/>
            <a:ext cx="625501" cy="643869"/>
            <a:chOff x="1463339" y="1072758"/>
            <a:chExt cx="1546058" cy="1546058"/>
          </a:xfrm>
        </p:grpSpPr>
        <p:sp>
          <p:nvSpPr>
            <p:cNvPr id="150" name="Google Shape;150;p17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rgbClr val="F2F2F2"/>
                </a:gs>
                <a:gs pos="55000">
                  <a:srgbClr val="F2F2F2"/>
                </a:gs>
                <a:gs pos="100000">
                  <a:srgbClr val="D8D8D8"/>
                </a:gs>
              </a:gsLst>
              <a:lin ang="8100000" scaled="0"/>
            </a:gradFill>
            <a:ln>
              <a:noFill/>
            </a:ln>
            <a:effectLst>
              <a:outerShdw blurRad="330200" sx="81000" rotWithShape="0" algn="t" dir="6900000" dist="215900" sy="81000">
                <a:srgbClr val="000000">
                  <a:alpha val="4862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4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17"/>
            <p:cNvSpPr/>
            <p:nvPr/>
          </p:nvSpPr>
          <p:spPr>
            <a:xfrm>
              <a:off x="1484232" y="1093651"/>
              <a:ext cx="1504273" cy="1504273"/>
            </a:xfrm>
            <a:prstGeom prst="ellipse">
              <a:avLst/>
            </a:prstGeom>
            <a:gradFill>
              <a:gsLst>
                <a:gs pos="0">
                  <a:schemeClr val="lt1"/>
                </a:gs>
                <a:gs pos="51000">
                  <a:srgbClr val="F2F2F2"/>
                </a:gs>
                <a:gs pos="100000">
                  <a:srgbClr val="C5C5C5"/>
                </a:gs>
              </a:gsLst>
              <a:lin ang="18900000" scaled="0"/>
            </a:gradFill>
            <a:ln>
              <a:noFill/>
            </a:ln>
            <a:effectLst>
              <a:outerShdw blurRad="330200" sx="81000" rotWithShape="0" algn="t" dir="6900000" dist="215900" sy="81000">
                <a:srgbClr val="000000">
                  <a:alpha val="4862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4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2" name="Google Shape;152;p17"/>
          <p:cNvSpPr/>
          <p:nvPr/>
        </p:nvSpPr>
        <p:spPr>
          <a:xfrm>
            <a:off x="6052419" y="1573019"/>
            <a:ext cx="473404" cy="48730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6175" lIns="92350" spcFirstLastPara="1" rIns="92350" wrap="square" tIns="461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4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53" name="Google Shape;153;p17"/>
          <p:cNvGrpSpPr/>
          <p:nvPr/>
        </p:nvGrpSpPr>
        <p:grpSpPr>
          <a:xfrm>
            <a:off x="5965202" y="2563555"/>
            <a:ext cx="625501" cy="643869"/>
            <a:chOff x="1463339" y="1072758"/>
            <a:chExt cx="1546058" cy="1546058"/>
          </a:xfrm>
        </p:grpSpPr>
        <p:sp>
          <p:nvSpPr>
            <p:cNvPr id="154" name="Google Shape;154;p17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rgbClr val="F2F2F2"/>
                </a:gs>
                <a:gs pos="55000">
                  <a:srgbClr val="F2F2F2"/>
                </a:gs>
                <a:gs pos="100000">
                  <a:srgbClr val="D8D8D8"/>
                </a:gs>
              </a:gsLst>
              <a:lin ang="8100000" scaled="0"/>
            </a:gradFill>
            <a:ln>
              <a:noFill/>
            </a:ln>
            <a:effectLst>
              <a:outerShdw blurRad="330200" sx="81000" rotWithShape="0" algn="t" dir="6900000" dist="215900" sy="81000">
                <a:srgbClr val="000000">
                  <a:alpha val="4862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4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17"/>
            <p:cNvSpPr/>
            <p:nvPr/>
          </p:nvSpPr>
          <p:spPr>
            <a:xfrm>
              <a:off x="1484232" y="1093651"/>
              <a:ext cx="1504273" cy="1504273"/>
            </a:xfrm>
            <a:prstGeom prst="ellipse">
              <a:avLst/>
            </a:prstGeom>
            <a:gradFill>
              <a:gsLst>
                <a:gs pos="0">
                  <a:schemeClr val="lt1"/>
                </a:gs>
                <a:gs pos="51000">
                  <a:srgbClr val="F2F2F2"/>
                </a:gs>
                <a:gs pos="100000">
                  <a:srgbClr val="C5C5C5"/>
                </a:gs>
              </a:gsLst>
              <a:lin ang="18900000" scaled="0"/>
            </a:gradFill>
            <a:ln>
              <a:noFill/>
            </a:ln>
            <a:effectLst>
              <a:outerShdw blurRad="330200" sx="81000" rotWithShape="0" algn="t" dir="6900000" dist="215900" sy="81000">
                <a:srgbClr val="000000">
                  <a:alpha val="4862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4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6" name="Google Shape;156;p17"/>
          <p:cNvSpPr/>
          <p:nvPr/>
        </p:nvSpPr>
        <p:spPr>
          <a:xfrm>
            <a:off x="6041250" y="2641838"/>
            <a:ext cx="473404" cy="48730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6175" lIns="92350" spcFirstLastPara="1" rIns="92350" wrap="square" tIns="461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4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57" name="Google Shape;157;p17"/>
          <p:cNvGrpSpPr/>
          <p:nvPr/>
        </p:nvGrpSpPr>
        <p:grpSpPr>
          <a:xfrm>
            <a:off x="5965202" y="3582423"/>
            <a:ext cx="625501" cy="643869"/>
            <a:chOff x="1463339" y="1072758"/>
            <a:chExt cx="1546058" cy="1546058"/>
          </a:xfrm>
        </p:grpSpPr>
        <p:sp>
          <p:nvSpPr>
            <p:cNvPr id="158" name="Google Shape;158;p17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rgbClr val="F2F2F2"/>
                </a:gs>
                <a:gs pos="55000">
                  <a:srgbClr val="F2F2F2"/>
                </a:gs>
                <a:gs pos="100000">
                  <a:srgbClr val="D8D8D8"/>
                </a:gs>
              </a:gsLst>
              <a:lin ang="8100000" scaled="0"/>
            </a:gradFill>
            <a:ln>
              <a:noFill/>
            </a:ln>
            <a:effectLst>
              <a:outerShdw blurRad="330200" sx="81000" rotWithShape="0" algn="t" dir="6900000" dist="215900" sy="81000">
                <a:srgbClr val="000000">
                  <a:alpha val="4862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4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17"/>
            <p:cNvSpPr/>
            <p:nvPr/>
          </p:nvSpPr>
          <p:spPr>
            <a:xfrm>
              <a:off x="1484232" y="1093651"/>
              <a:ext cx="1504273" cy="1504273"/>
            </a:xfrm>
            <a:prstGeom prst="ellipse">
              <a:avLst/>
            </a:prstGeom>
            <a:gradFill>
              <a:gsLst>
                <a:gs pos="0">
                  <a:schemeClr val="lt1"/>
                </a:gs>
                <a:gs pos="51000">
                  <a:srgbClr val="F2F2F2"/>
                </a:gs>
                <a:gs pos="100000">
                  <a:srgbClr val="C5C5C5"/>
                </a:gs>
              </a:gsLst>
              <a:lin ang="18900000" scaled="0"/>
            </a:gradFill>
            <a:ln>
              <a:noFill/>
            </a:ln>
            <a:effectLst>
              <a:outerShdw blurRad="330200" sx="81000" rotWithShape="0" algn="t" dir="6900000" dist="215900" sy="81000">
                <a:srgbClr val="000000">
                  <a:alpha val="4862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4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0" name="Google Shape;160;p17"/>
          <p:cNvSpPr/>
          <p:nvPr/>
        </p:nvSpPr>
        <p:spPr>
          <a:xfrm>
            <a:off x="6041250" y="3660706"/>
            <a:ext cx="473404" cy="48730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6175" lIns="92350" spcFirstLastPara="1" rIns="92350" wrap="square" tIns="461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4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1" name="Google Shape;161;p17"/>
          <p:cNvGrpSpPr/>
          <p:nvPr/>
        </p:nvGrpSpPr>
        <p:grpSpPr>
          <a:xfrm>
            <a:off x="6727238" y="1384767"/>
            <a:ext cx="1694944" cy="2783077"/>
            <a:chOff x="6713191" y="1434186"/>
            <a:chExt cx="1311127" cy="2703709"/>
          </a:xfrm>
        </p:grpSpPr>
        <p:sp>
          <p:nvSpPr>
            <p:cNvPr id="162" name="Google Shape;162;p17"/>
            <p:cNvSpPr txBox="1"/>
            <p:nvPr/>
          </p:nvSpPr>
          <p:spPr>
            <a:xfrm>
              <a:off x="6713191" y="1749682"/>
              <a:ext cx="1311127" cy="5263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0550" lIns="61100" spcFirstLastPara="1" rIns="61100" wrap="square" tIns="3055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595959"/>
                  </a:solidFill>
                  <a:latin typeface="Calibri"/>
                  <a:ea typeface="Calibri"/>
                  <a:cs typeface="Calibri"/>
                  <a:sym typeface="Calibri"/>
                </a:rPr>
                <a:t>Insert the title of your subtitle here</a:t>
              </a:r>
              <a:endParaRPr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17"/>
            <p:cNvSpPr txBox="1"/>
            <p:nvPr/>
          </p:nvSpPr>
          <p:spPr>
            <a:xfrm>
              <a:off x="6727614" y="1434186"/>
              <a:ext cx="1008112" cy="3226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61100" spcFirstLastPara="1" rIns="6110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4">
                  <a:solidFill>
                    <a:srgbClr val="595959"/>
                  </a:solidFill>
                  <a:latin typeface="Calibri"/>
                  <a:ea typeface="Calibri"/>
                  <a:cs typeface="Calibri"/>
                  <a:sym typeface="Calibri"/>
                </a:rPr>
                <a:t>Opening</a:t>
              </a:r>
              <a:endParaRPr b="1" sz="1604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17"/>
            <p:cNvSpPr txBox="1"/>
            <p:nvPr/>
          </p:nvSpPr>
          <p:spPr>
            <a:xfrm>
              <a:off x="6713191" y="2804363"/>
              <a:ext cx="1311127" cy="2931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0550" lIns="61100" spcFirstLastPara="1" rIns="61100" wrap="square" tIns="3055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595959"/>
                  </a:solidFill>
                  <a:latin typeface="Calibri"/>
                  <a:ea typeface="Calibri"/>
                  <a:cs typeface="Calibri"/>
                  <a:sym typeface="Calibri"/>
                </a:rPr>
                <a:t>Easy to change colors.</a:t>
              </a:r>
              <a:endParaRPr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17"/>
            <p:cNvSpPr txBox="1"/>
            <p:nvPr/>
          </p:nvSpPr>
          <p:spPr>
            <a:xfrm>
              <a:off x="6727615" y="2496374"/>
              <a:ext cx="1008112" cy="3226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61100" spcFirstLastPara="1" rIns="6110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4">
                  <a:solidFill>
                    <a:srgbClr val="595959"/>
                  </a:solidFill>
                  <a:latin typeface="Calibri"/>
                  <a:ea typeface="Calibri"/>
                  <a:cs typeface="Calibri"/>
                  <a:sym typeface="Calibri"/>
                </a:rPr>
                <a:t>Cerenomy</a:t>
              </a:r>
              <a:endParaRPr b="1" sz="1604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17"/>
            <p:cNvSpPr txBox="1"/>
            <p:nvPr/>
          </p:nvSpPr>
          <p:spPr>
            <a:xfrm>
              <a:off x="6713191" y="3844731"/>
              <a:ext cx="1311127" cy="2931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0550" lIns="61100" spcFirstLastPara="1" rIns="61100" wrap="square" tIns="3055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595959"/>
                  </a:solidFill>
                  <a:latin typeface="Calibri"/>
                  <a:ea typeface="Calibri"/>
                  <a:cs typeface="Calibri"/>
                  <a:sym typeface="Calibri"/>
                </a:rPr>
                <a:t>Our Process is Easy</a:t>
              </a:r>
              <a:endParaRPr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p17"/>
            <p:cNvSpPr txBox="1"/>
            <p:nvPr/>
          </p:nvSpPr>
          <p:spPr>
            <a:xfrm>
              <a:off x="6727615" y="3536741"/>
              <a:ext cx="1008112" cy="3226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61100" spcFirstLastPara="1" rIns="6110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4">
                  <a:solidFill>
                    <a:srgbClr val="595959"/>
                  </a:solidFill>
                  <a:latin typeface="Calibri"/>
                  <a:ea typeface="Calibri"/>
                  <a:cs typeface="Calibri"/>
                  <a:sym typeface="Calibri"/>
                </a:rPr>
                <a:t>Speakers</a:t>
              </a:r>
              <a:endParaRPr b="1" sz="1604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8" name="Google Shape;168;p17"/>
          <p:cNvGrpSpPr/>
          <p:nvPr/>
        </p:nvGrpSpPr>
        <p:grpSpPr>
          <a:xfrm>
            <a:off x="694337" y="1416696"/>
            <a:ext cx="1904445" cy="3014573"/>
            <a:chOff x="824932" y="1465204"/>
            <a:chExt cx="1519446" cy="2928602"/>
          </a:xfrm>
        </p:grpSpPr>
        <p:sp>
          <p:nvSpPr>
            <p:cNvPr id="169" name="Google Shape;169;p17"/>
            <p:cNvSpPr txBox="1"/>
            <p:nvPr/>
          </p:nvSpPr>
          <p:spPr>
            <a:xfrm>
              <a:off x="824932" y="1833186"/>
              <a:ext cx="1519446" cy="2931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0550" lIns="61100" spcFirstLastPara="1" rIns="61100" wrap="square" tIns="30550">
              <a:noAutofit/>
            </a:bodyPr>
            <a:lstStyle/>
            <a:p>
              <a:pPr indent="0" lvl="0" marL="0" marR="0" rtl="0" algn="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595959"/>
                  </a:solidFill>
                  <a:latin typeface="Calibri"/>
                  <a:ea typeface="Calibri"/>
                  <a:cs typeface="Calibri"/>
                  <a:sym typeface="Calibri"/>
                </a:rPr>
                <a:t>Easy to change colors.</a:t>
              </a:r>
              <a:endParaRPr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17"/>
            <p:cNvSpPr txBox="1"/>
            <p:nvPr/>
          </p:nvSpPr>
          <p:spPr>
            <a:xfrm>
              <a:off x="1331640" y="1465204"/>
              <a:ext cx="1008112" cy="3226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61100" spcFirstLastPara="1" rIns="61100" wrap="square" tIns="0">
              <a:noAutofit/>
            </a:bodyPr>
            <a:lstStyle/>
            <a:p>
              <a:pPr indent="0" lvl="0" marL="0" marR="0" rtl="0" algn="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4">
                  <a:solidFill>
                    <a:srgbClr val="595959"/>
                  </a:solidFill>
                  <a:latin typeface="Calibri"/>
                  <a:ea typeface="Calibri"/>
                  <a:cs typeface="Calibri"/>
                  <a:sym typeface="Calibri"/>
                </a:rPr>
                <a:t>Cerenomy</a:t>
              </a:r>
              <a:endParaRPr b="1" sz="1604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17"/>
            <p:cNvSpPr txBox="1"/>
            <p:nvPr/>
          </p:nvSpPr>
          <p:spPr>
            <a:xfrm>
              <a:off x="896940" y="2805428"/>
              <a:ext cx="1447438" cy="2931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0550" lIns="61100" spcFirstLastPara="1" rIns="61100" wrap="square" tIns="30550">
              <a:noAutofit/>
            </a:bodyPr>
            <a:lstStyle/>
            <a:p>
              <a:pPr indent="0" lvl="0" marL="0" marR="0" rtl="0" algn="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595959"/>
                  </a:solidFill>
                  <a:latin typeface="Calibri"/>
                  <a:ea typeface="Calibri"/>
                  <a:cs typeface="Calibri"/>
                  <a:sym typeface="Calibri"/>
                </a:rPr>
                <a:t>Our Process is Easy</a:t>
              </a:r>
              <a:endParaRPr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17"/>
            <p:cNvSpPr txBox="1"/>
            <p:nvPr/>
          </p:nvSpPr>
          <p:spPr>
            <a:xfrm>
              <a:off x="1331640" y="2482465"/>
              <a:ext cx="1008112" cy="3226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61100" spcFirstLastPara="1" rIns="61100" wrap="square" tIns="0">
              <a:noAutofit/>
            </a:bodyPr>
            <a:lstStyle/>
            <a:p>
              <a:pPr indent="0" lvl="0" marL="0" marR="0" rtl="0" algn="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4">
                  <a:solidFill>
                    <a:srgbClr val="595959"/>
                  </a:solidFill>
                  <a:latin typeface="Calibri"/>
                  <a:ea typeface="Calibri"/>
                  <a:cs typeface="Calibri"/>
                  <a:sym typeface="Calibri"/>
                </a:rPr>
                <a:t>Speakers</a:t>
              </a:r>
              <a:endParaRPr b="1" sz="1604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17"/>
            <p:cNvSpPr txBox="1"/>
            <p:nvPr/>
          </p:nvSpPr>
          <p:spPr>
            <a:xfrm>
              <a:off x="1000462" y="3867422"/>
              <a:ext cx="1343916" cy="5263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0550" lIns="61100" spcFirstLastPara="1" rIns="61100" wrap="square" tIns="30550">
              <a:noAutofit/>
            </a:bodyPr>
            <a:lstStyle/>
            <a:p>
              <a:pPr indent="0" lvl="0" marL="0" marR="0" rtl="0" algn="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595959"/>
                  </a:solidFill>
                  <a:latin typeface="Calibri"/>
                  <a:ea typeface="Calibri"/>
                  <a:cs typeface="Calibri"/>
                  <a:sym typeface="Calibri"/>
                </a:rPr>
                <a:t>Insert the title of your subtitle here</a:t>
              </a:r>
              <a:endParaRPr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p17"/>
            <p:cNvSpPr txBox="1"/>
            <p:nvPr/>
          </p:nvSpPr>
          <p:spPr>
            <a:xfrm>
              <a:off x="1331640" y="3529470"/>
              <a:ext cx="1008112" cy="3226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61100" spcFirstLastPara="1" rIns="61100" wrap="square" tIns="0">
              <a:noAutofit/>
            </a:bodyPr>
            <a:lstStyle/>
            <a:p>
              <a:pPr indent="0" lvl="0" marL="0" marR="0" rtl="0" algn="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4">
                  <a:solidFill>
                    <a:srgbClr val="595959"/>
                  </a:solidFill>
                  <a:latin typeface="Calibri"/>
                  <a:ea typeface="Calibri"/>
                  <a:cs typeface="Calibri"/>
                  <a:sym typeface="Calibri"/>
                </a:rPr>
                <a:t>Opening</a:t>
              </a:r>
              <a:endParaRPr b="1" sz="1604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5" name="Google Shape;175;p17"/>
          <p:cNvSpPr txBox="1"/>
          <p:nvPr/>
        </p:nvSpPr>
        <p:spPr>
          <a:xfrm>
            <a:off x="2902231" y="1620790"/>
            <a:ext cx="473404" cy="411941"/>
          </a:xfrm>
          <a:prstGeom prst="rect">
            <a:avLst/>
          </a:prstGeom>
          <a:noFill/>
          <a:ln>
            <a:noFill/>
          </a:ln>
        </p:spPr>
        <p:txBody>
          <a:bodyPr anchorCtr="0" anchor="t" bIns="46175" lIns="92350" spcFirstLastPara="1" rIns="92350" wrap="square" tIns="461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7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01</a:t>
            </a:r>
            <a:endParaRPr sz="207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17"/>
          <p:cNvSpPr txBox="1"/>
          <p:nvPr/>
        </p:nvSpPr>
        <p:spPr>
          <a:xfrm>
            <a:off x="2899416" y="2634950"/>
            <a:ext cx="538284" cy="411941"/>
          </a:xfrm>
          <a:prstGeom prst="rect">
            <a:avLst/>
          </a:prstGeom>
          <a:noFill/>
          <a:ln>
            <a:noFill/>
          </a:ln>
        </p:spPr>
        <p:txBody>
          <a:bodyPr anchorCtr="0" anchor="t" bIns="46175" lIns="92350" spcFirstLastPara="1" rIns="92350" wrap="square" tIns="461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7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endParaRPr sz="207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17"/>
          <p:cNvSpPr txBox="1"/>
          <p:nvPr/>
        </p:nvSpPr>
        <p:spPr>
          <a:xfrm>
            <a:off x="2899418" y="3676185"/>
            <a:ext cx="498148" cy="411941"/>
          </a:xfrm>
          <a:prstGeom prst="rect">
            <a:avLst/>
          </a:prstGeom>
          <a:noFill/>
          <a:ln>
            <a:noFill/>
          </a:ln>
        </p:spPr>
        <p:txBody>
          <a:bodyPr anchorCtr="0" anchor="t" bIns="46175" lIns="92350" spcFirstLastPara="1" rIns="92350" wrap="square" tIns="461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7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03</a:t>
            </a:r>
            <a:endParaRPr sz="207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17"/>
          <p:cNvSpPr txBox="1"/>
          <p:nvPr/>
        </p:nvSpPr>
        <p:spPr>
          <a:xfrm>
            <a:off x="6041249" y="3667247"/>
            <a:ext cx="484573" cy="411941"/>
          </a:xfrm>
          <a:prstGeom prst="rect">
            <a:avLst/>
          </a:prstGeom>
          <a:noFill/>
          <a:ln>
            <a:noFill/>
          </a:ln>
        </p:spPr>
        <p:txBody>
          <a:bodyPr anchorCtr="0" anchor="t" bIns="46175" lIns="92350" spcFirstLastPara="1" rIns="92350" wrap="square" tIns="461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7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06</a:t>
            </a:r>
            <a:endParaRPr sz="207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17"/>
          <p:cNvSpPr txBox="1"/>
          <p:nvPr/>
        </p:nvSpPr>
        <p:spPr>
          <a:xfrm>
            <a:off x="6057793" y="2673197"/>
            <a:ext cx="524456" cy="411941"/>
          </a:xfrm>
          <a:prstGeom prst="rect">
            <a:avLst/>
          </a:prstGeom>
          <a:noFill/>
          <a:ln>
            <a:noFill/>
          </a:ln>
        </p:spPr>
        <p:txBody>
          <a:bodyPr anchorCtr="0" anchor="t" bIns="46175" lIns="92350" spcFirstLastPara="1" rIns="92350" wrap="square" tIns="461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7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05</a:t>
            </a:r>
            <a:endParaRPr sz="207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17"/>
          <p:cNvSpPr txBox="1"/>
          <p:nvPr/>
        </p:nvSpPr>
        <p:spPr>
          <a:xfrm>
            <a:off x="6061675" y="1599264"/>
            <a:ext cx="520576" cy="411941"/>
          </a:xfrm>
          <a:prstGeom prst="rect">
            <a:avLst/>
          </a:prstGeom>
          <a:noFill/>
          <a:ln>
            <a:noFill/>
          </a:ln>
        </p:spPr>
        <p:txBody>
          <a:bodyPr anchorCtr="0" anchor="t" bIns="46175" lIns="92350" spcFirstLastPara="1" rIns="92350" wrap="square" tIns="461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7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04</a:t>
            </a:r>
            <a:endParaRPr sz="207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7"/>
          <p:cNvSpPr/>
          <p:nvPr/>
        </p:nvSpPr>
        <p:spPr>
          <a:xfrm>
            <a:off x="3705709" y="1446080"/>
            <a:ext cx="966664" cy="1379074"/>
          </a:xfrm>
          <a:custGeom>
            <a:rect b="b" l="l" r="r" t="t"/>
            <a:pathLst>
              <a:path extrusionOk="0" h="3267" w="2293">
                <a:moveTo>
                  <a:pt x="2209" y="0"/>
                </a:moveTo>
                <a:lnTo>
                  <a:pt x="83" y="0"/>
                </a:lnTo>
                <a:cubicBezTo>
                  <a:pt x="37" y="0"/>
                  <a:pt x="0" y="37"/>
                  <a:pt x="0" y="83"/>
                </a:cubicBezTo>
                <a:lnTo>
                  <a:pt x="0" y="3184"/>
                </a:lnTo>
                <a:cubicBezTo>
                  <a:pt x="0" y="3229"/>
                  <a:pt x="37" y="3267"/>
                  <a:pt x="83" y="3267"/>
                </a:cubicBezTo>
                <a:lnTo>
                  <a:pt x="2209" y="3267"/>
                </a:lnTo>
                <a:cubicBezTo>
                  <a:pt x="2255" y="3267"/>
                  <a:pt x="2293" y="3229"/>
                  <a:pt x="2293" y="3184"/>
                </a:cubicBezTo>
                <a:lnTo>
                  <a:pt x="2293" y="83"/>
                </a:lnTo>
                <a:cubicBezTo>
                  <a:pt x="2293" y="37"/>
                  <a:pt x="2255" y="0"/>
                  <a:pt x="2209" y="0"/>
                </a:cubicBez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17"/>
          <p:cNvSpPr/>
          <p:nvPr/>
        </p:nvSpPr>
        <p:spPr>
          <a:xfrm>
            <a:off x="4727659" y="1446080"/>
            <a:ext cx="965826" cy="1379074"/>
          </a:xfrm>
          <a:custGeom>
            <a:rect b="b" l="l" r="r" t="t"/>
            <a:pathLst>
              <a:path extrusionOk="0" h="3267" w="2292">
                <a:moveTo>
                  <a:pt x="2209" y="0"/>
                </a:moveTo>
                <a:lnTo>
                  <a:pt x="83" y="0"/>
                </a:lnTo>
                <a:cubicBezTo>
                  <a:pt x="37" y="0"/>
                  <a:pt x="0" y="37"/>
                  <a:pt x="0" y="83"/>
                </a:cubicBezTo>
                <a:lnTo>
                  <a:pt x="0" y="3184"/>
                </a:lnTo>
                <a:cubicBezTo>
                  <a:pt x="0" y="3229"/>
                  <a:pt x="37" y="3267"/>
                  <a:pt x="83" y="3267"/>
                </a:cubicBezTo>
                <a:lnTo>
                  <a:pt x="2209" y="3267"/>
                </a:lnTo>
                <a:cubicBezTo>
                  <a:pt x="2255" y="3267"/>
                  <a:pt x="2292" y="3229"/>
                  <a:pt x="2292" y="3184"/>
                </a:cubicBezTo>
                <a:lnTo>
                  <a:pt x="2292" y="83"/>
                </a:lnTo>
                <a:cubicBezTo>
                  <a:pt x="2292" y="37"/>
                  <a:pt x="2255" y="0"/>
                  <a:pt x="2209" y="0"/>
                </a:cubicBez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17"/>
          <p:cNvSpPr/>
          <p:nvPr/>
        </p:nvSpPr>
        <p:spPr>
          <a:xfrm>
            <a:off x="4727659" y="2877131"/>
            <a:ext cx="965826" cy="1379074"/>
          </a:xfrm>
          <a:custGeom>
            <a:rect b="b" l="l" r="r" t="t"/>
            <a:pathLst>
              <a:path extrusionOk="0" h="3266" w="2292">
                <a:moveTo>
                  <a:pt x="2209" y="0"/>
                </a:moveTo>
                <a:lnTo>
                  <a:pt x="83" y="0"/>
                </a:lnTo>
                <a:cubicBezTo>
                  <a:pt x="37" y="0"/>
                  <a:pt x="0" y="37"/>
                  <a:pt x="0" y="83"/>
                </a:cubicBezTo>
                <a:lnTo>
                  <a:pt x="0" y="3183"/>
                </a:lnTo>
                <a:cubicBezTo>
                  <a:pt x="0" y="3229"/>
                  <a:pt x="37" y="3266"/>
                  <a:pt x="83" y="3266"/>
                </a:cubicBezTo>
                <a:lnTo>
                  <a:pt x="2209" y="3266"/>
                </a:lnTo>
                <a:cubicBezTo>
                  <a:pt x="2255" y="3266"/>
                  <a:pt x="2292" y="3229"/>
                  <a:pt x="2292" y="3183"/>
                </a:cubicBezTo>
                <a:lnTo>
                  <a:pt x="2292" y="83"/>
                </a:lnTo>
                <a:cubicBezTo>
                  <a:pt x="2292" y="37"/>
                  <a:pt x="2255" y="0"/>
                  <a:pt x="2209" y="0"/>
                </a:cubicBez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7"/>
          <p:cNvSpPr/>
          <p:nvPr/>
        </p:nvSpPr>
        <p:spPr>
          <a:xfrm>
            <a:off x="3705709" y="2877131"/>
            <a:ext cx="966664" cy="1379074"/>
          </a:xfrm>
          <a:custGeom>
            <a:rect b="b" l="l" r="r" t="t"/>
            <a:pathLst>
              <a:path extrusionOk="0" h="3266" w="2293">
                <a:moveTo>
                  <a:pt x="2209" y="0"/>
                </a:moveTo>
                <a:lnTo>
                  <a:pt x="83" y="0"/>
                </a:lnTo>
                <a:cubicBezTo>
                  <a:pt x="37" y="0"/>
                  <a:pt x="0" y="37"/>
                  <a:pt x="0" y="83"/>
                </a:cubicBezTo>
                <a:lnTo>
                  <a:pt x="0" y="3183"/>
                </a:lnTo>
                <a:cubicBezTo>
                  <a:pt x="0" y="3229"/>
                  <a:pt x="37" y="3266"/>
                  <a:pt x="83" y="3266"/>
                </a:cubicBezTo>
                <a:lnTo>
                  <a:pt x="2209" y="3266"/>
                </a:lnTo>
                <a:cubicBezTo>
                  <a:pt x="2255" y="3266"/>
                  <a:pt x="2293" y="3229"/>
                  <a:pt x="2293" y="3183"/>
                </a:cubicBezTo>
                <a:lnTo>
                  <a:pt x="2293" y="83"/>
                </a:lnTo>
                <a:cubicBezTo>
                  <a:pt x="2293" y="37"/>
                  <a:pt x="2255" y="0"/>
                  <a:pt x="2209" y="0"/>
                </a:cubicBez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9" name="Google Shape;189;p18"/>
          <p:cNvGrpSpPr/>
          <p:nvPr/>
        </p:nvGrpSpPr>
        <p:grpSpPr>
          <a:xfrm>
            <a:off x="1021552" y="1496489"/>
            <a:ext cx="26997" cy="1773167"/>
            <a:chOff x="1331651" y="1597980"/>
            <a:chExt cx="36000" cy="2364481"/>
          </a:xfrm>
        </p:grpSpPr>
        <p:cxnSp>
          <p:nvCxnSpPr>
            <p:cNvPr id="190" name="Google Shape;190;p18"/>
            <p:cNvCxnSpPr/>
            <p:nvPr/>
          </p:nvCxnSpPr>
          <p:spPr>
            <a:xfrm>
              <a:off x="1331651" y="1597980"/>
              <a:ext cx="0" cy="2364481"/>
            </a:xfrm>
            <a:prstGeom prst="straightConnector1">
              <a:avLst/>
            </a:prstGeom>
            <a:noFill/>
            <a:ln cap="flat" cmpd="sng" w="9525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91" name="Google Shape;191;p18"/>
            <p:cNvSpPr/>
            <p:nvPr/>
          </p:nvSpPr>
          <p:spPr>
            <a:xfrm>
              <a:off x="1331651" y="1597980"/>
              <a:ext cx="36000" cy="1080000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24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2" name="Google Shape;192;p18"/>
          <p:cNvGrpSpPr/>
          <p:nvPr/>
        </p:nvGrpSpPr>
        <p:grpSpPr>
          <a:xfrm flipH="1" rot="10800000">
            <a:off x="2829345" y="2513913"/>
            <a:ext cx="26997" cy="1792549"/>
            <a:chOff x="1331651" y="1572132"/>
            <a:chExt cx="36000" cy="2390327"/>
          </a:xfrm>
        </p:grpSpPr>
        <p:cxnSp>
          <p:nvCxnSpPr>
            <p:cNvPr id="193" name="Google Shape;193;p18"/>
            <p:cNvCxnSpPr/>
            <p:nvPr/>
          </p:nvCxnSpPr>
          <p:spPr>
            <a:xfrm>
              <a:off x="1331651" y="1576008"/>
              <a:ext cx="0" cy="2386451"/>
            </a:xfrm>
            <a:prstGeom prst="straightConnector1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94" name="Google Shape;194;p18"/>
            <p:cNvSpPr/>
            <p:nvPr/>
          </p:nvSpPr>
          <p:spPr>
            <a:xfrm>
              <a:off x="1331651" y="1572132"/>
              <a:ext cx="36000" cy="1080000"/>
            </a:xfrm>
            <a:prstGeom prst="rect">
              <a:avLst/>
            </a:prstGeom>
            <a:solidFill>
              <a:schemeClr val="accent2"/>
            </a:solidFill>
            <a:ln cap="flat" cmpd="sng" w="1270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24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5" name="Google Shape;195;p18"/>
          <p:cNvGrpSpPr/>
          <p:nvPr/>
        </p:nvGrpSpPr>
        <p:grpSpPr>
          <a:xfrm>
            <a:off x="4637138" y="1496489"/>
            <a:ext cx="26997" cy="1773167"/>
            <a:chOff x="1331651" y="1597980"/>
            <a:chExt cx="36000" cy="2364481"/>
          </a:xfrm>
        </p:grpSpPr>
        <p:cxnSp>
          <p:nvCxnSpPr>
            <p:cNvPr id="196" name="Google Shape;196;p18"/>
            <p:cNvCxnSpPr/>
            <p:nvPr/>
          </p:nvCxnSpPr>
          <p:spPr>
            <a:xfrm>
              <a:off x="1331651" y="1597980"/>
              <a:ext cx="0" cy="2364481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97" name="Google Shape;197;p18"/>
            <p:cNvSpPr/>
            <p:nvPr/>
          </p:nvSpPr>
          <p:spPr>
            <a:xfrm>
              <a:off x="1331651" y="1597980"/>
              <a:ext cx="36000" cy="1080000"/>
            </a:xfrm>
            <a:prstGeom prst="rect">
              <a:avLst/>
            </a:prstGeom>
            <a:solidFill>
              <a:schemeClr val="accent3"/>
            </a:solidFill>
            <a:ln cap="flat" cmpd="sng" w="127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24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8" name="Google Shape;198;p18"/>
          <p:cNvGrpSpPr/>
          <p:nvPr/>
        </p:nvGrpSpPr>
        <p:grpSpPr>
          <a:xfrm flipH="1" rot="10800000">
            <a:off x="6444930" y="2513912"/>
            <a:ext cx="26997" cy="1792550"/>
            <a:chOff x="1331651" y="1572132"/>
            <a:chExt cx="36000" cy="2390328"/>
          </a:xfrm>
        </p:grpSpPr>
        <p:cxnSp>
          <p:nvCxnSpPr>
            <p:cNvPr id="199" name="Google Shape;199;p18"/>
            <p:cNvCxnSpPr/>
            <p:nvPr/>
          </p:nvCxnSpPr>
          <p:spPr>
            <a:xfrm>
              <a:off x="1331651" y="1576008"/>
              <a:ext cx="0" cy="2386452"/>
            </a:xfrm>
            <a:prstGeom prst="straightConnector1">
              <a:avLst/>
            </a:prstGeom>
            <a:noFill/>
            <a:ln cap="flat" cmpd="sng" w="9525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200" name="Google Shape;200;p18"/>
            <p:cNvSpPr/>
            <p:nvPr/>
          </p:nvSpPr>
          <p:spPr>
            <a:xfrm>
              <a:off x="1331651" y="1572132"/>
              <a:ext cx="36000" cy="1080000"/>
            </a:xfrm>
            <a:prstGeom prst="rect">
              <a:avLst/>
            </a:prstGeom>
            <a:solidFill>
              <a:schemeClr val="accent4"/>
            </a:solidFill>
            <a:ln cap="flat" cmpd="sng" w="12700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24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1" name="Google Shape;201;p18"/>
          <p:cNvGrpSpPr/>
          <p:nvPr/>
        </p:nvGrpSpPr>
        <p:grpSpPr>
          <a:xfrm>
            <a:off x="1021552" y="2513913"/>
            <a:ext cx="1574768" cy="762887"/>
            <a:chOff x="1331651" y="2945166"/>
            <a:chExt cx="2099921" cy="1017295"/>
          </a:xfrm>
        </p:grpSpPr>
        <p:sp>
          <p:nvSpPr>
            <p:cNvPr id="202" name="Google Shape;202;p18"/>
            <p:cNvSpPr/>
            <p:nvPr/>
          </p:nvSpPr>
          <p:spPr>
            <a:xfrm>
              <a:off x="1331651" y="2945166"/>
              <a:ext cx="2099921" cy="101729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38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18"/>
            <p:cNvSpPr txBox="1"/>
            <p:nvPr/>
          </p:nvSpPr>
          <p:spPr>
            <a:xfrm>
              <a:off x="1419945" y="3543679"/>
              <a:ext cx="1923330" cy="39531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Break</a:t>
              </a:r>
              <a:endParaRPr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18"/>
            <p:cNvSpPr txBox="1"/>
            <p:nvPr/>
          </p:nvSpPr>
          <p:spPr>
            <a:xfrm>
              <a:off x="1843808" y="3042093"/>
              <a:ext cx="1075605" cy="6060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276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2276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5" name="Google Shape;205;p18"/>
          <p:cNvGrpSpPr/>
          <p:nvPr/>
        </p:nvGrpSpPr>
        <p:grpSpPr>
          <a:xfrm>
            <a:off x="2829345" y="2513913"/>
            <a:ext cx="1574768" cy="799699"/>
            <a:chOff x="3742306" y="2945166"/>
            <a:chExt cx="2099921" cy="1066383"/>
          </a:xfrm>
        </p:grpSpPr>
        <p:sp>
          <p:nvSpPr>
            <p:cNvPr id="206" name="Google Shape;206;p18"/>
            <p:cNvSpPr/>
            <p:nvPr/>
          </p:nvSpPr>
          <p:spPr>
            <a:xfrm flipH="1" rot="10800000">
              <a:off x="3742306" y="2945166"/>
              <a:ext cx="2099921" cy="101729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38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18"/>
            <p:cNvSpPr txBox="1"/>
            <p:nvPr/>
          </p:nvSpPr>
          <p:spPr>
            <a:xfrm>
              <a:off x="3830598" y="3543677"/>
              <a:ext cx="1923330" cy="46787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Time</a:t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18"/>
            <p:cNvSpPr txBox="1"/>
            <p:nvPr/>
          </p:nvSpPr>
          <p:spPr>
            <a:xfrm>
              <a:off x="4270419" y="3042093"/>
              <a:ext cx="1075605" cy="6835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276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227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9" name="Google Shape;209;p18"/>
          <p:cNvGrpSpPr/>
          <p:nvPr/>
        </p:nvGrpSpPr>
        <p:grpSpPr>
          <a:xfrm>
            <a:off x="4637138" y="2513913"/>
            <a:ext cx="1574768" cy="762887"/>
            <a:chOff x="6152961" y="2945166"/>
            <a:chExt cx="2099921" cy="1017295"/>
          </a:xfrm>
        </p:grpSpPr>
        <p:sp>
          <p:nvSpPr>
            <p:cNvPr id="210" name="Google Shape;210;p18"/>
            <p:cNvSpPr/>
            <p:nvPr/>
          </p:nvSpPr>
          <p:spPr>
            <a:xfrm>
              <a:off x="6152961" y="2945166"/>
              <a:ext cx="2099921" cy="1017295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38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18"/>
            <p:cNvSpPr txBox="1"/>
            <p:nvPr/>
          </p:nvSpPr>
          <p:spPr>
            <a:xfrm>
              <a:off x="6246353" y="3543679"/>
              <a:ext cx="1923330" cy="39531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Opening</a:t>
              </a:r>
              <a:endParaRPr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18"/>
            <p:cNvSpPr txBox="1"/>
            <p:nvPr/>
          </p:nvSpPr>
          <p:spPr>
            <a:xfrm>
              <a:off x="6665116" y="3042093"/>
              <a:ext cx="1075605" cy="7030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276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 sz="2276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3" name="Google Shape;213;p18"/>
          <p:cNvGrpSpPr/>
          <p:nvPr/>
        </p:nvGrpSpPr>
        <p:grpSpPr>
          <a:xfrm>
            <a:off x="6444930" y="2513915"/>
            <a:ext cx="1574768" cy="799699"/>
            <a:chOff x="8563615" y="2945166"/>
            <a:chExt cx="2099921" cy="1066382"/>
          </a:xfrm>
        </p:grpSpPr>
        <p:sp>
          <p:nvSpPr>
            <p:cNvPr id="214" name="Google Shape;214;p18"/>
            <p:cNvSpPr/>
            <p:nvPr/>
          </p:nvSpPr>
          <p:spPr>
            <a:xfrm flipH="1" rot="10800000">
              <a:off x="8563615" y="2945166"/>
              <a:ext cx="2099921" cy="10172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38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18"/>
            <p:cNvSpPr txBox="1"/>
            <p:nvPr/>
          </p:nvSpPr>
          <p:spPr>
            <a:xfrm>
              <a:off x="8651906" y="3543677"/>
              <a:ext cx="1923330" cy="4678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Free</a:t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18"/>
            <p:cNvSpPr txBox="1"/>
            <p:nvPr/>
          </p:nvSpPr>
          <p:spPr>
            <a:xfrm>
              <a:off x="9087650" y="3042093"/>
              <a:ext cx="1075605" cy="6835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276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  <a:endParaRPr sz="2276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7" name="Google Shape;217;p18"/>
          <p:cNvSpPr txBox="1"/>
          <p:nvPr/>
        </p:nvSpPr>
        <p:spPr>
          <a:xfrm>
            <a:off x="1208941" y="1494534"/>
            <a:ext cx="1044310" cy="253741"/>
          </a:xfrm>
          <a:prstGeom prst="rect">
            <a:avLst/>
          </a:prstGeom>
          <a:noFill/>
          <a:ln>
            <a:noFill/>
          </a:ln>
        </p:spPr>
        <p:txBody>
          <a:bodyPr anchorCtr="0" anchor="ctr" bIns="73850" lIns="0" spcFirstLastPara="1" rIns="0" wrap="square" tIns="7385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</a:pPr>
            <a:r>
              <a:rPr b="1" lang="tr-TR" sz="14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Break</a:t>
            </a:r>
            <a:endParaRPr b="1" sz="14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8"/>
          <p:cNvSpPr txBox="1"/>
          <p:nvPr/>
        </p:nvSpPr>
        <p:spPr>
          <a:xfrm>
            <a:off x="1208941" y="1768187"/>
            <a:ext cx="1629945" cy="4113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Show and explain your  web, app or software</a:t>
            </a:r>
            <a:endParaRPr/>
          </a:p>
        </p:txBody>
      </p:sp>
      <p:sp>
        <p:nvSpPr>
          <p:cNvPr id="219" name="Google Shape;219;p18"/>
          <p:cNvSpPr txBox="1"/>
          <p:nvPr/>
        </p:nvSpPr>
        <p:spPr>
          <a:xfrm>
            <a:off x="2969912" y="3567060"/>
            <a:ext cx="1044310" cy="253741"/>
          </a:xfrm>
          <a:prstGeom prst="rect">
            <a:avLst/>
          </a:prstGeom>
          <a:noFill/>
          <a:ln>
            <a:noFill/>
          </a:ln>
        </p:spPr>
        <p:txBody>
          <a:bodyPr anchorCtr="0" anchor="ctr" bIns="73850" lIns="0" spcFirstLastPara="1" rIns="0" wrap="square" tIns="7385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</a:pPr>
            <a:r>
              <a:rPr b="1" lang="tr-TR" sz="14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Time</a:t>
            </a:r>
            <a:endParaRPr b="1" sz="14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18"/>
          <p:cNvSpPr txBox="1"/>
          <p:nvPr/>
        </p:nvSpPr>
        <p:spPr>
          <a:xfrm>
            <a:off x="2969911" y="3840714"/>
            <a:ext cx="1629945" cy="4113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A complex idea can be conveyed with just a</a:t>
            </a:r>
            <a:endParaRPr/>
          </a:p>
        </p:txBody>
      </p:sp>
      <p:sp>
        <p:nvSpPr>
          <p:cNvPr id="221" name="Google Shape;221;p18"/>
          <p:cNvSpPr txBox="1"/>
          <p:nvPr/>
        </p:nvSpPr>
        <p:spPr>
          <a:xfrm>
            <a:off x="4825703" y="1562264"/>
            <a:ext cx="1044310" cy="253741"/>
          </a:xfrm>
          <a:prstGeom prst="rect">
            <a:avLst/>
          </a:prstGeom>
          <a:noFill/>
          <a:ln>
            <a:noFill/>
          </a:ln>
        </p:spPr>
        <p:txBody>
          <a:bodyPr anchorCtr="0" anchor="ctr" bIns="73850" lIns="0" spcFirstLastPara="1" rIns="0" wrap="square" tIns="7385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</a:pPr>
            <a:r>
              <a:rPr b="1" lang="tr-TR" sz="14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Opening</a:t>
            </a:r>
            <a:endParaRPr b="1" sz="14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18"/>
          <p:cNvSpPr txBox="1"/>
          <p:nvPr/>
        </p:nvSpPr>
        <p:spPr>
          <a:xfrm>
            <a:off x="4825702" y="1835917"/>
            <a:ext cx="1629945" cy="4113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A complex idea can be conveyed with just a</a:t>
            </a:r>
            <a:endParaRPr/>
          </a:p>
        </p:txBody>
      </p:sp>
      <p:sp>
        <p:nvSpPr>
          <p:cNvPr id="223" name="Google Shape;223;p18"/>
          <p:cNvSpPr txBox="1"/>
          <p:nvPr/>
        </p:nvSpPr>
        <p:spPr>
          <a:xfrm>
            <a:off x="6600219" y="3648336"/>
            <a:ext cx="1044310" cy="253741"/>
          </a:xfrm>
          <a:prstGeom prst="rect">
            <a:avLst/>
          </a:prstGeom>
          <a:noFill/>
          <a:ln>
            <a:noFill/>
          </a:ln>
        </p:spPr>
        <p:txBody>
          <a:bodyPr anchorCtr="0" anchor="ctr" bIns="73850" lIns="0" spcFirstLastPara="1" rIns="0" wrap="square" tIns="7385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</a:pPr>
            <a:r>
              <a:rPr b="1" lang="tr-TR" sz="14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Free</a:t>
            </a:r>
            <a:endParaRPr b="1" sz="14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18"/>
          <p:cNvSpPr txBox="1"/>
          <p:nvPr/>
        </p:nvSpPr>
        <p:spPr>
          <a:xfrm>
            <a:off x="6600218" y="3921989"/>
            <a:ext cx="1629945" cy="4113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Show and explain your  web, app or software  projects using these</a:t>
            </a:r>
            <a:endParaRPr/>
          </a:p>
        </p:txBody>
      </p:sp>
      <p:grpSp>
        <p:nvGrpSpPr>
          <p:cNvPr id="225" name="Google Shape;225;p18"/>
          <p:cNvGrpSpPr/>
          <p:nvPr/>
        </p:nvGrpSpPr>
        <p:grpSpPr>
          <a:xfrm>
            <a:off x="293117" y="196803"/>
            <a:ext cx="1891879" cy="461665"/>
            <a:chOff x="585861" y="258195"/>
            <a:chExt cx="2522504" cy="615553"/>
          </a:xfrm>
        </p:grpSpPr>
        <p:sp>
          <p:nvSpPr>
            <p:cNvPr id="226" name="Google Shape;226;p18"/>
            <p:cNvSpPr txBox="1"/>
            <p:nvPr/>
          </p:nvSpPr>
          <p:spPr>
            <a:xfrm>
              <a:off x="738316" y="258195"/>
              <a:ext cx="2370049" cy="6155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Competition</a:t>
              </a:r>
              <a:endParaRPr b="1" sz="24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18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00B0F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21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21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2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2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2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2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22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22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2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2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22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22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2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2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3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2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2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9"/>
          <p:cNvSpPr/>
          <p:nvPr/>
        </p:nvSpPr>
        <p:spPr>
          <a:xfrm>
            <a:off x="611189" y="1928019"/>
            <a:ext cx="3095625" cy="273305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Mission &amp; Vision</a:t>
            </a:r>
            <a:endParaRPr b="1" sz="1600">
              <a:solidFill>
                <a:srgbClr val="ED7D3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4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Click on the button under the  presentation preview that says "Use as  Google Slides Theme. You will get a copy of this document on  your Google Drive and will be able to  edit, add or delete slides. You have to be signed in to your  Google account. 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Click on the button under the  presentation preview that says "Use as  Google Slides Theme. </a:t>
            </a:r>
            <a:endParaRPr sz="12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33" name="Google Shape;233;p19"/>
          <p:cNvCxnSpPr/>
          <p:nvPr/>
        </p:nvCxnSpPr>
        <p:spPr>
          <a:xfrm flipH="1" rot="10800000">
            <a:off x="4857751" y="2107407"/>
            <a:ext cx="868363" cy="280987"/>
          </a:xfrm>
          <a:prstGeom prst="straightConnector1">
            <a:avLst/>
          </a:prstGeom>
          <a:noFill/>
          <a:ln cap="flat" cmpd="sng" w="9525">
            <a:solidFill>
              <a:srgbClr val="59595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34" name="Google Shape;234;p19"/>
          <p:cNvCxnSpPr/>
          <p:nvPr/>
        </p:nvCxnSpPr>
        <p:spPr>
          <a:xfrm flipH="1">
            <a:off x="5270500" y="2289969"/>
            <a:ext cx="576263" cy="1049338"/>
          </a:xfrm>
          <a:prstGeom prst="straightConnector1">
            <a:avLst/>
          </a:prstGeom>
          <a:noFill/>
          <a:ln cap="flat" cmpd="sng" w="9525">
            <a:solidFill>
              <a:srgbClr val="59595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35" name="Google Shape;235;p19"/>
          <p:cNvCxnSpPr/>
          <p:nvPr/>
        </p:nvCxnSpPr>
        <p:spPr>
          <a:xfrm>
            <a:off x="5440363" y="3583783"/>
            <a:ext cx="741362" cy="123825"/>
          </a:xfrm>
          <a:prstGeom prst="straightConnector1">
            <a:avLst/>
          </a:prstGeom>
          <a:noFill/>
          <a:ln cap="flat" cmpd="sng" w="9525">
            <a:solidFill>
              <a:srgbClr val="59595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36" name="Google Shape;236;p19"/>
          <p:cNvCxnSpPr/>
          <p:nvPr/>
        </p:nvCxnSpPr>
        <p:spPr>
          <a:xfrm rot="10800000">
            <a:off x="6067425" y="2289970"/>
            <a:ext cx="331788" cy="1176338"/>
          </a:xfrm>
          <a:prstGeom prst="straightConnector1">
            <a:avLst/>
          </a:prstGeom>
          <a:noFill/>
          <a:ln cap="flat" cmpd="sng" w="9525">
            <a:solidFill>
              <a:srgbClr val="59595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37" name="Google Shape;237;p19"/>
          <p:cNvCxnSpPr/>
          <p:nvPr/>
        </p:nvCxnSpPr>
        <p:spPr>
          <a:xfrm>
            <a:off x="6281739" y="2123282"/>
            <a:ext cx="1017587" cy="527050"/>
          </a:xfrm>
          <a:prstGeom prst="straightConnector1">
            <a:avLst/>
          </a:prstGeom>
          <a:noFill/>
          <a:ln cap="flat" cmpd="sng" w="9525">
            <a:solidFill>
              <a:srgbClr val="59595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38" name="Google Shape;238;p19"/>
          <p:cNvCxnSpPr/>
          <p:nvPr/>
        </p:nvCxnSpPr>
        <p:spPr>
          <a:xfrm flipH="1" rot="10800000">
            <a:off x="7742238" y="2055019"/>
            <a:ext cx="461962" cy="520700"/>
          </a:xfrm>
          <a:prstGeom prst="straightConnector1">
            <a:avLst/>
          </a:prstGeom>
          <a:noFill/>
          <a:ln cap="flat" cmpd="sng" w="9525">
            <a:solidFill>
              <a:srgbClr val="59595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39" name="Google Shape;239;p19"/>
          <p:cNvCxnSpPr/>
          <p:nvPr/>
        </p:nvCxnSpPr>
        <p:spPr>
          <a:xfrm flipH="1">
            <a:off x="6721476" y="2986882"/>
            <a:ext cx="601663" cy="538162"/>
          </a:xfrm>
          <a:prstGeom prst="straightConnector1">
            <a:avLst/>
          </a:prstGeom>
          <a:noFill/>
          <a:ln cap="flat" cmpd="sng" w="9525">
            <a:solidFill>
              <a:srgbClr val="59595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0" name="Google Shape;240;p19"/>
          <p:cNvCxnSpPr/>
          <p:nvPr/>
        </p:nvCxnSpPr>
        <p:spPr>
          <a:xfrm>
            <a:off x="7705726" y="3001169"/>
            <a:ext cx="384175" cy="617538"/>
          </a:xfrm>
          <a:prstGeom prst="straightConnector1">
            <a:avLst/>
          </a:prstGeom>
          <a:noFill/>
          <a:ln cap="flat" cmpd="sng" w="9525">
            <a:solidFill>
              <a:srgbClr val="59595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1" name="Google Shape;241;p19"/>
          <p:cNvCxnSpPr/>
          <p:nvPr/>
        </p:nvCxnSpPr>
        <p:spPr>
          <a:xfrm>
            <a:off x="4702175" y="2650332"/>
            <a:ext cx="330200" cy="660400"/>
          </a:xfrm>
          <a:prstGeom prst="straightConnector1">
            <a:avLst/>
          </a:prstGeom>
          <a:noFill/>
          <a:ln cap="flat" cmpd="sng" w="9525">
            <a:solidFill>
              <a:srgbClr val="595959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42" name="Google Shape;242;p19"/>
          <p:cNvSpPr/>
          <p:nvPr/>
        </p:nvSpPr>
        <p:spPr>
          <a:xfrm>
            <a:off x="5651501" y="1664494"/>
            <a:ext cx="722313" cy="7239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19"/>
          <p:cNvSpPr/>
          <p:nvPr/>
        </p:nvSpPr>
        <p:spPr>
          <a:xfrm>
            <a:off x="6116639" y="3391695"/>
            <a:ext cx="720725" cy="722313"/>
          </a:xfrm>
          <a:prstGeom prst="ellipse">
            <a:avLst/>
          </a:prstGeom>
          <a:solidFill>
            <a:srgbClr val="ED7D3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19"/>
          <p:cNvSpPr/>
          <p:nvPr/>
        </p:nvSpPr>
        <p:spPr>
          <a:xfrm>
            <a:off x="7929564" y="3558382"/>
            <a:ext cx="549275" cy="55086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19"/>
          <p:cNvSpPr/>
          <p:nvPr/>
        </p:nvSpPr>
        <p:spPr>
          <a:xfrm>
            <a:off x="4824413" y="3225007"/>
            <a:ext cx="660400" cy="660400"/>
          </a:xfrm>
          <a:prstGeom prst="ellipse">
            <a:avLst/>
          </a:prstGeom>
          <a:solidFill>
            <a:srgbClr val="A5A5A5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19"/>
          <p:cNvSpPr/>
          <p:nvPr/>
        </p:nvSpPr>
        <p:spPr>
          <a:xfrm>
            <a:off x="7224713" y="2434433"/>
            <a:ext cx="660400" cy="661987"/>
          </a:xfrm>
          <a:prstGeom prst="ellipse">
            <a:avLst/>
          </a:prstGeom>
          <a:solidFill>
            <a:srgbClr val="A5A5A5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9"/>
          <p:cNvSpPr/>
          <p:nvPr/>
        </p:nvSpPr>
        <p:spPr>
          <a:xfrm>
            <a:off x="8051801" y="1631157"/>
            <a:ext cx="552450" cy="552450"/>
          </a:xfrm>
          <a:prstGeom prst="ellipse">
            <a:avLst/>
          </a:prstGeom>
          <a:solidFill>
            <a:srgbClr val="A5A5A5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19"/>
          <p:cNvSpPr/>
          <p:nvPr/>
        </p:nvSpPr>
        <p:spPr>
          <a:xfrm>
            <a:off x="4333876" y="2147094"/>
            <a:ext cx="552450" cy="554038"/>
          </a:xfrm>
          <a:prstGeom prst="ellipse">
            <a:avLst/>
          </a:prstGeom>
          <a:solidFill>
            <a:srgbClr val="A5A5A5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9" name="Google Shape;249;p19"/>
          <p:cNvGrpSpPr/>
          <p:nvPr/>
        </p:nvGrpSpPr>
        <p:grpSpPr>
          <a:xfrm>
            <a:off x="8245475" y="1805782"/>
            <a:ext cx="165100" cy="203200"/>
            <a:chOff x="0" y="0"/>
            <a:chExt cx="134" cy="163"/>
          </a:xfrm>
        </p:grpSpPr>
        <p:sp>
          <p:nvSpPr>
            <p:cNvPr id="250" name="Google Shape;250;p19"/>
            <p:cNvSpPr/>
            <p:nvPr/>
          </p:nvSpPr>
          <p:spPr>
            <a:xfrm>
              <a:off x="0" y="0"/>
              <a:ext cx="134" cy="163"/>
            </a:xfrm>
            <a:custGeom>
              <a:rect b="b" l="l" r="r" t="t"/>
              <a:pathLst>
                <a:path extrusionOk="0" h="163" w="134">
                  <a:moveTo>
                    <a:pt x="0" y="0"/>
                  </a:moveTo>
                  <a:lnTo>
                    <a:pt x="0" y="163"/>
                  </a:lnTo>
                  <a:lnTo>
                    <a:pt x="92" y="163"/>
                  </a:lnTo>
                  <a:lnTo>
                    <a:pt x="134" y="121"/>
                  </a:lnTo>
                  <a:lnTo>
                    <a:pt x="134" y="0"/>
                  </a:lnTo>
                  <a:lnTo>
                    <a:pt x="0" y="0"/>
                  </a:lnTo>
                  <a:close/>
                  <a:moveTo>
                    <a:pt x="14" y="14"/>
                  </a:moveTo>
                  <a:lnTo>
                    <a:pt x="120" y="14"/>
                  </a:lnTo>
                  <a:lnTo>
                    <a:pt x="120" y="112"/>
                  </a:lnTo>
                  <a:lnTo>
                    <a:pt x="83" y="112"/>
                  </a:lnTo>
                  <a:lnTo>
                    <a:pt x="83" y="150"/>
                  </a:lnTo>
                  <a:lnTo>
                    <a:pt x="14" y="150"/>
                  </a:lnTo>
                  <a:lnTo>
                    <a:pt x="14" y="14"/>
                  </a:lnTo>
                  <a:close/>
                  <a:moveTo>
                    <a:pt x="111" y="125"/>
                  </a:moveTo>
                  <a:lnTo>
                    <a:pt x="96" y="140"/>
                  </a:lnTo>
                  <a:lnTo>
                    <a:pt x="96" y="125"/>
                  </a:lnTo>
                  <a:lnTo>
                    <a:pt x="111" y="125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19"/>
            <p:cNvSpPr/>
            <p:nvPr/>
          </p:nvSpPr>
          <p:spPr>
            <a:xfrm>
              <a:off x="37" y="44"/>
              <a:ext cx="59" cy="15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2" name="Google Shape;252;p19"/>
            <p:cNvSpPr/>
            <p:nvPr/>
          </p:nvSpPr>
          <p:spPr>
            <a:xfrm>
              <a:off x="37" y="83"/>
              <a:ext cx="38" cy="1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3" name="Google Shape;253;p19"/>
          <p:cNvGrpSpPr/>
          <p:nvPr/>
        </p:nvGrpSpPr>
        <p:grpSpPr>
          <a:xfrm>
            <a:off x="7429501" y="2667794"/>
            <a:ext cx="250825" cy="196850"/>
            <a:chOff x="0" y="0"/>
            <a:chExt cx="164" cy="128"/>
          </a:xfrm>
        </p:grpSpPr>
        <p:sp>
          <p:nvSpPr>
            <p:cNvPr id="254" name="Google Shape;254;p19"/>
            <p:cNvSpPr/>
            <p:nvPr/>
          </p:nvSpPr>
          <p:spPr>
            <a:xfrm>
              <a:off x="0" y="0"/>
              <a:ext cx="106" cy="128"/>
            </a:xfrm>
            <a:custGeom>
              <a:rect b="b" l="l" r="r" t="t"/>
              <a:pathLst>
                <a:path extrusionOk="0" h="125" w="103">
                  <a:moveTo>
                    <a:pt x="96" y="0"/>
                  </a:moveTo>
                  <a:cubicBezTo>
                    <a:pt x="47" y="0"/>
                    <a:pt x="47" y="0"/>
                    <a:pt x="47" y="0"/>
                  </a:cubicBezTo>
                  <a:cubicBezTo>
                    <a:pt x="44" y="0"/>
                    <a:pt x="41" y="4"/>
                    <a:pt x="41" y="7"/>
                  </a:cubicBezTo>
                  <a:cubicBezTo>
                    <a:pt x="41" y="20"/>
                    <a:pt x="41" y="20"/>
                    <a:pt x="41" y="20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2" y="33"/>
                    <a:pt x="0" y="36"/>
                    <a:pt x="0" y="39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9"/>
                    <a:pt x="2" y="92"/>
                    <a:pt x="5" y="93"/>
                  </a:cubicBezTo>
                  <a:cubicBezTo>
                    <a:pt x="41" y="105"/>
                    <a:pt x="41" y="105"/>
                    <a:pt x="41" y="105"/>
                  </a:cubicBezTo>
                  <a:cubicBezTo>
                    <a:pt x="41" y="118"/>
                    <a:pt x="41" y="118"/>
                    <a:pt x="41" y="118"/>
                  </a:cubicBezTo>
                  <a:cubicBezTo>
                    <a:pt x="41" y="121"/>
                    <a:pt x="44" y="125"/>
                    <a:pt x="47" y="125"/>
                  </a:cubicBezTo>
                  <a:cubicBezTo>
                    <a:pt x="96" y="125"/>
                    <a:pt x="96" y="125"/>
                    <a:pt x="96" y="125"/>
                  </a:cubicBezTo>
                  <a:cubicBezTo>
                    <a:pt x="100" y="125"/>
                    <a:pt x="103" y="121"/>
                    <a:pt x="103" y="118"/>
                  </a:cubicBezTo>
                  <a:cubicBezTo>
                    <a:pt x="103" y="7"/>
                    <a:pt x="103" y="7"/>
                    <a:pt x="103" y="7"/>
                  </a:cubicBezTo>
                  <a:cubicBezTo>
                    <a:pt x="103" y="4"/>
                    <a:pt x="100" y="0"/>
                    <a:pt x="96" y="0"/>
                  </a:cubicBezTo>
                  <a:moveTo>
                    <a:pt x="14" y="81"/>
                  </a:moveTo>
                  <a:cubicBezTo>
                    <a:pt x="14" y="44"/>
                    <a:pt x="14" y="44"/>
                    <a:pt x="14" y="44"/>
                  </a:cubicBezTo>
                  <a:cubicBezTo>
                    <a:pt x="41" y="34"/>
                    <a:pt x="41" y="34"/>
                    <a:pt x="41" y="34"/>
                  </a:cubicBezTo>
                  <a:cubicBezTo>
                    <a:pt x="41" y="91"/>
                    <a:pt x="41" y="91"/>
                    <a:pt x="41" y="91"/>
                  </a:cubicBezTo>
                  <a:lnTo>
                    <a:pt x="14" y="81"/>
                  </a:lnTo>
                  <a:close/>
                  <a:moveTo>
                    <a:pt x="89" y="111"/>
                  </a:moveTo>
                  <a:cubicBezTo>
                    <a:pt x="54" y="111"/>
                    <a:pt x="54" y="111"/>
                    <a:pt x="54" y="111"/>
                  </a:cubicBezTo>
                  <a:cubicBezTo>
                    <a:pt x="54" y="100"/>
                    <a:pt x="54" y="100"/>
                    <a:pt x="54" y="100"/>
                  </a:cubicBezTo>
                  <a:cubicBezTo>
                    <a:pt x="54" y="25"/>
                    <a:pt x="54" y="25"/>
                    <a:pt x="54" y="25"/>
                  </a:cubicBezTo>
                  <a:cubicBezTo>
                    <a:pt x="54" y="14"/>
                    <a:pt x="54" y="14"/>
                    <a:pt x="54" y="14"/>
                  </a:cubicBezTo>
                  <a:cubicBezTo>
                    <a:pt x="89" y="14"/>
                    <a:pt x="89" y="14"/>
                    <a:pt x="89" y="14"/>
                  </a:cubicBezTo>
                  <a:lnTo>
                    <a:pt x="89" y="11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19"/>
            <p:cNvSpPr/>
            <p:nvPr/>
          </p:nvSpPr>
          <p:spPr>
            <a:xfrm>
              <a:off x="121" y="33"/>
              <a:ext cx="13" cy="62"/>
            </a:xfrm>
            <a:custGeom>
              <a:rect b="b" l="l" r="r" t="t"/>
              <a:pathLst>
                <a:path extrusionOk="0" h="61" w="13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58"/>
                    <a:pt x="3" y="61"/>
                    <a:pt x="7" y="61"/>
                  </a:cubicBezTo>
                  <a:cubicBezTo>
                    <a:pt x="10" y="61"/>
                    <a:pt x="13" y="58"/>
                    <a:pt x="13" y="54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19"/>
            <p:cNvSpPr/>
            <p:nvPr/>
          </p:nvSpPr>
          <p:spPr>
            <a:xfrm>
              <a:off x="150" y="23"/>
              <a:ext cx="14" cy="81"/>
            </a:xfrm>
            <a:custGeom>
              <a:rect b="b" l="l" r="r" t="t"/>
              <a:pathLst>
                <a:path extrusionOk="0" h="79" w="14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76"/>
                    <a:pt x="3" y="79"/>
                    <a:pt x="7" y="79"/>
                  </a:cubicBezTo>
                  <a:cubicBezTo>
                    <a:pt x="11" y="79"/>
                    <a:pt x="14" y="76"/>
                    <a:pt x="14" y="73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4" y="3"/>
                    <a:pt x="11" y="0"/>
                    <a:pt x="7" y="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7" name="Google Shape;257;p19"/>
          <p:cNvGrpSpPr/>
          <p:nvPr/>
        </p:nvGrpSpPr>
        <p:grpSpPr>
          <a:xfrm>
            <a:off x="8124826" y="3734594"/>
            <a:ext cx="155575" cy="196850"/>
            <a:chOff x="0" y="0"/>
            <a:chExt cx="127" cy="163"/>
          </a:xfrm>
        </p:grpSpPr>
        <p:sp>
          <p:nvSpPr>
            <p:cNvPr id="258" name="Google Shape;258;p19"/>
            <p:cNvSpPr/>
            <p:nvPr/>
          </p:nvSpPr>
          <p:spPr>
            <a:xfrm>
              <a:off x="0" y="0"/>
              <a:ext cx="127" cy="163"/>
            </a:xfrm>
            <a:custGeom>
              <a:rect b="b" l="l" r="r" t="t"/>
              <a:pathLst>
                <a:path extrusionOk="0" h="159" w="124">
                  <a:moveTo>
                    <a:pt x="28" y="146"/>
                  </a:moveTo>
                  <a:cubicBezTo>
                    <a:pt x="14" y="146"/>
                    <a:pt x="14" y="146"/>
                    <a:pt x="14" y="146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17" y="13"/>
                    <a:pt x="117" y="13"/>
                    <a:pt x="117" y="13"/>
                  </a:cubicBezTo>
                  <a:cubicBezTo>
                    <a:pt x="121" y="13"/>
                    <a:pt x="124" y="10"/>
                    <a:pt x="124" y="7"/>
                  </a:cubicBezTo>
                  <a:cubicBezTo>
                    <a:pt x="124" y="3"/>
                    <a:pt x="121" y="0"/>
                    <a:pt x="117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0" y="156"/>
                    <a:pt x="3" y="159"/>
                    <a:pt x="7" y="159"/>
                  </a:cubicBezTo>
                  <a:cubicBezTo>
                    <a:pt x="28" y="159"/>
                    <a:pt x="28" y="159"/>
                    <a:pt x="28" y="159"/>
                  </a:cubicBezTo>
                  <a:cubicBezTo>
                    <a:pt x="31" y="159"/>
                    <a:pt x="35" y="156"/>
                    <a:pt x="35" y="152"/>
                  </a:cubicBezTo>
                  <a:cubicBezTo>
                    <a:pt x="35" y="149"/>
                    <a:pt x="31" y="146"/>
                    <a:pt x="28" y="14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19"/>
            <p:cNvSpPr/>
            <p:nvPr/>
          </p:nvSpPr>
          <p:spPr>
            <a:xfrm>
              <a:off x="80" y="95"/>
              <a:ext cx="47" cy="68"/>
            </a:xfrm>
            <a:custGeom>
              <a:rect b="b" l="l" r="r" t="t"/>
              <a:pathLst>
                <a:path extrusionOk="0" h="66" w="46">
                  <a:moveTo>
                    <a:pt x="39" y="0"/>
                  </a:moveTo>
                  <a:cubicBezTo>
                    <a:pt x="35" y="0"/>
                    <a:pt x="32" y="3"/>
                    <a:pt x="32" y="7"/>
                  </a:cubicBezTo>
                  <a:cubicBezTo>
                    <a:pt x="32" y="53"/>
                    <a:pt x="32" y="53"/>
                    <a:pt x="32" y="53"/>
                  </a:cubicBezTo>
                  <a:cubicBezTo>
                    <a:pt x="7" y="53"/>
                    <a:pt x="7" y="53"/>
                    <a:pt x="7" y="53"/>
                  </a:cubicBezTo>
                  <a:cubicBezTo>
                    <a:pt x="3" y="53"/>
                    <a:pt x="0" y="56"/>
                    <a:pt x="0" y="59"/>
                  </a:cubicBezTo>
                  <a:cubicBezTo>
                    <a:pt x="0" y="63"/>
                    <a:pt x="3" y="66"/>
                    <a:pt x="7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41" y="66"/>
                    <a:pt x="43" y="66"/>
                    <a:pt x="44" y="64"/>
                  </a:cubicBezTo>
                  <a:cubicBezTo>
                    <a:pt x="45" y="63"/>
                    <a:pt x="46" y="61"/>
                    <a:pt x="46" y="59"/>
                  </a:cubicBezTo>
                  <a:cubicBezTo>
                    <a:pt x="46" y="7"/>
                    <a:pt x="46" y="7"/>
                    <a:pt x="46" y="7"/>
                  </a:cubicBezTo>
                  <a:cubicBezTo>
                    <a:pt x="46" y="3"/>
                    <a:pt x="43" y="0"/>
                    <a:pt x="39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19"/>
            <p:cNvSpPr/>
            <p:nvPr/>
          </p:nvSpPr>
          <p:spPr>
            <a:xfrm>
              <a:off x="46" y="34"/>
              <a:ext cx="79" cy="114"/>
            </a:xfrm>
            <a:custGeom>
              <a:rect b="b" l="l" r="r" t="t"/>
              <a:pathLst>
                <a:path extrusionOk="0" h="112" w="78">
                  <a:moveTo>
                    <a:pt x="68" y="2"/>
                  </a:moveTo>
                  <a:cubicBezTo>
                    <a:pt x="65" y="1"/>
                    <a:pt x="62" y="0"/>
                    <a:pt x="60" y="0"/>
                  </a:cubicBezTo>
                  <a:cubicBezTo>
                    <a:pt x="54" y="0"/>
                    <a:pt x="48" y="3"/>
                    <a:pt x="46" y="8"/>
                  </a:cubicBezTo>
                  <a:cubicBezTo>
                    <a:pt x="1" y="85"/>
                    <a:pt x="1" y="85"/>
                    <a:pt x="1" y="85"/>
                  </a:cubicBezTo>
                  <a:cubicBezTo>
                    <a:pt x="1" y="86"/>
                    <a:pt x="0" y="87"/>
                    <a:pt x="0" y="88"/>
                  </a:cubicBezTo>
                  <a:cubicBezTo>
                    <a:pt x="1" y="106"/>
                    <a:pt x="1" y="106"/>
                    <a:pt x="1" y="106"/>
                  </a:cubicBezTo>
                  <a:cubicBezTo>
                    <a:pt x="1" y="108"/>
                    <a:pt x="2" y="110"/>
                    <a:pt x="4" y="112"/>
                  </a:cubicBezTo>
                  <a:cubicBezTo>
                    <a:pt x="5" y="112"/>
                    <a:pt x="7" y="112"/>
                    <a:pt x="8" y="112"/>
                  </a:cubicBezTo>
                  <a:cubicBezTo>
                    <a:pt x="9" y="112"/>
                    <a:pt x="10" y="112"/>
                    <a:pt x="11" y="112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8" y="103"/>
                    <a:pt x="29" y="102"/>
                    <a:pt x="29" y="101"/>
                  </a:cubicBezTo>
                  <a:cubicBezTo>
                    <a:pt x="74" y="24"/>
                    <a:pt x="74" y="24"/>
                    <a:pt x="74" y="24"/>
                  </a:cubicBezTo>
                  <a:cubicBezTo>
                    <a:pt x="78" y="16"/>
                    <a:pt x="75" y="7"/>
                    <a:pt x="68" y="2"/>
                  </a:cubicBezTo>
                  <a:moveTo>
                    <a:pt x="62" y="17"/>
                  </a:moveTo>
                  <a:cubicBezTo>
                    <a:pt x="18" y="92"/>
                    <a:pt x="18" y="92"/>
                    <a:pt x="18" y="9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0"/>
                    <a:pt x="14" y="90"/>
                    <a:pt x="14" y="90"/>
                  </a:cubicBezTo>
                  <a:cubicBezTo>
                    <a:pt x="57" y="15"/>
                    <a:pt x="57" y="15"/>
                    <a:pt x="57" y="15"/>
                  </a:cubicBezTo>
                  <a:cubicBezTo>
                    <a:pt x="58" y="14"/>
                    <a:pt x="60" y="13"/>
                    <a:pt x="61" y="14"/>
                  </a:cubicBezTo>
                  <a:cubicBezTo>
                    <a:pt x="62" y="15"/>
                    <a:pt x="62" y="16"/>
                    <a:pt x="62" y="17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19"/>
            <p:cNvSpPr/>
            <p:nvPr/>
          </p:nvSpPr>
          <p:spPr>
            <a:xfrm>
              <a:off x="24" y="46"/>
              <a:ext cx="49" cy="14"/>
            </a:xfrm>
            <a:custGeom>
              <a:rect b="b" l="l" r="r" t="t"/>
              <a:pathLst>
                <a:path extrusionOk="0" h="14" w="48">
                  <a:moveTo>
                    <a:pt x="48" y="7"/>
                  </a:moveTo>
                  <a:cubicBezTo>
                    <a:pt x="48" y="3"/>
                    <a:pt x="45" y="0"/>
                    <a:pt x="42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11"/>
                    <a:pt x="3" y="14"/>
                    <a:pt x="7" y="14"/>
                  </a:cubicBezTo>
                  <a:cubicBezTo>
                    <a:pt x="42" y="14"/>
                    <a:pt x="42" y="14"/>
                    <a:pt x="42" y="14"/>
                  </a:cubicBezTo>
                  <a:cubicBezTo>
                    <a:pt x="45" y="14"/>
                    <a:pt x="48" y="11"/>
                    <a:pt x="48" y="7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" name="Google Shape;262;p19"/>
            <p:cNvSpPr/>
            <p:nvPr/>
          </p:nvSpPr>
          <p:spPr>
            <a:xfrm>
              <a:off x="24" y="73"/>
              <a:ext cx="32" cy="15"/>
            </a:xfrm>
            <a:custGeom>
              <a:rect b="b" l="l" r="r" t="t"/>
              <a:pathLst>
                <a:path extrusionOk="0" h="14" w="31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11"/>
                    <a:pt x="3" y="14"/>
                    <a:pt x="7" y="14"/>
                  </a:cubicBezTo>
                  <a:cubicBezTo>
                    <a:pt x="24" y="14"/>
                    <a:pt x="24" y="14"/>
                    <a:pt x="24" y="14"/>
                  </a:cubicBezTo>
                  <a:cubicBezTo>
                    <a:pt x="28" y="14"/>
                    <a:pt x="31" y="11"/>
                    <a:pt x="31" y="7"/>
                  </a:cubicBezTo>
                  <a:cubicBezTo>
                    <a:pt x="31" y="3"/>
                    <a:pt x="28" y="0"/>
                    <a:pt x="24" y="0"/>
                  </a:cubicBez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63" name="Google Shape;263;p19"/>
          <p:cNvGrpSpPr/>
          <p:nvPr/>
        </p:nvGrpSpPr>
        <p:grpSpPr>
          <a:xfrm>
            <a:off x="6376988" y="3621882"/>
            <a:ext cx="201612" cy="258762"/>
            <a:chOff x="0" y="0"/>
            <a:chExt cx="127" cy="163"/>
          </a:xfrm>
        </p:grpSpPr>
        <p:sp>
          <p:nvSpPr>
            <p:cNvPr id="264" name="Google Shape;264;p19"/>
            <p:cNvSpPr/>
            <p:nvPr/>
          </p:nvSpPr>
          <p:spPr>
            <a:xfrm>
              <a:off x="0" y="0"/>
              <a:ext cx="127" cy="163"/>
            </a:xfrm>
            <a:custGeom>
              <a:rect b="b" l="l" r="r" t="t"/>
              <a:pathLst>
                <a:path extrusionOk="0" h="163" w="127">
                  <a:moveTo>
                    <a:pt x="89" y="0"/>
                  </a:moveTo>
                  <a:lnTo>
                    <a:pt x="0" y="0"/>
                  </a:lnTo>
                  <a:lnTo>
                    <a:pt x="0" y="163"/>
                  </a:lnTo>
                  <a:lnTo>
                    <a:pt x="127" y="163"/>
                  </a:lnTo>
                  <a:lnTo>
                    <a:pt x="127" y="38"/>
                  </a:lnTo>
                  <a:lnTo>
                    <a:pt x="89" y="0"/>
                  </a:lnTo>
                  <a:close/>
                  <a:moveTo>
                    <a:pt x="14" y="150"/>
                  </a:moveTo>
                  <a:lnTo>
                    <a:pt x="14" y="14"/>
                  </a:lnTo>
                  <a:lnTo>
                    <a:pt x="78" y="14"/>
                  </a:lnTo>
                  <a:lnTo>
                    <a:pt x="78" y="49"/>
                  </a:lnTo>
                  <a:lnTo>
                    <a:pt x="112" y="49"/>
                  </a:lnTo>
                  <a:lnTo>
                    <a:pt x="112" y="150"/>
                  </a:lnTo>
                  <a:lnTo>
                    <a:pt x="14" y="1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19"/>
            <p:cNvSpPr/>
            <p:nvPr/>
          </p:nvSpPr>
          <p:spPr>
            <a:xfrm>
              <a:off x="38" y="55"/>
              <a:ext cx="51" cy="54"/>
            </a:xfrm>
            <a:custGeom>
              <a:rect b="b" l="l" r="r" t="t"/>
              <a:pathLst>
                <a:path extrusionOk="0" h="54" w="51">
                  <a:moveTo>
                    <a:pt x="32" y="27"/>
                  </a:moveTo>
                  <a:lnTo>
                    <a:pt x="32" y="0"/>
                  </a:lnTo>
                  <a:lnTo>
                    <a:pt x="18" y="0"/>
                  </a:lnTo>
                  <a:lnTo>
                    <a:pt x="18" y="27"/>
                  </a:lnTo>
                  <a:lnTo>
                    <a:pt x="10" y="19"/>
                  </a:lnTo>
                  <a:lnTo>
                    <a:pt x="0" y="29"/>
                  </a:lnTo>
                  <a:lnTo>
                    <a:pt x="25" y="54"/>
                  </a:lnTo>
                  <a:lnTo>
                    <a:pt x="51" y="29"/>
                  </a:lnTo>
                  <a:lnTo>
                    <a:pt x="40" y="19"/>
                  </a:lnTo>
                  <a:lnTo>
                    <a:pt x="32" y="2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19"/>
            <p:cNvSpPr/>
            <p:nvPr/>
          </p:nvSpPr>
          <p:spPr>
            <a:xfrm>
              <a:off x="44" y="117"/>
              <a:ext cx="40" cy="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7" name="Google Shape;267;p19"/>
          <p:cNvSpPr/>
          <p:nvPr/>
        </p:nvSpPr>
        <p:spPr>
          <a:xfrm>
            <a:off x="5035551" y="3474245"/>
            <a:ext cx="238125" cy="161925"/>
          </a:xfrm>
          <a:custGeom>
            <a:rect b="b" l="l" r="r" t="t"/>
            <a:pathLst>
              <a:path extrusionOk="0" h="109" w="160">
                <a:moveTo>
                  <a:pt x="154" y="12"/>
                </a:moveTo>
                <a:cubicBezTo>
                  <a:pt x="150" y="8"/>
                  <a:pt x="144" y="6"/>
                  <a:pt x="139" y="6"/>
                </a:cubicBezTo>
                <a:cubicBezTo>
                  <a:pt x="133" y="6"/>
                  <a:pt x="127" y="8"/>
                  <a:pt x="123" y="12"/>
                </a:cubicBezTo>
                <a:cubicBezTo>
                  <a:pt x="119" y="16"/>
                  <a:pt x="117" y="22"/>
                  <a:pt x="117" y="27"/>
                </a:cubicBezTo>
                <a:cubicBezTo>
                  <a:pt x="117" y="31"/>
                  <a:pt x="118" y="34"/>
                  <a:pt x="119" y="36"/>
                </a:cubicBezTo>
                <a:cubicBezTo>
                  <a:pt x="93" y="60"/>
                  <a:pt x="93" y="60"/>
                  <a:pt x="93" y="60"/>
                </a:cubicBezTo>
                <a:cubicBezTo>
                  <a:pt x="89" y="57"/>
                  <a:pt x="84" y="56"/>
                  <a:pt x="79" y="56"/>
                </a:cubicBezTo>
                <a:cubicBezTo>
                  <a:pt x="74" y="56"/>
                  <a:pt x="70" y="57"/>
                  <a:pt x="66" y="59"/>
                </a:cubicBezTo>
                <a:cubicBezTo>
                  <a:pt x="47" y="37"/>
                  <a:pt x="47" y="37"/>
                  <a:pt x="47" y="37"/>
                </a:cubicBezTo>
                <a:cubicBezTo>
                  <a:pt x="52" y="27"/>
                  <a:pt x="51" y="15"/>
                  <a:pt x="43" y="7"/>
                </a:cubicBezTo>
                <a:cubicBezTo>
                  <a:pt x="38" y="2"/>
                  <a:pt x="32" y="0"/>
                  <a:pt x="25" y="0"/>
                </a:cubicBezTo>
                <a:cubicBezTo>
                  <a:pt x="19" y="0"/>
                  <a:pt x="12" y="2"/>
                  <a:pt x="8" y="7"/>
                </a:cubicBezTo>
                <a:cubicBezTo>
                  <a:pt x="3" y="12"/>
                  <a:pt x="0" y="18"/>
                  <a:pt x="0" y="24"/>
                </a:cubicBezTo>
                <a:cubicBezTo>
                  <a:pt x="0" y="31"/>
                  <a:pt x="3" y="37"/>
                  <a:pt x="8" y="42"/>
                </a:cubicBezTo>
                <a:cubicBezTo>
                  <a:pt x="12" y="47"/>
                  <a:pt x="19" y="49"/>
                  <a:pt x="25" y="49"/>
                </a:cubicBezTo>
                <a:cubicBezTo>
                  <a:pt x="29" y="49"/>
                  <a:pt x="33" y="48"/>
                  <a:pt x="37" y="46"/>
                </a:cubicBezTo>
                <a:cubicBezTo>
                  <a:pt x="56" y="69"/>
                  <a:pt x="56" y="69"/>
                  <a:pt x="56" y="69"/>
                </a:cubicBezTo>
                <a:cubicBezTo>
                  <a:pt x="50" y="79"/>
                  <a:pt x="51" y="93"/>
                  <a:pt x="60" y="102"/>
                </a:cubicBezTo>
                <a:cubicBezTo>
                  <a:pt x="65" y="107"/>
                  <a:pt x="72" y="109"/>
                  <a:pt x="79" y="109"/>
                </a:cubicBezTo>
                <a:cubicBezTo>
                  <a:pt x="86" y="109"/>
                  <a:pt x="93" y="107"/>
                  <a:pt x="98" y="102"/>
                </a:cubicBezTo>
                <a:cubicBezTo>
                  <a:pt x="107" y="93"/>
                  <a:pt x="108" y="80"/>
                  <a:pt x="102" y="69"/>
                </a:cubicBezTo>
                <a:cubicBezTo>
                  <a:pt x="129" y="46"/>
                  <a:pt x="129" y="46"/>
                  <a:pt x="129" y="46"/>
                </a:cubicBezTo>
                <a:cubicBezTo>
                  <a:pt x="132" y="48"/>
                  <a:pt x="135" y="49"/>
                  <a:pt x="139" y="49"/>
                </a:cubicBezTo>
                <a:cubicBezTo>
                  <a:pt x="144" y="49"/>
                  <a:pt x="150" y="47"/>
                  <a:pt x="154" y="43"/>
                </a:cubicBezTo>
                <a:cubicBezTo>
                  <a:pt x="158" y="38"/>
                  <a:pt x="160" y="33"/>
                  <a:pt x="160" y="27"/>
                </a:cubicBezTo>
                <a:cubicBezTo>
                  <a:pt x="160" y="22"/>
                  <a:pt x="158" y="16"/>
                  <a:pt x="154" y="12"/>
                </a:cubicBezTo>
                <a:moveTo>
                  <a:pt x="17" y="32"/>
                </a:moveTo>
                <a:cubicBezTo>
                  <a:pt x="15" y="30"/>
                  <a:pt x="14" y="27"/>
                  <a:pt x="14" y="24"/>
                </a:cubicBezTo>
                <a:cubicBezTo>
                  <a:pt x="14" y="21"/>
                  <a:pt x="15" y="19"/>
                  <a:pt x="17" y="17"/>
                </a:cubicBezTo>
                <a:cubicBezTo>
                  <a:pt x="20" y="14"/>
                  <a:pt x="22" y="13"/>
                  <a:pt x="25" y="13"/>
                </a:cubicBezTo>
                <a:cubicBezTo>
                  <a:pt x="28" y="13"/>
                  <a:pt x="31" y="14"/>
                  <a:pt x="33" y="17"/>
                </a:cubicBezTo>
                <a:cubicBezTo>
                  <a:pt x="38" y="21"/>
                  <a:pt x="38" y="28"/>
                  <a:pt x="33" y="32"/>
                </a:cubicBezTo>
                <a:cubicBezTo>
                  <a:pt x="29" y="37"/>
                  <a:pt x="22" y="37"/>
                  <a:pt x="17" y="32"/>
                </a:cubicBezTo>
                <a:moveTo>
                  <a:pt x="144" y="33"/>
                </a:moveTo>
                <a:cubicBezTo>
                  <a:pt x="141" y="36"/>
                  <a:pt x="136" y="36"/>
                  <a:pt x="133" y="33"/>
                </a:cubicBezTo>
                <a:cubicBezTo>
                  <a:pt x="132" y="31"/>
                  <a:pt x="131" y="29"/>
                  <a:pt x="131" y="27"/>
                </a:cubicBezTo>
                <a:cubicBezTo>
                  <a:pt x="131" y="25"/>
                  <a:pt x="132" y="23"/>
                  <a:pt x="133" y="22"/>
                </a:cubicBezTo>
                <a:cubicBezTo>
                  <a:pt x="135" y="20"/>
                  <a:pt x="137" y="20"/>
                  <a:pt x="139" y="20"/>
                </a:cubicBezTo>
                <a:cubicBezTo>
                  <a:pt x="141" y="20"/>
                  <a:pt x="143" y="20"/>
                  <a:pt x="144" y="22"/>
                </a:cubicBezTo>
                <a:cubicBezTo>
                  <a:pt x="146" y="23"/>
                  <a:pt x="146" y="25"/>
                  <a:pt x="146" y="27"/>
                </a:cubicBezTo>
                <a:cubicBezTo>
                  <a:pt x="146" y="29"/>
                  <a:pt x="146" y="31"/>
                  <a:pt x="144" y="33"/>
                </a:cubicBezTo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68" name="Google Shape;268;p19"/>
          <p:cNvGrpSpPr/>
          <p:nvPr/>
        </p:nvGrpSpPr>
        <p:grpSpPr>
          <a:xfrm>
            <a:off x="4540251" y="2326483"/>
            <a:ext cx="139700" cy="193675"/>
            <a:chOff x="0" y="0"/>
            <a:chExt cx="118" cy="163"/>
          </a:xfrm>
        </p:grpSpPr>
        <p:sp>
          <p:nvSpPr>
            <p:cNvPr id="269" name="Google Shape;269;p19"/>
            <p:cNvSpPr/>
            <p:nvPr/>
          </p:nvSpPr>
          <p:spPr>
            <a:xfrm>
              <a:off x="0" y="0"/>
              <a:ext cx="118" cy="163"/>
            </a:xfrm>
            <a:custGeom>
              <a:rect b="b" l="l" r="r" t="t"/>
              <a:pathLst>
                <a:path extrusionOk="0" h="159" w="115">
                  <a:moveTo>
                    <a:pt x="93" y="44"/>
                  </a:moveTo>
                  <a:cubicBezTo>
                    <a:pt x="89" y="44"/>
                    <a:pt x="89" y="44"/>
                    <a:pt x="89" y="44"/>
                  </a:cubicBezTo>
                  <a:cubicBezTo>
                    <a:pt x="89" y="31"/>
                    <a:pt x="89" y="31"/>
                    <a:pt x="89" y="31"/>
                  </a:cubicBezTo>
                  <a:cubicBezTo>
                    <a:pt x="89" y="14"/>
                    <a:pt x="75" y="0"/>
                    <a:pt x="58" y="0"/>
                  </a:cubicBezTo>
                  <a:cubicBezTo>
                    <a:pt x="41" y="0"/>
                    <a:pt x="27" y="14"/>
                    <a:pt x="27" y="31"/>
                  </a:cubicBezTo>
                  <a:cubicBezTo>
                    <a:pt x="27" y="44"/>
                    <a:pt x="27" y="44"/>
                    <a:pt x="27" y="44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10" y="44"/>
                    <a:pt x="0" y="54"/>
                    <a:pt x="0" y="66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0" y="149"/>
                    <a:pt x="10" y="159"/>
                    <a:pt x="22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106" y="159"/>
                    <a:pt x="115" y="149"/>
                    <a:pt x="115" y="137"/>
                  </a:cubicBezTo>
                  <a:cubicBezTo>
                    <a:pt x="115" y="66"/>
                    <a:pt x="115" y="66"/>
                    <a:pt x="115" y="66"/>
                  </a:cubicBezTo>
                  <a:cubicBezTo>
                    <a:pt x="115" y="54"/>
                    <a:pt x="106" y="44"/>
                    <a:pt x="93" y="44"/>
                  </a:cubicBezTo>
                  <a:moveTo>
                    <a:pt x="40" y="31"/>
                  </a:moveTo>
                  <a:cubicBezTo>
                    <a:pt x="40" y="21"/>
                    <a:pt x="48" y="13"/>
                    <a:pt x="58" y="13"/>
                  </a:cubicBezTo>
                  <a:cubicBezTo>
                    <a:pt x="67" y="13"/>
                    <a:pt x="75" y="21"/>
                    <a:pt x="75" y="31"/>
                  </a:cubicBezTo>
                  <a:cubicBezTo>
                    <a:pt x="75" y="44"/>
                    <a:pt x="75" y="44"/>
                    <a:pt x="75" y="44"/>
                  </a:cubicBezTo>
                  <a:cubicBezTo>
                    <a:pt x="40" y="44"/>
                    <a:pt x="40" y="44"/>
                    <a:pt x="40" y="44"/>
                  </a:cubicBezTo>
                  <a:lnTo>
                    <a:pt x="40" y="31"/>
                  </a:lnTo>
                  <a:close/>
                  <a:moveTo>
                    <a:pt x="102" y="137"/>
                  </a:moveTo>
                  <a:cubicBezTo>
                    <a:pt x="102" y="142"/>
                    <a:pt x="98" y="146"/>
                    <a:pt x="93" y="146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18" y="146"/>
                    <a:pt x="14" y="142"/>
                    <a:pt x="14" y="137"/>
                  </a:cubicBezTo>
                  <a:cubicBezTo>
                    <a:pt x="14" y="66"/>
                    <a:pt x="14" y="66"/>
                    <a:pt x="14" y="66"/>
                  </a:cubicBezTo>
                  <a:cubicBezTo>
                    <a:pt x="14" y="62"/>
                    <a:pt x="18" y="58"/>
                    <a:pt x="22" y="58"/>
                  </a:cubicBezTo>
                  <a:cubicBezTo>
                    <a:pt x="34" y="58"/>
                    <a:pt x="34" y="58"/>
                    <a:pt x="34" y="58"/>
                  </a:cubicBezTo>
                  <a:cubicBezTo>
                    <a:pt x="82" y="58"/>
                    <a:pt x="82" y="58"/>
                    <a:pt x="82" y="58"/>
                  </a:cubicBezTo>
                  <a:cubicBezTo>
                    <a:pt x="93" y="58"/>
                    <a:pt x="93" y="58"/>
                    <a:pt x="93" y="58"/>
                  </a:cubicBezTo>
                  <a:cubicBezTo>
                    <a:pt x="98" y="58"/>
                    <a:pt x="102" y="62"/>
                    <a:pt x="102" y="66"/>
                  </a:cubicBezTo>
                  <a:lnTo>
                    <a:pt x="102" y="13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19"/>
            <p:cNvSpPr/>
            <p:nvPr/>
          </p:nvSpPr>
          <p:spPr>
            <a:xfrm>
              <a:off x="26" y="108"/>
              <a:ext cx="66" cy="23"/>
            </a:xfrm>
            <a:custGeom>
              <a:rect b="b" l="l" r="r" t="t"/>
              <a:pathLst>
                <a:path extrusionOk="0" h="23" w="64">
                  <a:moveTo>
                    <a:pt x="52" y="2"/>
                  </a:moveTo>
                  <a:cubicBezTo>
                    <a:pt x="46" y="7"/>
                    <a:pt x="39" y="10"/>
                    <a:pt x="32" y="10"/>
                  </a:cubicBezTo>
                  <a:cubicBezTo>
                    <a:pt x="24" y="10"/>
                    <a:pt x="17" y="7"/>
                    <a:pt x="12" y="2"/>
                  </a:cubicBezTo>
                  <a:cubicBezTo>
                    <a:pt x="9" y="0"/>
                    <a:pt x="4" y="0"/>
                    <a:pt x="2" y="3"/>
                  </a:cubicBezTo>
                  <a:cubicBezTo>
                    <a:pt x="0" y="6"/>
                    <a:pt x="0" y="10"/>
                    <a:pt x="3" y="13"/>
                  </a:cubicBezTo>
                  <a:cubicBezTo>
                    <a:pt x="11" y="19"/>
                    <a:pt x="21" y="23"/>
                    <a:pt x="32" y="23"/>
                  </a:cubicBezTo>
                  <a:cubicBezTo>
                    <a:pt x="43" y="23"/>
                    <a:pt x="53" y="19"/>
                    <a:pt x="61" y="13"/>
                  </a:cubicBezTo>
                  <a:cubicBezTo>
                    <a:pt x="64" y="10"/>
                    <a:pt x="64" y="6"/>
                    <a:pt x="62" y="3"/>
                  </a:cubicBezTo>
                  <a:cubicBezTo>
                    <a:pt x="59" y="0"/>
                    <a:pt x="55" y="0"/>
                    <a:pt x="52" y="2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71" name="Google Shape;271;p19"/>
          <p:cNvSpPr/>
          <p:nvPr/>
        </p:nvSpPr>
        <p:spPr>
          <a:xfrm>
            <a:off x="5862638" y="1908969"/>
            <a:ext cx="298450" cy="234950"/>
          </a:xfrm>
          <a:custGeom>
            <a:rect b="b" l="l" r="r" t="t"/>
            <a:pathLst>
              <a:path extrusionOk="0" h="119" w="148">
                <a:moveTo>
                  <a:pt x="125" y="0"/>
                </a:moveTo>
                <a:cubicBezTo>
                  <a:pt x="24" y="0"/>
                  <a:pt x="24" y="0"/>
                  <a:pt x="24" y="0"/>
                </a:cubicBezTo>
                <a:cubicBezTo>
                  <a:pt x="11" y="0"/>
                  <a:pt x="0" y="11"/>
                  <a:pt x="0" y="24"/>
                </a:cubicBezTo>
                <a:cubicBezTo>
                  <a:pt x="0" y="95"/>
                  <a:pt x="0" y="95"/>
                  <a:pt x="0" y="95"/>
                </a:cubicBezTo>
                <a:cubicBezTo>
                  <a:pt x="0" y="108"/>
                  <a:pt x="11" y="119"/>
                  <a:pt x="24" y="119"/>
                </a:cubicBezTo>
                <a:cubicBezTo>
                  <a:pt x="125" y="119"/>
                  <a:pt x="125" y="119"/>
                  <a:pt x="125" y="119"/>
                </a:cubicBezTo>
                <a:cubicBezTo>
                  <a:pt x="138" y="119"/>
                  <a:pt x="148" y="108"/>
                  <a:pt x="148" y="95"/>
                </a:cubicBezTo>
                <a:cubicBezTo>
                  <a:pt x="148" y="24"/>
                  <a:pt x="148" y="24"/>
                  <a:pt x="148" y="24"/>
                </a:cubicBezTo>
                <a:cubicBezTo>
                  <a:pt x="148" y="11"/>
                  <a:pt x="138" y="0"/>
                  <a:pt x="125" y="0"/>
                </a:cubicBezTo>
                <a:moveTo>
                  <a:pt x="124" y="13"/>
                </a:moveTo>
                <a:cubicBezTo>
                  <a:pt x="74" y="51"/>
                  <a:pt x="74" y="51"/>
                  <a:pt x="74" y="51"/>
                </a:cubicBezTo>
                <a:cubicBezTo>
                  <a:pt x="25" y="13"/>
                  <a:pt x="25" y="13"/>
                  <a:pt x="25" y="13"/>
                </a:cubicBezTo>
                <a:lnTo>
                  <a:pt x="124" y="13"/>
                </a:lnTo>
                <a:close/>
                <a:moveTo>
                  <a:pt x="135" y="95"/>
                </a:moveTo>
                <a:cubicBezTo>
                  <a:pt x="135" y="101"/>
                  <a:pt x="131" y="106"/>
                  <a:pt x="125" y="106"/>
                </a:cubicBezTo>
                <a:cubicBezTo>
                  <a:pt x="24" y="106"/>
                  <a:pt x="24" y="106"/>
                  <a:pt x="24" y="106"/>
                </a:cubicBezTo>
                <a:cubicBezTo>
                  <a:pt x="18" y="106"/>
                  <a:pt x="13" y="101"/>
                  <a:pt x="13" y="95"/>
                </a:cubicBezTo>
                <a:cubicBezTo>
                  <a:pt x="13" y="24"/>
                  <a:pt x="13" y="24"/>
                  <a:pt x="13" y="24"/>
                </a:cubicBezTo>
                <a:cubicBezTo>
                  <a:pt x="13" y="23"/>
                  <a:pt x="13" y="22"/>
                  <a:pt x="14" y="21"/>
                </a:cubicBezTo>
                <a:cubicBezTo>
                  <a:pt x="70" y="64"/>
                  <a:pt x="70" y="64"/>
                  <a:pt x="70" y="64"/>
                </a:cubicBezTo>
                <a:cubicBezTo>
                  <a:pt x="71" y="65"/>
                  <a:pt x="73" y="66"/>
                  <a:pt x="74" y="66"/>
                </a:cubicBezTo>
                <a:cubicBezTo>
                  <a:pt x="76" y="66"/>
                  <a:pt x="77" y="65"/>
                  <a:pt x="78" y="64"/>
                </a:cubicBezTo>
                <a:cubicBezTo>
                  <a:pt x="135" y="21"/>
                  <a:pt x="135" y="21"/>
                  <a:pt x="135" y="21"/>
                </a:cubicBezTo>
                <a:cubicBezTo>
                  <a:pt x="135" y="22"/>
                  <a:pt x="135" y="23"/>
                  <a:pt x="135" y="24"/>
                </a:cubicBezTo>
                <a:lnTo>
                  <a:pt x="135" y="9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72" name="Google Shape;272;p19"/>
          <p:cNvCxnSpPr/>
          <p:nvPr/>
        </p:nvCxnSpPr>
        <p:spPr>
          <a:xfrm>
            <a:off x="4067175" y="1635919"/>
            <a:ext cx="0" cy="2592388"/>
          </a:xfrm>
          <a:prstGeom prst="straightConnector1">
            <a:avLst/>
          </a:prstGeom>
          <a:noFill/>
          <a:ln cap="flat" cmpd="sng" w="9525">
            <a:solidFill>
              <a:srgbClr val="595959"/>
            </a:solidFill>
            <a:prstDash val="solid"/>
            <a:round/>
            <a:headEnd len="sm" w="sm" type="oval"/>
            <a:tailEnd len="sm" w="sm" type="oval"/>
          </a:ln>
        </p:spPr>
      </p:cxnSp>
      <p:grpSp>
        <p:nvGrpSpPr>
          <p:cNvPr id="273" name="Google Shape;273;p19"/>
          <p:cNvGrpSpPr/>
          <p:nvPr/>
        </p:nvGrpSpPr>
        <p:grpSpPr>
          <a:xfrm>
            <a:off x="293117" y="196803"/>
            <a:ext cx="1891879" cy="461665"/>
            <a:chOff x="585861" y="258195"/>
            <a:chExt cx="2522504" cy="615553"/>
          </a:xfrm>
        </p:grpSpPr>
        <p:sp>
          <p:nvSpPr>
            <p:cNvPr id="274" name="Google Shape;274;p19"/>
            <p:cNvSpPr txBox="1"/>
            <p:nvPr/>
          </p:nvSpPr>
          <p:spPr>
            <a:xfrm>
              <a:off x="738316" y="258195"/>
              <a:ext cx="2370049" cy="6155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Competition</a:t>
              </a:r>
              <a:endParaRPr b="1" sz="24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19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00B0F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8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3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4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4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4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0" name="Google Shape;280;p20"/>
          <p:cNvCxnSpPr/>
          <p:nvPr/>
        </p:nvCxnSpPr>
        <p:spPr>
          <a:xfrm rot="10800000">
            <a:off x="3401109" y="3727936"/>
            <a:ext cx="1174958" cy="0"/>
          </a:xfrm>
          <a:prstGeom prst="straightConnector1">
            <a:avLst/>
          </a:prstGeom>
          <a:noFill/>
          <a:ln cap="flat" cmpd="sng" w="12700">
            <a:solidFill>
              <a:srgbClr val="A5A5A5"/>
            </a:solidFill>
            <a:prstDash val="dash"/>
            <a:miter lim="800000"/>
            <a:headEnd len="sm" w="sm" type="none"/>
            <a:tailEnd len="med" w="med" type="triangle"/>
          </a:ln>
        </p:spPr>
      </p:cxnSp>
      <p:cxnSp>
        <p:nvCxnSpPr>
          <p:cNvPr id="281" name="Google Shape;281;p20"/>
          <p:cNvCxnSpPr/>
          <p:nvPr/>
        </p:nvCxnSpPr>
        <p:spPr>
          <a:xfrm>
            <a:off x="4576067" y="3727936"/>
            <a:ext cx="1174958" cy="0"/>
          </a:xfrm>
          <a:prstGeom prst="straightConnector1">
            <a:avLst/>
          </a:prstGeom>
          <a:noFill/>
          <a:ln cap="flat" cmpd="sng" w="12700">
            <a:solidFill>
              <a:srgbClr val="A5A5A5"/>
            </a:solidFill>
            <a:prstDash val="dash"/>
            <a:miter lim="800000"/>
            <a:headEnd len="sm" w="sm" type="none"/>
            <a:tailEnd len="med" w="med" type="triangle"/>
          </a:ln>
        </p:spPr>
      </p:cxnSp>
      <p:cxnSp>
        <p:nvCxnSpPr>
          <p:cNvPr id="282" name="Google Shape;282;p20"/>
          <p:cNvCxnSpPr/>
          <p:nvPr/>
        </p:nvCxnSpPr>
        <p:spPr>
          <a:xfrm rot="-5400000">
            <a:off x="3988590" y="3140458"/>
            <a:ext cx="1174956" cy="0"/>
          </a:xfrm>
          <a:prstGeom prst="straightConnector1">
            <a:avLst/>
          </a:prstGeom>
          <a:noFill/>
          <a:ln cap="flat" cmpd="sng" w="12700">
            <a:solidFill>
              <a:srgbClr val="A5A5A5"/>
            </a:solidFill>
            <a:prstDash val="dash"/>
            <a:miter lim="800000"/>
            <a:headEnd len="sm" w="sm" type="none"/>
            <a:tailEnd len="med" w="med" type="triangle"/>
          </a:ln>
        </p:spPr>
      </p:cxnSp>
      <p:cxnSp>
        <p:nvCxnSpPr>
          <p:cNvPr id="283" name="Google Shape;283;p20"/>
          <p:cNvCxnSpPr/>
          <p:nvPr/>
        </p:nvCxnSpPr>
        <p:spPr>
          <a:xfrm rot="-8100000">
            <a:off x="3573177" y="3312526"/>
            <a:ext cx="1174958" cy="0"/>
          </a:xfrm>
          <a:prstGeom prst="straightConnector1">
            <a:avLst/>
          </a:prstGeom>
          <a:noFill/>
          <a:ln cap="flat" cmpd="sng" w="12700">
            <a:solidFill>
              <a:srgbClr val="A5A5A5"/>
            </a:solidFill>
            <a:prstDash val="dash"/>
            <a:miter lim="800000"/>
            <a:headEnd len="sm" w="sm" type="none"/>
            <a:tailEnd len="med" w="med" type="triangle"/>
          </a:ln>
        </p:spPr>
      </p:cxnSp>
      <p:cxnSp>
        <p:nvCxnSpPr>
          <p:cNvPr id="284" name="Google Shape;284;p20"/>
          <p:cNvCxnSpPr/>
          <p:nvPr/>
        </p:nvCxnSpPr>
        <p:spPr>
          <a:xfrm rot="-2700000">
            <a:off x="4404000" y="3312526"/>
            <a:ext cx="1174958" cy="0"/>
          </a:xfrm>
          <a:prstGeom prst="straightConnector1">
            <a:avLst/>
          </a:prstGeom>
          <a:noFill/>
          <a:ln cap="flat" cmpd="sng" w="12700">
            <a:solidFill>
              <a:srgbClr val="A5A5A5"/>
            </a:solidFill>
            <a:prstDash val="dash"/>
            <a:miter lim="800000"/>
            <a:headEnd len="sm" w="sm" type="none"/>
            <a:tailEnd len="med" w="med" type="triangle"/>
          </a:ln>
        </p:spPr>
      </p:cxnSp>
      <p:sp>
        <p:nvSpPr>
          <p:cNvPr id="285" name="Google Shape;285;p20"/>
          <p:cNvSpPr/>
          <p:nvPr/>
        </p:nvSpPr>
        <p:spPr>
          <a:xfrm>
            <a:off x="2596621" y="3361586"/>
            <a:ext cx="714227" cy="72548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8725" lIns="97475" spcFirstLastPara="1" rIns="97475" wrap="square" tIns="48725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47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20"/>
          <p:cNvSpPr txBox="1"/>
          <p:nvPr/>
        </p:nvSpPr>
        <p:spPr>
          <a:xfrm>
            <a:off x="2610854" y="3574917"/>
            <a:ext cx="698635" cy="305294"/>
          </a:xfrm>
          <a:prstGeom prst="rect">
            <a:avLst/>
          </a:prstGeom>
          <a:noFill/>
          <a:ln>
            <a:noFill/>
          </a:ln>
        </p:spPr>
        <p:txBody>
          <a:bodyPr anchorCtr="0" anchor="t" bIns="48725" lIns="97475" spcFirstLastPara="1" rIns="97475" wrap="square" tIns="48725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Future</a:t>
            </a:r>
            <a:endParaRPr b="1"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87" name="Google Shape;287;p20"/>
          <p:cNvGrpSpPr/>
          <p:nvPr/>
        </p:nvGrpSpPr>
        <p:grpSpPr>
          <a:xfrm>
            <a:off x="3823383" y="2852046"/>
            <a:ext cx="1497236" cy="1497236"/>
            <a:chOff x="3815003" y="3087488"/>
            <a:chExt cx="2237712" cy="2237713"/>
          </a:xfrm>
        </p:grpSpPr>
        <p:sp>
          <p:nvSpPr>
            <p:cNvPr id="288" name="Google Shape;288;p20"/>
            <p:cNvSpPr/>
            <p:nvPr/>
          </p:nvSpPr>
          <p:spPr>
            <a:xfrm>
              <a:off x="3993415" y="3271064"/>
              <a:ext cx="1872208" cy="1872208"/>
            </a:xfrm>
            <a:prstGeom prst="ellipse">
              <a:avLst/>
            </a:prstGeom>
            <a:solidFill>
              <a:srgbClr val="75707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747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20"/>
            <p:cNvSpPr/>
            <p:nvPr/>
          </p:nvSpPr>
          <p:spPr>
            <a:xfrm>
              <a:off x="3815003" y="3087488"/>
              <a:ext cx="2237712" cy="2237713"/>
            </a:xfrm>
            <a:custGeom>
              <a:rect b="b" l="l" r="r" t="t"/>
              <a:pathLst>
                <a:path extrusionOk="0" h="2473262" w="2473262">
                  <a:moveTo>
                    <a:pt x="1236631" y="235688"/>
                  </a:moveTo>
                  <a:cubicBezTo>
                    <a:pt x="683825" y="235688"/>
                    <a:pt x="235688" y="683825"/>
                    <a:pt x="235688" y="1236631"/>
                  </a:cubicBezTo>
                  <a:cubicBezTo>
                    <a:pt x="235688" y="1789437"/>
                    <a:pt x="683825" y="2237574"/>
                    <a:pt x="1236631" y="2237574"/>
                  </a:cubicBezTo>
                  <a:cubicBezTo>
                    <a:pt x="1789437" y="2237574"/>
                    <a:pt x="2237574" y="1789437"/>
                    <a:pt x="2237574" y="1236631"/>
                  </a:cubicBezTo>
                  <a:cubicBezTo>
                    <a:pt x="2237574" y="683825"/>
                    <a:pt x="1789437" y="235688"/>
                    <a:pt x="1236631" y="235688"/>
                  </a:cubicBezTo>
                  <a:close/>
                  <a:moveTo>
                    <a:pt x="1236631" y="0"/>
                  </a:moveTo>
                  <a:cubicBezTo>
                    <a:pt x="1919603" y="0"/>
                    <a:pt x="2473262" y="553659"/>
                    <a:pt x="2473262" y="1236631"/>
                  </a:cubicBezTo>
                  <a:cubicBezTo>
                    <a:pt x="2473262" y="1919603"/>
                    <a:pt x="1919603" y="2473262"/>
                    <a:pt x="1236631" y="2473262"/>
                  </a:cubicBezTo>
                  <a:cubicBezTo>
                    <a:pt x="553659" y="2473262"/>
                    <a:pt x="0" y="1919603"/>
                    <a:pt x="0" y="1236631"/>
                  </a:cubicBezTo>
                  <a:cubicBezTo>
                    <a:pt x="0" y="553659"/>
                    <a:pt x="553659" y="0"/>
                    <a:pt x="1236631" y="0"/>
                  </a:cubicBezTo>
                  <a:close/>
                </a:path>
              </a:pathLst>
            </a:custGeom>
            <a:solidFill>
              <a:srgbClr val="AEABA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747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90" name="Google Shape;290;p20"/>
          <p:cNvSpPr/>
          <p:nvPr/>
        </p:nvSpPr>
        <p:spPr>
          <a:xfrm>
            <a:off x="4079419" y="3326982"/>
            <a:ext cx="979355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3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What we do?</a:t>
            </a:r>
            <a:endParaRPr b="1" sz="135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20"/>
          <p:cNvSpPr/>
          <p:nvPr/>
        </p:nvSpPr>
        <p:spPr>
          <a:xfrm>
            <a:off x="3038714" y="2212717"/>
            <a:ext cx="714227" cy="72548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8725" lIns="97475" spcFirstLastPara="1" rIns="97475" wrap="square" tIns="48725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47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20"/>
          <p:cNvSpPr/>
          <p:nvPr/>
        </p:nvSpPr>
        <p:spPr>
          <a:xfrm>
            <a:off x="4225400" y="1776316"/>
            <a:ext cx="714227" cy="72548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8725" lIns="97475" spcFirstLastPara="1" rIns="97475" wrap="square" tIns="48725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47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20"/>
          <p:cNvSpPr/>
          <p:nvPr/>
        </p:nvSpPr>
        <p:spPr>
          <a:xfrm>
            <a:off x="5294701" y="2212717"/>
            <a:ext cx="714227" cy="72548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8725" lIns="97475" spcFirstLastPara="1" rIns="97475" wrap="square" tIns="48725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47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20"/>
          <p:cNvSpPr/>
          <p:nvPr/>
        </p:nvSpPr>
        <p:spPr>
          <a:xfrm>
            <a:off x="5833154" y="3361586"/>
            <a:ext cx="714227" cy="72548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48725" lIns="97475" spcFirstLastPara="1" rIns="97475" wrap="square" tIns="48725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47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20"/>
          <p:cNvSpPr txBox="1"/>
          <p:nvPr/>
        </p:nvSpPr>
        <p:spPr>
          <a:xfrm>
            <a:off x="3058190" y="2402956"/>
            <a:ext cx="672000" cy="305294"/>
          </a:xfrm>
          <a:prstGeom prst="rect">
            <a:avLst/>
          </a:prstGeom>
          <a:noFill/>
          <a:ln>
            <a:noFill/>
          </a:ln>
        </p:spPr>
        <p:txBody>
          <a:bodyPr anchorCtr="0" anchor="t" bIns="48725" lIns="97475" spcFirstLastPara="1" rIns="97475" wrap="square" tIns="48725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Forum</a:t>
            </a:r>
            <a:endParaRPr b="1"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20"/>
          <p:cNvSpPr txBox="1"/>
          <p:nvPr/>
        </p:nvSpPr>
        <p:spPr>
          <a:xfrm>
            <a:off x="4288550" y="1969637"/>
            <a:ext cx="603085" cy="305294"/>
          </a:xfrm>
          <a:prstGeom prst="rect">
            <a:avLst/>
          </a:prstGeom>
          <a:noFill/>
          <a:ln>
            <a:noFill/>
          </a:ln>
        </p:spPr>
        <p:txBody>
          <a:bodyPr anchorCtr="0" anchor="t" bIns="48725" lIns="97475" spcFirstLastPara="1" rIns="97475" wrap="square" tIns="48725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About</a:t>
            </a:r>
            <a:endParaRPr b="1"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20"/>
          <p:cNvSpPr txBox="1"/>
          <p:nvPr/>
        </p:nvSpPr>
        <p:spPr>
          <a:xfrm>
            <a:off x="5353425" y="2414986"/>
            <a:ext cx="603085" cy="305294"/>
          </a:xfrm>
          <a:prstGeom prst="rect">
            <a:avLst/>
          </a:prstGeom>
          <a:noFill/>
          <a:ln>
            <a:noFill/>
          </a:ln>
        </p:spPr>
        <p:txBody>
          <a:bodyPr anchorCtr="0" anchor="t" bIns="48725" lIns="97475" spcFirstLastPara="1" rIns="97475" wrap="square" tIns="48725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Our</a:t>
            </a:r>
            <a:endParaRPr b="1"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20"/>
          <p:cNvSpPr txBox="1"/>
          <p:nvPr/>
        </p:nvSpPr>
        <p:spPr>
          <a:xfrm>
            <a:off x="5812511" y="3545882"/>
            <a:ext cx="707755" cy="305294"/>
          </a:xfrm>
          <a:prstGeom prst="rect">
            <a:avLst/>
          </a:prstGeom>
          <a:noFill/>
          <a:ln>
            <a:noFill/>
          </a:ln>
        </p:spPr>
        <p:txBody>
          <a:bodyPr anchorCtr="0" anchor="t" bIns="48725" lIns="97475" spcFirstLastPara="1" rIns="97475" wrap="square" tIns="48725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Values</a:t>
            </a:r>
            <a:endParaRPr b="1"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20"/>
          <p:cNvSpPr txBox="1"/>
          <p:nvPr/>
        </p:nvSpPr>
        <p:spPr>
          <a:xfrm>
            <a:off x="1231877" y="3630663"/>
            <a:ext cx="1287857" cy="4284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Add or delete slides. You have</a:t>
            </a:r>
            <a:endParaRPr sz="12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20"/>
          <p:cNvSpPr txBox="1"/>
          <p:nvPr/>
        </p:nvSpPr>
        <p:spPr>
          <a:xfrm>
            <a:off x="1231875" y="3354352"/>
            <a:ext cx="488532" cy="2585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Future</a:t>
            </a:r>
            <a:endParaRPr b="1" sz="14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20"/>
          <p:cNvSpPr txBox="1"/>
          <p:nvPr/>
        </p:nvSpPr>
        <p:spPr>
          <a:xfrm>
            <a:off x="1662117" y="2348907"/>
            <a:ext cx="1287857" cy="4284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Add or delete slides. You have</a:t>
            </a:r>
            <a:endParaRPr sz="12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20"/>
          <p:cNvSpPr txBox="1"/>
          <p:nvPr/>
        </p:nvSpPr>
        <p:spPr>
          <a:xfrm>
            <a:off x="1662116" y="2072595"/>
            <a:ext cx="481927" cy="2585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Forum</a:t>
            </a:r>
            <a:endParaRPr b="1" sz="14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p20"/>
          <p:cNvSpPr txBox="1"/>
          <p:nvPr/>
        </p:nvSpPr>
        <p:spPr>
          <a:xfrm>
            <a:off x="3995371" y="1075580"/>
            <a:ext cx="1287857" cy="65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You have to be signed in to your  Google account.</a:t>
            </a:r>
            <a:endParaRPr sz="12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20"/>
          <p:cNvSpPr txBox="1"/>
          <p:nvPr/>
        </p:nvSpPr>
        <p:spPr>
          <a:xfrm>
            <a:off x="3995369" y="799268"/>
            <a:ext cx="460062" cy="2585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About</a:t>
            </a:r>
            <a:endParaRPr b="1" sz="14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20"/>
          <p:cNvSpPr txBox="1"/>
          <p:nvPr/>
        </p:nvSpPr>
        <p:spPr>
          <a:xfrm>
            <a:off x="6098966" y="2357870"/>
            <a:ext cx="1287857" cy="6647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You have to be signed in to your  Google account.</a:t>
            </a:r>
            <a:endParaRPr sz="12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20"/>
          <p:cNvSpPr txBox="1"/>
          <p:nvPr/>
        </p:nvSpPr>
        <p:spPr>
          <a:xfrm>
            <a:off x="6098964" y="2081559"/>
            <a:ext cx="282129" cy="2585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Our</a:t>
            </a:r>
            <a:endParaRPr b="1" sz="14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p20"/>
          <p:cNvSpPr txBox="1"/>
          <p:nvPr/>
        </p:nvSpPr>
        <p:spPr>
          <a:xfrm>
            <a:off x="6654693" y="3612737"/>
            <a:ext cx="1287857" cy="4284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Add or delete slides. You have</a:t>
            </a:r>
            <a:endParaRPr sz="12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p20"/>
          <p:cNvSpPr txBox="1"/>
          <p:nvPr/>
        </p:nvSpPr>
        <p:spPr>
          <a:xfrm>
            <a:off x="6654691" y="3336425"/>
            <a:ext cx="487056" cy="2585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Values</a:t>
            </a:r>
            <a:endParaRPr b="1" sz="14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09" name="Google Shape;309;p20"/>
          <p:cNvGrpSpPr/>
          <p:nvPr/>
        </p:nvGrpSpPr>
        <p:grpSpPr>
          <a:xfrm>
            <a:off x="293117" y="196803"/>
            <a:ext cx="1891879" cy="461665"/>
            <a:chOff x="585861" y="258195"/>
            <a:chExt cx="2522504" cy="615553"/>
          </a:xfrm>
        </p:grpSpPr>
        <p:sp>
          <p:nvSpPr>
            <p:cNvPr id="310" name="Google Shape;310;p20"/>
            <p:cNvSpPr txBox="1"/>
            <p:nvPr/>
          </p:nvSpPr>
          <p:spPr>
            <a:xfrm>
              <a:off x="738316" y="258195"/>
              <a:ext cx="2370049" cy="6155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Competition</a:t>
              </a:r>
              <a:endParaRPr b="1" sz="24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1" name="Google Shape;311;p20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00B0F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6" name="Google Shape;316;p21"/>
          <p:cNvGrpSpPr/>
          <p:nvPr/>
        </p:nvGrpSpPr>
        <p:grpSpPr>
          <a:xfrm>
            <a:off x="3353164" y="810000"/>
            <a:ext cx="2462249" cy="2462249"/>
            <a:chOff x="5625805" y="4427460"/>
            <a:chExt cx="1766445" cy="1766445"/>
          </a:xfrm>
        </p:grpSpPr>
        <p:sp>
          <p:nvSpPr>
            <p:cNvPr id="317" name="Google Shape;317;p21"/>
            <p:cNvSpPr txBox="1"/>
            <p:nvPr/>
          </p:nvSpPr>
          <p:spPr>
            <a:xfrm>
              <a:off x="6641266" y="4954902"/>
              <a:ext cx="691387" cy="7286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6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02</a:t>
              </a:r>
              <a:endParaRPr b="1" sz="6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8" name="Google Shape;318;p21"/>
            <p:cNvSpPr/>
            <p:nvPr/>
          </p:nvSpPr>
          <p:spPr>
            <a:xfrm rot="2700000">
              <a:off x="5884495" y="4686150"/>
              <a:ext cx="1249065" cy="1249065"/>
            </a:xfrm>
            <a:prstGeom prst="arc">
              <a:avLst>
                <a:gd fmla="val 20887794" name="adj1"/>
                <a:gd fmla="val 16988131" name="adj2"/>
              </a:avLst>
            </a:prstGeom>
            <a:noFill/>
            <a:ln cap="flat" cmpd="sng" w="9525">
              <a:solidFill>
                <a:srgbClr val="00B0F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8C86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p21"/>
            <p:cNvSpPr/>
            <p:nvPr/>
          </p:nvSpPr>
          <p:spPr>
            <a:xfrm>
              <a:off x="5807955" y="4605844"/>
              <a:ext cx="1402144" cy="1402144"/>
            </a:xfrm>
            <a:prstGeom prst="chord">
              <a:avLst>
                <a:gd fmla="val 4720851" name="adj1"/>
                <a:gd fmla="val 11040325" name="adj2"/>
              </a:avLst>
            </a:prstGeom>
            <a:solidFill>
              <a:srgbClr val="00B0F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8C86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20" name="Google Shape;320;p21"/>
          <p:cNvSpPr/>
          <p:nvPr/>
        </p:nvSpPr>
        <p:spPr>
          <a:xfrm>
            <a:off x="3172691" y="3163483"/>
            <a:ext cx="3034145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D7D31"/>
              </a:buClr>
              <a:buSzPts val="3000"/>
              <a:buFont typeface="Arial"/>
              <a:buNone/>
            </a:pPr>
            <a:r>
              <a:rPr b="1" lang="tr-TR" sz="3000">
                <a:solidFill>
                  <a:srgbClr val="ED7D31"/>
                </a:solidFill>
                <a:latin typeface="Calibri"/>
                <a:ea typeface="Calibri"/>
                <a:cs typeface="Calibri"/>
                <a:sym typeface="Calibri"/>
              </a:rPr>
              <a:t>COMPARISON</a:t>
            </a:r>
            <a:endParaRPr b="1" sz="3000">
              <a:solidFill>
                <a:srgbClr val="ED7D3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21" name="Google Shape;321;p21"/>
          <p:cNvCxnSpPr/>
          <p:nvPr/>
        </p:nvCxnSpPr>
        <p:spPr>
          <a:xfrm>
            <a:off x="1907704" y="3440482"/>
            <a:ext cx="136815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22" name="Google Shape;322;p21"/>
          <p:cNvCxnSpPr/>
          <p:nvPr/>
        </p:nvCxnSpPr>
        <p:spPr>
          <a:xfrm>
            <a:off x="6084168" y="3440482"/>
            <a:ext cx="1296144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" name="Google Shape;327;p22"/>
          <p:cNvGrpSpPr/>
          <p:nvPr/>
        </p:nvGrpSpPr>
        <p:grpSpPr>
          <a:xfrm>
            <a:off x="1276139" y="1183217"/>
            <a:ext cx="2931863" cy="3105366"/>
            <a:chOff x="950284" y="2059774"/>
            <a:chExt cx="3788406" cy="4012600"/>
          </a:xfrm>
        </p:grpSpPr>
        <p:sp>
          <p:nvSpPr>
            <p:cNvPr id="328" name="Google Shape;328;p22"/>
            <p:cNvSpPr/>
            <p:nvPr/>
          </p:nvSpPr>
          <p:spPr>
            <a:xfrm>
              <a:off x="1863217" y="5309576"/>
              <a:ext cx="843589" cy="762798"/>
            </a:xfrm>
            <a:custGeom>
              <a:rect b="b" l="l" r="r" t="t"/>
              <a:pathLst>
                <a:path extrusionOk="0" h="1133" w="1253">
                  <a:moveTo>
                    <a:pt x="1253" y="1133"/>
                  </a:moveTo>
                  <a:lnTo>
                    <a:pt x="0" y="1133"/>
                  </a:lnTo>
                  <a:lnTo>
                    <a:pt x="151" y="0"/>
                  </a:lnTo>
                  <a:lnTo>
                    <a:pt x="1102" y="0"/>
                  </a:lnTo>
                  <a:lnTo>
                    <a:pt x="1253" y="1133"/>
                  </a:lnTo>
                  <a:close/>
                </a:path>
              </a:pathLst>
            </a:custGeom>
            <a:solidFill>
              <a:srgbClr val="666666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9" name="Google Shape;329;p22"/>
            <p:cNvSpPr/>
            <p:nvPr/>
          </p:nvSpPr>
          <p:spPr>
            <a:xfrm>
              <a:off x="1894860" y="5309576"/>
              <a:ext cx="778283" cy="517733"/>
            </a:xfrm>
            <a:custGeom>
              <a:rect b="b" l="l" r="r" t="t"/>
              <a:pathLst>
                <a:path extrusionOk="0" h="769" w="1156">
                  <a:moveTo>
                    <a:pt x="1156" y="769"/>
                  </a:moveTo>
                  <a:lnTo>
                    <a:pt x="1055" y="0"/>
                  </a:lnTo>
                  <a:lnTo>
                    <a:pt x="104" y="0"/>
                  </a:lnTo>
                  <a:lnTo>
                    <a:pt x="0" y="769"/>
                  </a:lnTo>
                  <a:lnTo>
                    <a:pt x="1156" y="769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0" name="Google Shape;330;p22"/>
            <p:cNvSpPr/>
            <p:nvPr/>
          </p:nvSpPr>
          <p:spPr>
            <a:xfrm>
              <a:off x="950284" y="3625092"/>
              <a:ext cx="2668783" cy="1956479"/>
            </a:xfrm>
            <a:custGeom>
              <a:rect b="b" l="l" r="r" t="t"/>
              <a:pathLst>
                <a:path extrusionOk="0" h="1229" w="1676">
                  <a:moveTo>
                    <a:pt x="1676" y="1196"/>
                  </a:moveTo>
                  <a:cubicBezTo>
                    <a:pt x="1676" y="1214"/>
                    <a:pt x="1661" y="1229"/>
                    <a:pt x="1643" y="1229"/>
                  </a:cubicBezTo>
                  <a:cubicBezTo>
                    <a:pt x="33" y="1229"/>
                    <a:pt x="33" y="1229"/>
                    <a:pt x="33" y="1229"/>
                  </a:cubicBezTo>
                  <a:cubicBezTo>
                    <a:pt x="15" y="1229"/>
                    <a:pt x="0" y="1214"/>
                    <a:pt x="0" y="1196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15"/>
                    <a:pt x="15" y="0"/>
                    <a:pt x="33" y="0"/>
                  </a:cubicBezTo>
                  <a:cubicBezTo>
                    <a:pt x="1643" y="0"/>
                    <a:pt x="1643" y="0"/>
                    <a:pt x="1643" y="0"/>
                  </a:cubicBezTo>
                  <a:cubicBezTo>
                    <a:pt x="1661" y="0"/>
                    <a:pt x="1676" y="15"/>
                    <a:pt x="1676" y="32"/>
                  </a:cubicBezTo>
                  <a:lnTo>
                    <a:pt x="1676" y="119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1" name="Google Shape;331;p22"/>
            <p:cNvSpPr/>
            <p:nvPr/>
          </p:nvSpPr>
          <p:spPr>
            <a:xfrm>
              <a:off x="950284" y="5232825"/>
              <a:ext cx="2668783" cy="348746"/>
            </a:xfrm>
            <a:custGeom>
              <a:rect b="b" l="l" r="r" t="t"/>
              <a:pathLst>
                <a:path extrusionOk="0" h="219" w="1676">
                  <a:moveTo>
                    <a:pt x="0" y="0"/>
                  </a:moveTo>
                  <a:cubicBezTo>
                    <a:pt x="0" y="186"/>
                    <a:pt x="0" y="186"/>
                    <a:pt x="0" y="186"/>
                  </a:cubicBezTo>
                  <a:cubicBezTo>
                    <a:pt x="0" y="204"/>
                    <a:pt x="15" y="219"/>
                    <a:pt x="33" y="219"/>
                  </a:cubicBezTo>
                  <a:cubicBezTo>
                    <a:pt x="1643" y="219"/>
                    <a:pt x="1643" y="219"/>
                    <a:pt x="1643" y="219"/>
                  </a:cubicBezTo>
                  <a:cubicBezTo>
                    <a:pt x="1661" y="219"/>
                    <a:pt x="1676" y="204"/>
                    <a:pt x="1676" y="186"/>
                  </a:cubicBezTo>
                  <a:cubicBezTo>
                    <a:pt x="1676" y="0"/>
                    <a:pt x="1676" y="0"/>
                    <a:pt x="1676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666666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p22"/>
            <p:cNvSpPr/>
            <p:nvPr/>
          </p:nvSpPr>
          <p:spPr>
            <a:xfrm>
              <a:off x="1074836" y="3722041"/>
              <a:ext cx="2420352" cy="151078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3" name="Google Shape;333;p22"/>
            <p:cNvSpPr/>
            <p:nvPr/>
          </p:nvSpPr>
          <p:spPr>
            <a:xfrm>
              <a:off x="1709715" y="6025919"/>
              <a:ext cx="1149920" cy="46455"/>
            </a:xfrm>
            <a:custGeom>
              <a:rect b="b" l="l" r="r" t="t"/>
              <a:pathLst>
                <a:path extrusionOk="0" h="29" w="722">
                  <a:moveTo>
                    <a:pt x="693" y="0"/>
                  </a:moveTo>
                  <a:cubicBezTo>
                    <a:pt x="29" y="0"/>
                    <a:pt x="29" y="0"/>
                    <a:pt x="29" y="0"/>
                  </a:cubicBezTo>
                  <a:cubicBezTo>
                    <a:pt x="13" y="0"/>
                    <a:pt x="0" y="13"/>
                    <a:pt x="0" y="29"/>
                  </a:cubicBezTo>
                  <a:cubicBezTo>
                    <a:pt x="722" y="29"/>
                    <a:pt x="722" y="29"/>
                    <a:pt x="722" y="29"/>
                  </a:cubicBezTo>
                  <a:cubicBezTo>
                    <a:pt x="722" y="13"/>
                    <a:pt x="709" y="0"/>
                    <a:pt x="693" y="0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4" name="Google Shape;334;p22"/>
            <p:cNvSpPr/>
            <p:nvPr/>
          </p:nvSpPr>
          <p:spPr>
            <a:xfrm>
              <a:off x="1017920" y="4095878"/>
              <a:ext cx="2542885" cy="1136454"/>
            </a:xfrm>
            <a:custGeom>
              <a:rect b="b" l="l" r="r" t="t"/>
              <a:pathLst>
                <a:path extrusionOk="0" h="714" w="1597">
                  <a:moveTo>
                    <a:pt x="1533" y="472"/>
                  </a:moveTo>
                  <a:cubicBezTo>
                    <a:pt x="1534" y="468"/>
                    <a:pt x="1534" y="463"/>
                    <a:pt x="1534" y="459"/>
                  </a:cubicBezTo>
                  <a:cubicBezTo>
                    <a:pt x="1534" y="386"/>
                    <a:pt x="1472" y="328"/>
                    <a:pt x="1396" y="328"/>
                  </a:cubicBezTo>
                  <a:cubicBezTo>
                    <a:pt x="1350" y="328"/>
                    <a:pt x="1310" y="349"/>
                    <a:pt x="1285" y="381"/>
                  </a:cubicBezTo>
                  <a:cubicBezTo>
                    <a:pt x="1279" y="379"/>
                    <a:pt x="1273" y="377"/>
                    <a:pt x="1266" y="376"/>
                  </a:cubicBezTo>
                  <a:cubicBezTo>
                    <a:pt x="1259" y="299"/>
                    <a:pt x="1190" y="238"/>
                    <a:pt x="1107" y="238"/>
                  </a:cubicBezTo>
                  <a:cubicBezTo>
                    <a:pt x="1069" y="238"/>
                    <a:pt x="1035" y="251"/>
                    <a:pt x="1008" y="271"/>
                  </a:cubicBezTo>
                  <a:cubicBezTo>
                    <a:pt x="986" y="233"/>
                    <a:pt x="945" y="208"/>
                    <a:pt x="896" y="208"/>
                  </a:cubicBezTo>
                  <a:cubicBezTo>
                    <a:pt x="878" y="208"/>
                    <a:pt x="861" y="211"/>
                    <a:pt x="846" y="218"/>
                  </a:cubicBezTo>
                  <a:cubicBezTo>
                    <a:pt x="835" y="155"/>
                    <a:pt x="777" y="107"/>
                    <a:pt x="707" y="107"/>
                  </a:cubicBezTo>
                  <a:cubicBezTo>
                    <a:pt x="702" y="107"/>
                    <a:pt x="696" y="107"/>
                    <a:pt x="690" y="108"/>
                  </a:cubicBezTo>
                  <a:cubicBezTo>
                    <a:pt x="690" y="48"/>
                    <a:pt x="638" y="0"/>
                    <a:pt x="575" y="0"/>
                  </a:cubicBezTo>
                  <a:cubicBezTo>
                    <a:pt x="530" y="0"/>
                    <a:pt x="491" y="25"/>
                    <a:pt x="472" y="61"/>
                  </a:cubicBezTo>
                  <a:cubicBezTo>
                    <a:pt x="468" y="60"/>
                    <a:pt x="464" y="59"/>
                    <a:pt x="460" y="59"/>
                  </a:cubicBezTo>
                  <a:cubicBezTo>
                    <a:pt x="427" y="59"/>
                    <a:pt x="400" y="85"/>
                    <a:pt x="400" y="116"/>
                  </a:cubicBezTo>
                  <a:cubicBezTo>
                    <a:pt x="400" y="122"/>
                    <a:pt x="401" y="127"/>
                    <a:pt x="402" y="133"/>
                  </a:cubicBezTo>
                  <a:cubicBezTo>
                    <a:pt x="370" y="149"/>
                    <a:pt x="345" y="177"/>
                    <a:pt x="333" y="210"/>
                  </a:cubicBezTo>
                  <a:cubicBezTo>
                    <a:pt x="326" y="209"/>
                    <a:pt x="319" y="208"/>
                    <a:pt x="311" y="208"/>
                  </a:cubicBezTo>
                  <a:cubicBezTo>
                    <a:pt x="262" y="208"/>
                    <a:pt x="221" y="242"/>
                    <a:pt x="213" y="286"/>
                  </a:cubicBezTo>
                  <a:cubicBezTo>
                    <a:pt x="151" y="312"/>
                    <a:pt x="109" y="370"/>
                    <a:pt x="109" y="437"/>
                  </a:cubicBezTo>
                  <a:cubicBezTo>
                    <a:pt x="109" y="442"/>
                    <a:pt x="109" y="446"/>
                    <a:pt x="109" y="451"/>
                  </a:cubicBezTo>
                  <a:cubicBezTo>
                    <a:pt x="44" y="488"/>
                    <a:pt x="0" y="555"/>
                    <a:pt x="0" y="633"/>
                  </a:cubicBezTo>
                  <a:cubicBezTo>
                    <a:pt x="0" y="661"/>
                    <a:pt x="6" y="689"/>
                    <a:pt x="17" y="714"/>
                  </a:cubicBezTo>
                  <a:cubicBezTo>
                    <a:pt x="1546" y="714"/>
                    <a:pt x="1546" y="714"/>
                    <a:pt x="1546" y="714"/>
                  </a:cubicBezTo>
                  <a:cubicBezTo>
                    <a:pt x="1578" y="684"/>
                    <a:pt x="1597" y="644"/>
                    <a:pt x="1597" y="598"/>
                  </a:cubicBezTo>
                  <a:cubicBezTo>
                    <a:pt x="1597" y="547"/>
                    <a:pt x="1572" y="502"/>
                    <a:pt x="1533" y="472"/>
                  </a:cubicBezTo>
                  <a:close/>
                  <a:moveTo>
                    <a:pt x="581" y="390"/>
                  </a:moveTo>
                  <a:cubicBezTo>
                    <a:pt x="578" y="377"/>
                    <a:pt x="572" y="365"/>
                    <a:pt x="564" y="356"/>
                  </a:cubicBezTo>
                  <a:cubicBezTo>
                    <a:pt x="576" y="345"/>
                    <a:pt x="587" y="333"/>
                    <a:pt x="595" y="319"/>
                  </a:cubicBezTo>
                  <a:cubicBezTo>
                    <a:pt x="601" y="327"/>
                    <a:pt x="608" y="334"/>
                    <a:pt x="615" y="340"/>
                  </a:cubicBezTo>
                  <a:cubicBezTo>
                    <a:pt x="611" y="351"/>
                    <a:pt x="609" y="363"/>
                    <a:pt x="609" y="376"/>
                  </a:cubicBezTo>
                  <a:cubicBezTo>
                    <a:pt x="609" y="378"/>
                    <a:pt x="610" y="380"/>
                    <a:pt x="610" y="382"/>
                  </a:cubicBezTo>
                  <a:cubicBezTo>
                    <a:pt x="600" y="384"/>
                    <a:pt x="590" y="386"/>
                    <a:pt x="581" y="390"/>
                  </a:cubicBez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5" name="Google Shape;335;p22"/>
            <p:cNvSpPr/>
            <p:nvPr/>
          </p:nvSpPr>
          <p:spPr>
            <a:xfrm>
              <a:off x="1810030" y="3099280"/>
              <a:ext cx="1890500" cy="1993508"/>
            </a:xfrm>
            <a:custGeom>
              <a:rect b="b" l="l" r="r" t="t"/>
              <a:pathLst>
                <a:path extrusionOk="0" h="1252" w="1187">
                  <a:moveTo>
                    <a:pt x="1060" y="0"/>
                  </a:moveTo>
                  <a:cubicBezTo>
                    <a:pt x="1060" y="0"/>
                    <a:pt x="1043" y="16"/>
                    <a:pt x="832" y="228"/>
                  </a:cubicBezTo>
                  <a:cubicBezTo>
                    <a:pt x="801" y="258"/>
                    <a:pt x="766" y="286"/>
                    <a:pt x="729" y="312"/>
                  </a:cubicBezTo>
                  <a:cubicBezTo>
                    <a:pt x="663" y="358"/>
                    <a:pt x="588" y="396"/>
                    <a:pt x="512" y="432"/>
                  </a:cubicBezTo>
                  <a:cubicBezTo>
                    <a:pt x="455" y="459"/>
                    <a:pt x="397" y="484"/>
                    <a:pt x="342" y="509"/>
                  </a:cubicBezTo>
                  <a:cubicBezTo>
                    <a:pt x="300" y="528"/>
                    <a:pt x="260" y="547"/>
                    <a:pt x="222" y="568"/>
                  </a:cubicBezTo>
                  <a:cubicBezTo>
                    <a:pt x="194" y="584"/>
                    <a:pt x="167" y="600"/>
                    <a:pt x="141" y="619"/>
                  </a:cubicBezTo>
                  <a:cubicBezTo>
                    <a:pt x="122" y="633"/>
                    <a:pt x="104" y="648"/>
                    <a:pt x="88" y="664"/>
                  </a:cubicBezTo>
                  <a:cubicBezTo>
                    <a:pt x="75" y="677"/>
                    <a:pt x="63" y="690"/>
                    <a:pt x="53" y="704"/>
                  </a:cubicBezTo>
                  <a:cubicBezTo>
                    <a:pt x="37" y="726"/>
                    <a:pt x="24" y="751"/>
                    <a:pt x="14" y="777"/>
                  </a:cubicBezTo>
                  <a:cubicBezTo>
                    <a:pt x="5" y="804"/>
                    <a:pt x="0" y="833"/>
                    <a:pt x="0" y="862"/>
                  </a:cubicBezTo>
                  <a:cubicBezTo>
                    <a:pt x="0" y="893"/>
                    <a:pt x="5" y="923"/>
                    <a:pt x="15" y="954"/>
                  </a:cubicBezTo>
                  <a:cubicBezTo>
                    <a:pt x="29" y="1000"/>
                    <a:pt x="52" y="1046"/>
                    <a:pt x="84" y="1095"/>
                  </a:cubicBezTo>
                  <a:cubicBezTo>
                    <a:pt x="116" y="1144"/>
                    <a:pt x="158" y="1196"/>
                    <a:pt x="210" y="1252"/>
                  </a:cubicBezTo>
                  <a:cubicBezTo>
                    <a:pt x="342" y="1129"/>
                    <a:pt x="342" y="1129"/>
                    <a:pt x="342" y="1129"/>
                  </a:cubicBezTo>
                  <a:cubicBezTo>
                    <a:pt x="310" y="1096"/>
                    <a:pt x="284" y="1065"/>
                    <a:pt x="263" y="1036"/>
                  </a:cubicBezTo>
                  <a:cubicBezTo>
                    <a:pt x="231" y="994"/>
                    <a:pt x="209" y="958"/>
                    <a:pt x="197" y="929"/>
                  </a:cubicBezTo>
                  <a:cubicBezTo>
                    <a:pt x="191" y="914"/>
                    <a:pt x="186" y="901"/>
                    <a:pt x="184" y="890"/>
                  </a:cubicBezTo>
                  <a:cubicBezTo>
                    <a:pt x="181" y="879"/>
                    <a:pt x="180" y="870"/>
                    <a:pt x="180" y="862"/>
                  </a:cubicBezTo>
                  <a:cubicBezTo>
                    <a:pt x="180" y="854"/>
                    <a:pt x="181" y="847"/>
                    <a:pt x="183" y="841"/>
                  </a:cubicBezTo>
                  <a:cubicBezTo>
                    <a:pt x="185" y="834"/>
                    <a:pt x="187" y="829"/>
                    <a:pt x="191" y="822"/>
                  </a:cubicBezTo>
                  <a:cubicBezTo>
                    <a:pt x="194" y="816"/>
                    <a:pt x="198" y="810"/>
                    <a:pt x="204" y="803"/>
                  </a:cubicBezTo>
                  <a:cubicBezTo>
                    <a:pt x="214" y="791"/>
                    <a:pt x="229" y="777"/>
                    <a:pt x="249" y="763"/>
                  </a:cubicBezTo>
                  <a:cubicBezTo>
                    <a:pt x="266" y="751"/>
                    <a:pt x="286" y="738"/>
                    <a:pt x="309" y="726"/>
                  </a:cubicBezTo>
                  <a:cubicBezTo>
                    <a:pt x="349" y="703"/>
                    <a:pt x="398" y="681"/>
                    <a:pt x="451" y="657"/>
                  </a:cubicBezTo>
                  <a:cubicBezTo>
                    <a:pt x="530" y="621"/>
                    <a:pt x="619" y="583"/>
                    <a:pt x="707" y="535"/>
                  </a:cubicBezTo>
                  <a:cubicBezTo>
                    <a:pt x="752" y="512"/>
                    <a:pt x="796" y="485"/>
                    <a:pt x="838" y="456"/>
                  </a:cubicBezTo>
                  <a:cubicBezTo>
                    <a:pt x="880" y="426"/>
                    <a:pt x="921" y="393"/>
                    <a:pt x="959" y="355"/>
                  </a:cubicBezTo>
                  <a:cubicBezTo>
                    <a:pt x="1065" y="249"/>
                    <a:pt x="1122" y="192"/>
                    <a:pt x="1152" y="162"/>
                  </a:cubicBezTo>
                  <a:cubicBezTo>
                    <a:pt x="1168" y="146"/>
                    <a:pt x="1176" y="138"/>
                    <a:pt x="1181" y="133"/>
                  </a:cubicBezTo>
                  <a:cubicBezTo>
                    <a:pt x="1186" y="128"/>
                    <a:pt x="1187" y="127"/>
                    <a:pt x="1187" y="127"/>
                  </a:cubicBezTo>
                  <a:lnTo>
                    <a:pt x="1060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6" name="Google Shape;336;p22"/>
            <p:cNvSpPr/>
            <p:nvPr/>
          </p:nvSpPr>
          <p:spPr>
            <a:xfrm>
              <a:off x="1194002" y="4629588"/>
              <a:ext cx="1920124" cy="603237"/>
            </a:xfrm>
            <a:custGeom>
              <a:rect b="b" l="l" r="r" t="t"/>
              <a:pathLst>
                <a:path extrusionOk="0" h="379" w="1206">
                  <a:moveTo>
                    <a:pt x="38" y="379"/>
                  </a:moveTo>
                  <a:cubicBezTo>
                    <a:pt x="15" y="355"/>
                    <a:pt x="0" y="323"/>
                    <a:pt x="0" y="287"/>
                  </a:cubicBezTo>
                  <a:cubicBezTo>
                    <a:pt x="0" y="246"/>
                    <a:pt x="19" y="210"/>
                    <a:pt x="48" y="186"/>
                  </a:cubicBezTo>
                  <a:cubicBezTo>
                    <a:pt x="48" y="183"/>
                    <a:pt x="48" y="179"/>
                    <a:pt x="48" y="176"/>
                  </a:cubicBezTo>
                  <a:cubicBezTo>
                    <a:pt x="48" y="118"/>
                    <a:pt x="94" y="71"/>
                    <a:pt x="152" y="71"/>
                  </a:cubicBezTo>
                  <a:cubicBezTo>
                    <a:pt x="186" y="71"/>
                    <a:pt x="217" y="88"/>
                    <a:pt x="236" y="114"/>
                  </a:cubicBezTo>
                  <a:cubicBezTo>
                    <a:pt x="240" y="112"/>
                    <a:pt x="245" y="111"/>
                    <a:pt x="250" y="110"/>
                  </a:cubicBezTo>
                  <a:cubicBezTo>
                    <a:pt x="256" y="49"/>
                    <a:pt x="307" y="0"/>
                    <a:pt x="370" y="0"/>
                  </a:cubicBezTo>
                  <a:cubicBezTo>
                    <a:pt x="427" y="0"/>
                    <a:pt x="474" y="39"/>
                    <a:pt x="487" y="91"/>
                  </a:cubicBezTo>
                  <a:cubicBezTo>
                    <a:pt x="492" y="90"/>
                    <a:pt x="496" y="89"/>
                    <a:pt x="501" y="89"/>
                  </a:cubicBezTo>
                  <a:cubicBezTo>
                    <a:pt x="521" y="89"/>
                    <a:pt x="539" y="97"/>
                    <a:pt x="552" y="110"/>
                  </a:cubicBezTo>
                  <a:cubicBezTo>
                    <a:pt x="552" y="110"/>
                    <a:pt x="552" y="110"/>
                    <a:pt x="552" y="110"/>
                  </a:cubicBezTo>
                  <a:cubicBezTo>
                    <a:pt x="552" y="56"/>
                    <a:pt x="596" y="13"/>
                    <a:pt x="649" y="13"/>
                  </a:cubicBezTo>
                  <a:cubicBezTo>
                    <a:pt x="703" y="13"/>
                    <a:pt x="746" y="56"/>
                    <a:pt x="746" y="110"/>
                  </a:cubicBezTo>
                  <a:cubicBezTo>
                    <a:pt x="746" y="111"/>
                    <a:pt x="746" y="113"/>
                    <a:pt x="746" y="115"/>
                  </a:cubicBezTo>
                  <a:cubicBezTo>
                    <a:pt x="753" y="116"/>
                    <a:pt x="760" y="118"/>
                    <a:pt x="767" y="121"/>
                  </a:cubicBezTo>
                  <a:cubicBezTo>
                    <a:pt x="773" y="93"/>
                    <a:pt x="797" y="71"/>
                    <a:pt x="827" y="71"/>
                  </a:cubicBezTo>
                  <a:cubicBezTo>
                    <a:pt x="848" y="71"/>
                    <a:pt x="866" y="82"/>
                    <a:pt x="877" y="98"/>
                  </a:cubicBezTo>
                  <a:cubicBezTo>
                    <a:pt x="899" y="56"/>
                    <a:pt x="943" y="27"/>
                    <a:pt x="993" y="27"/>
                  </a:cubicBezTo>
                  <a:cubicBezTo>
                    <a:pt x="1065" y="27"/>
                    <a:pt x="1124" y="86"/>
                    <a:pt x="1124" y="158"/>
                  </a:cubicBezTo>
                  <a:cubicBezTo>
                    <a:pt x="1124" y="162"/>
                    <a:pt x="1124" y="166"/>
                    <a:pt x="1123" y="170"/>
                  </a:cubicBezTo>
                  <a:cubicBezTo>
                    <a:pt x="1173" y="199"/>
                    <a:pt x="1206" y="253"/>
                    <a:pt x="1206" y="314"/>
                  </a:cubicBezTo>
                  <a:cubicBezTo>
                    <a:pt x="1206" y="337"/>
                    <a:pt x="1201" y="359"/>
                    <a:pt x="1193" y="379"/>
                  </a:cubicBezTo>
                  <a:lnTo>
                    <a:pt x="38" y="379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7" name="Google Shape;337;p22"/>
            <p:cNvSpPr/>
            <p:nvPr/>
          </p:nvSpPr>
          <p:spPr>
            <a:xfrm>
              <a:off x="1845713" y="3123517"/>
              <a:ext cx="1829234" cy="1945707"/>
            </a:xfrm>
            <a:custGeom>
              <a:rect b="b" l="l" r="r" t="t"/>
              <a:pathLst>
                <a:path extrusionOk="0" h="1222" w="1149">
                  <a:moveTo>
                    <a:pt x="1053" y="0"/>
                  </a:moveTo>
                  <a:cubicBezTo>
                    <a:pt x="1053" y="0"/>
                    <a:pt x="1037" y="17"/>
                    <a:pt x="825" y="228"/>
                  </a:cubicBezTo>
                  <a:cubicBezTo>
                    <a:pt x="762" y="292"/>
                    <a:pt x="682" y="344"/>
                    <a:pt x="597" y="389"/>
                  </a:cubicBezTo>
                  <a:cubicBezTo>
                    <a:pt x="533" y="423"/>
                    <a:pt x="466" y="453"/>
                    <a:pt x="401" y="481"/>
                  </a:cubicBezTo>
                  <a:cubicBezTo>
                    <a:pt x="352" y="503"/>
                    <a:pt x="305" y="524"/>
                    <a:pt x="260" y="547"/>
                  </a:cubicBezTo>
                  <a:cubicBezTo>
                    <a:pt x="226" y="563"/>
                    <a:pt x="194" y="581"/>
                    <a:pt x="165" y="600"/>
                  </a:cubicBezTo>
                  <a:cubicBezTo>
                    <a:pt x="142" y="614"/>
                    <a:pt x="121" y="629"/>
                    <a:pt x="102" y="645"/>
                  </a:cubicBezTo>
                  <a:cubicBezTo>
                    <a:pt x="88" y="658"/>
                    <a:pt x="74" y="671"/>
                    <a:pt x="62" y="686"/>
                  </a:cubicBezTo>
                  <a:cubicBezTo>
                    <a:pt x="44" y="707"/>
                    <a:pt x="28" y="732"/>
                    <a:pt x="17" y="759"/>
                  </a:cubicBezTo>
                  <a:cubicBezTo>
                    <a:pt x="6" y="786"/>
                    <a:pt x="0" y="816"/>
                    <a:pt x="0" y="847"/>
                  </a:cubicBezTo>
                  <a:cubicBezTo>
                    <a:pt x="0" y="875"/>
                    <a:pt x="5" y="904"/>
                    <a:pt x="14" y="933"/>
                  </a:cubicBezTo>
                  <a:cubicBezTo>
                    <a:pt x="27" y="976"/>
                    <a:pt x="49" y="1021"/>
                    <a:pt x="80" y="1068"/>
                  </a:cubicBezTo>
                  <a:cubicBezTo>
                    <a:pt x="112" y="1116"/>
                    <a:pt x="153" y="1166"/>
                    <a:pt x="204" y="1222"/>
                  </a:cubicBezTo>
                  <a:cubicBezTo>
                    <a:pt x="304" y="1129"/>
                    <a:pt x="304" y="1129"/>
                    <a:pt x="304" y="1129"/>
                  </a:cubicBezTo>
                  <a:cubicBezTo>
                    <a:pt x="272" y="1095"/>
                    <a:pt x="245" y="1064"/>
                    <a:pt x="223" y="1035"/>
                  </a:cubicBezTo>
                  <a:cubicBezTo>
                    <a:pt x="190" y="991"/>
                    <a:pt x="168" y="954"/>
                    <a:pt x="155" y="922"/>
                  </a:cubicBezTo>
                  <a:cubicBezTo>
                    <a:pt x="148" y="907"/>
                    <a:pt x="143" y="893"/>
                    <a:pt x="140" y="880"/>
                  </a:cubicBezTo>
                  <a:cubicBezTo>
                    <a:pt x="138" y="868"/>
                    <a:pt x="136" y="857"/>
                    <a:pt x="136" y="847"/>
                  </a:cubicBezTo>
                  <a:cubicBezTo>
                    <a:pt x="136" y="837"/>
                    <a:pt x="138" y="828"/>
                    <a:pt x="140" y="820"/>
                  </a:cubicBezTo>
                  <a:cubicBezTo>
                    <a:pt x="142" y="812"/>
                    <a:pt x="145" y="804"/>
                    <a:pt x="150" y="797"/>
                  </a:cubicBezTo>
                  <a:cubicBezTo>
                    <a:pt x="154" y="789"/>
                    <a:pt x="159" y="782"/>
                    <a:pt x="165" y="774"/>
                  </a:cubicBezTo>
                  <a:cubicBezTo>
                    <a:pt x="177" y="760"/>
                    <a:pt x="193" y="745"/>
                    <a:pt x="214" y="731"/>
                  </a:cubicBezTo>
                  <a:cubicBezTo>
                    <a:pt x="232" y="717"/>
                    <a:pt x="253" y="704"/>
                    <a:pt x="276" y="691"/>
                  </a:cubicBezTo>
                  <a:cubicBezTo>
                    <a:pt x="318" y="669"/>
                    <a:pt x="367" y="646"/>
                    <a:pt x="420" y="622"/>
                  </a:cubicBezTo>
                  <a:cubicBezTo>
                    <a:pt x="499" y="586"/>
                    <a:pt x="588" y="548"/>
                    <a:pt x="675" y="501"/>
                  </a:cubicBezTo>
                  <a:cubicBezTo>
                    <a:pt x="762" y="454"/>
                    <a:pt x="848" y="398"/>
                    <a:pt x="922" y="324"/>
                  </a:cubicBezTo>
                  <a:cubicBezTo>
                    <a:pt x="1027" y="219"/>
                    <a:pt x="1084" y="162"/>
                    <a:pt x="1115" y="131"/>
                  </a:cubicBezTo>
                  <a:cubicBezTo>
                    <a:pt x="1130" y="116"/>
                    <a:pt x="1139" y="107"/>
                    <a:pt x="1144" y="102"/>
                  </a:cubicBezTo>
                  <a:cubicBezTo>
                    <a:pt x="1148" y="97"/>
                    <a:pt x="1149" y="96"/>
                    <a:pt x="1149" y="96"/>
                  </a:cubicBezTo>
                  <a:lnTo>
                    <a:pt x="1053" y="0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8" name="Google Shape;338;p22"/>
            <p:cNvSpPr/>
            <p:nvPr/>
          </p:nvSpPr>
          <p:spPr>
            <a:xfrm>
              <a:off x="1892841" y="3156506"/>
              <a:ext cx="1748444" cy="1879055"/>
            </a:xfrm>
            <a:custGeom>
              <a:rect b="b" l="l" r="r" t="t"/>
              <a:pathLst>
                <a:path extrusionOk="0" h="1180" w="1098">
                  <a:moveTo>
                    <a:pt x="1045" y="0"/>
                  </a:moveTo>
                  <a:cubicBezTo>
                    <a:pt x="1045" y="0"/>
                    <a:pt x="1028" y="17"/>
                    <a:pt x="817" y="228"/>
                  </a:cubicBezTo>
                  <a:cubicBezTo>
                    <a:pt x="750" y="295"/>
                    <a:pt x="667" y="348"/>
                    <a:pt x="581" y="394"/>
                  </a:cubicBezTo>
                  <a:cubicBezTo>
                    <a:pt x="516" y="429"/>
                    <a:pt x="448" y="459"/>
                    <a:pt x="383" y="488"/>
                  </a:cubicBezTo>
                  <a:cubicBezTo>
                    <a:pt x="334" y="510"/>
                    <a:pt x="287" y="531"/>
                    <a:pt x="243" y="553"/>
                  </a:cubicBezTo>
                  <a:cubicBezTo>
                    <a:pt x="210" y="569"/>
                    <a:pt x="179" y="586"/>
                    <a:pt x="151" y="604"/>
                  </a:cubicBezTo>
                  <a:cubicBezTo>
                    <a:pt x="108" y="631"/>
                    <a:pt x="71" y="661"/>
                    <a:pt x="44" y="697"/>
                  </a:cubicBezTo>
                  <a:cubicBezTo>
                    <a:pt x="31" y="716"/>
                    <a:pt x="20" y="736"/>
                    <a:pt x="12" y="757"/>
                  </a:cubicBezTo>
                  <a:cubicBezTo>
                    <a:pt x="4" y="779"/>
                    <a:pt x="0" y="802"/>
                    <a:pt x="0" y="826"/>
                  </a:cubicBezTo>
                  <a:cubicBezTo>
                    <a:pt x="0" y="851"/>
                    <a:pt x="4" y="876"/>
                    <a:pt x="12" y="903"/>
                  </a:cubicBezTo>
                  <a:cubicBezTo>
                    <a:pt x="24" y="943"/>
                    <a:pt x="45" y="985"/>
                    <a:pt x="75" y="1031"/>
                  </a:cubicBezTo>
                  <a:cubicBezTo>
                    <a:pt x="106" y="1076"/>
                    <a:pt x="145" y="1126"/>
                    <a:pt x="196" y="1180"/>
                  </a:cubicBezTo>
                  <a:cubicBezTo>
                    <a:pt x="252" y="1129"/>
                    <a:pt x="252" y="1129"/>
                    <a:pt x="252" y="1129"/>
                  </a:cubicBezTo>
                  <a:cubicBezTo>
                    <a:pt x="187" y="1059"/>
                    <a:pt x="143" y="999"/>
                    <a:pt x="115" y="949"/>
                  </a:cubicBezTo>
                  <a:cubicBezTo>
                    <a:pt x="101" y="924"/>
                    <a:pt x="91" y="901"/>
                    <a:pt x="85" y="881"/>
                  </a:cubicBezTo>
                  <a:cubicBezTo>
                    <a:pt x="79" y="861"/>
                    <a:pt x="76" y="843"/>
                    <a:pt x="76" y="826"/>
                  </a:cubicBezTo>
                  <a:cubicBezTo>
                    <a:pt x="76" y="814"/>
                    <a:pt x="78" y="802"/>
                    <a:pt x="81" y="791"/>
                  </a:cubicBezTo>
                  <a:cubicBezTo>
                    <a:pt x="87" y="770"/>
                    <a:pt x="97" y="751"/>
                    <a:pt x="113" y="732"/>
                  </a:cubicBezTo>
                  <a:cubicBezTo>
                    <a:pt x="128" y="716"/>
                    <a:pt x="146" y="700"/>
                    <a:pt x="168" y="684"/>
                  </a:cubicBezTo>
                  <a:cubicBezTo>
                    <a:pt x="207" y="656"/>
                    <a:pt x="257" y="630"/>
                    <a:pt x="314" y="603"/>
                  </a:cubicBezTo>
                  <a:cubicBezTo>
                    <a:pt x="398" y="563"/>
                    <a:pt x="497" y="522"/>
                    <a:pt x="595" y="472"/>
                  </a:cubicBezTo>
                  <a:cubicBezTo>
                    <a:pt x="693" y="422"/>
                    <a:pt x="790" y="362"/>
                    <a:pt x="870" y="282"/>
                  </a:cubicBezTo>
                  <a:cubicBezTo>
                    <a:pt x="1082" y="71"/>
                    <a:pt x="1098" y="54"/>
                    <a:pt x="1098" y="54"/>
                  </a:cubicBezTo>
                  <a:lnTo>
                    <a:pt x="1045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22"/>
            <p:cNvSpPr/>
            <p:nvPr/>
          </p:nvSpPr>
          <p:spPr>
            <a:xfrm>
              <a:off x="3235311" y="3198248"/>
              <a:ext cx="366251" cy="364231"/>
            </a:xfrm>
            <a:custGeom>
              <a:rect b="b" l="l" r="r" t="t"/>
              <a:pathLst>
                <a:path extrusionOk="0" h="229" w="230">
                  <a:moveTo>
                    <a:pt x="230" y="126"/>
                  </a:moveTo>
                  <a:cubicBezTo>
                    <a:pt x="177" y="53"/>
                    <a:pt x="177" y="53"/>
                    <a:pt x="177" y="53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4" y="0"/>
                    <a:pt x="0" y="96"/>
                    <a:pt x="0" y="229"/>
                  </a:cubicBezTo>
                  <a:cubicBezTo>
                    <a:pt x="134" y="229"/>
                    <a:pt x="230" y="126"/>
                    <a:pt x="230" y="126"/>
                  </a:cubicBezTo>
                  <a:close/>
                </a:path>
              </a:pathLst>
            </a:custGeom>
            <a:solidFill>
              <a:srgbClr val="F6921E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" name="Google Shape;340;p22"/>
            <p:cNvSpPr/>
            <p:nvPr/>
          </p:nvSpPr>
          <p:spPr>
            <a:xfrm>
              <a:off x="3314755" y="3221812"/>
              <a:ext cx="263243" cy="261223"/>
            </a:xfrm>
            <a:custGeom>
              <a:rect b="b" l="l" r="r" t="t"/>
              <a:pathLst>
                <a:path extrusionOk="0" h="164" w="165">
                  <a:moveTo>
                    <a:pt x="165" y="90"/>
                  </a:moveTo>
                  <a:cubicBezTo>
                    <a:pt x="127" y="38"/>
                    <a:pt x="127" y="38"/>
                    <a:pt x="127" y="38"/>
                  </a:cubicBezTo>
                  <a:cubicBezTo>
                    <a:pt x="75" y="0"/>
                    <a:pt x="75" y="0"/>
                    <a:pt x="75" y="0"/>
                  </a:cubicBezTo>
                  <a:cubicBezTo>
                    <a:pt x="75" y="0"/>
                    <a:pt x="0" y="69"/>
                    <a:pt x="0" y="164"/>
                  </a:cubicBezTo>
                  <a:cubicBezTo>
                    <a:pt x="96" y="164"/>
                    <a:pt x="165" y="90"/>
                    <a:pt x="165" y="9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1" name="Google Shape;341;p22"/>
            <p:cNvSpPr/>
            <p:nvPr/>
          </p:nvSpPr>
          <p:spPr>
            <a:xfrm>
              <a:off x="3380061" y="3241337"/>
              <a:ext cx="178413" cy="178413"/>
            </a:xfrm>
            <a:custGeom>
              <a:rect b="b" l="l" r="r" t="t"/>
              <a:pathLst>
                <a:path extrusionOk="0" h="112" w="112">
                  <a:moveTo>
                    <a:pt x="112" y="61"/>
                  </a:moveTo>
                  <a:cubicBezTo>
                    <a:pt x="86" y="26"/>
                    <a:pt x="86" y="26"/>
                    <a:pt x="86" y="26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0" y="0"/>
                    <a:pt x="0" y="47"/>
                    <a:pt x="0" y="112"/>
                  </a:cubicBezTo>
                  <a:cubicBezTo>
                    <a:pt x="65" y="112"/>
                    <a:pt x="112" y="61"/>
                    <a:pt x="112" y="61"/>
                  </a:cubicBezTo>
                  <a:close/>
                </a:path>
              </a:pathLst>
            </a:custGeom>
            <a:solidFill>
              <a:srgbClr val="FBED21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2" name="Google Shape;342;p22"/>
            <p:cNvSpPr/>
            <p:nvPr/>
          </p:nvSpPr>
          <p:spPr>
            <a:xfrm>
              <a:off x="3170006" y="2741108"/>
              <a:ext cx="509654" cy="514367"/>
            </a:xfrm>
            <a:custGeom>
              <a:rect b="b" l="l" r="r" t="t"/>
              <a:pathLst>
                <a:path extrusionOk="0" h="323" w="320">
                  <a:moveTo>
                    <a:pt x="320" y="24"/>
                  </a:moveTo>
                  <a:cubicBezTo>
                    <a:pt x="320" y="24"/>
                    <a:pt x="269" y="0"/>
                    <a:pt x="201" y="67"/>
                  </a:cubicBezTo>
                  <a:cubicBezTo>
                    <a:pt x="134" y="134"/>
                    <a:pt x="0" y="268"/>
                    <a:pt x="0" y="268"/>
                  </a:cubicBezTo>
                  <a:cubicBezTo>
                    <a:pt x="0" y="268"/>
                    <a:pt x="112" y="187"/>
                    <a:pt x="180" y="255"/>
                  </a:cubicBezTo>
                  <a:cubicBezTo>
                    <a:pt x="248" y="323"/>
                    <a:pt x="320" y="24"/>
                    <a:pt x="320" y="24"/>
                  </a:cubicBezTo>
                  <a:close/>
                </a:path>
              </a:pathLst>
            </a:custGeom>
            <a:solidFill>
              <a:srgbClr val="2E75B5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22"/>
            <p:cNvSpPr/>
            <p:nvPr/>
          </p:nvSpPr>
          <p:spPr>
            <a:xfrm>
              <a:off x="3544335" y="3118804"/>
              <a:ext cx="514367" cy="508981"/>
            </a:xfrm>
            <a:custGeom>
              <a:rect b="b" l="l" r="r" t="t"/>
              <a:pathLst>
                <a:path extrusionOk="0" h="320" w="323">
                  <a:moveTo>
                    <a:pt x="298" y="0"/>
                  </a:moveTo>
                  <a:cubicBezTo>
                    <a:pt x="298" y="0"/>
                    <a:pt x="323" y="52"/>
                    <a:pt x="256" y="119"/>
                  </a:cubicBezTo>
                  <a:cubicBezTo>
                    <a:pt x="189" y="186"/>
                    <a:pt x="55" y="320"/>
                    <a:pt x="55" y="320"/>
                  </a:cubicBezTo>
                  <a:cubicBezTo>
                    <a:pt x="55" y="320"/>
                    <a:pt x="136" y="209"/>
                    <a:pt x="68" y="141"/>
                  </a:cubicBezTo>
                  <a:cubicBezTo>
                    <a:pt x="0" y="73"/>
                    <a:pt x="298" y="0"/>
                    <a:pt x="298" y="0"/>
                  </a:cubicBezTo>
                  <a:close/>
                </a:path>
              </a:pathLst>
            </a:custGeom>
            <a:solidFill>
              <a:srgbClr val="2E75B5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4" name="Google Shape;344;p22"/>
            <p:cNvSpPr/>
            <p:nvPr/>
          </p:nvSpPr>
          <p:spPr>
            <a:xfrm>
              <a:off x="3400932" y="3091201"/>
              <a:ext cx="305658" cy="307678"/>
            </a:xfrm>
            <a:custGeom>
              <a:rect b="b" l="l" r="r" t="t"/>
              <a:pathLst>
                <a:path extrusionOk="0" h="457" w="454">
                  <a:moveTo>
                    <a:pt x="298" y="457"/>
                  </a:moveTo>
                  <a:lnTo>
                    <a:pt x="0" y="159"/>
                  </a:lnTo>
                  <a:lnTo>
                    <a:pt x="156" y="0"/>
                  </a:lnTo>
                  <a:lnTo>
                    <a:pt x="454" y="298"/>
                  </a:lnTo>
                  <a:lnTo>
                    <a:pt x="298" y="457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5" name="Google Shape;345;p22"/>
            <p:cNvSpPr/>
            <p:nvPr/>
          </p:nvSpPr>
          <p:spPr>
            <a:xfrm>
              <a:off x="3400932" y="3091201"/>
              <a:ext cx="111760" cy="111760"/>
            </a:xfrm>
            <a:custGeom>
              <a:rect b="b" l="l" r="r" t="t"/>
              <a:pathLst>
                <a:path extrusionOk="0" h="166" w="166">
                  <a:moveTo>
                    <a:pt x="10" y="166"/>
                  </a:moveTo>
                  <a:lnTo>
                    <a:pt x="0" y="159"/>
                  </a:lnTo>
                  <a:lnTo>
                    <a:pt x="156" y="0"/>
                  </a:lnTo>
                  <a:lnTo>
                    <a:pt x="166" y="10"/>
                  </a:lnTo>
                  <a:lnTo>
                    <a:pt x="10" y="166"/>
                  </a:lnTo>
                  <a:close/>
                </a:path>
              </a:pathLst>
            </a:custGeom>
            <a:solidFill>
              <a:srgbClr val="CBCBCB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p22"/>
            <p:cNvSpPr/>
            <p:nvPr/>
          </p:nvSpPr>
          <p:spPr>
            <a:xfrm>
              <a:off x="3417090" y="3107359"/>
              <a:ext cx="109741" cy="111760"/>
            </a:xfrm>
            <a:custGeom>
              <a:rect b="b" l="l" r="r" t="t"/>
              <a:pathLst>
                <a:path extrusionOk="0" h="166" w="163">
                  <a:moveTo>
                    <a:pt x="7" y="166"/>
                  </a:moveTo>
                  <a:lnTo>
                    <a:pt x="0" y="156"/>
                  </a:lnTo>
                  <a:lnTo>
                    <a:pt x="156" y="0"/>
                  </a:lnTo>
                  <a:lnTo>
                    <a:pt x="163" y="7"/>
                  </a:lnTo>
                  <a:lnTo>
                    <a:pt x="7" y="166"/>
                  </a:lnTo>
                  <a:close/>
                </a:path>
              </a:pathLst>
            </a:custGeom>
            <a:solidFill>
              <a:srgbClr val="CBCBCB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7" name="Google Shape;347;p22"/>
            <p:cNvSpPr/>
            <p:nvPr/>
          </p:nvSpPr>
          <p:spPr>
            <a:xfrm>
              <a:off x="3431229" y="3121497"/>
              <a:ext cx="111760" cy="111760"/>
            </a:xfrm>
            <a:custGeom>
              <a:rect b="b" l="l" r="r" t="t"/>
              <a:pathLst>
                <a:path extrusionOk="0" h="166" w="166">
                  <a:moveTo>
                    <a:pt x="7" y="166"/>
                  </a:moveTo>
                  <a:lnTo>
                    <a:pt x="0" y="159"/>
                  </a:lnTo>
                  <a:lnTo>
                    <a:pt x="156" y="0"/>
                  </a:lnTo>
                  <a:lnTo>
                    <a:pt x="166" y="10"/>
                  </a:lnTo>
                  <a:lnTo>
                    <a:pt x="7" y="166"/>
                  </a:lnTo>
                  <a:close/>
                </a:path>
              </a:pathLst>
            </a:custGeom>
            <a:solidFill>
              <a:srgbClr val="CBCBCB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8" name="Google Shape;348;p22"/>
            <p:cNvSpPr/>
            <p:nvPr/>
          </p:nvSpPr>
          <p:spPr>
            <a:xfrm>
              <a:off x="3445367" y="3137655"/>
              <a:ext cx="111760" cy="109741"/>
            </a:xfrm>
            <a:custGeom>
              <a:rect b="b" l="l" r="r" t="t"/>
              <a:pathLst>
                <a:path extrusionOk="0" h="163" w="166">
                  <a:moveTo>
                    <a:pt x="10" y="163"/>
                  </a:moveTo>
                  <a:lnTo>
                    <a:pt x="0" y="156"/>
                  </a:lnTo>
                  <a:lnTo>
                    <a:pt x="159" y="0"/>
                  </a:lnTo>
                  <a:lnTo>
                    <a:pt x="166" y="7"/>
                  </a:lnTo>
                  <a:lnTo>
                    <a:pt x="10" y="163"/>
                  </a:lnTo>
                  <a:close/>
                </a:path>
              </a:pathLst>
            </a:custGeom>
            <a:solidFill>
              <a:srgbClr val="CBCBCB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9" name="Google Shape;349;p22"/>
            <p:cNvSpPr/>
            <p:nvPr/>
          </p:nvSpPr>
          <p:spPr>
            <a:xfrm>
              <a:off x="3461525" y="3151794"/>
              <a:ext cx="111760" cy="111760"/>
            </a:xfrm>
            <a:custGeom>
              <a:rect b="b" l="l" r="r" t="t"/>
              <a:pathLst>
                <a:path extrusionOk="0" h="166" w="166">
                  <a:moveTo>
                    <a:pt x="7" y="166"/>
                  </a:moveTo>
                  <a:lnTo>
                    <a:pt x="0" y="156"/>
                  </a:lnTo>
                  <a:lnTo>
                    <a:pt x="156" y="0"/>
                  </a:lnTo>
                  <a:lnTo>
                    <a:pt x="166" y="7"/>
                  </a:lnTo>
                  <a:lnTo>
                    <a:pt x="7" y="166"/>
                  </a:lnTo>
                  <a:close/>
                </a:path>
              </a:pathLst>
            </a:custGeom>
            <a:solidFill>
              <a:srgbClr val="CBCBCB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" name="Google Shape;350;p22"/>
            <p:cNvSpPr/>
            <p:nvPr/>
          </p:nvSpPr>
          <p:spPr>
            <a:xfrm>
              <a:off x="3475663" y="3165932"/>
              <a:ext cx="111760" cy="111760"/>
            </a:xfrm>
            <a:custGeom>
              <a:rect b="b" l="l" r="r" t="t"/>
              <a:pathLst>
                <a:path extrusionOk="0" h="166" w="166">
                  <a:moveTo>
                    <a:pt x="10" y="166"/>
                  </a:moveTo>
                  <a:lnTo>
                    <a:pt x="0" y="159"/>
                  </a:lnTo>
                  <a:lnTo>
                    <a:pt x="159" y="0"/>
                  </a:lnTo>
                  <a:lnTo>
                    <a:pt x="166" y="10"/>
                  </a:lnTo>
                  <a:lnTo>
                    <a:pt x="10" y="166"/>
                  </a:lnTo>
                  <a:close/>
                </a:path>
              </a:pathLst>
            </a:custGeom>
            <a:solidFill>
              <a:srgbClr val="CBCBCB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" name="Google Shape;351;p22"/>
            <p:cNvSpPr/>
            <p:nvPr/>
          </p:nvSpPr>
          <p:spPr>
            <a:xfrm>
              <a:off x="3491822" y="3182090"/>
              <a:ext cx="109741" cy="111760"/>
            </a:xfrm>
            <a:custGeom>
              <a:rect b="b" l="l" r="r" t="t"/>
              <a:pathLst>
                <a:path extrusionOk="0" h="166" w="163">
                  <a:moveTo>
                    <a:pt x="7" y="166"/>
                  </a:moveTo>
                  <a:lnTo>
                    <a:pt x="0" y="156"/>
                  </a:lnTo>
                  <a:lnTo>
                    <a:pt x="156" y="0"/>
                  </a:lnTo>
                  <a:lnTo>
                    <a:pt x="163" y="7"/>
                  </a:lnTo>
                  <a:lnTo>
                    <a:pt x="7" y="166"/>
                  </a:lnTo>
                  <a:close/>
                </a:path>
              </a:pathLst>
            </a:custGeom>
            <a:solidFill>
              <a:srgbClr val="CBCBCB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" name="Google Shape;352;p22"/>
            <p:cNvSpPr/>
            <p:nvPr/>
          </p:nvSpPr>
          <p:spPr>
            <a:xfrm>
              <a:off x="3505960" y="3196228"/>
              <a:ext cx="111760" cy="111760"/>
            </a:xfrm>
            <a:custGeom>
              <a:rect b="b" l="l" r="r" t="t"/>
              <a:pathLst>
                <a:path extrusionOk="0" h="166" w="166">
                  <a:moveTo>
                    <a:pt x="7" y="166"/>
                  </a:moveTo>
                  <a:lnTo>
                    <a:pt x="0" y="159"/>
                  </a:lnTo>
                  <a:lnTo>
                    <a:pt x="156" y="0"/>
                  </a:lnTo>
                  <a:lnTo>
                    <a:pt x="166" y="10"/>
                  </a:lnTo>
                  <a:lnTo>
                    <a:pt x="7" y="166"/>
                  </a:lnTo>
                  <a:close/>
                </a:path>
              </a:pathLst>
            </a:custGeom>
            <a:solidFill>
              <a:srgbClr val="CBCBCB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p22"/>
            <p:cNvSpPr/>
            <p:nvPr/>
          </p:nvSpPr>
          <p:spPr>
            <a:xfrm>
              <a:off x="3520098" y="3212387"/>
              <a:ext cx="111760" cy="109741"/>
            </a:xfrm>
            <a:custGeom>
              <a:rect b="b" l="l" r="r" t="t"/>
              <a:pathLst>
                <a:path extrusionOk="0" h="163" w="166">
                  <a:moveTo>
                    <a:pt x="10" y="163"/>
                  </a:moveTo>
                  <a:lnTo>
                    <a:pt x="0" y="156"/>
                  </a:lnTo>
                  <a:lnTo>
                    <a:pt x="159" y="0"/>
                  </a:lnTo>
                  <a:lnTo>
                    <a:pt x="166" y="7"/>
                  </a:lnTo>
                  <a:lnTo>
                    <a:pt x="10" y="163"/>
                  </a:lnTo>
                  <a:close/>
                </a:path>
              </a:pathLst>
            </a:custGeom>
            <a:solidFill>
              <a:srgbClr val="CBCBCB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" name="Google Shape;354;p22"/>
            <p:cNvSpPr/>
            <p:nvPr/>
          </p:nvSpPr>
          <p:spPr>
            <a:xfrm>
              <a:off x="3536256" y="3226525"/>
              <a:ext cx="111760" cy="111760"/>
            </a:xfrm>
            <a:custGeom>
              <a:rect b="b" l="l" r="r" t="t"/>
              <a:pathLst>
                <a:path extrusionOk="0" h="166" w="166">
                  <a:moveTo>
                    <a:pt x="7" y="166"/>
                  </a:moveTo>
                  <a:lnTo>
                    <a:pt x="0" y="159"/>
                  </a:lnTo>
                  <a:lnTo>
                    <a:pt x="156" y="0"/>
                  </a:lnTo>
                  <a:lnTo>
                    <a:pt x="166" y="10"/>
                  </a:lnTo>
                  <a:lnTo>
                    <a:pt x="7" y="166"/>
                  </a:lnTo>
                  <a:close/>
                </a:path>
              </a:pathLst>
            </a:custGeom>
            <a:solidFill>
              <a:srgbClr val="CBCBCB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" name="Google Shape;355;p22"/>
            <p:cNvSpPr/>
            <p:nvPr/>
          </p:nvSpPr>
          <p:spPr>
            <a:xfrm>
              <a:off x="3550395" y="3242683"/>
              <a:ext cx="111760" cy="109741"/>
            </a:xfrm>
            <a:custGeom>
              <a:rect b="b" l="l" r="r" t="t"/>
              <a:pathLst>
                <a:path extrusionOk="0" h="163" w="166">
                  <a:moveTo>
                    <a:pt x="10" y="163"/>
                  </a:moveTo>
                  <a:lnTo>
                    <a:pt x="0" y="156"/>
                  </a:lnTo>
                  <a:lnTo>
                    <a:pt x="159" y="0"/>
                  </a:lnTo>
                  <a:lnTo>
                    <a:pt x="166" y="7"/>
                  </a:lnTo>
                  <a:lnTo>
                    <a:pt x="10" y="163"/>
                  </a:lnTo>
                  <a:close/>
                </a:path>
              </a:pathLst>
            </a:custGeom>
            <a:solidFill>
              <a:srgbClr val="CBCBCB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6" name="Google Shape;356;p22"/>
            <p:cNvSpPr/>
            <p:nvPr/>
          </p:nvSpPr>
          <p:spPr>
            <a:xfrm>
              <a:off x="3566553" y="3256821"/>
              <a:ext cx="111760" cy="111760"/>
            </a:xfrm>
            <a:custGeom>
              <a:rect b="b" l="l" r="r" t="t"/>
              <a:pathLst>
                <a:path extrusionOk="0" h="166" w="166">
                  <a:moveTo>
                    <a:pt x="7" y="166"/>
                  </a:moveTo>
                  <a:lnTo>
                    <a:pt x="0" y="156"/>
                  </a:lnTo>
                  <a:lnTo>
                    <a:pt x="156" y="0"/>
                  </a:lnTo>
                  <a:lnTo>
                    <a:pt x="166" y="7"/>
                  </a:lnTo>
                  <a:lnTo>
                    <a:pt x="7" y="166"/>
                  </a:lnTo>
                  <a:close/>
                </a:path>
              </a:pathLst>
            </a:custGeom>
            <a:solidFill>
              <a:srgbClr val="CBCBCB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7" name="Google Shape;357;p22"/>
            <p:cNvSpPr/>
            <p:nvPr/>
          </p:nvSpPr>
          <p:spPr>
            <a:xfrm>
              <a:off x="3580691" y="3271633"/>
              <a:ext cx="111760" cy="111087"/>
            </a:xfrm>
            <a:custGeom>
              <a:rect b="b" l="l" r="r" t="t"/>
              <a:pathLst>
                <a:path extrusionOk="0" h="165" w="166">
                  <a:moveTo>
                    <a:pt x="10" y="165"/>
                  </a:moveTo>
                  <a:lnTo>
                    <a:pt x="0" y="158"/>
                  </a:lnTo>
                  <a:lnTo>
                    <a:pt x="159" y="0"/>
                  </a:lnTo>
                  <a:lnTo>
                    <a:pt x="166" y="9"/>
                  </a:lnTo>
                  <a:lnTo>
                    <a:pt x="10" y="165"/>
                  </a:lnTo>
                  <a:close/>
                </a:path>
              </a:pathLst>
            </a:custGeom>
            <a:solidFill>
              <a:srgbClr val="CBCBCB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" name="Google Shape;358;p22"/>
            <p:cNvSpPr/>
            <p:nvPr/>
          </p:nvSpPr>
          <p:spPr>
            <a:xfrm>
              <a:off x="3596849" y="3287118"/>
              <a:ext cx="109741" cy="111760"/>
            </a:xfrm>
            <a:custGeom>
              <a:rect b="b" l="l" r="r" t="t"/>
              <a:pathLst>
                <a:path extrusionOk="0" h="166" w="163">
                  <a:moveTo>
                    <a:pt x="7" y="166"/>
                  </a:moveTo>
                  <a:lnTo>
                    <a:pt x="0" y="156"/>
                  </a:lnTo>
                  <a:lnTo>
                    <a:pt x="156" y="0"/>
                  </a:lnTo>
                  <a:lnTo>
                    <a:pt x="163" y="7"/>
                  </a:lnTo>
                  <a:lnTo>
                    <a:pt x="7" y="166"/>
                  </a:lnTo>
                  <a:close/>
                </a:path>
              </a:pathLst>
            </a:custGeom>
            <a:solidFill>
              <a:srgbClr val="CBCBCB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" name="Google Shape;359;p22"/>
            <p:cNvSpPr/>
            <p:nvPr/>
          </p:nvSpPr>
          <p:spPr>
            <a:xfrm>
              <a:off x="3426516" y="2059774"/>
              <a:ext cx="1312174" cy="1313521"/>
            </a:xfrm>
            <a:custGeom>
              <a:rect b="b" l="l" r="r" t="t"/>
              <a:pathLst>
                <a:path extrusionOk="0" h="825" w="824">
                  <a:moveTo>
                    <a:pt x="141" y="825"/>
                  </a:moveTo>
                  <a:cubicBezTo>
                    <a:pt x="237" y="778"/>
                    <a:pt x="361" y="685"/>
                    <a:pt x="482" y="564"/>
                  </a:cubicBezTo>
                  <a:cubicBezTo>
                    <a:pt x="698" y="348"/>
                    <a:pt x="824" y="123"/>
                    <a:pt x="763" y="61"/>
                  </a:cubicBezTo>
                  <a:cubicBezTo>
                    <a:pt x="702" y="0"/>
                    <a:pt x="477" y="126"/>
                    <a:pt x="261" y="343"/>
                  </a:cubicBezTo>
                  <a:cubicBezTo>
                    <a:pt x="140" y="464"/>
                    <a:pt x="47" y="587"/>
                    <a:pt x="0" y="683"/>
                  </a:cubicBezTo>
                  <a:cubicBezTo>
                    <a:pt x="141" y="825"/>
                    <a:pt x="141" y="825"/>
                    <a:pt x="141" y="825"/>
                  </a:cubicBezTo>
                </a:path>
              </a:pathLst>
            </a:custGeom>
            <a:solidFill>
              <a:srgbClr val="D5DBE5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" name="Google Shape;360;p22"/>
            <p:cNvSpPr/>
            <p:nvPr/>
          </p:nvSpPr>
          <p:spPr>
            <a:xfrm>
              <a:off x="3549048" y="2779484"/>
              <a:ext cx="469932" cy="471279"/>
            </a:xfrm>
            <a:custGeom>
              <a:rect b="b" l="l" r="r" t="t"/>
              <a:pathLst>
                <a:path extrusionOk="0" h="296" w="295">
                  <a:moveTo>
                    <a:pt x="205" y="285"/>
                  </a:moveTo>
                  <a:cubicBezTo>
                    <a:pt x="235" y="263"/>
                    <a:pt x="265" y="240"/>
                    <a:pt x="295" y="213"/>
                  </a:cubicBezTo>
                  <a:cubicBezTo>
                    <a:pt x="295" y="213"/>
                    <a:pt x="281" y="225"/>
                    <a:pt x="176" y="120"/>
                  </a:cubicBezTo>
                  <a:cubicBezTo>
                    <a:pt x="71" y="15"/>
                    <a:pt x="82" y="0"/>
                    <a:pt x="82" y="0"/>
                  </a:cubicBezTo>
                  <a:cubicBezTo>
                    <a:pt x="56" y="31"/>
                    <a:pt x="32" y="61"/>
                    <a:pt x="11" y="90"/>
                  </a:cubicBezTo>
                  <a:cubicBezTo>
                    <a:pt x="11" y="90"/>
                    <a:pt x="0" y="105"/>
                    <a:pt x="95" y="201"/>
                  </a:cubicBezTo>
                  <a:cubicBezTo>
                    <a:pt x="190" y="296"/>
                    <a:pt x="205" y="285"/>
                    <a:pt x="205" y="28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p22"/>
            <p:cNvSpPr/>
            <p:nvPr/>
          </p:nvSpPr>
          <p:spPr>
            <a:xfrm>
              <a:off x="4179888" y="2092763"/>
              <a:ext cx="526485" cy="527159"/>
            </a:xfrm>
            <a:custGeom>
              <a:rect b="b" l="l" r="r" t="t"/>
              <a:pathLst>
                <a:path extrusionOk="0" h="331" w="331">
                  <a:moveTo>
                    <a:pt x="191" y="331"/>
                  </a:moveTo>
                  <a:cubicBezTo>
                    <a:pt x="288" y="195"/>
                    <a:pt x="331" y="81"/>
                    <a:pt x="290" y="40"/>
                  </a:cubicBezTo>
                  <a:cubicBezTo>
                    <a:pt x="249" y="0"/>
                    <a:pt x="135" y="42"/>
                    <a:pt x="0" y="140"/>
                  </a:cubicBezTo>
                  <a:cubicBezTo>
                    <a:pt x="0" y="140"/>
                    <a:pt x="20" y="202"/>
                    <a:pt x="75" y="256"/>
                  </a:cubicBezTo>
                  <a:cubicBezTo>
                    <a:pt x="129" y="310"/>
                    <a:pt x="191" y="331"/>
                    <a:pt x="191" y="33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2" name="Google Shape;362;p22"/>
            <p:cNvSpPr/>
            <p:nvPr/>
          </p:nvSpPr>
          <p:spPr>
            <a:xfrm>
              <a:off x="4009555" y="2486618"/>
              <a:ext cx="302292" cy="303638"/>
            </a:xfrm>
            <a:custGeom>
              <a:rect b="b" l="l" r="r" t="t"/>
              <a:pathLst>
                <a:path extrusionOk="0" h="191" w="190">
                  <a:moveTo>
                    <a:pt x="156" y="157"/>
                  </a:moveTo>
                  <a:cubicBezTo>
                    <a:pt x="122" y="191"/>
                    <a:pt x="68" y="191"/>
                    <a:pt x="34" y="157"/>
                  </a:cubicBezTo>
                  <a:cubicBezTo>
                    <a:pt x="0" y="123"/>
                    <a:pt x="0" y="68"/>
                    <a:pt x="34" y="34"/>
                  </a:cubicBezTo>
                  <a:cubicBezTo>
                    <a:pt x="68" y="0"/>
                    <a:pt x="122" y="0"/>
                    <a:pt x="156" y="34"/>
                  </a:cubicBezTo>
                  <a:cubicBezTo>
                    <a:pt x="190" y="68"/>
                    <a:pt x="190" y="123"/>
                    <a:pt x="156" y="15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p22"/>
            <p:cNvSpPr/>
            <p:nvPr/>
          </p:nvSpPr>
          <p:spPr>
            <a:xfrm>
              <a:off x="4036485" y="2513548"/>
              <a:ext cx="248431" cy="249778"/>
            </a:xfrm>
            <a:custGeom>
              <a:rect b="b" l="l" r="r" t="t"/>
              <a:pathLst>
                <a:path extrusionOk="0" h="157" w="156">
                  <a:moveTo>
                    <a:pt x="107" y="141"/>
                  </a:moveTo>
                  <a:cubicBezTo>
                    <a:pt x="73" y="157"/>
                    <a:pt x="32" y="142"/>
                    <a:pt x="16" y="108"/>
                  </a:cubicBezTo>
                  <a:cubicBezTo>
                    <a:pt x="0" y="73"/>
                    <a:pt x="15" y="33"/>
                    <a:pt x="49" y="17"/>
                  </a:cubicBezTo>
                  <a:cubicBezTo>
                    <a:pt x="83" y="0"/>
                    <a:pt x="124" y="15"/>
                    <a:pt x="140" y="50"/>
                  </a:cubicBezTo>
                  <a:cubicBezTo>
                    <a:pt x="156" y="84"/>
                    <a:pt x="141" y="125"/>
                    <a:pt x="107" y="141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p22"/>
            <p:cNvSpPr/>
            <p:nvPr/>
          </p:nvSpPr>
          <p:spPr>
            <a:xfrm>
              <a:off x="4238461" y="2540478"/>
              <a:ext cx="18851" cy="18851"/>
            </a:xfrm>
            <a:custGeom>
              <a:rect b="b" l="l" r="r" t="t"/>
              <a:pathLst>
                <a:path extrusionOk="0" h="12" w="12">
                  <a:moveTo>
                    <a:pt x="10" y="10"/>
                  </a:moveTo>
                  <a:cubicBezTo>
                    <a:pt x="8" y="12"/>
                    <a:pt x="4" y="12"/>
                    <a:pt x="2" y="10"/>
                  </a:cubicBezTo>
                  <a:cubicBezTo>
                    <a:pt x="0" y="8"/>
                    <a:pt x="0" y="5"/>
                    <a:pt x="2" y="3"/>
                  </a:cubicBezTo>
                  <a:cubicBezTo>
                    <a:pt x="4" y="0"/>
                    <a:pt x="8" y="0"/>
                    <a:pt x="10" y="3"/>
                  </a:cubicBezTo>
                  <a:cubicBezTo>
                    <a:pt x="12" y="5"/>
                    <a:pt x="12" y="8"/>
                    <a:pt x="10" y="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5" name="Google Shape;365;p22"/>
            <p:cNvSpPr/>
            <p:nvPr/>
          </p:nvSpPr>
          <p:spPr>
            <a:xfrm>
              <a:off x="4182581" y="2508835"/>
              <a:ext cx="19524" cy="18851"/>
            </a:xfrm>
            <a:custGeom>
              <a:rect b="b" l="l" r="r" t="t"/>
              <a:pathLst>
                <a:path extrusionOk="0" h="12" w="12">
                  <a:moveTo>
                    <a:pt x="12" y="8"/>
                  </a:moveTo>
                  <a:cubicBezTo>
                    <a:pt x="11" y="11"/>
                    <a:pt x="8" y="12"/>
                    <a:pt x="5" y="12"/>
                  </a:cubicBezTo>
                  <a:cubicBezTo>
                    <a:pt x="2" y="11"/>
                    <a:pt x="0" y="8"/>
                    <a:pt x="1" y="5"/>
                  </a:cubicBezTo>
                  <a:cubicBezTo>
                    <a:pt x="2" y="2"/>
                    <a:pt x="5" y="0"/>
                    <a:pt x="8" y="1"/>
                  </a:cubicBezTo>
                  <a:cubicBezTo>
                    <a:pt x="11" y="2"/>
                    <a:pt x="12" y="5"/>
                    <a:pt x="12" y="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6" name="Google Shape;366;p22"/>
            <p:cNvSpPr/>
            <p:nvPr/>
          </p:nvSpPr>
          <p:spPr>
            <a:xfrm>
              <a:off x="4119295" y="2508835"/>
              <a:ext cx="18851" cy="18851"/>
            </a:xfrm>
            <a:custGeom>
              <a:rect b="b" l="l" r="r" t="t"/>
              <a:pathLst>
                <a:path extrusionOk="0" h="12" w="12">
                  <a:moveTo>
                    <a:pt x="11" y="5"/>
                  </a:moveTo>
                  <a:cubicBezTo>
                    <a:pt x="12" y="8"/>
                    <a:pt x="10" y="11"/>
                    <a:pt x="7" y="12"/>
                  </a:cubicBezTo>
                  <a:cubicBezTo>
                    <a:pt x="4" y="12"/>
                    <a:pt x="1" y="11"/>
                    <a:pt x="0" y="8"/>
                  </a:cubicBezTo>
                  <a:cubicBezTo>
                    <a:pt x="0" y="5"/>
                    <a:pt x="1" y="2"/>
                    <a:pt x="4" y="1"/>
                  </a:cubicBezTo>
                  <a:cubicBezTo>
                    <a:pt x="7" y="0"/>
                    <a:pt x="10" y="2"/>
                    <a:pt x="11" y="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7" name="Google Shape;367;p22"/>
            <p:cNvSpPr/>
            <p:nvPr/>
          </p:nvSpPr>
          <p:spPr>
            <a:xfrm>
              <a:off x="4063415" y="2540478"/>
              <a:ext cx="18851" cy="18851"/>
            </a:xfrm>
            <a:custGeom>
              <a:rect b="b" l="l" r="r" t="t"/>
              <a:pathLst>
                <a:path extrusionOk="0" h="12" w="12">
                  <a:moveTo>
                    <a:pt x="10" y="3"/>
                  </a:moveTo>
                  <a:cubicBezTo>
                    <a:pt x="12" y="5"/>
                    <a:pt x="12" y="8"/>
                    <a:pt x="10" y="10"/>
                  </a:cubicBezTo>
                  <a:cubicBezTo>
                    <a:pt x="8" y="12"/>
                    <a:pt x="4" y="12"/>
                    <a:pt x="2" y="10"/>
                  </a:cubicBezTo>
                  <a:cubicBezTo>
                    <a:pt x="0" y="8"/>
                    <a:pt x="0" y="5"/>
                    <a:pt x="2" y="3"/>
                  </a:cubicBezTo>
                  <a:cubicBezTo>
                    <a:pt x="4" y="0"/>
                    <a:pt x="8" y="0"/>
                    <a:pt x="10" y="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8" name="Google Shape;368;p22"/>
            <p:cNvSpPr/>
            <p:nvPr/>
          </p:nvSpPr>
          <p:spPr>
            <a:xfrm>
              <a:off x="4029752" y="2596358"/>
              <a:ext cx="20871" cy="20198"/>
            </a:xfrm>
            <a:custGeom>
              <a:rect b="b" l="l" r="r" t="t"/>
              <a:pathLst>
                <a:path extrusionOk="0" h="13" w="13">
                  <a:moveTo>
                    <a:pt x="8" y="1"/>
                  </a:moveTo>
                  <a:cubicBezTo>
                    <a:pt x="11" y="2"/>
                    <a:pt x="13" y="5"/>
                    <a:pt x="12" y="8"/>
                  </a:cubicBezTo>
                  <a:cubicBezTo>
                    <a:pt x="11" y="11"/>
                    <a:pt x="8" y="13"/>
                    <a:pt x="5" y="12"/>
                  </a:cubicBezTo>
                  <a:cubicBezTo>
                    <a:pt x="2" y="11"/>
                    <a:pt x="0" y="8"/>
                    <a:pt x="1" y="5"/>
                  </a:cubicBezTo>
                  <a:cubicBezTo>
                    <a:pt x="2" y="2"/>
                    <a:pt x="5" y="0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9" name="Google Shape;369;p22"/>
            <p:cNvSpPr/>
            <p:nvPr/>
          </p:nvSpPr>
          <p:spPr>
            <a:xfrm>
              <a:off x="4029752" y="2661664"/>
              <a:ext cx="20871" cy="18851"/>
            </a:xfrm>
            <a:custGeom>
              <a:rect b="b" l="l" r="r" t="t"/>
              <a:pathLst>
                <a:path extrusionOk="0" h="12" w="13">
                  <a:moveTo>
                    <a:pt x="5" y="1"/>
                  </a:moveTo>
                  <a:cubicBezTo>
                    <a:pt x="8" y="0"/>
                    <a:pt x="11" y="2"/>
                    <a:pt x="12" y="4"/>
                  </a:cubicBezTo>
                  <a:cubicBezTo>
                    <a:pt x="13" y="7"/>
                    <a:pt x="11" y="10"/>
                    <a:pt x="8" y="11"/>
                  </a:cubicBezTo>
                  <a:cubicBezTo>
                    <a:pt x="5" y="12"/>
                    <a:pt x="2" y="10"/>
                    <a:pt x="1" y="7"/>
                  </a:cubicBezTo>
                  <a:cubicBezTo>
                    <a:pt x="0" y="4"/>
                    <a:pt x="2" y="1"/>
                    <a:pt x="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" name="Google Shape;370;p22"/>
            <p:cNvSpPr/>
            <p:nvPr/>
          </p:nvSpPr>
          <p:spPr>
            <a:xfrm>
              <a:off x="4063415" y="2716871"/>
              <a:ext cx="18851" cy="19524"/>
            </a:xfrm>
            <a:custGeom>
              <a:rect b="b" l="l" r="r" t="t"/>
              <a:pathLst>
                <a:path extrusionOk="0" h="12" w="12">
                  <a:moveTo>
                    <a:pt x="2" y="2"/>
                  </a:moveTo>
                  <a:cubicBezTo>
                    <a:pt x="4" y="0"/>
                    <a:pt x="8" y="0"/>
                    <a:pt x="10" y="2"/>
                  </a:cubicBezTo>
                  <a:cubicBezTo>
                    <a:pt x="12" y="4"/>
                    <a:pt x="12" y="8"/>
                    <a:pt x="10" y="10"/>
                  </a:cubicBezTo>
                  <a:cubicBezTo>
                    <a:pt x="8" y="12"/>
                    <a:pt x="4" y="12"/>
                    <a:pt x="2" y="10"/>
                  </a:cubicBezTo>
                  <a:cubicBezTo>
                    <a:pt x="0" y="8"/>
                    <a:pt x="0" y="4"/>
                    <a:pt x="2" y="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" name="Google Shape;371;p22"/>
            <p:cNvSpPr/>
            <p:nvPr/>
          </p:nvSpPr>
          <p:spPr>
            <a:xfrm>
              <a:off x="4119295" y="2749187"/>
              <a:ext cx="18851" cy="18851"/>
            </a:xfrm>
            <a:custGeom>
              <a:rect b="b" l="l" r="r" t="t"/>
              <a:pathLst>
                <a:path extrusionOk="0" h="12" w="12">
                  <a:moveTo>
                    <a:pt x="0" y="5"/>
                  </a:moveTo>
                  <a:cubicBezTo>
                    <a:pt x="1" y="2"/>
                    <a:pt x="4" y="0"/>
                    <a:pt x="7" y="1"/>
                  </a:cubicBezTo>
                  <a:cubicBezTo>
                    <a:pt x="10" y="2"/>
                    <a:pt x="12" y="5"/>
                    <a:pt x="11" y="8"/>
                  </a:cubicBezTo>
                  <a:cubicBezTo>
                    <a:pt x="10" y="10"/>
                    <a:pt x="7" y="12"/>
                    <a:pt x="4" y="11"/>
                  </a:cubicBezTo>
                  <a:cubicBezTo>
                    <a:pt x="1" y="11"/>
                    <a:pt x="0" y="8"/>
                    <a:pt x="0" y="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" name="Google Shape;372;p22"/>
            <p:cNvSpPr/>
            <p:nvPr/>
          </p:nvSpPr>
          <p:spPr>
            <a:xfrm>
              <a:off x="4182581" y="2749187"/>
              <a:ext cx="19524" cy="18851"/>
            </a:xfrm>
            <a:custGeom>
              <a:rect b="b" l="l" r="r" t="t"/>
              <a:pathLst>
                <a:path extrusionOk="0" h="12" w="12">
                  <a:moveTo>
                    <a:pt x="1" y="8"/>
                  </a:moveTo>
                  <a:cubicBezTo>
                    <a:pt x="0" y="5"/>
                    <a:pt x="2" y="2"/>
                    <a:pt x="5" y="1"/>
                  </a:cubicBezTo>
                  <a:cubicBezTo>
                    <a:pt x="8" y="0"/>
                    <a:pt x="11" y="2"/>
                    <a:pt x="12" y="5"/>
                  </a:cubicBezTo>
                  <a:cubicBezTo>
                    <a:pt x="12" y="8"/>
                    <a:pt x="11" y="11"/>
                    <a:pt x="8" y="11"/>
                  </a:cubicBezTo>
                  <a:cubicBezTo>
                    <a:pt x="5" y="12"/>
                    <a:pt x="2" y="10"/>
                    <a:pt x="1" y="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3" name="Google Shape;373;p22"/>
            <p:cNvSpPr/>
            <p:nvPr/>
          </p:nvSpPr>
          <p:spPr>
            <a:xfrm>
              <a:off x="4238461" y="2716871"/>
              <a:ext cx="18851" cy="19524"/>
            </a:xfrm>
            <a:custGeom>
              <a:rect b="b" l="l" r="r" t="t"/>
              <a:pathLst>
                <a:path extrusionOk="0" h="12" w="12">
                  <a:moveTo>
                    <a:pt x="2" y="10"/>
                  </a:moveTo>
                  <a:cubicBezTo>
                    <a:pt x="0" y="8"/>
                    <a:pt x="0" y="4"/>
                    <a:pt x="2" y="2"/>
                  </a:cubicBezTo>
                  <a:cubicBezTo>
                    <a:pt x="4" y="0"/>
                    <a:pt x="8" y="0"/>
                    <a:pt x="10" y="2"/>
                  </a:cubicBezTo>
                  <a:cubicBezTo>
                    <a:pt x="12" y="4"/>
                    <a:pt x="12" y="8"/>
                    <a:pt x="10" y="10"/>
                  </a:cubicBezTo>
                  <a:cubicBezTo>
                    <a:pt x="8" y="12"/>
                    <a:pt x="4" y="12"/>
                    <a:pt x="2" y="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4" name="Google Shape;374;p22"/>
            <p:cNvSpPr/>
            <p:nvPr/>
          </p:nvSpPr>
          <p:spPr>
            <a:xfrm>
              <a:off x="4270104" y="2661664"/>
              <a:ext cx="20871" cy="18851"/>
            </a:xfrm>
            <a:custGeom>
              <a:rect b="b" l="l" r="r" t="t"/>
              <a:pathLst>
                <a:path extrusionOk="0" h="12" w="13">
                  <a:moveTo>
                    <a:pt x="5" y="11"/>
                  </a:moveTo>
                  <a:cubicBezTo>
                    <a:pt x="2" y="10"/>
                    <a:pt x="0" y="7"/>
                    <a:pt x="1" y="4"/>
                  </a:cubicBezTo>
                  <a:cubicBezTo>
                    <a:pt x="2" y="2"/>
                    <a:pt x="5" y="0"/>
                    <a:pt x="8" y="1"/>
                  </a:cubicBezTo>
                  <a:cubicBezTo>
                    <a:pt x="11" y="1"/>
                    <a:pt x="13" y="4"/>
                    <a:pt x="12" y="7"/>
                  </a:cubicBezTo>
                  <a:cubicBezTo>
                    <a:pt x="11" y="10"/>
                    <a:pt x="8" y="12"/>
                    <a:pt x="5" y="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5" name="Google Shape;375;p22"/>
            <p:cNvSpPr/>
            <p:nvPr/>
          </p:nvSpPr>
          <p:spPr>
            <a:xfrm>
              <a:off x="4270104" y="2596358"/>
              <a:ext cx="20871" cy="20198"/>
            </a:xfrm>
            <a:custGeom>
              <a:rect b="b" l="l" r="r" t="t"/>
              <a:pathLst>
                <a:path extrusionOk="0" h="13" w="13">
                  <a:moveTo>
                    <a:pt x="8" y="12"/>
                  </a:moveTo>
                  <a:cubicBezTo>
                    <a:pt x="5" y="13"/>
                    <a:pt x="2" y="11"/>
                    <a:pt x="1" y="8"/>
                  </a:cubicBezTo>
                  <a:cubicBezTo>
                    <a:pt x="0" y="5"/>
                    <a:pt x="2" y="2"/>
                    <a:pt x="5" y="1"/>
                  </a:cubicBezTo>
                  <a:cubicBezTo>
                    <a:pt x="8" y="0"/>
                    <a:pt x="11" y="2"/>
                    <a:pt x="12" y="5"/>
                  </a:cubicBezTo>
                  <a:cubicBezTo>
                    <a:pt x="13" y="8"/>
                    <a:pt x="11" y="11"/>
                    <a:pt x="8" y="1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6" name="Google Shape;376;p22"/>
            <p:cNvSpPr/>
            <p:nvPr/>
          </p:nvSpPr>
          <p:spPr>
            <a:xfrm>
              <a:off x="3390160" y="2990886"/>
              <a:ext cx="418765" cy="418765"/>
            </a:xfrm>
            <a:custGeom>
              <a:rect b="b" l="l" r="r" t="t"/>
              <a:pathLst>
                <a:path extrusionOk="0" h="263" w="263">
                  <a:moveTo>
                    <a:pt x="144" y="144"/>
                  </a:moveTo>
                  <a:cubicBezTo>
                    <a:pt x="76" y="213"/>
                    <a:pt x="14" y="263"/>
                    <a:pt x="7" y="256"/>
                  </a:cubicBezTo>
                  <a:cubicBezTo>
                    <a:pt x="0" y="249"/>
                    <a:pt x="50" y="187"/>
                    <a:pt x="118" y="118"/>
                  </a:cubicBezTo>
                  <a:cubicBezTo>
                    <a:pt x="187" y="49"/>
                    <a:pt x="249" y="0"/>
                    <a:pt x="256" y="7"/>
                  </a:cubicBezTo>
                  <a:cubicBezTo>
                    <a:pt x="263" y="14"/>
                    <a:pt x="213" y="76"/>
                    <a:pt x="144" y="144"/>
                  </a:cubicBezTo>
                  <a:close/>
                </a:path>
              </a:pathLst>
            </a:custGeom>
            <a:solidFill>
              <a:srgbClr val="2E75B5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7" name="Google Shape;377;p22"/>
            <p:cNvSpPr/>
            <p:nvPr/>
          </p:nvSpPr>
          <p:spPr>
            <a:xfrm>
              <a:off x="1429641" y="4756834"/>
              <a:ext cx="1514151" cy="475991"/>
            </a:xfrm>
            <a:custGeom>
              <a:rect b="b" l="l" r="r" t="t"/>
              <a:pathLst>
                <a:path extrusionOk="0" h="299" w="951">
                  <a:moveTo>
                    <a:pt x="921" y="299"/>
                  </a:moveTo>
                  <a:cubicBezTo>
                    <a:pt x="939" y="280"/>
                    <a:pt x="951" y="255"/>
                    <a:pt x="951" y="226"/>
                  </a:cubicBezTo>
                  <a:cubicBezTo>
                    <a:pt x="951" y="194"/>
                    <a:pt x="936" y="166"/>
                    <a:pt x="913" y="147"/>
                  </a:cubicBezTo>
                  <a:cubicBezTo>
                    <a:pt x="913" y="144"/>
                    <a:pt x="913" y="141"/>
                    <a:pt x="913" y="139"/>
                  </a:cubicBezTo>
                  <a:cubicBezTo>
                    <a:pt x="913" y="93"/>
                    <a:pt x="876" y="56"/>
                    <a:pt x="831" y="56"/>
                  </a:cubicBezTo>
                  <a:cubicBezTo>
                    <a:pt x="804" y="56"/>
                    <a:pt x="780" y="69"/>
                    <a:pt x="765" y="90"/>
                  </a:cubicBezTo>
                  <a:cubicBezTo>
                    <a:pt x="761" y="88"/>
                    <a:pt x="758" y="87"/>
                    <a:pt x="754" y="87"/>
                  </a:cubicBezTo>
                  <a:cubicBezTo>
                    <a:pt x="749" y="38"/>
                    <a:pt x="708" y="0"/>
                    <a:pt x="659" y="0"/>
                  </a:cubicBezTo>
                  <a:cubicBezTo>
                    <a:pt x="614" y="0"/>
                    <a:pt x="577" y="31"/>
                    <a:pt x="566" y="71"/>
                  </a:cubicBezTo>
                  <a:cubicBezTo>
                    <a:pt x="563" y="71"/>
                    <a:pt x="559" y="71"/>
                    <a:pt x="556" y="71"/>
                  </a:cubicBezTo>
                  <a:cubicBezTo>
                    <a:pt x="540" y="71"/>
                    <a:pt x="526" y="77"/>
                    <a:pt x="515" y="87"/>
                  </a:cubicBezTo>
                  <a:cubicBezTo>
                    <a:pt x="515" y="86"/>
                    <a:pt x="515" y="86"/>
                    <a:pt x="515" y="86"/>
                  </a:cubicBezTo>
                  <a:cubicBezTo>
                    <a:pt x="515" y="44"/>
                    <a:pt x="481" y="10"/>
                    <a:pt x="439" y="10"/>
                  </a:cubicBezTo>
                  <a:cubicBezTo>
                    <a:pt x="397" y="10"/>
                    <a:pt x="363" y="44"/>
                    <a:pt x="363" y="86"/>
                  </a:cubicBezTo>
                  <a:cubicBezTo>
                    <a:pt x="363" y="88"/>
                    <a:pt x="363" y="89"/>
                    <a:pt x="363" y="90"/>
                  </a:cubicBezTo>
                  <a:cubicBezTo>
                    <a:pt x="357" y="91"/>
                    <a:pt x="351" y="93"/>
                    <a:pt x="346" y="95"/>
                  </a:cubicBezTo>
                  <a:cubicBezTo>
                    <a:pt x="341" y="73"/>
                    <a:pt x="322" y="56"/>
                    <a:pt x="299" y="56"/>
                  </a:cubicBezTo>
                  <a:cubicBezTo>
                    <a:pt x="282" y="56"/>
                    <a:pt x="268" y="65"/>
                    <a:pt x="259" y="77"/>
                  </a:cubicBezTo>
                  <a:cubicBezTo>
                    <a:pt x="242" y="44"/>
                    <a:pt x="207" y="22"/>
                    <a:pt x="167" y="22"/>
                  </a:cubicBezTo>
                  <a:cubicBezTo>
                    <a:pt x="110" y="22"/>
                    <a:pt x="64" y="68"/>
                    <a:pt x="64" y="125"/>
                  </a:cubicBezTo>
                  <a:cubicBezTo>
                    <a:pt x="64" y="128"/>
                    <a:pt x="64" y="131"/>
                    <a:pt x="65" y="134"/>
                  </a:cubicBezTo>
                  <a:cubicBezTo>
                    <a:pt x="26" y="157"/>
                    <a:pt x="0" y="199"/>
                    <a:pt x="0" y="248"/>
                  </a:cubicBezTo>
                  <a:cubicBezTo>
                    <a:pt x="0" y="266"/>
                    <a:pt x="3" y="283"/>
                    <a:pt x="10" y="299"/>
                  </a:cubicBezTo>
                  <a:lnTo>
                    <a:pt x="921" y="299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78" name="Google Shape;378;p22"/>
          <p:cNvSpPr txBox="1"/>
          <p:nvPr/>
        </p:nvSpPr>
        <p:spPr>
          <a:xfrm>
            <a:off x="4278450" y="1571892"/>
            <a:ext cx="896592" cy="3680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Meeting</a:t>
            </a:r>
            <a:endParaRPr b="1" sz="16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22"/>
          <p:cNvSpPr/>
          <p:nvPr/>
        </p:nvSpPr>
        <p:spPr>
          <a:xfrm>
            <a:off x="4274948" y="1867593"/>
            <a:ext cx="3504314" cy="520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Is the color of gold, butter  and ripe lemons Is the color of gold, butter  and ripe lemons</a:t>
            </a:r>
            <a:endParaRPr sz="12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p22"/>
          <p:cNvSpPr/>
          <p:nvPr/>
        </p:nvSpPr>
        <p:spPr>
          <a:xfrm>
            <a:off x="4337560" y="2416582"/>
            <a:ext cx="515196" cy="515196"/>
          </a:xfrm>
          <a:prstGeom prst="donut">
            <a:avLst>
              <a:gd fmla="val 6804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75">
              <a:solidFill>
                <a:srgbClr val="A5A5A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1" name="Google Shape;381;p22"/>
          <p:cNvSpPr/>
          <p:nvPr/>
        </p:nvSpPr>
        <p:spPr>
          <a:xfrm>
            <a:off x="4483876" y="2556985"/>
            <a:ext cx="222562" cy="234390"/>
          </a:xfrm>
          <a:custGeom>
            <a:rect b="b" l="l" r="r" t="t"/>
            <a:pathLst>
              <a:path extrusionOk="0" h="101" w="96">
                <a:moveTo>
                  <a:pt x="20" y="86"/>
                </a:moveTo>
                <a:cubicBezTo>
                  <a:pt x="12" y="78"/>
                  <a:pt x="8" y="68"/>
                  <a:pt x="7" y="58"/>
                </a:cubicBezTo>
                <a:cubicBezTo>
                  <a:pt x="7" y="48"/>
                  <a:pt x="10" y="38"/>
                  <a:pt x="18" y="29"/>
                </a:cubicBezTo>
                <a:cubicBezTo>
                  <a:pt x="24" y="22"/>
                  <a:pt x="33" y="18"/>
                  <a:pt x="42" y="17"/>
                </a:cubicBezTo>
                <a:cubicBezTo>
                  <a:pt x="41" y="9"/>
                  <a:pt x="41" y="9"/>
                  <a:pt x="41" y="9"/>
                </a:cubicBezTo>
                <a:cubicBezTo>
                  <a:pt x="36" y="10"/>
                  <a:pt x="36" y="10"/>
                  <a:pt x="36" y="10"/>
                </a:cubicBezTo>
                <a:cubicBezTo>
                  <a:pt x="35" y="5"/>
                  <a:pt x="35" y="5"/>
                  <a:pt x="35" y="5"/>
                </a:cubicBezTo>
                <a:cubicBezTo>
                  <a:pt x="48" y="3"/>
                  <a:pt x="48" y="3"/>
                  <a:pt x="48" y="3"/>
                </a:cubicBezTo>
                <a:cubicBezTo>
                  <a:pt x="49" y="8"/>
                  <a:pt x="49" y="8"/>
                  <a:pt x="49" y="8"/>
                </a:cubicBezTo>
                <a:cubicBezTo>
                  <a:pt x="44" y="9"/>
                  <a:pt x="44" y="9"/>
                  <a:pt x="44" y="9"/>
                </a:cubicBezTo>
                <a:cubicBezTo>
                  <a:pt x="46" y="16"/>
                  <a:pt x="46" y="16"/>
                  <a:pt x="46" y="16"/>
                </a:cubicBezTo>
                <a:cubicBezTo>
                  <a:pt x="56" y="16"/>
                  <a:pt x="66" y="19"/>
                  <a:pt x="74" y="27"/>
                </a:cubicBezTo>
                <a:cubicBezTo>
                  <a:pt x="82" y="34"/>
                  <a:pt x="87" y="44"/>
                  <a:pt x="87" y="54"/>
                </a:cubicBezTo>
                <a:cubicBezTo>
                  <a:pt x="88" y="65"/>
                  <a:pt x="84" y="75"/>
                  <a:pt x="77" y="83"/>
                </a:cubicBezTo>
                <a:cubicBezTo>
                  <a:pt x="76" y="84"/>
                  <a:pt x="76" y="84"/>
                  <a:pt x="75" y="85"/>
                </a:cubicBezTo>
                <a:cubicBezTo>
                  <a:pt x="79" y="101"/>
                  <a:pt x="79" y="101"/>
                  <a:pt x="79" y="101"/>
                </a:cubicBezTo>
                <a:cubicBezTo>
                  <a:pt x="74" y="101"/>
                  <a:pt x="74" y="101"/>
                  <a:pt x="74" y="101"/>
                </a:cubicBezTo>
                <a:cubicBezTo>
                  <a:pt x="63" y="93"/>
                  <a:pt x="63" y="93"/>
                  <a:pt x="63" y="93"/>
                </a:cubicBezTo>
                <a:cubicBezTo>
                  <a:pt x="59" y="95"/>
                  <a:pt x="54" y="96"/>
                  <a:pt x="49" y="96"/>
                </a:cubicBezTo>
                <a:cubicBezTo>
                  <a:pt x="44" y="96"/>
                  <a:pt x="38" y="95"/>
                  <a:pt x="32" y="93"/>
                </a:cubicBezTo>
                <a:cubicBezTo>
                  <a:pt x="22" y="101"/>
                  <a:pt x="22" y="101"/>
                  <a:pt x="22" y="101"/>
                </a:cubicBezTo>
                <a:cubicBezTo>
                  <a:pt x="17" y="101"/>
                  <a:pt x="17" y="101"/>
                  <a:pt x="17" y="101"/>
                </a:cubicBezTo>
                <a:cubicBezTo>
                  <a:pt x="21" y="86"/>
                  <a:pt x="21" y="86"/>
                  <a:pt x="21" y="86"/>
                </a:cubicBezTo>
                <a:cubicBezTo>
                  <a:pt x="20" y="86"/>
                  <a:pt x="20" y="86"/>
                  <a:pt x="20" y="86"/>
                </a:cubicBezTo>
                <a:close/>
                <a:moveTo>
                  <a:pt x="82" y="6"/>
                </a:moveTo>
                <a:cubicBezTo>
                  <a:pt x="74" y="3"/>
                  <a:pt x="66" y="5"/>
                  <a:pt x="60" y="11"/>
                </a:cubicBezTo>
                <a:cubicBezTo>
                  <a:pt x="92" y="31"/>
                  <a:pt x="92" y="31"/>
                  <a:pt x="92" y="31"/>
                </a:cubicBezTo>
                <a:cubicBezTo>
                  <a:pt x="96" y="24"/>
                  <a:pt x="94" y="15"/>
                  <a:pt x="88" y="9"/>
                </a:cubicBezTo>
                <a:cubicBezTo>
                  <a:pt x="92" y="3"/>
                  <a:pt x="92" y="3"/>
                  <a:pt x="92" y="3"/>
                </a:cubicBezTo>
                <a:cubicBezTo>
                  <a:pt x="86" y="0"/>
                  <a:pt x="86" y="0"/>
                  <a:pt x="86" y="0"/>
                </a:cubicBezTo>
                <a:cubicBezTo>
                  <a:pt x="82" y="6"/>
                  <a:pt x="82" y="6"/>
                  <a:pt x="82" y="6"/>
                </a:cubicBezTo>
                <a:close/>
                <a:moveTo>
                  <a:pt x="14" y="6"/>
                </a:moveTo>
                <a:cubicBezTo>
                  <a:pt x="10" y="0"/>
                  <a:pt x="10" y="0"/>
                  <a:pt x="10" y="0"/>
                </a:cubicBezTo>
                <a:cubicBezTo>
                  <a:pt x="4" y="3"/>
                  <a:pt x="4" y="3"/>
                  <a:pt x="4" y="3"/>
                </a:cubicBezTo>
                <a:cubicBezTo>
                  <a:pt x="8" y="9"/>
                  <a:pt x="8" y="9"/>
                  <a:pt x="8" y="9"/>
                </a:cubicBezTo>
                <a:cubicBezTo>
                  <a:pt x="2" y="15"/>
                  <a:pt x="0" y="24"/>
                  <a:pt x="4" y="31"/>
                </a:cubicBezTo>
                <a:cubicBezTo>
                  <a:pt x="36" y="11"/>
                  <a:pt x="36" y="11"/>
                  <a:pt x="36" y="11"/>
                </a:cubicBezTo>
                <a:cubicBezTo>
                  <a:pt x="30" y="5"/>
                  <a:pt x="21" y="3"/>
                  <a:pt x="14" y="6"/>
                </a:cubicBezTo>
                <a:close/>
                <a:moveTo>
                  <a:pt x="43" y="54"/>
                </a:moveTo>
                <a:cubicBezTo>
                  <a:pt x="42" y="55"/>
                  <a:pt x="42" y="55"/>
                  <a:pt x="42" y="56"/>
                </a:cubicBezTo>
                <a:cubicBezTo>
                  <a:pt x="35" y="57"/>
                  <a:pt x="28" y="58"/>
                  <a:pt x="22" y="61"/>
                </a:cubicBezTo>
                <a:cubicBezTo>
                  <a:pt x="22" y="62"/>
                  <a:pt x="22" y="63"/>
                  <a:pt x="22" y="64"/>
                </a:cubicBezTo>
                <a:cubicBezTo>
                  <a:pt x="29" y="63"/>
                  <a:pt x="37" y="62"/>
                  <a:pt x="43" y="59"/>
                </a:cubicBezTo>
                <a:cubicBezTo>
                  <a:pt x="44" y="60"/>
                  <a:pt x="45" y="61"/>
                  <a:pt x="46" y="61"/>
                </a:cubicBezTo>
                <a:cubicBezTo>
                  <a:pt x="49" y="62"/>
                  <a:pt x="53" y="61"/>
                  <a:pt x="54" y="58"/>
                </a:cubicBezTo>
                <a:cubicBezTo>
                  <a:pt x="55" y="55"/>
                  <a:pt x="53" y="51"/>
                  <a:pt x="50" y="50"/>
                </a:cubicBezTo>
                <a:cubicBezTo>
                  <a:pt x="50" y="50"/>
                  <a:pt x="49" y="50"/>
                  <a:pt x="49" y="50"/>
                </a:cubicBezTo>
                <a:cubicBezTo>
                  <a:pt x="47" y="46"/>
                  <a:pt x="44" y="41"/>
                  <a:pt x="41" y="37"/>
                </a:cubicBezTo>
                <a:cubicBezTo>
                  <a:pt x="40" y="38"/>
                  <a:pt x="39" y="39"/>
                  <a:pt x="38" y="39"/>
                </a:cubicBezTo>
                <a:cubicBezTo>
                  <a:pt x="39" y="44"/>
                  <a:pt x="41" y="48"/>
                  <a:pt x="44" y="52"/>
                </a:cubicBezTo>
                <a:cubicBezTo>
                  <a:pt x="43" y="52"/>
                  <a:pt x="43" y="53"/>
                  <a:pt x="43" y="54"/>
                </a:cubicBezTo>
                <a:close/>
                <a:moveTo>
                  <a:pt x="18" y="58"/>
                </a:moveTo>
                <a:cubicBezTo>
                  <a:pt x="19" y="65"/>
                  <a:pt x="22" y="72"/>
                  <a:pt x="28" y="78"/>
                </a:cubicBezTo>
                <a:cubicBezTo>
                  <a:pt x="34" y="83"/>
                  <a:pt x="41" y="86"/>
                  <a:pt x="49" y="85"/>
                </a:cubicBezTo>
                <a:cubicBezTo>
                  <a:pt x="56" y="85"/>
                  <a:pt x="63" y="82"/>
                  <a:pt x="69" y="76"/>
                </a:cubicBezTo>
                <a:cubicBezTo>
                  <a:pt x="74" y="70"/>
                  <a:pt x="77" y="62"/>
                  <a:pt x="76" y="55"/>
                </a:cubicBezTo>
                <a:cubicBezTo>
                  <a:pt x="76" y="47"/>
                  <a:pt x="73" y="40"/>
                  <a:pt x="67" y="35"/>
                </a:cubicBezTo>
                <a:cubicBezTo>
                  <a:pt x="61" y="29"/>
                  <a:pt x="53" y="27"/>
                  <a:pt x="46" y="27"/>
                </a:cubicBezTo>
                <a:cubicBezTo>
                  <a:pt x="38" y="28"/>
                  <a:pt x="31" y="31"/>
                  <a:pt x="26" y="37"/>
                </a:cubicBezTo>
                <a:cubicBezTo>
                  <a:pt x="20" y="43"/>
                  <a:pt x="18" y="50"/>
                  <a:pt x="18" y="5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75">
              <a:solidFill>
                <a:srgbClr val="A5A5A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2" name="Google Shape;382;p22"/>
          <p:cNvSpPr/>
          <p:nvPr/>
        </p:nvSpPr>
        <p:spPr>
          <a:xfrm>
            <a:off x="4463715" y="3641531"/>
            <a:ext cx="252666" cy="204284"/>
          </a:xfrm>
          <a:custGeom>
            <a:rect b="b" l="l" r="r" t="t"/>
            <a:pathLst>
              <a:path extrusionOk="0" h="88" w="109">
                <a:moveTo>
                  <a:pt x="80" y="88"/>
                </a:moveTo>
                <a:cubicBezTo>
                  <a:pt x="86" y="88"/>
                  <a:pt x="86" y="88"/>
                  <a:pt x="86" y="88"/>
                </a:cubicBezTo>
                <a:cubicBezTo>
                  <a:pt x="86" y="44"/>
                  <a:pt x="86" y="44"/>
                  <a:pt x="86" y="44"/>
                </a:cubicBezTo>
                <a:cubicBezTo>
                  <a:pt x="84" y="44"/>
                  <a:pt x="84" y="44"/>
                  <a:pt x="84" y="44"/>
                </a:cubicBezTo>
                <a:cubicBezTo>
                  <a:pt x="82" y="70"/>
                  <a:pt x="82" y="70"/>
                  <a:pt x="82" y="70"/>
                </a:cubicBezTo>
                <a:cubicBezTo>
                  <a:pt x="80" y="71"/>
                  <a:pt x="80" y="71"/>
                  <a:pt x="80" y="71"/>
                </a:cubicBezTo>
                <a:cubicBezTo>
                  <a:pt x="80" y="88"/>
                  <a:pt x="80" y="88"/>
                  <a:pt x="80" y="88"/>
                </a:cubicBezTo>
                <a:close/>
                <a:moveTo>
                  <a:pt x="109" y="0"/>
                </a:moveTo>
                <a:cubicBezTo>
                  <a:pt x="100" y="17"/>
                  <a:pt x="100" y="17"/>
                  <a:pt x="100" y="17"/>
                </a:cubicBezTo>
                <a:cubicBezTo>
                  <a:pt x="92" y="33"/>
                  <a:pt x="92" y="33"/>
                  <a:pt x="92" y="33"/>
                </a:cubicBezTo>
                <a:cubicBezTo>
                  <a:pt x="84" y="22"/>
                  <a:pt x="84" y="22"/>
                  <a:pt x="84" y="22"/>
                </a:cubicBezTo>
                <a:cubicBezTo>
                  <a:pt x="80" y="25"/>
                  <a:pt x="80" y="25"/>
                  <a:pt x="80" y="25"/>
                </a:cubicBezTo>
                <a:cubicBezTo>
                  <a:pt x="77" y="64"/>
                  <a:pt x="77" y="64"/>
                  <a:pt x="77" y="64"/>
                </a:cubicBezTo>
                <a:cubicBezTo>
                  <a:pt x="67" y="68"/>
                  <a:pt x="67" y="68"/>
                  <a:pt x="67" y="68"/>
                </a:cubicBezTo>
                <a:cubicBezTo>
                  <a:pt x="48" y="50"/>
                  <a:pt x="48" y="50"/>
                  <a:pt x="48" y="50"/>
                </a:cubicBezTo>
                <a:cubicBezTo>
                  <a:pt x="37" y="73"/>
                  <a:pt x="37" y="73"/>
                  <a:pt x="37" y="73"/>
                </a:cubicBezTo>
                <a:cubicBezTo>
                  <a:pt x="26" y="73"/>
                  <a:pt x="26" y="73"/>
                  <a:pt x="26" y="73"/>
                </a:cubicBezTo>
                <a:cubicBezTo>
                  <a:pt x="19" y="63"/>
                  <a:pt x="19" y="63"/>
                  <a:pt x="19" y="63"/>
                </a:cubicBezTo>
                <a:cubicBezTo>
                  <a:pt x="4" y="67"/>
                  <a:pt x="4" y="67"/>
                  <a:pt x="4" y="67"/>
                </a:cubicBezTo>
                <a:cubicBezTo>
                  <a:pt x="0" y="56"/>
                  <a:pt x="0" y="56"/>
                  <a:pt x="0" y="56"/>
                </a:cubicBezTo>
                <a:cubicBezTo>
                  <a:pt x="20" y="50"/>
                  <a:pt x="20" y="50"/>
                  <a:pt x="20" y="50"/>
                </a:cubicBezTo>
                <a:cubicBezTo>
                  <a:pt x="25" y="48"/>
                  <a:pt x="25" y="48"/>
                  <a:pt x="25" y="48"/>
                </a:cubicBezTo>
                <a:cubicBezTo>
                  <a:pt x="27" y="52"/>
                  <a:pt x="27" y="52"/>
                  <a:pt x="27" y="52"/>
                </a:cubicBezTo>
                <a:cubicBezTo>
                  <a:pt x="30" y="57"/>
                  <a:pt x="30" y="57"/>
                  <a:pt x="30" y="57"/>
                </a:cubicBezTo>
                <a:cubicBezTo>
                  <a:pt x="40" y="37"/>
                  <a:pt x="40" y="37"/>
                  <a:pt x="40" y="37"/>
                </a:cubicBezTo>
                <a:cubicBezTo>
                  <a:pt x="44" y="29"/>
                  <a:pt x="44" y="29"/>
                  <a:pt x="44" y="29"/>
                </a:cubicBezTo>
                <a:cubicBezTo>
                  <a:pt x="50" y="35"/>
                  <a:pt x="50" y="35"/>
                  <a:pt x="50" y="35"/>
                </a:cubicBezTo>
                <a:cubicBezTo>
                  <a:pt x="66" y="50"/>
                  <a:pt x="66" y="50"/>
                  <a:pt x="66" y="50"/>
                </a:cubicBezTo>
                <a:cubicBezTo>
                  <a:pt x="68" y="21"/>
                  <a:pt x="68" y="21"/>
                  <a:pt x="68" y="21"/>
                </a:cubicBezTo>
                <a:cubicBezTo>
                  <a:pt x="68" y="18"/>
                  <a:pt x="68" y="18"/>
                  <a:pt x="68" y="18"/>
                </a:cubicBezTo>
                <a:cubicBezTo>
                  <a:pt x="71" y="16"/>
                  <a:pt x="71" y="16"/>
                  <a:pt x="71" y="16"/>
                </a:cubicBezTo>
                <a:cubicBezTo>
                  <a:pt x="78" y="12"/>
                  <a:pt x="78" y="12"/>
                  <a:pt x="78" y="12"/>
                </a:cubicBezTo>
                <a:cubicBezTo>
                  <a:pt x="72" y="2"/>
                  <a:pt x="72" y="2"/>
                  <a:pt x="72" y="2"/>
                </a:cubicBezTo>
                <a:cubicBezTo>
                  <a:pt x="90" y="1"/>
                  <a:pt x="90" y="1"/>
                  <a:pt x="90" y="1"/>
                </a:cubicBezTo>
                <a:cubicBezTo>
                  <a:pt x="109" y="0"/>
                  <a:pt x="109" y="0"/>
                  <a:pt x="109" y="0"/>
                </a:cubicBezTo>
                <a:close/>
                <a:moveTo>
                  <a:pt x="22" y="88"/>
                </a:moveTo>
                <a:cubicBezTo>
                  <a:pt x="24" y="88"/>
                  <a:pt x="27" y="88"/>
                  <a:pt x="29" y="88"/>
                </a:cubicBezTo>
                <a:cubicBezTo>
                  <a:pt x="29" y="80"/>
                  <a:pt x="29" y="80"/>
                  <a:pt x="29" y="80"/>
                </a:cubicBezTo>
                <a:cubicBezTo>
                  <a:pt x="23" y="81"/>
                  <a:pt x="23" y="81"/>
                  <a:pt x="23" y="81"/>
                </a:cubicBezTo>
                <a:cubicBezTo>
                  <a:pt x="22" y="79"/>
                  <a:pt x="22" y="79"/>
                  <a:pt x="22" y="79"/>
                </a:cubicBezTo>
                <a:cubicBezTo>
                  <a:pt x="22" y="88"/>
                  <a:pt x="22" y="88"/>
                  <a:pt x="22" y="88"/>
                </a:cubicBezTo>
                <a:close/>
                <a:moveTo>
                  <a:pt x="11" y="88"/>
                </a:moveTo>
                <a:cubicBezTo>
                  <a:pt x="17" y="88"/>
                  <a:pt x="17" y="88"/>
                  <a:pt x="17" y="88"/>
                </a:cubicBezTo>
                <a:cubicBezTo>
                  <a:pt x="17" y="71"/>
                  <a:pt x="17" y="71"/>
                  <a:pt x="17" y="71"/>
                </a:cubicBezTo>
                <a:cubicBezTo>
                  <a:pt x="17" y="71"/>
                  <a:pt x="17" y="71"/>
                  <a:pt x="17" y="71"/>
                </a:cubicBezTo>
                <a:cubicBezTo>
                  <a:pt x="11" y="73"/>
                  <a:pt x="11" y="73"/>
                  <a:pt x="11" y="73"/>
                </a:cubicBezTo>
                <a:cubicBezTo>
                  <a:pt x="11" y="88"/>
                  <a:pt x="11" y="88"/>
                  <a:pt x="11" y="88"/>
                </a:cubicBezTo>
                <a:close/>
                <a:moveTo>
                  <a:pt x="34" y="88"/>
                </a:moveTo>
                <a:cubicBezTo>
                  <a:pt x="36" y="88"/>
                  <a:pt x="38" y="88"/>
                  <a:pt x="40" y="88"/>
                </a:cubicBezTo>
                <a:cubicBezTo>
                  <a:pt x="40" y="79"/>
                  <a:pt x="40" y="79"/>
                  <a:pt x="40" y="79"/>
                </a:cubicBezTo>
                <a:cubicBezTo>
                  <a:pt x="40" y="80"/>
                  <a:pt x="40" y="80"/>
                  <a:pt x="40" y="80"/>
                </a:cubicBezTo>
                <a:cubicBezTo>
                  <a:pt x="34" y="80"/>
                  <a:pt x="34" y="80"/>
                  <a:pt x="34" y="80"/>
                </a:cubicBezTo>
                <a:cubicBezTo>
                  <a:pt x="34" y="88"/>
                  <a:pt x="34" y="88"/>
                  <a:pt x="34" y="88"/>
                </a:cubicBezTo>
                <a:close/>
                <a:moveTo>
                  <a:pt x="45" y="88"/>
                </a:moveTo>
                <a:cubicBezTo>
                  <a:pt x="47" y="88"/>
                  <a:pt x="50" y="88"/>
                  <a:pt x="52" y="88"/>
                </a:cubicBezTo>
                <a:cubicBezTo>
                  <a:pt x="52" y="63"/>
                  <a:pt x="52" y="63"/>
                  <a:pt x="52" y="63"/>
                </a:cubicBezTo>
                <a:cubicBezTo>
                  <a:pt x="49" y="60"/>
                  <a:pt x="49" y="60"/>
                  <a:pt x="49" y="60"/>
                </a:cubicBezTo>
                <a:cubicBezTo>
                  <a:pt x="45" y="69"/>
                  <a:pt x="45" y="69"/>
                  <a:pt x="45" y="69"/>
                </a:cubicBezTo>
                <a:cubicBezTo>
                  <a:pt x="45" y="88"/>
                  <a:pt x="45" y="88"/>
                  <a:pt x="45" y="88"/>
                </a:cubicBezTo>
                <a:close/>
                <a:moveTo>
                  <a:pt x="57" y="88"/>
                </a:moveTo>
                <a:cubicBezTo>
                  <a:pt x="59" y="88"/>
                  <a:pt x="61" y="88"/>
                  <a:pt x="63" y="88"/>
                </a:cubicBezTo>
                <a:cubicBezTo>
                  <a:pt x="63" y="73"/>
                  <a:pt x="63" y="73"/>
                  <a:pt x="63" y="73"/>
                </a:cubicBezTo>
                <a:cubicBezTo>
                  <a:pt x="57" y="67"/>
                  <a:pt x="57" y="67"/>
                  <a:pt x="57" y="67"/>
                </a:cubicBezTo>
                <a:cubicBezTo>
                  <a:pt x="57" y="88"/>
                  <a:pt x="57" y="88"/>
                  <a:pt x="57" y="88"/>
                </a:cubicBezTo>
                <a:close/>
                <a:moveTo>
                  <a:pt x="68" y="88"/>
                </a:moveTo>
                <a:cubicBezTo>
                  <a:pt x="70" y="88"/>
                  <a:pt x="73" y="88"/>
                  <a:pt x="75" y="88"/>
                </a:cubicBezTo>
                <a:cubicBezTo>
                  <a:pt x="75" y="72"/>
                  <a:pt x="75" y="72"/>
                  <a:pt x="75" y="72"/>
                </a:cubicBezTo>
                <a:cubicBezTo>
                  <a:pt x="68" y="75"/>
                  <a:pt x="68" y="75"/>
                  <a:pt x="68" y="75"/>
                </a:cubicBezTo>
                <a:lnTo>
                  <a:pt x="68" y="8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75">
              <a:solidFill>
                <a:srgbClr val="A5A5A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3" name="Google Shape;383;p22"/>
          <p:cNvSpPr/>
          <p:nvPr/>
        </p:nvSpPr>
        <p:spPr>
          <a:xfrm>
            <a:off x="6411842" y="3639738"/>
            <a:ext cx="168804" cy="247292"/>
          </a:xfrm>
          <a:custGeom>
            <a:rect b="b" l="l" r="r" t="t"/>
            <a:pathLst>
              <a:path extrusionOk="0" h="107" w="73">
                <a:moveTo>
                  <a:pt x="16" y="77"/>
                </a:moveTo>
                <a:cubicBezTo>
                  <a:pt x="57" y="77"/>
                  <a:pt x="57" y="77"/>
                  <a:pt x="57" y="77"/>
                </a:cubicBezTo>
                <a:cubicBezTo>
                  <a:pt x="52" y="101"/>
                  <a:pt x="52" y="101"/>
                  <a:pt x="52" y="101"/>
                </a:cubicBezTo>
                <a:cubicBezTo>
                  <a:pt x="45" y="101"/>
                  <a:pt x="45" y="101"/>
                  <a:pt x="45" y="101"/>
                </a:cubicBezTo>
                <a:cubicBezTo>
                  <a:pt x="44" y="104"/>
                  <a:pt x="41" y="107"/>
                  <a:pt x="37" y="107"/>
                </a:cubicBezTo>
                <a:cubicBezTo>
                  <a:pt x="33" y="107"/>
                  <a:pt x="30" y="104"/>
                  <a:pt x="29" y="101"/>
                </a:cubicBezTo>
                <a:cubicBezTo>
                  <a:pt x="21" y="101"/>
                  <a:pt x="21" y="101"/>
                  <a:pt x="21" y="101"/>
                </a:cubicBezTo>
                <a:cubicBezTo>
                  <a:pt x="16" y="77"/>
                  <a:pt x="16" y="77"/>
                  <a:pt x="16" y="77"/>
                </a:cubicBezTo>
                <a:close/>
                <a:moveTo>
                  <a:pt x="51" y="29"/>
                </a:moveTo>
                <a:cubicBezTo>
                  <a:pt x="52" y="35"/>
                  <a:pt x="52" y="35"/>
                  <a:pt x="52" y="35"/>
                </a:cubicBezTo>
                <a:cubicBezTo>
                  <a:pt x="51" y="37"/>
                  <a:pt x="51" y="37"/>
                  <a:pt x="51" y="37"/>
                </a:cubicBezTo>
                <a:cubicBezTo>
                  <a:pt x="53" y="38"/>
                  <a:pt x="53" y="38"/>
                  <a:pt x="53" y="38"/>
                </a:cubicBezTo>
                <a:cubicBezTo>
                  <a:pt x="52" y="42"/>
                  <a:pt x="52" y="42"/>
                  <a:pt x="52" y="42"/>
                </a:cubicBezTo>
                <a:cubicBezTo>
                  <a:pt x="50" y="42"/>
                  <a:pt x="50" y="42"/>
                  <a:pt x="50" y="42"/>
                </a:cubicBezTo>
                <a:cubicBezTo>
                  <a:pt x="52" y="44"/>
                  <a:pt x="52" y="44"/>
                  <a:pt x="52" y="44"/>
                </a:cubicBezTo>
                <a:cubicBezTo>
                  <a:pt x="51" y="47"/>
                  <a:pt x="51" y="47"/>
                  <a:pt x="51" y="47"/>
                </a:cubicBezTo>
                <a:cubicBezTo>
                  <a:pt x="50" y="48"/>
                  <a:pt x="50" y="48"/>
                  <a:pt x="50" y="48"/>
                </a:cubicBezTo>
                <a:cubicBezTo>
                  <a:pt x="51" y="49"/>
                  <a:pt x="51" y="49"/>
                  <a:pt x="51" y="49"/>
                </a:cubicBezTo>
                <a:cubicBezTo>
                  <a:pt x="50" y="53"/>
                  <a:pt x="50" y="53"/>
                  <a:pt x="50" y="53"/>
                </a:cubicBezTo>
                <a:cubicBezTo>
                  <a:pt x="47" y="54"/>
                  <a:pt x="47" y="54"/>
                  <a:pt x="47" y="54"/>
                </a:cubicBezTo>
                <a:cubicBezTo>
                  <a:pt x="29" y="49"/>
                  <a:pt x="29" y="49"/>
                  <a:pt x="29" y="49"/>
                </a:cubicBezTo>
                <a:cubicBezTo>
                  <a:pt x="21" y="49"/>
                  <a:pt x="21" y="49"/>
                  <a:pt x="21" y="49"/>
                </a:cubicBezTo>
                <a:cubicBezTo>
                  <a:pt x="21" y="32"/>
                  <a:pt x="21" y="32"/>
                  <a:pt x="21" y="32"/>
                </a:cubicBezTo>
                <a:cubicBezTo>
                  <a:pt x="28" y="31"/>
                  <a:pt x="28" y="31"/>
                  <a:pt x="28" y="31"/>
                </a:cubicBezTo>
                <a:cubicBezTo>
                  <a:pt x="42" y="16"/>
                  <a:pt x="42" y="16"/>
                  <a:pt x="42" y="16"/>
                </a:cubicBezTo>
                <a:cubicBezTo>
                  <a:pt x="50" y="21"/>
                  <a:pt x="43" y="27"/>
                  <a:pt x="38" y="30"/>
                </a:cubicBezTo>
                <a:cubicBezTo>
                  <a:pt x="51" y="29"/>
                  <a:pt x="51" y="29"/>
                  <a:pt x="51" y="29"/>
                </a:cubicBezTo>
                <a:close/>
                <a:moveTo>
                  <a:pt x="15" y="71"/>
                </a:moveTo>
                <a:cubicBezTo>
                  <a:pt x="25" y="71"/>
                  <a:pt x="25" y="71"/>
                  <a:pt x="25" y="71"/>
                </a:cubicBezTo>
                <a:cubicBezTo>
                  <a:pt x="24" y="62"/>
                  <a:pt x="20" y="55"/>
                  <a:pt x="17" y="48"/>
                </a:cubicBezTo>
                <a:cubicBezTo>
                  <a:pt x="13" y="41"/>
                  <a:pt x="10" y="34"/>
                  <a:pt x="11" y="29"/>
                </a:cubicBezTo>
                <a:cubicBezTo>
                  <a:pt x="13" y="21"/>
                  <a:pt x="17" y="16"/>
                  <a:pt x="23" y="13"/>
                </a:cubicBezTo>
                <a:cubicBezTo>
                  <a:pt x="27" y="11"/>
                  <a:pt x="32" y="10"/>
                  <a:pt x="37" y="11"/>
                </a:cubicBezTo>
                <a:cubicBezTo>
                  <a:pt x="42" y="11"/>
                  <a:pt x="46" y="12"/>
                  <a:pt x="50" y="14"/>
                </a:cubicBezTo>
                <a:cubicBezTo>
                  <a:pt x="56" y="17"/>
                  <a:pt x="60" y="22"/>
                  <a:pt x="62" y="29"/>
                </a:cubicBezTo>
                <a:cubicBezTo>
                  <a:pt x="63" y="34"/>
                  <a:pt x="59" y="41"/>
                  <a:pt x="56" y="48"/>
                </a:cubicBezTo>
                <a:cubicBezTo>
                  <a:pt x="53" y="55"/>
                  <a:pt x="49" y="62"/>
                  <a:pt x="48" y="71"/>
                </a:cubicBezTo>
                <a:cubicBezTo>
                  <a:pt x="58" y="71"/>
                  <a:pt x="58" y="71"/>
                  <a:pt x="58" y="71"/>
                </a:cubicBezTo>
                <a:cubicBezTo>
                  <a:pt x="59" y="64"/>
                  <a:pt x="62" y="58"/>
                  <a:pt x="65" y="52"/>
                </a:cubicBezTo>
                <a:cubicBezTo>
                  <a:pt x="69" y="44"/>
                  <a:pt x="73" y="36"/>
                  <a:pt x="71" y="27"/>
                </a:cubicBezTo>
                <a:cubicBezTo>
                  <a:pt x="70" y="17"/>
                  <a:pt x="63" y="9"/>
                  <a:pt x="55" y="5"/>
                </a:cubicBezTo>
                <a:cubicBezTo>
                  <a:pt x="49" y="2"/>
                  <a:pt x="43" y="1"/>
                  <a:pt x="37" y="1"/>
                </a:cubicBezTo>
                <a:cubicBezTo>
                  <a:pt x="31" y="0"/>
                  <a:pt x="24" y="2"/>
                  <a:pt x="19" y="5"/>
                </a:cubicBezTo>
                <a:cubicBezTo>
                  <a:pt x="10" y="9"/>
                  <a:pt x="4" y="16"/>
                  <a:pt x="2" y="27"/>
                </a:cubicBezTo>
                <a:cubicBezTo>
                  <a:pt x="0" y="36"/>
                  <a:pt x="4" y="44"/>
                  <a:pt x="8" y="53"/>
                </a:cubicBezTo>
                <a:cubicBezTo>
                  <a:pt x="11" y="58"/>
                  <a:pt x="13" y="64"/>
                  <a:pt x="15" y="7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75">
              <a:solidFill>
                <a:srgbClr val="A5A5A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4" name="Google Shape;384;p22"/>
          <p:cNvSpPr/>
          <p:nvPr/>
        </p:nvSpPr>
        <p:spPr>
          <a:xfrm>
            <a:off x="6404638" y="2566124"/>
            <a:ext cx="178480" cy="216111"/>
          </a:xfrm>
          <a:custGeom>
            <a:rect b="b" l="l" r="r" t="t"/>
            <a:pathLst>
              <a:path extrusionOk="0" h="93" w="77">
                <a:moveTo>
                  <a:pt x="3" y="88"/>
                </a:moveTo>
                <a:cubicBezTo>
                  <a:pt x="2" y="87"/>
                  <a:pt x="1" y="86"/>
                  <a:pt x="0" y="85"/>
                </a:cubicBezTo>
                <a:cubicBezTo>
                  <a:pt x="0" y="72"/>
                  <a:pt x="0" y="58"/>
                  <a:pt x="0" y="45"/>
                </a:cubicBezTo>
                <a:cubicBezTo>
                  <a:pt x="12" y="40"/>
                  <a:pt x="21" y="32"/>
                  <a:pt x="30" y="20"/>
                </a:cubicBezTo>
                <a:cubicBezTo>
                  <a:pt x="38" y="26"/>
                  <a:pt x="38" y="26"/>
                  <a:pt x="38" y="26"/>
                </a:cubicBezTo>
                <a:cubicBezTo>
                  <a:pt x="38" y="26"/>
                  <a:pt x="38" y="26"/>
                  <a:pt x="38" y="26"/>
                </a:cubicBezTo>
                <a:cubicBezTo>
                  <a:pt x="38" y="27"/>
                  <a:pt x="38" y="27"/>
                  <a:pt x="38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40" y="27"/>
                  <a:pt x="40" y="27"/>
                  <a:pt x="40" y="27"/>
                </a:cubicBezTo>
                <a:cubicBezTo>
                  <a:pt x="40" y="27"/>
                  <a:pt x="40" y="27"/>
                  <a:pt x="40" y="27"/>
                </a:cubicBezTo>
                <a:cubicBezTo>
                  <a:pt x="40" y="28"/>
                  <a:pt x="40" y="28"/>
                  <a:pt x="40" y="28"/>
                </a:cubicBezTo>
                <a:cubicBezTo>
                  <a:pt x="40" y="28"/>
                  <a:pt x="40" y="28"/>
                  <a:pt x="40" y="28"/>
                </a:cubicBezTo>
                <a:cubicBezTo>
                  <a:pt x="40" y="28"/>
                  <a:pt x="40" y="28"/>
                  <a:pt x="40" y="28"/>
                </a:cubicBezTo>
                <a:cubicBezTo>
                  <a:pt x="41" y="28"/>
                  <a:pt x="41" y="28"/>
                  <a:pt x="41" y="28"/>
                </a:cubicBezTo>
                <a:cubicBezTo>
                  <a:pt x="41" y="28"/>
                  <a:pt x="41" y="28"/>
                  <a:pt x="41" y="28"/>
                </a:cubicBezTo>
                <a:cubicBezTo>
                  <a:pt x="41" y="28"/>
                  <a:pt x="41" y="28"/>
                  <a:pt x="41" y="28"/>
                </a:cubicBezTo>
                <a:cubicBezTo>
                  <a:pt x="41" y="29"/>
                  <a:pt x="41" y="29"/>
                  <a:pt x="41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3" y="29"/>
                  <a:pt x="43" y="29"/>
                  <a:pt x="43" y="29"/>
                </a:cubicBezTo>
                <a:cubicBezTo>
                  <a:pt x="43" y="30"/>
                  <a:pt x="43" y="30"/>
                  <a:pt x="43" y="30"/>
                </a:cubicBezTo>
                <a:cubicBezTo>
                  <a:pt x="43" y="30"/>
                  <a:pt x="43" y="30"/>
                  <a:pt x="43" y="30"/>
                </a:cubicBezTo>
                <a:cubicBezTo>
                  <a:pt x="43" y="30"/>
                  <a:pt x="43" y="30"/>
                  <a:pt x="43" y="30"/>
                </a:cubicBezTo>
                <a:cubicBezTo>
                  <a:pt x="43" y="30"/>
                  <a:pt x="43" y="30"/>
                  <a:pt x="43" y="30"/>
                </a:cubicBezTo>
                <a:cubicBezTo>
                  <a:pt x="44" y="30"/>
                  <a:pt x="44" y="30"/>
                  <a:pt x="44" y="30"/>
                </a:cubicBezTo>
                <a:cubicBezTo>
                  <a:pt x="48" y="33"/>
                  <a:pt x="48" y="33"/>
                  <a:pt x="48" y="33"/>
                </a:cubicBezTo>
                <a:cubicBezTo>
                  <a:pt x="48" y="33"/>
                  <a:pt x="48" y="33"/>
                  <a:pt x="48" y="33"/>
                </a:cubicBezTo>
                <a:cubicBezTo>
                  <a:pt x="48" y="33"/>
                  <a:pt x="48" y="33"/>
                  <a:pt x="48" y="33"/>
                </a:cubicBezTo>
                <a:cubicBezTo>
                  <a:pt x="48" y="34"/>
                  <a:pt x="48" y="34"/>
                  <a:pt x="48" y="34"/>
                </a:cubicBezTo>
                <a:cubicBezTo>
                  <a:pt x="49" y="34"/>
                  <a:pt x="49" y="34"/>
                  <a:pt x="49" y="34"/>
                </a:cubicBezTo>
                <a:cubicBezTo>
                  <a:pt x="49" y="34"/>
                  <a:pt x="49" y="34"/>
                  <a:pt x="49" y="34"/>
                </a:cubicBezTo>
                <a:cubicBezTo>
                  <a:pt x="49" y="34"/>
                  <a:pt x="49" y="34"/>
                  <a:pt x="49" y="34"/>
                </a:cubicBezTo>
                <a:cubicBezTo>
                  <a:pt x="49" y="34"/>
                  <a:pt x="49" y="34"/>
                  <a:pt x="49" y="34"/>
                </a:cubicBezTo>
                <a:cubicBezTo>
                  <a:pt x="50" y="34"/>
                  <a:pt x="50" y="34"/>
                  <a:pt x="50" y="34"/>
                </a:cubicBezTo>
                <a:cubicBezTo>
                  <a:pt x="50" y="35"/>
                  <a:pt x="50" y="35"/>
                  <a:pt x="50" y="35"/>
                </a:cubicBezTo>
                <a:cubicBezTo>
                  <a:pt x="50" y="35"/>
                  <a:pt x="50" y="35"/>
                  <a:pt x="50" y="35"/>
                </a:cubicBezTo>
                <a:cubicBezTo>
                  <a:pt x="50" y="35"/>
                  <a:pt x="50" y="35"/>
                  <a:pt x="50" y="35"/>
                </a:cubicBezTo>
                <a:cubicBezTo>
                  <a:pt x="50" y="35"/>
                  <a:pt x="50" y="35"/>
                  <a:pt x="50" y="35"/>
                </a:cubicBezTo>
                <a:cubicBezTo>
                  <a:pt x="51" y="35"/>
                  <a:pt x="51" y="35"/>
                  <a:pt x="51" y="35"/>
                </a:cubicBezTo>
                <a:cubicBezTo>
                  <a:pt x="51" y="35"/>
                  <a:pt x="51" y="35"/>
                  <a:pt x="51" y="35"/>
                </a:cubicBezTo>
                <a:cubicBezTo>
                  <a:pt x="51" y="35"/>
                  <a:pt x="51" y="35"/>
                  <a:pt x="51" y="35"/>
                </a:cubicBezTo>
                <a:cubicBezTo>
                  <a:pt x="51" y="36"/>
                  <a:pt x="51" y="36"/>
                  <a:pt x="51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3" y="37"/>
                  <a:pt x="53" y="37"/>
                  <a:pt x="53" y="37"/>
                </a:cubicBezTo>
                <a:cubicBezTo>
                  <a:pt x="53" y="37"/>
                  <a:pt x="53" y="37"/>
                  <a:pt x="53" y="37"/>
                </a:cubicBezTo>
                <a:cubicBezTo>
                  <a:pt x="53" y="37"/>
                  <a:pt x="53" y="37"/>
                  <a:pt x="53" y="37"/>
                </a:cubicBezTo>
                <a:cubicBezTo>
                  <a:pt x="62" y="43"/>
                  <a:pt x="62" y="43"/>
                  <a:pt x="62" y="43"/>
                </a:cubicBezTo>
                <a:cubicBezTo>
                  <a:pt x="53" y="55"/>
                  <a:pt x="49" y="67"/>
                  <a:pt x="48" y="79"/>
                </a:cubicBezTo>
                <a:cubicBezTo>
                  <a:pt x="36" y="84"/>
                  <a:pt x="23" y="88"/>
                  <a:pt x="11" y="93"/>
                </a:cubicBezTo>
                <a:cubicBezTo>
                  <a:pt x="9" y="92"/>
                  <a:pt x="8" y="91"/>
                  <a:pt x="7" y="91"/>
                </a:cubicBezTo>
                <a:cubicBezTo>
                  <a:pt x="23" y="68"/>
                  <a:pt x="23" y="68"/>
                  <a:pt x="23" y="68"/>
                </a:cubicBezTo>
                <a:cubicBezTo>
                  <a:pt x="27" y="69"/>
                  <a:pt x="32" y="68"/>
                  <a:pt x="35" y="64"/>
                </a:cubicBezTo>
                <a:cubicBezTo>
                  <a:pt x="38" y="60"/>
                  <a:pt x="37" y="54"/>
                  <a:pt x="32" y="51"/>
                </a:cubicBezTo>
                <a:cubicBezTo>
                  <a:pt x="28" y="47"/>
                  <a:pt x="22" y="49"/>
                  <a:pt x="19" y="53"/>
                </a:cubicBezTo>
                <a:cubicBezTo>
                  <a:pt x="16" y="57"/>
                  <a:pt x="16" y="62"/>
                  <a:pt x="19" y="65"/>
                </a:cubicBezTo>
                <a:cubicBezTo>
                  <a:pt x="3" y="88"/>
                  <a:pt x="3" y="88"/>
                  <a:pt x="3" y="88"/>
                </a:cubicBezTo>
                <a:close/>
                <a:moveTo>
                  <a:pt x="27" y="93"/>
                </a:moveTo>
                <a:cubicBezTo>
                  <a:pt x="73" y="93"/>
                  <a:pt x="73" y="93"/>
                  <a:pt x="73" y="93"/>
                </a:cubicBezTo>
                <a:cubicBezTo>
                  <a:pt x="73" y="83"/>
                  <a:pt x="73" y="83"/>
                  <a:pt x="73" y="83"/>
                </a:cubicBezTo>
                <a:cubicBezTo>
                  <a:pt x="54" y="83"/>
                  <a:pt x="54" y="83"/>
                  <a:pt x="54" y="83"/>
                </a:cubicBezTo>
                <a:cubicBezTo>
                  <a:pt x="27" y="93"/>
                  <a:pt x="27" y="93"/>
                  <a:pt x="27" y="93"/>
                </a:cubicBezTo>
                <a:close/>
                <a:moveTo>
                  <a:pt x="69" y="42"/>
                </a:moveTo>
                <a:cubicBezTo>
                  <a:pt x="77" y="31"/>
                  <a:pt x="77" y="31"/>
                  <a:pt x="77" y="31"/>
                </a:cubicBezTo>
                <a:cubicBezTo>
                  <a:pt x="34" y="0"/>
                  <a:pt x="34" y="0"/>
                  <a:pt x="34" y="0"/>
                </a:cubicBezTo>
                <a:cubicBezTo>
                  <a:pt x="26" y="12"/>
                  <a:pt x="26" y="12"/>
                  <a:pt x="26" y="12"/>
                </a:cubicBezTo>
                <a:lnTo>
                  <a:pt x="69" y="4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75">
              <a:solidFill>
                <a:srgbClr val="A5A5A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5" name="Google Shape;385;p22"/>
          <p:cNvSpPr/>
          <p:nvPr/>
        </p:nvSpPr>
        <p:spPr>
          <a:xfrm>
            <a:off x="6238648" y="3495365"/>
            <a:ext cx="515196" cy="515196"/>
          </a:xfrm>
          <a:prstGeom prst="donut">
            <a:avLst>
              <a:gd fmla="val 6804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75">
              <a:solidFill>
                <a:srgbClr val="A5A5A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p22"/>
          <p:cNvSpPr/>
          <p:nvPr/>
        </p:nvSpPr>
        <p:spPr>
          <a:xfrm>
            <a:off x="4333706" y="3495473"/>
            <a:ext cx="515196" cy="515196"/>
          </a:xfrm>
          <a:prstGeom prst="donut">
            <a:avLst>
              <a:gd fmla="val 6804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75">
              <a:solidFill>
                <a:srgbClr val="A5A5A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7" name="Google Shape;387;p22"/>
          <p:cNvSpPr/>
          <p:nvPr/>
        </p:nvSpPr>
        <p:spPr>
          <a:xfrm>
            <a:off x="6234590" y="2416582"/>
            <a:ext cx="515196" cy="515196"/>
          </a:xfrm>
          <a:prstGeom prst="donut">
            <a:avLst>
              <a:gd fmla="val 6804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75">
              <a:solidFill>
                <a:srgbClr val="A5A5A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8" name="Google Shape;388;p22"/>
          <p:cNvSpPr txBox="1"/>
          <p:nvPr/>
        </p:nvSpPr>
        <p:spPr>
          <a:xfrm>
            <a:off x="4865670" y="2635606"/>
            <a:ext cx="745012" cy="3680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Future</a:t>
            </a:r>
            <a:endParaRPr b="1" sz="16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p22"/>
          <p:cNvSpPr txBox="1"/>
          <p:nvPr/>
        </p:nvSpPr>
        <p:spPr>
          <a:xfrm>
            <a:off x="4865669" y="2444159"/>
            <a:ext cx="405880" cy="2762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996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80%</a:t>
            </a:r>
            <a:endParaRPr b="1" sz="996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0" name="Google Shape;390;p22"/>
          <p:cNvSpPr txBox="1"/>
          <p:nvPr/>
        </p:nvSpPr>
        <p:spPr>
          <a:xfrm>
            <a:off x="6784250" y="2635607"/>
            <a:ext cx="792205" cy="3680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Annual</a:t>
            </a:r>
            <a:endParaRPr b="1" sz="16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1" name="Google Shape;391;p22"/>
          <p:cNvSpPr txBox="1"/>
          <p:nvPr/>
        </p:nvSpPr>
        <p:spPr>
          <a:xfrm>
            <a:off x="6784250" y="2444159"/>
            <a:ext cx="405880" cy="2762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996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60%</a:t>
            </a:r>
            <a:endParaRPr b="1" sz="996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p22"/>
          <p:cNvSpPr txBox="1"/>
          <p:nvPr/>
        </p:nvSpPr>
        <p:spPr>
          <a:xfrm>
            <a:off x="4865670" y="3720724"/>
            <a:ext cx="761747" cy="3680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Pricing</a:t>
            </a:r>
            <a:endParaRPr b="1" sz="16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p22"/>
          <p:cNvSpPr txBox="1"/>
          <p:nvPr/>
        </p:nvSpPr>
        <p:spPr>
          <a:xfrm>
            <a:off x="4865669" y="3517489"/>
            <a:ext cx="405880" cy="2762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996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93%</a:t>
            </a:r>
            <a:endParaRPr b="1" sz="996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4" name="Google Shape;394;p22"/>
          <p:cNvSpPr txBox="1"/>
          <p:nvPr/>
        </p:nvSpPr>
        <p:spPr>
          <a:xfrm>
            <a:off x="6784250" y="3720724"/>
            <a:ext cx="650819" cy="3680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What</a:t>
            </a:r>
            <a:endParaRPr b="1" sz="16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5" name="Google Shape;395;p22"/>
          <p:cNvSpPr txBox="1"/>
          <p:nvPr/>
        </p:nvSpPr>
        <p:spPr>
          <a:xfrm>
            <a:off x="6784250" y="3517489"/>
            <a:ext cx="405880" cy="2762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996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55%</a:t>
            </a:r>
            <a:endParaRPr b="1" sz="996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6" name="Google Shape;396;p22"/>
          <p:cNvSpPr/>
          <p:nvPr/>
        </p:nvSpPr>
        <p:spPr>
          <a:xfrm>
            <a:off x="4299787" y="2939109"/>
            <a:ext cx="1706862" cy="520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We use well-known development</a:t>
            </a:r>
            <a:endParaRPr sz="12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7" name="Google Shape;397;p22"/>
          <p:cNvSpPr/>
          <p:nvPr/>
        </p:nvSpPr>
        <p:spPr>
          <a:xfrm>
            <a:off x="4299787" y="4022519"/>
            <a:ext cx="1706862" cy="520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We use well-known development</a:t>
            </a:r>
            <a:endParaRPr sz="12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8" name="Google Shape;398;p22"/>
          <p:cNvSpPr/>
          <p:nvPr/>
        </p:nvSpPr>
        <p:spPr>
          <a:xfrm>
            <a:off x="6194409" y="2939109"/>
            <a:ext cx="1706862" cy="520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We use well-known development</a:t>
            </a:r>
            <a:endParaRPr sz="12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p22"/>
          <p:cNvSpPr/>
          <p:nvPr/>
        </p:nvSpPr>
        <p:spPr>
          <a:xfrm>
            <a:off x="6190050" y="4022519"/>
            <a:ext cx="1706862" cy="520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We use well-known development</a:t>
            </a:r>
            <a:endParaRPr sz="12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00" name="Google Shape;400;p22"/>
          <p:cNvGrpSpPr/>
          <p:nvPr/>
        </p:nvGrpSpPr>
        <p:grpSpPr>
          <a:xfrm>
            <a:off x="293117" y="196803"/>
            <a:ext cx="1891879" cy="461665"/>
            <a:chOff x="585861" y="258195"/>
            <a:chExt cx="2522504" cy="615553"/>
          </a:xfrm>
        </p:grpSpPr>
        <p:sp>
          <p:nvSpPr>
            <p:cNvPr id="401" name="Google Shape;401;p22"/>
            <p:cNvSpPr txBox="1"/>
            <p:nvPr/>
          </p:nvSpPr>
          <p:spPr>
            <a:xfrm>
              <a:off x="738316" y="258195"/>
              <a:ext cx="2370049" cy="6155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Comparison</a:t>
              </a:r>
              <a:endParaRPr b="1" sz="24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2" name="Google Shape;402;p22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00B0F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eması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Analysis Consultant Google Slides，Freepptbackgrounds.net">
  <a:themeElements>
    <a:clrScheme name="Office 主题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