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image6.png" ContentType="image/jpe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60" r:id="rId3"/>
    <p:sldId id="258" r:id="rId4"/>
    <p:sldId id="289" r:id="rId5"/>
    <p:sldId id="259" r:id="rId6"/>
    <p:sldId id="262" r:id="rId7"/>
    <p:sldId id="263" r:id="rId8"/>
    <p:sldId id="264" r:id="rId9"/>
    <p:sldId id="265" r:id="rId10"/>
    <p:sldId id="267" r:id="rId11"/>
    <p:sldId id="269" r:id="rId12"/>
    <p:sldId id="270" r:id="rId13"/>
    <p:sldId id="268" r:id="rId14"/>
    <p:sldId id="271" r:id="rId15"/>
    <p:sldId id="290" r:id="rId16"/>
    <p:sldId id="272" r:id="rId17"/>
    <p:sldId id="274" r:id="rId18"/>
    <p:sldId id="275" r:id="rId19"/>
    <p:sldId id="291" r:id="rId20"/>
    <p:sldId id="276" r:id="rId21"/>
    <p:sldId id="266" r:id="rId22"/>
    <p:sldId id="277" r:id="rId23"/>
    <p:sldId id="279" r:id="rId24"/>
    <p:sldId id="280" r:id="rId25"/>
    <p:sldId id="284" r:id="rId26"/>
    <p:sldId id="285" r:id="rId27"/>
    <p:sldId id="286" r:id="rId28"/>
    <p:sldId id="288" r:id="rId29"/>
    <p:sldId id="385" r:id="rId30"/>
    <p:sldId id="387" r:id="rId31"/>
    <p:sldId id="388" r:id="rId32"/>
    <p:sldId id="321" r:id="rId33"/>
  </p:sldIdLst>
  <p:sldSz cx="9144000" cy="5143500" type="screen16x9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id="{E5044EEE-9394-D97C-37B2-5F110F253F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id="{F638716F-D923-9828-D22F-603B60939294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82175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es-PE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4;p:notes">
            <a:extLst>
              <a:ext uri="{FF2B5EF4-FFF2-40B4-BE49-F238E27FC236}">
                <a16:creationId xmlns:a16="http://schemas.microsoft.com/office/drawing/2014/main" id="{B47A6636-CFF5-A692-FF59-679C425652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535;p:notes">
            <a:extLst>
              <a:ext uri="{FF2B5EF4-FFF2-40B4-BE49-F238E27FC236}">
                <a16:creationId xmlns:a16="http://schemas.microsoft.com/office/drawing/2014/main" id="{3B2B4EE0-B4D3-BB04-F355-F07A7769AB4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24;g9653453a32_0_46:notes">
            <a:extLst>
              <a:ext uri="{FF2B5EF4-FFF2-40B4-BE49-F238E27FC236}">
                <a16:creationId xmlns:a16="http://schemas.microsoft.com/office/drawing/2014/main" id="{50ABBC51-ADCD-5CA1-859D-567A85354E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325;g9653453a32_0_46:notes">
            <a:extLst>
              <a:ext uri="{FF2B5EF4-FFF2-40B4-BE49-F238E27FC236}">
                <a16:creationId xmlns:a16="http://schemas.microsoft.com/office/drawing/2014/main" id="{8F470BD6-574B-5323-083D-3E177C2985F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47;g9653453a32_0_307:notes">
            <a:extLst>
              <a:ext uri="{FF2B5EF4-FFF2-40B4-BE49-F238E27FC236}">
                <a16:creationId xmlns:a16="http://schemas.microsoft.com/office/drawing/2014/main" id="{531391A0-6E9A-6C6C-F75C-5119904243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548;g9653453a32_0_307:notes">
            <a:extLst>
              <a:ext uri="{FF2B5EF4-FFF2-40B4-BE49-F238E27FC236}">
                <a16:creationId xmlns:a16="http://schemas.microsoft.com/office/drawing/2014/main" id="{03CB3272-7331-F8F8-6BBB-7BE34FFCC9F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09;g9781e09573_0_327:notes">
            <a:extLst>
              <a:ext uri="{FF2B5EF4-FFF2-40B4-BE49-F238E27FC236}">
                <a16:creationId xmlns:a16="http://schemas.microsoft.com/office/drawing/2014/main" id="{C607327B-7D71-5850-D106-AEF79D9984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610;g9781e09573_0_327:notes">
            <a:extLst>
              <a:ext uri="{FF2B5EF4-FFF2-40B4-BE49-F238E27FC236}">
                <a16:creationId xmlns:a16="http://schemas.microsoft.com/office/drawing/2014/main" id="{34D8D6A2-6489-0C04-78B5-C329BA58F99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29;g9653453a32_0_58:notes">
            <a:extLst>
              <a:ext uri="{FF2B5EF4-FFF2-40B4-BE49-F238E27FC236}">
                <a16:creationId xmlns:a16="http://schemas.microsoft.com/office/drawing/2014/main" id="{CBD1E199-06DA-BDE9-1CCB-8DF8A53B0A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330;g9653453a32_0_58:notes">
            <a:extLst>
              <a:ext uri="{FF2B5EF4-FFF2-40B4-BE49-F238E27FC236}">
                <a16:creationId xmlns:a16="http://schemas.microsoft.com/office/drawing/2014/main" id="{A4BF0908-D35A-FB92-8CE6-19B42BE4E80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74;g8ceba84788_0_1108:notes">
            <a:extLst>
              <a:ext uri="{FF2B5EF4-FFF2-40B4-BE49-F238E27FC236}">
                <a16:creationId xmlns:a16="http://schemas.microsoft.com/office/drawing/2014/main" id="{D6623FBF-6CF5-33E4-2D53-FF747217AA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775;g8ceba84788_0_1108:notes">
            <a:extLst>
              <a:ext uri="{FF2B5EF4-FFF2-40B4-BE49-F238E27FC236}">
                <a16:creationId xmlns:a16="http://schemas.microsoft.com/office/drawing/2014/main" id="{C7D0C92C-80B4-909D-1D52-DBFE1B14B38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4;g35ed75ccf_015:notes">
            <a:extLst>
              <a:ext uri="{FF2B5EF4-FFF2-40B4-BE49-F238E27FC236}">
                <a16:creationId xmlns:a16="http://schemas.microsoft.com/office/drawing/2014/main" id="{2F615247-1410-2D21-2F24-AF81856DDA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45;g35ed75ccf_015:notes">
            <a:extLst>
              <a:ext uri="{FF2B5EF4-FFF2-40B4-BE49-F238E27FC236}">
                <a16:creationId xmlns:a16="http://schemas.microsoft.com/office/drawing/2014/main" id="{67558CD8-010C-9DDB-0847-0550C4C3DBD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99;g8c835154f2_0_463:notes">
            <a:extLst>
              <a:ext uri="{FF2B5EF4-FFF2-40B4-BE49-F238E27FC236}">
                <a16:creationId xmlns:a16="http://schemas.microsoft.com/office/drawing/2014/main" id="{9B4035E3-3C71-CB8E-AD4E-59C0739855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800;g8c835154f2_0_463:notes">
            <a:extLst>
              <a:ext uri="{FF2B5EF4-FFF2-40B4-BE49-F238E27FC236}">
                <a16:creationId xmlns:a16="http://schemas.microsoft.com/office/drawing/2014/main" id="{59559D8D-8E6C-270D-7252-99CF4CF0D6E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78;g8ceba84788_0_932:notes">
            <a:extLst>
              <a:ext uri="{FF2B5EF4-FFF2-40B4-BE49-F238E27FC236}">
                <a16:creationId xmlns:a16="http://schemas.microsoft.com/office/drawing/2014/main" id="{E68B808A-8EA6-165A-1D15-1D6CB47B2E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879;g8ceba84788_0_932:notes">
            <a:extLst>
              <a:ext uri="{FF2B5EF4-FFF2-40B4-BE49-F238E27FC236}">
                <a16:creationId xmlns:a16="http://schemas.microsoft.com/office/drawing/2014/main" id="{DD07134F-39A4-BCC4-C95C-A1437E4528D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22;g9653453a32_0_442:notes">
            <a:extLst>
              <a:ext uri="{FF2B5EF4-FFF2-40B4-BE49-F238E27FC236}">
                <a16:creationId xmlns:a16="http://schemas.microsoft.com/office/drawing/2014/main" id="{8EC2F5CC-05DA-99CB-B284-D34AB7B473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023;g9653453a32_0_442:notes">
            <a:extLst>
              <a:ext uri="{FF2B5EF4-FFF2-40B4-BE49-F238E27FC236}">
                <a16:creationId xmlns:a16="http://schemas.microsoft.com/office/drawing/2014/main" id="{FC06DBB9-9998-59F6-910C-90285FD4CCB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3;g35ed75ccf_033:notes">
            <a:extLst>
              <a:ext uri="{FF2B5EF4-FFF2-40B4-BE49-F238E27FC236}">
                <a16:creationId xmlns:a16="http://schemas.microsoft.com/office/drawing/2014/main" id="{B4B40848-816C-87F6-6E9B-D80AD69F59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74;g35ed75ccf_033:notes">
            <a:extLst>
              <a:ext uri="{FF2B5EF4-FFF2-40B4-BE49-F238E27FC236}">
                <a16:creationId xmlns:a16="http://schemas.microsoft.com/office/drawing/2014/main" id="{3E2FCA86-E8C6-3940-2DE6-C1434B35D2F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18;g8ceba84788_0_767:notes">
            <a:extLst>
              <a:ext uri="{FF2B5EF4-FFF2-40B4-BE49-F238E27FC236}">
                <a16:creationId xmlns:a16="http://schemas.microsoft.com/office/drawing/2014/main" id="{6E39A028-F6DF-10F2-E0C9-51A8E207FE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919;g8ceba84788_0_767:notes">
            <a:extLst>
              <a:ext uri="{FF2B5EF4-FFF2-40B4-BE49-F238E27FC236}">
                <a16:creationId xmlns:a16="http://schemas.microsoft.com/office/drawing/2014/main" id="{5EB47152-6EC2-067D-C016-99EF27D76CF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64;g8ceba84788_0_2210:notes">
            <a:extLst>
              <a:ext uri="{FF2B5EF4-FFF2-40B4-BE49-F238E27FC236}">
                <a16:creationId xmlns:a16="http://schemas.microsoft.com/office/drawing/2014/main" id="{BFA2FA36-AAC2-C5F0-DA62-7EFA206F65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065;g8ceba84788_0_2210:notes">
            <a:extLst>
              <a:ext uri="{FF2B5EF4-FFF2-40B4-BE49-F238E27FC236}">
                <a16:creationId xmlns:a16="http://schemas.microsoft.com/office/drawing/2014/main" id="{F5A02FE8-9504-EEBE-BE3B-D6EABA40566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12;g8ecf1f1e99_0_381:notes">
            <a:extLst>
              <a:ext uri="{FF2B5EF4-FFF2-40B4-BE49-F238E27FC236}">
                <a16:creationId xmlns:a16="http://schemas.microsoft.com/office/drawing/2014/main" id="{8E5C1F52-844A-277F-077E-D5574408E1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313;g8ecf1f1e99_0_381:notes">
            <a:extLst>
              <a:ext uri="{FF2B5EF4-FFF2-40B4-BE49-F238E27FC236}">
                <a16:creationId xmlns:a16="http://schemas.microsoft.com/office/drawing/2014/main" id="{3502FFC3-E5D7-C3B4-9184-3F762ACD300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7;g9653453a32_0_511:notes">
            <a:extLst>
              <a:ext uri="{FF2B5EF4-FFF2-40B4-BE49-F238E27FC236}">
                <a16:creationId xmlns:a16="http://schemas.microsoft.com/office/drawing/2014/main" id="{53CEA2E5-9FFB-BDFF-8657-ECE80182B4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138;g9653453a32_0_511:notes">
            <a:extLst>
              <a:ext uri="{FF2B5EF4-FFF2-40B4-BE49-F238E27FC236}">
                <a16:creationId xmlns:a16="http://schemas.microsoft.com/office/drawing/2014/main" id="{E51E835A-6117-804C-12D8-9C37D9B8D0E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56;g8ceba84788_0_1918:notes">
            <a:extLst>
              <a:ext uri="{FF2B5EF4-FFF2-40B4-BE49-F238E27FC236}">
                <a16:creationId xmlns:a16="http://schemas.microsoft.com/office/drawing/2014/main" id="{E469AAC6-5BED-A449-F14E-63BBBA1B99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257;g8ceba84788_0_1918:notes">
            <a:extLst>
              <a:ext uri="{FF2B5EF4-FFF2-40B4-BE49-F238E27FC236}">
                <a16:creationId xmlns:a16="http://schemas.microsoft.com/office/drawing/2014/main" id="{BE67C73C-39AA-B0BA-E57D-54B2F37656B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17;g9653453a32_0_546:notes">
            <a:extLst>
              <a:ext uri="{FF2B5EF4-FFF2-40B4-BE49-F238E27FC236}">
                <a16:creationId xmlns:a16="http://schemas.microsoft.com/office/drawing/2014/main" id="{74818F16-4185-3501-36B0-3D4F629661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418;g9653453a32_0_546:notes">
            <a:extLst>
              <a:ext uri="{FF2B5EF4-FFF2-40B4-BE49-F238E27FC236}">
                <a16:creationId xmlns:a16="http://schemas.microsoft.com/office/drawing/2014/main" id="{6060212D-4924-86D6-E65E-4657DE8A179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93;g8c835154f2_0_257:notes">
            <a:extLst>
              <a:ext uri="{FF2B5EF4-FFF2-40B4-BE49-F238E27FC236}">
                <a16:creationId xmlns:a16="http://schemas.microsoft.com/office/drawing/2014/main" id="{5B3413B8-DC50-F065-6694-3631953EF7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494;g8c835154f2_0_257:notes">
            <a:extLst>
              <a:ext uri="{FF2B5EF4-FFF2-40B4-BE49-F238E27FC236}">
                <a16:creationId xmlns:a16="http://schemas.microsoft.com/office/drawing/2014/main" id="{B560B988-57F0-36FB-7F44-F16AF713339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89;g8ceba84788_0_1165:notes">
            <a:extLst>
              <a:ext uri="{FF2B5EF4-FFF2-40B4-BE49-F238E27FC236}">
                <a16:creationId xmlns:a16="http://schemas.microsoft.com/office/drawing/2014/main" id="{E393D388-7E0E-56AE-0843-93331E10BD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590;g8ceba84788_0_1165:notes">
            <a:extLst>
              <a:ext uri="{FF2B5EF4-FFF2-40B4-BE49-F238E27FC236}">
                <a16:creationId xmlns:a16="http://schemas.microsoft.com/office/drawing/2014/main" id="{2E104323-7524-2D38-6B59-B06FAD88B08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51;g8ceba84788_0_1653:notes">
            <a:extLst>
              <a:ext uri="{FF2B5EF4-FFF2-40B4-BE49-F238E27FC236}">
                <a16:creationId xmlns:a16="http://schemas.microsoft.com/office/drawing/2014/main" id="{119781AE-D0DB-57AF-8F22-1660E5C0A5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652;g8ceba84788_0_1653:notes">
            <a:extLst>
              <a:ext uri="{FF2B5EF4-FFF2-40B4-BE49-F238E27FC236}">
                <a16:creationId xmlns:a16="http://schemas.microsoft.com/office/drawing/2014/main" id="{E71E61A2-6B45-C8F4-829A-D508F5E9F6A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44;g8ceba84788_0_2422:notes">
            <a:extLst>
              <a:ext uri="{FF2B5EF4-FFF2-40B4-BE49-F238E27FC236}">
                <a16:creationId xmlns:a16="http://schemas.microsoft.com/office/drawing/2014/main" id="{B7AEFD79-F163-B2C7-00CB-0C749AE1B5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745;g8ceba84788_0_2422:notes">
            <a:extLst>
              <a:ext uri="{FF2B5EF4-FFF2-40B4-BE49-F238E27FC236}">
                <a16:creationId xmlns:a16="http://schemas.microsoft.com/office/drawing/2014/main" id="{44DE2E25-F141-3164-AD64-B0517733DE7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26CDDC2-DF58-EFA5-8956-6A352B14E7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5F9BA3A-3905-EB8F-9B9C-180ABBF4677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8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79;g9653453a32_0_4:notes">
            <a:extLst>
              <a:ext uri="{FF2B5EF4-FFF2-40B4-BE49-F238E27FC236}">
                <a16:creationId xmlns:a16="http://schemas.microsoft.com/office/drawing/2014/main" id="{44288170-08A6-3D46-3957-1D594A7137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880;g9653453a32_0_4:notes">
            <a:extLst>
              <a:ext uri="{FF2B5EF4-FFF2-40B4-BE49-F238E27FC236}">
                <a16:creationId xmlns:a16="http://schemas.microsoft.com/office/drawing/2014/main" id="{7C7C0772-B730-E893-5142-37F52A5A889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349D47-E2C6-93E8-E48C-11C7F012A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8701A02-FFA4-A679-75E7-0BB154260CC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lvl="0" indent="0">
              <a:buNone/>
            </a:pPr>
            <a:endParaRPr lang="es-E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3764652-2574-05DC-A486-561AEE0494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9B05024-5D9B-68EF-7258-8D6A01CFDA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lvl="0" indent="0">
              <a:buNone/>
            </a:pPr>
            <a:endParaRPr lang="es-E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361D3F8-4E71-FF8B-7D84-02C0222B9F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4F0C02E-783A-7CA2-5A04-0B0E371818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lvl="0" indent="0">
              <a:buNone/>
            </a:pPr>
            <a:endParaRPr lang="es-E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7;g35f391192_04:notes">
            <a:extLst>
              <a:ext uri="{FF2B5EF4-FFF2-40B4-BE49-F238E27FC236}">
                <a16:creationId xmlns:a16="http://schemas.microsoft.com/office/drawing/2014/main" id="{79BE5BA3-AB4C-F9F6-5B8F-56EA88C218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98;g35f391192_04:notes">
            <a:extLst>
              <a:ext uri="{FF2B5EF4-FFF2-40B4-BE49-F238E27FC236}">
                <a16:creationId xmlns:a16="http://schemas.microsoft.com/office/drawing/2014/main" id="{DD6497CB-9C8B-E855-B869-3049F0F60C8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85;g8ceba84788_0_646:notes">
            <a:extLst>
              <a:ext uri="{FF2B5EF4-FFF2-40B4-BE49-F238E27FC236}">
                <a16:creationId xmlns:a16="http://schemas.microsoft.com/office/drawing/2014/main" id="{02C05EBE-EDD1-1A3D-F467-D473AA106F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886;g8ceba84788_0_646:notes">
            <a:extLst>
              <a:ext uri="{FF2B5EF4-FFF2-40B4-BE49-F238E27FC236}">
                <a16:creationId xmlns:a16="http://schemas.microsoft.com/office/drawing/2014/main" id="{3B649D2A-E153-F318-E6A1-71149903194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60;g8ceba84788_0_1538:notes">
            <a:extLst>
              <a:ext uri="{FF2B5EF4-FFF2-40B4-BE49-F238E27FC236}">
                <a16:creationId xmlns:a16="http://schemas.microsoft.com/office/drawing/2014/main" id="{97896DA9-9326-41A4-9C9B-0C4C3284B3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061;g8ceba84788_0_1538:notes">
            <a:extLst>
              <a:ext uri="{FF2B5EF4-FFF2-40B4-BE49-F238E27FC236}">
                <a16:creationId xmlns:a16="http://schemas.microsoft.com/office/drawing/2014/main" id="{3D6FCE1F-C1D1-A178-FA2D-00BA4C563C5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57;g8c835154f2_0_218:notes">
            <a:extLst>
              <a:ext uri="{FF2B5EF4-FFF2-40B4-BE49-F238E27FC236}">
                <a16:creationId xmlns:a16="http://schemas.microsoft.com/office/drawing/2014/main" id="{609853F3-69EA-ADFF-63DE-C3DA9D8946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158;g8c835154f2_0_218:notes">
            <a:extLst>
              <a:ext uri="{FF2B5EF4-FFF2-40B4-BE49-F238E27FC236}">
                <a16:creationId xmlns:a16="http://schemas.microsoft.com/office/drawing/2014/main" id="{7A3A44C5-9A13-CC2F-67DB-DD5F6B1F632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20;g8ceba84788_0_2347:notes">
            <a:extLst>
              <a:ext uri="{FF2B5EF4-FFF2-40B4-BE49-F238E27FC236}">
                <a16:creationId xmlns:a16="http://schemas.microsoft.com/office/drawing/2014/main" id="{96C368BA-3868-CE41-5FA5-D5FE303726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221;g8ceba84788_0_2347:notes">
            <a:extLst>
              <a:ext uri="{FF2B5EF4-FFF2-40B4-BE49-F238E27FC236}">
                <a16:creationId xmlns:a16="http://schemas.microsoft.com/office/drawing/2014/main" id="{92A98583-38EA-E631-D527-5F64AD9AD17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57;g8ceba84788_0_1499:notes">
            <a:extLst>
              <a:ext uri="{FF2B5EF4-FFF2-40B4-BE49-F238E27FC236}">
                <a16:creationId xmlns:a16="http://schemas.microsoft.com/office/drawing/2014/main" id="{8C1FEE05-879C-B3E1-23F0-442CD57D3A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258;g8ceba84788_0_1499:notes">
            <a:extLst>
              <a:ext uri="{FF2B5EF4-FFF2-40B4-BE49-F238E27FC236}">
                <a16:creationId xmlns:a16="http://schemas.microsoft.com/office/drawing/2014/main" id="{6572F70F-969C-CCAA-8564-5551D5BA14C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solidFill>
          <a:srgbClr val="305D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;p2">
            <a:extLst>
              <a:ext uri="{FF2B5EF4-FFF2-40B4-BE49-F238E27FC236}">
                <a16:creationId xmlns:a16="http://schemas.microsoft.com/office/drawing/2014/main" id="{7F20E84B-B45A-6C17-D036-69BCA475EFE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534960"/>
            <a:ext cx="4410297" cy="1706398"/>
          </a:xfrm>
        </p:spPr>
        <p:txBody>
          <a:bodyPr anchor="b"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10;p2">
            <a:extLst>
              <a:ext uri="{FF2B5EF4-FFF2-40B4-BE49-F238E27FC236}">
                <a16:creationId xmlns:a16="http://schemas.microsoft.com/office/drawing/2014/main" id="{834C8DE8-8CB9-320E-7FC3-4D96D7E142F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85800" y="2278346"/>
            <a:ext cx="4410297" cy="443996"/>
          </a:xfrm>
        </p:spPr>
        <p:txBody>
          <a:bodyPr/>
          <a:lstStyle>
            <a:lvl1pPr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1406325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3">
            <a:extLst>
              <a:ext uri="{FF2B5EF4-FFF2-40B4-BE49-F238E27FC236}">
                <a16:creationId xmlns:a16="http://schemas.microsoft.com/office/drawing/2014/main" id="{8FC0A0D2-1F7D-51F3-8B5B-4E359E9362A0}"/>
              </a:ext>
            </a:extLst>
          </p:cNvPr>
          <p:cNvSpPr/>
          <p:nvPr/>
        </p:nvSpPr>
        <p:spPr>
          <a:xfrm>
            <a:off x="130631" y="120581"/>
            <a:ext cx="8862648" cy="489354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79;p13">
            <a:extLst>
              <a:ext uri="{FF2B5EF4-FFF2-40B4-BE49-F238E27FC236}">
                <a16:creationId xmlns:a16="http://schemas.microsoft.com/office/drawing/2014/main" id="{F768850F-E885-DB2C-9428-7FE8D8C7C4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3903" y="448056"/>
            <a:ext cx="2314803" cy="572697"/>
          </a:xfrm>
        </p:spPr>
        <p:txBody>
          <a:bodyPr/>
          <a:lstStyle>
            <a:lvl1pPr>
              <a:defRPr>
                <a:solidFill>
                  <a:srgbClr val="305DBF"/>
                </a:solidFill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3594535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1">
    <p:bg>
      <p:bgPr>
        <a:solidFill>
          <a:srgbClr val="305D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4">
            <a:extLst>
              <a:ext uri="{FF2B5EF4-FFF2-40B4-BE49-F238E27FC236}">
                <a16:creationId xmlns:a16="http://schemas.microsoft.com/office/drawing/2014/main" id="{886D4EB5-2C50-A32F-542C-9B53CEF979F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>
            <a:lvl1pPr algn="ctr">
              <a:defRPr>
                <a:solidFill>
                  <a:srgbClr val="305DBF"/>
                </a:solidFill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4117506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2">
    <p:bg>
      <p:bgPr>
        <a:solidFill>
          <a:srgbClr val="305D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1;p15">
            <a:extLst>
              <a:ext uri="{FF2B5EF4-FFF2-40B4-BE49-F238E27FC236}">
                <a16:creationId xmlns:a16="http://schemas.microsoft.com/office/drawing/2014/main" id="{8AC14C7A-F9E9-C763-CEDC-57B182F13F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>
            <a:lvl1pPr algn="ctr">
              <a:defRPr>
                <a:solidFill>
                  <a:srgbClr val="305DB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92;p15">
            <a:extLst>
              <a:ext uri="{FF2B5EF4-FFF2-40B4-BE49-F238E27FC236}">
                <a16:creationId xmlns:a16="http://schemas.microsoft.com/office/drawing/2014/main" id="{6AE9A8D2-8221-2FC3-5EFE-9471EF76764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940972" y="3925071"/>
            <a:ext cx="2421303" cy="669002"/>
          </a:xfrm>
        </p:spPr>
        <p:txBody>
          <a:bodyPr/>
          <a:lstStyle>
            <a:lvl1pPr>
              <a:buNone/>
              <a:defRPr sz="1500"/>
            </a:lvl1pPr>
          </a:lstStyle>
          <a:p>
            <a:pPr lvl="0"/>
            <a:endParaRPr lang="es-PE"/>
          </a:p>
        </p:txBody>
      </p:sp>
      <p:sp>
        <p:nvSpPr>
          <p:cNvPr id="4" name="Google Shape;93;p15">
            <a:extLst>
              <a:ext uri="{FF2B5EF4-FFF2-40B4-BE49-F238E27FC236}">
                <a16:creationId xmlns:a16="http://schemas.microsoft.com/office/drawing/2014/main" id="{19E8A27F-BE8D-FCD7-E8C3-9F709D628EA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940972" y="2766846"/>
            <a:ext cx="2421303" cy="669002"/>
          </a:xfrm>
        </p:spPr>
        <p:txBody>
          <a:bodyPr/>
          <a:lstStyle>
            <a:lvl1pPr>
              <a:buNone/>
              <a:defRPr sz="1500"/>
            </a:lvl1pPr>
          </a:lstStyle>
          <a:p>
            <a:pPr lvl="0"/>
            <a:endParaRPr lang="es-PE"/>
          </a:p>
        </p:txBody>
      </p:sp>
      <p:sp>
        <p:nvSpPr>
          <p:cNvPr id="5" name="Google Shape;94;p15">
            <a:extLst>
              <a:ext uri="{FF2B5EF4-FFF2-40B4-BE49-F238E27FC236}">
                <a16:creationId xmlns:a16="http://schemas.microsoft.com/office/drawing/2014/main" id="{A213CAD8-67A1-35D4-9D52-2D1842A5DC6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940972" y="1608621"/>
            <a:ext cx="2421303" cy="669002"/>
          </a:xfrm>
        </p:spPr>
        <p:txBody>
          <a:bodyPr/>
          <a:lstStyle>
            <a:lvl1pPr>
              <a:buNone/>
              <a:defRPr sz="1500"/>
            </a:lvl1pPr>
          </a:lstStyle>
          <a:p>
            <a:pPr lvl="0"/>
            <a:endParaRPr lang="es-PE"/>
          </a:p>
        </p:txBody>
      </p:sp>
      <p:sp>
        <p:nvSpPr>
          <p:cNvPr id="6" name="Google Shape;95;p15">
            <a:extLst>
              <a:ext uri="{FF2B5EF4-FFF2-40B4-BE49-F238E27FC236}">
                <a16:creationId xmlns:a16="http://schemas.microsoft.com/office/drawing/2014/main" id="{90B86AA2-0447-D6AC-D25A-CE7FC817AE1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940972" y="3507647"/>
            <a:ext cx="2421303" cy="428103"/>
          </a:xfrm>
        </p:spPr>
        <p:txBody>
          <a:bodyPr/>
          <a:lstStyle>
            <a:lvl1pPr>
              <a:buNone/>
              <a:defRPr sz="1900">
                <a:solidFill>
                  <a:srgbClr val="A5B7C6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7" name="Google Shape;96;p15">
            <a:extLst>
              <a:ext uri="{FF2B5EF4-FFF2-40B4-BE49-F238E27FC236}">
                <a16:creationId xmlns:a16="http://schemas.microsoft.com/office/drawing/2014/main" id="{0C52DDC2-D6DA-AF81-6CE6-803AAD064A5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940972" y="2338751"/>
            <a:ext cx="2421303" cy="428103"/>
          </a:xfrm>
        </p:spPr>
        <p:txBody>
          <a:bodyPr/>
          <a:lstStyle>
            <a:lvl1pPr>
              <a:buNone/>
              <a:defRPr sz="1900">
                <a:solidFill>
                  <a:srgbClr val="445D73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8" name="Google Shape;97;p15">
            <a:extLst>
              <a:ext uri="{FF2B5EF4-FFF2-40B4-BE49-F238E27FC236}">
                <a16:creationId xmlns:a16="http://schemas.microsoft.com/office/drawing/2014/main" id="{4FB1F8AC-8B0D-0212-4CCB-88412AFBBD2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940972" y="1169846"/>
            <a:ext cx="2421303" cy="428103"/>
          </a:xfrm>
        </p:spPr>
        <p:txBody>
          <a:bodyPr/>
          <a:lstStyle>
            <a:lvl1pPr>
              <a:buNone/>
              <a:defRPr sz="1900">
                <a:solidFill>
                  <a:srgbClr val="305DB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562286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14">
            <a:extLst>
              <a:ext uri="{FF2B5EF4-FFF2-40B4-BE49-F238E27FC236}">
                <a16:creationId xmlns:a16="http://schemas.microsoft.com/office/drawing/2014/main" id="{35CC425B-4830-1311-7F9E-0648DA5AF131}"/>
              </a:ext>
            </a:extLst>
          </p:cNvPr>
          <p:cNvSpPr/>
          <p:nvPr/>
        </p:nvSpPr>
        <p:spPr>
          <a:xfrm>
            <a:off x="130631" y="120581"/>
            <a:ext cx="8862648" cy="489354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03;p16">
            <a:extLst>
              <a:ext uri="{FF2B5EF4-FFF2-40B4-BE49-F238E27FC236}">
                <a16:creationId xmlns:a16="http://schemas.microsoft.com/office/drawing/2014/main" id="{468A77C0-6C3E-54D4-A142-1AD8B2CC6F2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4" name="Google Shape;104;p16">
            <a:extLst>
              <a:ext uri="{FF2B5EF4-FFF2-40B4-BE49-F238E27FC236}">
                <a16:creationId xmlns:a16="http://schemas.microsoft.com/office/drawing/2014/main" id="{11D66C82-4250-A6C3-01C3-A6F6C585C3C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56805" y="3580881"/>
            <a:ext cx="2219696" cy="669002"/>
          </a:xfrm>
        </p:spPr>
        <p:txBody>
          <a:bodyPr/>
          <a:lstStyle>
            <a:lvl1pPr algn="r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5" name="Google Shape;105;p16">
            <a:extLst>
              <a:ext uri="{FF2B5EF4-FFF2-40B4-BE49-F238E27FC236}">
                <a16:creationId xmlns:a16="http://schemas.microsoft.com/office/drawing/2014/main" id="{0BF2B138-DAF3-D04D-5FF8-52020B9D3EB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279879" y="2060362"/>
            <a:ext cx="2219696" cy="669002"/>
          </a:xfrm>
        </p:spPr>
        <p:txBody>
          <a:bodyPr/>
          <a:lstStyle>
            <a:lvl1pPr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6" name="Google Shape;106;p16">
            <a:extLst>
              <a:ext uri="{FF2B5EF4-FFF2-40B4-BE49-F238E27FC236}">
                <a16:creationId xmlns:a16="http://schemas.microsoft.com/office/drawing/2014/main" id="{57B261A4-CDED-947A-0504-88869DEB05B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52699" y="2060362"/>
            <a:ext cx="2219696" cy="669002"/>
          </a:xfrm>
        </p:spPr>
        <p:txBody>
          <a:bodyPr/>
          <a:lstStyle>
            <a:lvl1pPr algn="r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7" name="Google Shape;107;p16">
            <a:extLst>
              <a:ext uri="{FF2B5EF4-FFF2-40B4-BE49-F238E27FC236}">
                <a16:creationId xmlns:a16="http://schemas.microsoft.com/office/drawing/2014/main" id="{CC906E3B-85E8-3045-888E-32CCA353792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52709" y="3260338"/>
            <a:ext cx="2219696" cy="428103"/>
          </a:xfrm>
        </p:spPr>
        <p:txBody>
          <a:bodyPr/>
          <a:lstStyle>
            <a:lvl1pPr algn="r">
              <a:buNone/>
              <a:defRPr sz="1900">
                <a:solidFill>
                  <a:srgbClr val="FFFFF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8" name="Google Shape;108;p16">
            <a:extLst>
              <a:ext uri="{FF2B5EF4-FFF2-40B4-BE49-F238E27FC236}">
                <a16:creationId xmlns:a16="http://schemas.microsoft.com/office/drawing/2014/main" id="{2103D3CE-3173-F4F2-9605-56DC27B7394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279879" y="1710961"/>
            <a:ext cx="2219696" cy="428103"/>
          </a:xfrm>
        </p:spPr>
        <p:txBody>
          <a:bodyPr/>
          <a:lstStyle>
            <a:lvl1pPr>
              <a:buNone/>
              <a:defRPr sz="1900">
                <a:solidFill>
                  <a:srgbClr val="FFFFF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9" name="Google Shape;109;p16">
            <a:extLst>
              <a:ext uri="{FF2B5EF4-FFF2-40B4-BE49-F238E27FC236}">
                <a16:creationId xmlns:a16="http://schemas.microsoft.com/office/drawing/2014/main" id="{99119B8D-73A8-3D61-873A-B9531A3D4D2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52699" y="1710961"/>
            <a:ext cx="2219696" cy="428103"/>
          </a:xfrm>
        </p:spPr>
        <p:txBody>
          <a:bodyPr/>
          <a:lstStyle>
            <a:lvl1pPr algn="r">
              <a:buNone/>
              <a:defRPr sz="1900">
                <a:solidFill>
                  <a:srgbClr val="FFFFF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10" name="Google Shape;110;p16">
            <a:extLst>
              <a:ext uri="{FF2B5EF4-FFF2-40B4-BE49-F238E27FC236}">
                <a16:creationId xmlns:a16="http://schemas.microsoft.com/office/drawing/2014/main" id="{001275E0-C0BE-7871-3466-E410116CCE2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279879" y="3580872"/>
            <a:ext cx="2219696" cy="669002"/>
          </a:xfrm>
        </p:spPr>
        <p:txBody>
          <a:bodyPr/>
          <a:lstStyle>
            <a:lvl1pPr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11" name="Google Shape;111;p16">
            <a:extLst>
              <a:ext uri="{FF2B5EF4-FFF2-40B4-BE49-F238E27FC236}">
                <a16:creationId xmlns:a16="http://schemas.microsoft.com/office/drawing/2014/main" id="{E5C20935-09A5-580C-F9B7-CDD7973929D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279879" y="3239399"/>
            <a:ext cx="2219696" cy="428103"/>
          </a:xfrm>
        </p:spPr>
        <p:txBody>
          <a:bodyPr/>
          <a:lstStyle>
            <a:lvl1pPr>
              <a:buNone/>
              <a:defRPr sz="1900">
                <a:solidFill>
                  <a:srgbClr val="FFFFF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356822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4">
    <p:bg>
      <p:bgPr>
        <a:solidFill>
          <a:srgbClr val="305D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3;p17">
            <a:extLst>
              <a:ext uri="{FF2B5EF4-FFF2-40B4-BE49-F238E27FC236}">
                <a16:creationId xmlns:a16="http://schemas.microsoft.com/office/drawing/2014/main" id="{42D85ED1-F992-A6A7-DC86-5AA3225E83A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114;p17">
            <a:extLst>
              <a:ext uri="{FF2B5EF4-FFF2-40B4-BE49-F238E27FC236}">
                <a16:creationId xmlns:a16="http://schemas.microsoft.com/office/drawing/2014/main" id="{632E34B2-39A9-994C-37FE-F6498587201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6246" y="2233330"/>
            <a:ext cx="2421303" cy="669002"/>
          </a:xfrm>
        </p:spPr>
        <p:txBody>
          <a:bodyPr anchorCtr="1"/>
          <a:lstStyle>
            <a:lvl1pPr algn="ctr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4" name="Google Shape;115;p17">
            <a:extLst>
              <a:ext uri="{FF2B5EF4-FFF2-40B4-BE49-F238E27FC236}">
                <a16:creationId xmlns:a16="http://schemas.microsoft.com/office/drawing/2014/main" id="{80E083F7-8353-6FC6-BFA9-ACC192A53AC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6246" y="1898833"/>
            <a:ext cx="2421303" cy="419398"/>
          </a:xfrm>
        </p:spPr>
        <p:txBody>
          <a:bodyPr anchorCtr="1"/>
          <a:lstStyle>
            <a:lvl1pPr algn="ctr">
              <a:buNone/>
              <a:defRPr sz="1900">
                <a:solidFill>
                  <a:srgbClr val="FFFFF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5" name="Google Shape;116;p17">
            <a:extLst>
              <a:ext uri="{FF2B5EF4-FFF2-40B4-BE49-F238E27FC236}">
                <a16:creationId xmlns:a16="http://schemas.microsoft.com/office/drawing/2014/main" id="{56E6F88F-C4AA-9C2E-B5CA-802A6FC963E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61352" y="2233330"/>
            <a:ext cx="2421303" cy="669002"/>
          </a:xfrm>
        </p:spPr>
        <p:txBody>
          <a:bodyPr anchorCtr="1"/>
          <a:lstStyle>
            <a:lvl1pPr algn="ctr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6" name="Google Shape;117;p17">
            <a:extLst>
              <a:ext uri="{FF2B5EF4-FFF2-40B4-BE49-F238E27FC236}">
                <a16:creationId xmlns:a16="http://schemas.microsoft.com/office/drawing/2014/main" id="{23F7B922-3CF5-6D0C-8884-FE4A78BA78B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61352" y="1898833"/>
            <a:ext cx="2421303" cy="419398"/>
          </a:xfrm>
        </p:spPr>
        <p:txBody>
          <a:bodyPr anchorCtr="1"/>
          <a:lstStyle>
            <a:lvl1pPr algn="ctr">
              <a:buNone/>
              <a:defRPr sz="1900">
                <a:solidFill>
                  <a:srgbClr val="FFFFF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7" name="Google Shape;118;p17">
            <a:extLst>
              <a:ext uri="{FF2B5EF4-FFF2-40B4-BE49-F238E27FC236}">
                <a16:creationId xmlns:a16="http://schemas.microsoft.com/office/drawing/2014/main" id="{DE3365AC-7088-CEE9-AB27-522C4CBB4E2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66449" y="2233330"/>
            <a:ext cx="2421303" cy="669002"/>
          </a:xfrm>
        </p:spPr>
        <p:txBody>
          <a:bodyPr anchorCtr="1"/>
          <a:lstStyle>
            <a:lvl1pPr algn="ctr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8" name="Google Shape;119;p17">
            <a:extLst>
              <a:ext uri="{FF2B5EF4-FFF2-40B4-BE49-F238E27FC236}">
                <a16:creationId xmlns:a16="http://schemas.microsoft.com/office/drawing/2014/main" id="{2E4C3E5A-D6A0-229B-7CE7-4C7ADA05565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66449" y="1898833"/>
            <a:ext cx="2421303" cy="419398"/>
          </a:xfrm>
        </p:spPr>
        <p:txBody>
          <a:bodyPr anchorCtr="1"/>
          <a:lstStyle>
            <a:lvl1pPr algn="ctr">
              <a:buNone/>
              <a:defRPr sz="1900">
                <a:solidFill>
                  <a:srgbClr val="FFFFF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9" name="Google Shape;120;p17">
            <a:extLst>
              <a:ext uri="{FF2B5EF4-FFF2-40B4-BE49-F238E27FC236}">
                <a16:creationId xmlns:a16="http://schemas.microsoft.com/office/drawing/2014/main" id="{815CDCB7-7C6C-0852-4945-034662E285E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6246" y="4084725"/>
            <a:ext cx="2421303" cy="669002"/>
          </a:xfrm>
        </p:spPr>
        <p:txBody>
          <a:bodyPr anchorCtr="1"/>
          <a:lstStyle>
            <a:lvl1pPr algn="ctr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10" name="Google Shape;121;p17">
            <a:extLst>
              <a:ext uri="{FF2B5EF4-FFF2-40B4-BE49-F238E27FC236}">
                <a16:creationId xmlns:a16="http://schemas.microsoft.com/office/drawing/2014/main" id="{25F852B7-5B4B-6B64-F1CA-CF235BB1BF4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6246" y="3739658"/>
            <a:ext cx="2421303" cy="419398"/>
          </a:xfrm>
        </p:spPr>
        <p:txBody>
          <a:bodyPr anchorCtr="1"/>
          <a:lstStyle>
            <a:lvl1pPr algn="ctr">
              <a:buNone/>
              <a:defRPr sz="1900">
                <a:solidFill>
                  <a:srgbClr val="FFFFF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11" name="Google Shape;122;p17">
            <a:extLst>
              <a:ext uri="{FF2B5EF4-FFF2-40B4-BE49-F238E27FC236}">
                <a16:creationId xmlns:a16="http://schemas.microsoft.com/office/drawing/2014/main" id="{4325619E-E736-4F15-1211-5AF72A96CA3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61352" y="4084725"/>
            <a:ext cx="2421303" cy="669002"/>
          </a:xfrm>
        </p:spPr>
        <p:txBody>
          <a:bodyPr anchorCtr="1"/>
          <a:lstStyle>
            <a:lvl1pPr algn="ctr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12" name="Google Shape;123;p17">
            <a:extLst>
              <a:ext uri="{FF2B5EF4-FFF2-40B4-BE49-F238E27FC236}">
                <a16:creationId xmlns:a16="http://schemas.microsoft.com/office/drawing/2014/main" id="{1B67FAAE-728A-954F-D5F2-D968E9F9005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61352" y="3739658"/>
            <a:ext cx="2421303" cy="419398"/>
          </a:xfrm>
        </p:spPr>
        <p:txBody>
          <a:bodyPr anchorCtr="1"/>
          <a:lstStyle>
            <a:lvl1pPr algn="ctr">
              <a:buNone/>
              <a:defRPr sz="1900">
                <a:solidFill>
                  <a:srgbClr val="FFFFF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13" name="Google Shape;124;p17">
            <a:extLst>
              <a:ext uri="{FF2B5EF4-FFF2-40B4-BE49-F238E27FC236}">
                <a16:creationId xmlns:a16="http://schemas.microsoft.com/office/drawing/2014/main" id="{1FFA56D8-3C0E-6F83-FD54-CFA9CB267FF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66449" y="4084725"/>
            <a:ext cx="2421303" cy="669002"/>
          </a:xfrm>
        </p:spPr>
        <p:txBody>
          <a:bodyPr anchorCtr="1"/>
          <a:lstStyle>
            <a:lvl1pPr algn="ctr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14" name="Google Shape;125;p17">
            <a:extLst>
              <a:ext uri="{FF2B5EF4-FFF2-40B4-BE49-F238E27FC236}">
                <a16:creationId xmlns:a16="http://schemas.microsoft.com/office/drawing/2014/main" id="{162510F4-C0C5-EE11-A16F-DD364390D77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66449" y="3739658"/>
            <a:ext cx="2421303" cy="419398"/>
          </a:xfrm>
        </p:spPr>
        <p:txBody>
          <a:bodyPr anchorCtr="1"/>
          <a:lstStyle>
            <a:lvl1pPr algn="ctr">
              <a:buNone/>
              <a:defRPr sz="1900">
                <a:solidFill>
                  <a:srgbClr val="FFFFF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15" name="Google Shape;126;p17">
            <a:extLst>
              <a:ext uri="{FF2B5EF4-FFF2-40B4-BE49-F238E27FC236}">
                <a16:creationId xmlns:a16="http://schemas.microsoft.com/office/drawing/2014/main" id="{20CC92A9-7C66-C800-E047-B68AB2EF1F7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32296" y="1242779"/>
            <a:ext cx="669002" cy="669002"/>
          </a:xfrm>
        </p:spPr>
        <p:txBody>
          <a:bodyPr anchor="b" anchorCtr="1"/>
          <a:lstStyle>
            <a:lvl1pPr algn="ctr">
              <a:defRPr sz="3000">
                <a:solidFill>
                  <a:srgbClr val="305DBF"/>
                </a:solidFill>
              </a:defRPr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16" name="Google Shape;127;p17">
            <a:extLst>
              <a:ext uri="{FF2B5EF4-FFF2-40B4-BE49-F238E27FC236}">
                <a16:creationId xmlns:a16="http://schemas.microsoft.com/office/drawing/2014/main" id="{0231D8C1-DECF-68AA-4727-3A5EA61DCC9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32296" y="3084426"/>
            <a:ext cx="669002" cy="669002"/>
          </a:xfrm>
        </p:spPr>
        <p:txBody>
          <a:bodyPr anchor="b" anchorCtr="1"/>
          <a:lstStyle>
            <a:lvl1pPr algn="ctr">
              <a:defRPr sz="3000">
                <a:solidFill>
                  <a:srgbClr val="305DBF"/>
                </a:solidFill>
              </a:defRPr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17" name="Google Shape;128;p17">
            <a:extLst>
              <a:ext uri="{FF2B5EF4-FFF2-40B4-BE49-F238E27FC236}">
                <a16:creationId xmlns:a16="http://schemas.microsoft.com/office/drawing/2014/main" id="{D89A791C-0E67-1DF4-F5FB-A503895567B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37448" y="1242825"/>
            <a:ext cx="669002" cy="669002"/>
          </a:xfrm>
        </p:spPr>
        <p:txBody>
          <a:bodyPr anchor="b" anchorCtr="1"/>
          <a:lstStyle>
            <a:lvl1pPr algn="ctr">
              <a:defRPr sz="3000">
                <a:solidFill>
                  <a:srgbClr val="305DBF"/>
                </a:solidFill>
              </a:defRPr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18" name="Google Shape;129;p17">
            <a:extLst>
              <a:ext uri="{FF2B5EF4-FFF2-40B4-BE49-F238E27FC236}">
                <a16:creationId xmlns:a16="http://schemas.microsoft.com/office/drawing/2014/main" id="{B08362ED-4485-634A-5296-7A23A1038A0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37503" y="3084426"/>
            <a:ext cx="669002" cy="669002"/>
          </a:xfrm>
        </p:spPr>
        <p:txBody>
          <a:bodyPr anchor="b" anchorCtr="1"/>
          <a:lstStyle>
            <a:lvl1pPr algn="ctr">
              <a:defRPr sz="3000">
                <a:solidFill>
                  <a:srgbClr val="305DBF"/>
                </a:solidFill>
              </a:defRPr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19" name="Google Shape;130;p17">
            <a:extLst>
              <a:ext uri="{FF2B5EF4-FFF2-40B4-BE49-F238E27FC236}">
                <a16:creationId xmlns:a16="http://schemas.microsoft.com/office/drawing/2014/main" id="{38C59E72-EFCF-5163-D226-B543A087199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42453" y="1242825"/>
            <a:ext cx="669002" cy="669002"/>
          </a:xfrm>
        </p:spPr>
        <p:txBody>
          <a:bodyPr anchor="b" anchorCtr="1"/>
          <a:lstStyle>
            <a:lvl1pPr algn="ctr">
              <a:defRPr sz="3000">
                <a:solidFill>
                  <a:srgbClr val="305DBF"/>
                </a:solidFill>
              </a:defRPr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20" name="Google Shape;131;p17">
            <a:extLst>
              <a:ext uri="{FF2B5EF4-FFF2-40B4-BE49-F238E27FC236}">
                <a16:creationId xmlns:a16="http://schemas.microsoft.com/office/drawing/2014/main" id="{5ADD5670-BB13-E303-934E-89281D8A0B4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42298" y="3084426"/>
            <a:ext cx="669304" cy="669002"/>
          </a:xfrm>
        </p:spPr>
        <p:txBody>
          <a:bodyPr anchor="b" anchorCtr="1"/>
          <a:lstStyle>
            <a:lvl1pPr algn="ctr">
              <a:defRPr sz="3000">
                <a:solidFill>
                  <a:srgbClr val="305DBF"/>
                </a:solidFill>
              </a:defRPr>
            </a:lvl1pPr>
          </a:lstStyle>
          <a:p>
            <a:pPr lvl="0"/>
            <a:r>
              <a:rPr lang="es-PE"/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50447005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3;p18">
            <a:extLst>
              <a:ext uri="{FF2B5EF4-FFF2-40B4-BE49-F238E27FC236}">
                <a16:creationId xmlns:a16="http://schemas.microsoft.com/office/drawing/2014/main" id="{0D50925D-9317-C5C4-8C7F-BE0F9D28CB5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7251" y="445029"/>
            <a:ext cx="7009497" cy="541196"/>
          </a:xfrm>
        </p:spPr>
        <p:txBody>
          <a:bodyPr anchorCtr="1"/>
          <a:lstStyle>
            <a:lvl1pPr algn="ctr">
              <a:defRPr>
                <a:solidFill>
                  <a:srgbClr val="305DB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29;p5">
            <a:extLst>
              <a:ext uri="{FF2B5EF4-FFF2-40B4-BE49-F238E27FC236}">
                <a16:creationId xmlns:a16="http://schemas.microsoft.com/office/drawing/2014/main" id="{1568C0CB-364B-F650-7040-76B6AF3433DA}"/>
              </a:ext>
            </a:extLst>
          </p:cNvPr>
          <p:cNvSpPr/>
          <p:nvPr/>
        </p:nvSpPr>
        <p:spPr>
          <a:xfrm>
            <a:off x="283500" y="289526"/>
            <a:ext cx="8576998" cy="4564501"/>
          </a:xfrm>
          <a:prstGeom prst="rect">
            <a:avLst/>
          </a:prstGeom>
          <a:noFill/>
          <a:ln w="28575" cap="flat">
            <a:solidFill>
              <a:srgbClr val="305DBF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74F358CF-26BF-BDC5-513C-4E5B533AA410}"/>
              </a:ext>
            </a:extLst>
          </p:cNvPr>
          <p:cNvSpPr/>
          <p:nvPr/>
        </p:nvSpPr>
        <p:spPr>
          <a:xfrm>
            <a:off x="130631" y="170819"/>
            <a:ext cx="914400" cy="41198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3A65C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CE916466-249D-EB94-6706-9F7FE5CEB903}"/>
              </a:ext>
            </a:extLst>
          </p:cNvPr>
          <p:cNvSpPr/>
          <p:nvPr/>
        </p:nvSpPr>
        <p:spPr>
          <a:xfrm>
            <a:off x="8093976" y="4597539"/>
            <a:ext cx="914400" cy="41198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3A65C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586128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6;p19">
            <a:extLst>
              <a:ext uri="{FF2B5EF4-FFF2-40B4-BE49-F238E27FC236}">
                <a16:creationId xmlns:a16="http://schemas.microsoft.com/office/drawing/2014/main" id="{3BBCDEB9-CFAB-DE85-68A2-C64B3795339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137;p19">
            <a:extLst>
              <a:ext uri="{FF2B5EF4-FFF2-40B4-BE49-F238E27FC236}">
                <a16:creationId xmlns:a16="http://schemas.microsoft.com/office/drawing/2014/main" id="{8B550E8B-E56F-6BD0-8701-050575CFB67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322953" y="2896919"/>
            <a:ext cx="1436101" cy="664201"/>
          </a:xfrm>
        </p:spPr>
        <p:txBody>
          <a:bodyPr anchorCtr="1"/>
          <a:lstStyle>
            <a:lvl1pPr algn="ctr">
              <a:buNone/>
              <a:defRPr sz="3000" b="1">
                <a:solidFill>
                  <a:srgbClr val="FFFFF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4" name="Google Shape;138;p19">
            <a:extLst>
              <a:ext uri="{FF2B5EF4-FFF2-40B4-BE49-F238E27FC236}">
                <a16:creationId xmlns:a16="http://schemas.microsoft.com/office/drawing/2014/main" id="{138DB14B-B085-D908-319F-0A77C081CD7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853949" y="2896919"/>
            <a:ext cx="1436101" cy="664201"/>
          </a:xfrm>
        </p:spPr>
        <p:txBody>
          <a:bodyPr anchorCtr="1"/>
          <a:lstStyle>
            <a:lvl1pPr algn="ctr">
              <a:buNone/>
              <a:defRPr sz="3000" b="1">
                <a:solidFill>
                  <a:srgbClr val="FFFFF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5" name="Google Shape;139;p19">
            <a:extLst>
              <a:ext uri="{FF2B5EF4-FFF2-40B4-BE49-F238E27FC236}">
                <a16:creationId xmlns:a16="http://schemas.microsoft.com/office/drawing/2014/main" id="{BC06B85D-4FC1-D0E2-A6C4-175AE8F8FD9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340998" y="2896919"/>
            <a:ext cx="1436101" cy="664201"/>
          </a:xfrm>
        </p:spPr>
        <p:txBody>
          <a:bodyPr anchorCtr="1"/>
          <a:lstStyle>
            <a:lvl1pPr algn="ctr">
              <a:buNone/>
              <a:defRPr sz="3000" b="1">
                <a:solidFill>
                  <a:srgbClr val="FFFFF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6" name="Google Shape;140;p19">
            <a:extLst>
              <a:ext uri="{FF2B5EF4-FFF2-40B4-BE49-F238E27FC236}">
                <a16:creationId xmlns:a16="http://schemas.microsoft.com/office/drawing/2014/main" id="{DB8E8AFD-7A37-2054-AF8A-988A3FB31E4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100" y="3500021"/>
            <a:ext cx="1883700" cy="798902"/>
          </a:xfrm>
        </p:spPr>
        <p:txBody>
          <a:bodyPr anchorCtr="1"/>
          <a:lstStyle>
            <a:lvl1pPr algn="ctr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7" name="Google Shape;141;p19">
            <a:extLst>
              <a:ext uri="{FF2B5EF4-FFF2-40B4-BE49-F238E27FC236}">
                <a16:creationId xmlns:a16="http://schemas.microsoft.com/office/drawing/2014/main" id="{28F6ACD7-9B64-A0DA-1A9E-A2E5C38EF8C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630149" y="3500021"/>
            <a:ext cx="1883700" cy="798902"/>
          </a:xfrm>
        </p:spPr>
        <p:txBody>
          <a:bodyPr anchorCtr="1"/>
          <a:lstStyle>
            <a:lvl1pPr algn="ctr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8" name="Google Shape;142;p19">
            <a:extLst>
              <a:ext uri="{FF2B5EF4-FFF2-40B4-BE49-F238E27FC236}">
                <a16:creationId xmlns:a16="http://schemas.microsoft.com/office/drawing/2014/main" id="{77028449-A40A-8DBC-3043-9A75AFA7FA0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117198" y="3500021"/>
            <a:ext cx="1883700" cy="798902"/>
          </a:xfrm>
        </p:spPr>
        <p:txBody>
          <a:bodyPr anchorCtr="1"/>
          <a:lstStyle>
            <a:lvl1pPr algn="ctr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7144508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5;p20">
            <a:extLst>
              <a:ext uri="{FF2B5EF4-FFF2-40B4-BE49-F238E27FC236}">
                <a16:creationId xmlns:a16="http://schemas.microsoft.com/office/drawing/2014/main" id="{30A4AD92-58AA-B7D3-2D07-6CA74A12D6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538325"/>
            <a:ext cx="3886200" cy="572697"/>
          </a:xfrm>
        </p:spPr>
        <p:txBody>
          <a:bodyPr/>
          <a:lstStyle>
            <a:lvl1pPr>
              <a:defRPr>
                <a:solidFill>
                  <a:srgbClr val="305DB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146;p20">
            <a:extLst>
              <a:ext uri="{FF2B5EF4-FFF2-40B4-BE49-F238E27FC236}">
                <a16:creationId xmlns:a16="http://schemas.microsoft.com/office/drawing/2014/main" id="{D2D16F60-48E0-FC46-AFA8-EBC2BBE17CF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995220" y="3012243"/>
            <a:ext cx="3120298" cy="669002"/>
          </a:xfrm>
        </p:spPr>
        <p:txBody>
          <a:bodyPr/>
          <a:lstStyle>
            <a:lvl1pPr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4" name="Google Shape;147;p20">
            <a:extLst>
              <a:ext uri="{FF2B5EF4-FFF2-40B4-BE49-F238E27FC236}">
                <a16:creationId xmlns:a16="http://schemas.microsoft.com/office/drawing/2014/main" id="{ECE28AEC-707A-97C3-8412-7FF5AA2EF92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995220" y="2672141"/>
            <a:ext cx="3120298" cy="419398"/>
          </a:xfrm>
        </p:spPr>
        <p:txBody>
          <a:bodyPr/>
          <a:lstStyle>
            <a:lvl1pPr>
              <a:buNone/>
              <a:defRPr sz="1900" b="1">
                <a:solidFill>
                  <a:srgbClr val="FFFFF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5" name="Google Shape;148;p20">
            <a:extLst>
              <a:ext uri="{FF2B5EF4-FFF2-40B4-BE49-F238E27FC236}">
                <a16:creationId xmlns:a16="http://schemas.microsoft.com/office/drawing/2014/main" id="{FA3BAF3C-13A6-E73E-C386-4EFC919E1D3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995220" y="4046631"/>
            <a:ext cx="3120298" cy="669002"/>
          </a:xfrm>
        </p:spPr>
        <p:txBody>
          <a:bodyPr/>
          <a:lstStyle>
            <a:lvl1pPr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6" name="Google Shape;149;p20">
            <a:extLst>
              <a:ext uri="{FF2B5EF4-FFF2-40B4-BE49-F238E27FC236}">
                <a16:creationId xmlns:a16="http://schemas.microsoft.com/office/drawing/2014/main" id="{FB2BD03C-5B09-52DF-A91B-B5CCDD0DBE1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995220" y="3706538"/>
            <a:ext cx="3120298" cy="419398"/>
          </a:xfrm>
        </p:spPr>
        <p:txBody>
          <a:bodyPr/>
          <a:lstStyle>
            <a:lvl1pPr>
              <a:buNone/>
              <a:defRPr sz="1900" b="1">
                <a:solidFill>
                  <a:srgbClr val="FFFFF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7" name="Google Shape;150;p20">
            <a:extLst>
              <a:ext uri="{FF2B5EF4-FFF2-40B4-BE49-F238E27FC236}">
                <a16:creationId xmlns:a16="http://schemas.microsoft.com/office/drawing/2014/main" id="{A22C8E63-2FC7-F55B-D935-C42B9FF0E55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995220" y="1977865"/>
            <a:ext cx="3120298" cy="669002"/>
          </a:xfrm>
        </p:spPr>
        <p:txBody>
          <a:bodyPr/>
          <a:lstStyle>
            <a:lvl1pPr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8" name="Google Shape;151;p20">
            <a:extLst>
              <a:ext uri="{FF2B5EF4-FFF2-40B4-BE49-F238E27FC236}">
                <a16:creationId xmlns:a16="http://schemas.microsoft.com/office/drawing/2014/main" id="{56C43F6C-5AB2-C4F3-1B5B-D06DC0FBC1E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995220" y="1637763"/>
            <a:ext cx="3120298" cy="419398"/>
          </a:xfrm>
        </p:spPr>
        <p:txBody>
          <a:bodyPr/>
          <a:lstStyle>
            <a:lvl1pPr>
              <a:buNone/>
              <a:defRPr sz="1900" b="1">
                <a:solidFill>
                  <a:srgbClr val="FFFFF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9" name="Google Shape;152;p20">
            <a:extLst>
              <a:ext uri="{FF2B5EF4-FFF2-40B4-BE49-F238E27FC236}">
                <a16:creationId xmlns:a16="http://schemas.microsoft.com/office/drawing/2014/main" id="{5BAA511F-D2CB-26A3-8B5A-7D7258041E4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993821" y="943487"/>
            <a:ext cx="3120298" cy="669002"/>
          </a:xfrm>
        </p:spPr>
        <p:txBody>
          <a:bodyPr/>
          <a:lstStyle>
            <a:lvl1pPr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10" name="Google Shape;153;p20">
            <a:extLst>
              <a:ext uri="{FF2B5EF4-FFF2-40B4-BE49-F238E27FC236}">
                <a16:creationId xmlns:a16="http://schemas.microsoft.com/office/drawing/2014/main" id="{CEDE53F7-D227-C5D7-73D6-21C72C03AC7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993821" y="603385"/>
            <a:ext cx="3120298" cy="419398"/>
          </a:xfrm>
        </p:spPr>
        <p:txBody>
          <a:bodyPr/>
          <a:lstStyle>
            <a:lvl1pPr>
              <a:buNone/>
              <a:defRPr sz="1900" b="1">
                <a:solidFill>
                  <a:srgbClr val="FFFFF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11" name="Google Shape;29;p5">
            <a:extLst>
              <a:ext uri="{FF2B5EF4-FFF2-40B4-BE49-F238E27FC236}">
                <a16:creationId xmlns:a16="http://schemas.microsoft.com/office/drawing/2014/main" id="{D41376AC-F995-33BF-E8B6-96640A8486AB}"/>
              </a:ext>
            </a:extLst>
          </p:cNvPr>
          <p:cNvSpPr/>
          <p:nvPr/>
        </p:nvSpPr>
        <p:spPr>
          <a:xfrm>
            <a:off x="283500" y="289526"/>
            <a:ext cx="8576998" cy="4564501"/>
          </a:xfrm>
          <a:prstGeom prst="rect">
            <a:avLst/>
          </a:prstGeom>
          <a:noFill/>
          <a:ln w="28575" cap="flat">
            <a:solidFill>
              <a:srgbClr val="305DBF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Elipse 12">
            <a:extLst>
              <a:ext uri="{FF2B5EF4-FFF2-40B4-BE49-F238E27FC236}">
                <a16:creationId xmlns:a16="http://schemas.microsoft.com/office/drawing/2014/main" id="{0DEFB084-A3EF-3E0E-6166-62874FD688C3}"/>
              </a:ext>
            </a:extLst>
          </p:cNvPr>
          <p:cNvSpPr/>
          <p:nvPr/>
        </p:nvSpPr>
        <p:spPr>
          <a:xfrm>
            <a:off x="130631" y="140680"/>
            <a:ext cx="659949" cy="65994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Elipse 13">
            <a:extLst>
              <a:ext uri="{FF2B5EF4-FFF2-40B4-BE49-F238E27FC236}">
                <a16:creationId xmlns:a16="http://schemas.microsoft.com/office/drawing/2014/main" id="{1F419A19-C438-B611-998D-748C13150DFE}"/>
              </a:ext>
            </a:extLst>
          </p:cNvPr>
          <p:cNvSpPr/>
          <p:nvPr/>
        </p:nvSpPr>
        <p:spPr>
          <a:xfrm>
            <a:off x="8370527" y="4385663"/>
            <a:ext cx="659949" cy="65994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27707866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1;p22">
            <a:extLst>
              <a:ext uri="{FF2B5EF4-FFF2-40B4-BE49-F238E27FC236}">
                <a16:creationId xmlns:a16="http://schemas.microsoft.com/office/drawing/2014/main" id="{03C60D2C-0DB3-2232-43ED-53AED4FF0D9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>
            <a:lvl1pPr algn="ctr">
              <a:defRPr>
                <a:solidFill>
                  <a:srgbClr val="305DB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162;p22">
            <a:extLst>
              <a:ext uri="{FF2B5EF4-FFF2-40B4-BE49-F238E27FC236}">
                <a16:creationId xmlns:a16="http://schemas.microsoft.com/office/drawing/2014/main" id="{8DF915F6-9EEA-B65D-2789-FA930BF6309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24810" y="2890217"/>
            <a:ext cx="2123995" cy="634200"/>
          </a:xfrm>
        </p:spPr>
        <p:txBody>
          <a:bodyPr anchorCtr="1"/>
          <a:lstStyle>
            <a:lvl1pPr algn="ctr">
              <a:buNone/>
              <a:defRPr sz="1400"/>
            </a:lvl1pPr>
          </a:lstStyle>
          <a:p>
            <a:pPr lvl="0"/>
            <a:endParaRPr lang="es-PE"/>
          </a:p>
        </p:txBody>
      </p:sp>
      <p:sp>
        <p:nvSpPr>
          <p:cNvPr id="4" name="Google Shape;163;p22">
            <a:extLst>
              <a:ext uri="{FF2B5EF4-FFF2-40B4-BE49-F238E27FC236}">
                <a16:creationId xmlns:a16="http://schemas.microsoft.com/office/drawing/2014/main" id="{0A0545D3-600B-8E9D-CAE3-06B4C2AD174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506266" y="2890217"/>
            <a:ext cx="2123995" cy="634200"/>
          </a:xfrm>
        </p:spPr>
        <p:txBody>
          <a:bodyPr anchorCtr="1"/>
          <a:lstStyle>
            <a:lvl1pPr algn="ctr">
              <a:buNone/>
              <a:defRPr sz="1400"/>
            </a:lvl1pPr>
          </a:lstStyle>
          <a:p>
            <a:pPr lvl="0"/>
            <a:endParaRPr lang="es-PE"/>
          </a:p>
        </p:txBody>
      </p:sp>
      <p:sp>
        <p:nvSpPr>
          <p:cNvPr id="5" name="Google Shape;164;p22">
            <a:extLst>
              <a:ext uri="{FF2B5EF4-FFF2-40B4-BE49-F238E27FC236}">
                <a16:creationId xmlns:a16="http://schemas.microsoft.com/office/drawing/2014/main" id="{F43F3050-0AF7-E717-B9BC-28AA5297A25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91460" y="2431965"/>
            <a:ext cx="1790696" cy="473101"/>
          </a:xfrm>
        </p:spPr>
        <p:txBody>
          <a:bodyPr anchorCtr="1"/>
          <a:lstStyle>
            <a:lvl1pPr algn="ctr">
              <a:buNone/>
              <a:defRPr sz="1900">
                <a:solidFill>
                  <a:srgbClr val="305DB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6" name="Google Shape;165;p22">
            <a:extLst>
              <a:ext uri="{FF2B5EF4-FFF2-40B4-BE49-F238E27FC236}">
                <a16:creationId xmlns:a16="http://schemas.microsoft.com/office/drawing/2014/main" id="{FB0C1DCF-20F1-6D46-A562-BB09EA96633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672815" y="2431965"/>
            <a:ext cx="1790696" cy="473101"/>
          </a:xfrm>
        </p:spPr>
        <p:txBody>
          <a:bodyPr anchorCtr="1"/>
          <a:lstStyle>
            <a:lvl1pPr algn="ctr">
              <a:buNone/>
              <a:defRPr sz="1900">
                <a:solidFill>
                  <a:srgbClr val="305DB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7" name="Google Shape;166;p22">
            <a:extLst>
              <a:ext uri="{FF2B5EF4-FFF2-40B4-BE49-F238E27FC236}">
                <a16:creationId xmlns:a16="http://schemas.microsoft.com/office/drawing/2014/main" id="{2A69034B-5B28-B474-60D5-49D30CD34A7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487722" y="2890217"/>
            <a:ext cx="2123995" cy="634200"/>
          </a:xfrm>
        </p:spPr>
        <p:txBody>
          <a:bodyPr anchorCtr="1"/>
          <a:lstStyle>
            <a:lvl1pPr algn="ctr">
              <a:buNone/>
              <a:defRPr sz="1400"/>
            </a:lvl1pPr>
          </a:lstStyle>
          <a:p>
            <a:pPr lvl="0"/>
            <a:endParaRPr lang="es-PE"/>
          </a:p>
        </p:txBody>
      </p:sp>
      <p:sp>
        <p:nvSpPr>
          <p:cNvPr id="8" name="Google Shape;167;p22">
            <a:extLst>
              <a:ext uri="{FF2B5EF4-FFF2-40B4-BE49-F238E27FC236}">
                <a16:creationId xmlns:a16="http://schemas.microsoft.com/office/drawing/2014/main" id="{0EB8AA60-5585-A390-0EE1-582DA644AB1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654280" y="2431965"/>
            <a:ext cx="1790696" cy="473101"/>
          </a:xfrm>
        </p:spPr>
        <p:txBody>
          <a:bodyPr anchorCtr="1"/>
          <a:lstStyle>
            <a:lvl1pPr algn="ctr">
              <a:buNone/>
              <a:defRPr sz="1900">
                <a:solidFill>
                  <a:srgbClr val="305DB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BB8F7246-8AFA-E992-EE6B-9F3B70C97EAE}"/>
              </a:ext>
            </a:extLst>
          </p:cNvPr>
          <p:cNvGrpSpPr/>
          <p:nvPr/>
        </p:nvGrpSpPr>
        <p:grpSpPr>
          <a:xfrm>
            <a:off x="130631" y="170819"/>
            <a:ext cx="8877745" cy="4838702"/>
            <a:chOff x="130631" y="170819"/>
            <a:chExt cx="8877745" cy="4838702"/>
          </a:xfrm>
        </p:grpSpPr>
        <p:sp>
          <p:nvSpPr>
            <p:cNvPr id="10" name="Google Shape;29;p5">
              <a:extLst>
                <a:ext uri="{FF2B5EF4-FFF2-40B4-BE49-F238E27FC236}">
                  <a16:creationId xmlns:a16="http://schemas.microsoft.com/office/drawing/2014/main" id="{68CAA3C0-6BD4-3272-5493-2CE6EE266854}"/>
                </a:ext>
              </a:extLst>
            </p:cNvPr>
            <p:cNvSpPr/>
            <p:nvPr/>
          </p:nvSpPr>
          <p:spPr>
            <a:xfrm>
              <a:off x="283500" y="289526"/>
              <a:ext cx="8576998" cy="4564501"/>
            </a:xfrm>
            <a:prstGeom prst="rect">
              <a:avLst/>
            </a:prstGeom>
            <a:noFill/>
            <a:ln w="28575" cap="flat">
              <a:solidFill>
                <a:srgbClr val="305DB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AE03553F-A921-CBA8-0356-C9C458BB7510}"/>
                </a:ext>
              </a:extLst>
            </p:cNvPr>
            <p:cNvSpPr/>
            <p:nvPr/>
          </p:nvSpPr>
          <p:spPr>
            <a:xfrm>
              <a:off x="130631" y="170819"/>
              <a:ext cx="914400" cy="411982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3A65C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Rectángulo: esquinas redondeadas 11">
              <a:extLst>
                <a:ext uri="{FF2B5EF4-FFF2-40B4-BE49-F238E27FC236}">
                  <a16:creationId xmlns:a16="http://schemas.microsoft.com/office/drawing/2014/main" id="{B182CD64-D910-4818-C4ED-28248CB8BD7E}"/>
                </a:ext>
              </a:extLst>
            </p:cNvPr>
            <p:cNvSpPr/>
            <p:nvPr/>
          </p:nvSpPr>
          <p:spPr>
            <a:xfrm>
              <a:off x="8093976" y="4597539"/>
              <a:ext cx="914400" cy="411982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3A65C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3953686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9;p23">
            <a:extLst>
              <a:ext uri="{FF2B5EF4-FFF2-40B4-BE49-F238E27FC236}">
                <a16:creationId xmlns:a16="http://schemas.microsoft.com/office/drawing/2014/main" id="{D03058D6-9AC5-2208-7E7E-06AC1B22068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>
            <a:lvl1pPr algn="ctr">
              <a:defRPr>
                <a:solidFill>
                  <a:srgbClr val="305DB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170;p23">
            <a:extLst>
              <a:ext uri="{FF2B5EF4-FFF2-40B4-BE49-F238E27FC236}">
                <a16:creationId xmlns:a16="http://schemas.microsoft.com/office/drawing/2014/main" id="{1F26879E-767A-617D-E1A8-81816D4DE5B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6246" y="2564242"/>
            <a:ext cx="2421303" cy="419398"/>
          </a:xfrm>
        </p:spPr>
        <p:txBody>
          <a:bodyPr anchorCtr="1"/>
          <a:lstStyle>
            <a:lvl1pPr algn="ctr">
              <a:buNone/>
              <a:defRPr sz="1900">
                <a:solidFill>
                  <a:srgbClr val="305DB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4" name="Google Shape;171;p23">
            <a:extLst>
              <a:ext uri="{FF2B5EF4-FFF2-40B4-BE49-F238E27FC236}">
                <a16:creationId xmlns:a16="http://schemas.microsoft.com/office/drawing/2014/main" id="{15F47C75-1C58-EA58-E124-9AE99942BAB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672422" y="3184398"/>
            <a:ext cx="1799100" cy="861300"/>
          </a:xfrm>
        </p:spPr>
        <p:txBody>
          <a:bodyPr anchorCtr="1"/>
          <a:lstStyle>
            <a:lvl1pPr algn="ctr">
              <a:buNone/>
              <a:defRPr sz="1400"/>
            </a:lvl1pPr>
          </a:lstStyle>
          <a:p>
            <a:pPr lvl="0"/>
            <a:endParaRPr lang="es-PE"/>
          </a:p>
        </p:txBody>
      </p:sp>
      <p:sp>
        <p:nvSpPr>
          <p:cNvPr id="5" name="Google Shape;172;p23">
            <a:extLst>
              <a:ext uri="{FF2B5EF4-FFF2-40B4-BE49-F238E27FC236}">
                <a16:creationId xmlns:a16="http://schemas.microsoft.com/office/drawing/2014/main" id="{0EC90876-0A84-DE9F-3241-286178EA3B2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963923" y="3184398"/>
            <a:ext cx="1799100" cy="861300"/>
          </a:xfrm>
        </p:spPr>
        <p:txBody>
          <a:bodyPr anchorCtr="1"/>
          <a:lstStyle>
            <a:lvl1pPr algn="ctr">
              <a:buNone/>
              <a:defRPr sz="1400"/>
            </a:lvl1pPr>
          </a:lstStyle>
          <a:p>
            <a:pPr lvl="0"/>
            <a:endParaRPr lang="es-PE"/>
          </a:p>
        </p:txBody>
      </p:sp>
      <p:sp>
        <p:nvSpPr>
          <p:cNvPr id="6" name="Google Shape;173;p23">
            <a:extLst>
              <a:ext uri="{FF2B5EF4-FFF2-40B4-BE49-F238E27FC236}">
                <a16:creationId xmlns:a16="http://schemas.microsoft.com/office/drawing/2014/main" id="{FD8B41C2-1F49-AB79-2148-2BD945E08ED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381021" y="3184398"/>
            <a:ext cx="1799100" cy="861300"/>
          </a:xfrm>
        </p:spPr>
        <p:txBody>
          <a:bodyPr anchorCtr="1"/>
          <a:lstStyle>
            <a:lvl1pPr algn="ctr">
              <a:buNone/>
              <a:defRPr sz="1400"/>
            </a:lvl1pPr>
          </a:lstStyle>
          <a:p>
            <a:pPr lvl="0"/>
            <a:endParaRPr lang="es-PE"/>
          </a:p>
        </p:txBody>
      </p:sp>
      <p:sp>
        <p:nvSpPr>
          <p:cNvPr id="7" name="Google Shape;174;p23">
            <a:extLst>
              <a:ext uri="{FF2B5EF4-FFF2-40B4-BE49-F238E27FC236}">
                <a16:creationId xmlns:a16="http://schemas.microsoft.com/office/drawing/2014/main" id="{71F7882E-084D-9404-C903-DDC8FB4996E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61352" y="2906420"/>
            <a:ext cx="2421303" cy="342598"/>
          </a:xfrm>
        </p:spPr>
        <p:txBody>
          <a:bodyPr anchorCtr="1"/>
          <a:lstStyle>
            <a:lvl1pPr algn="ctr">
              <a:buNone/>
              <a:defRPr sz="1400"/>
            </a:lvl1pPr>
          </a:lstStyle>
          <a:p>
            <a:pPr lvl="0"/>
            <a:endParaRPr lang="es-PE"/>
          </a:p>
        </p:txBody>
      </p:sp>
      <p:sp>
        <p:nvSpPr>
          <p:cNvPr id="8" name="Google Shape;175;p23">
            <a:extLst>
              <a:ext uri="{FF2B5EF4-FFF2-40B4-BE49-F238E27FC236}">
                <a16:creationId xmlns:a16="http://schemas.microsoft.com/office/drawing/2014/main" id="{76D6102B-2D10-B86B-0B09-AF8E33B309F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61352" y="2564242"/>
            <a:ext cx="2421303" cy="419398"/>
          </a:xfrm>
        </p:spPr>
        <p:txBody>
          <a:bodyPr anchorCtr="1"/>
          <a:lstStyle>
            <a:lvl1pPr algn="ctr">
              <a:buNone/>
              <a:defRPr sz="1900">
                <a:solidFill>
                  <a:srgbClr val="305DB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9" name="Google Shape;176;p23">
            <a:extLst>
              <a:ext uri="{FF2B5EF4-FFF2-40B4-BE49-F238E27FC236}">
                <a16:creationId xmlns:a16="http://schemas.microsoft.com/office/drawing/2014/main" id="{40853EC9-4F2D-E716-6474-8B5F21CA002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66449" y="2906420"/>
            <a:ext cx="2421303" cy="342598"/>
          </a:xfrm>
        </p:spPr>
        <p:txBody>
          <a:bodyPr anchorCtr="1"/>
          <a:lstStyle>
            <a:lvl1pPr algn="ctr">
              <a:buNone/>
              <a:defRPr sz="1400"/>
            </a:lvl1pPr>
          </a:lstStyle>
          <a:p>
            <a:pPr lvl="0"/>
            <a:endParaRPr lang="es-PE"/>
          </a:p>
        </p:txBody>
      </p:sp>
      <p:sp>
        <p:nvSpPr>
          <p:cNvPr id="10" name="Google Shape;177;p23">
            <a:extLst>
              <a:ext uri="{FF2B5EF4-FFF2-40B4-BE49-F238E27FC236}">
                <a16:creationId xmlns:a16="http://schemas.microsoft.com/office/drawing/2014/main" id="{989CD4A8-F53E-85BA-C70B-0988C2529C9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66449" y="2564242"/>
            <a:ext cx="2421303" cy="419398"/>
          </a:xfrm>
        </p:spPr>
        <p:txBody>
          <a:bodyPr anchorCtr="1"/>
          <a:lstStyle>
            <a:lvl1pPr algn="ctr">
              <a:buNone/>
              <a:defRPr sz="1900">
                <a:solidFill>
                  <a:srgbClr val="305DB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11" name="Google Shape;178;p23">
            <a:extLst>
              <a:ext uri="{FF2B5EF4-FFF2-40B4-BE49-F238E27FC236}">
                <a16:creationId xmlns:a16="http://schemas.microsoft.com/office/drawing/2014/main" id="{ED6804D4-0F07-13C1-3C12-0F0B68EC6F9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6246" y="2906420"/>
            <a:ext cx="2421303" cy="342598"/>
          </a:xfrm>
        </p:spPr>
        <p:txBody>
          <a:bodyPr anchorCtr="1"/>
          <a:lstStyle>
            <a:lvl1pPr algn="ctr">
              <a:buNone/>
              <a:defRPr sz="1400"/>
            </a:lvl1pPr>
          </a:lstStyle>
          <a:p>
            <a:pPr lvl="0"/>
            <a:endParaRPr lang="es-PE"/>
          </a:p>
        </p:txBody>
      </p:sp>
      <p:sp>
        <p:nvSpPr>
          <p:cNvPr id="12" name="Google Shape;29;p5">
            <a:extLst>
              <a:ext uri="{FF2B5EF4-FFF2-40B4-BE49-F238E27FC236}">
                <a16:creationId xmlns:a16="http://schemas.microsoft.com/office/drawing/2014/main" id="{1B3E28BA-31A7-F685-ED61-878BA2C69B02}"/>
              </a:ext>
            </a:extLst>
          </p:cNvPr>
          <p:cNvSpPr/>
          <p:nvPr/>
        </p:nvSpPr>
        <p:spPr>
          <a:xfrm>
            <a:off x="283500" y="289526"/>
            <a:ext cx="8576998" cy="4564501"/>
          </a:xfrm>
          <a:prstGeom prst="rect">
            <a:avLst/>
          </a:prstGeom>
          <a:noFill/>
          <a:ln w="28575" cap="flat">
            <a:solidFill>
              <a:srgbClr val="305DBF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BDC74DD-B837-21DD-C265-28B12B5EA4D5}"/>
              </a:ext>
            </a:extLst>
          </p:cNvPr>
          <p:cNvSpPr/>
          <p:nvPr/>
        </p:nvSpPr>
        <p:spPr>
          <a:xfrm>
            <a:off x="130631" y="170819"/>
            <a:ext cx="914400" cy="41198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3A65C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09BD9280-AD58-1304-9D77-287C394795AF}"/>
              </a:ext>
            </a:extLst>
          </p:cNvPr>
          <p:cNvSpPr/>
          <p:nvPr/>
        </p:nvSpPr>
        <p:spPr>
          <a:xfrm>
            <a:off x="8093976" y="4597539"/>
            <a:ext cx="914400" cy="41198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3A65C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072429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TITLE_AND_TWO_COLUMN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5;p5">
            <a:extLst>
              <a:ext uri="{FF2B5EF4-FFF2-40B4-BE49-F238E27FC236}">
                <a16:creationId xmlns:a16="http://schemas.microsoft.com/office/drawing/2014/main" id="{FEB9EA80-D210-15B1-31BF-2BE43BEEF76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>
            <a:lvl1pPr algn="ctr">
              <a:defRPr>
                <a:solidFill>
                  <a:srgbClr val="305DB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36;p5">
            <a:extLst>
              <a:ext uri="{FF2B5EF4-FFF2-40B4-BE49-F238E27FC236}">
                <a16:creationId xmlns:a16="http://schemas.microsoft.com/office/drawing/2014/main" id="{A240D9C5-166A-569E-254D-CC7C7BA2C04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459720" y="2545076"/>
            <a:ext cx="2519400" cy="1318500"/>
          </a:xfrm>
        </p:spPr>
        <p:txBody>
          <a:bodyPr anchorCtr="1"/>
          <a:lstStyle>
            <a:lvl1pPr algn="ctr">
              <a:buNone/>
              <a:defRPr sz="1400"/>
            </a:lvl1pPr>
          </a:lstStyle>
          <a:p>
            <a:pPr lvl="0"/>
            <a:endParaRPr lang="es-PE"/>
          </a:p>
        </p:txBody>
      </p:sp>
      <p:sp>
        <p:nvSpPr>
          <p:cNvPr id="4" name="Google Shape;37;p5">
            <a:extLst>
              <a:ext uri="{FF2B5EF4-FFF2-40B4-BE49-F238E27FC236}">
                <a16:creationId xmlns:a16="http://schemas.microsoft.com/office/drawing/2014/main" id="{106AB254-058C-E88B-DE31-1B0231DAF18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164924" y="2545076"/>
            <a:ext cx="2519400" cy="1318500"/>
          </a:xfrm>
        </p:spPr>
        <p:txBody>
          <a:bodyPr anchorCtr="1"/>
          <a:lstStyle>
            <a:lvl1pPr algn="ctr">
              <a:buNone/>
              <a:defRPr sz="1400"/>
            </a:lvl1pPr>
          </a:lstStyle>
          <a:p>
            <a:pPr lvl="0"/>
            <a:endParaRPr lang="es-PE"/>
          </a:p>
        </p:txBody>
      </p:sp>
      <p:sp>
        <p:nvSpPr>
          <p:cNvPr id="5" name="Google Shape;38;p5">
            <a:extLst>
              <a:ext uri="{FF2B5EF4-FFF2-40B4-BE49-F238E27FC236}">
                <a16:creationId xmlns:a16="http://schemas.microsoft.com/office/drawing/2014/main" id="{62A1BC6E-AA94-A37C-0BDA-78C286A8BC4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579836" y="2086825"/>
            <a:ext cx="2279096" cy="473101"/>
          </a:xfrm>
        </p:spPr>
        <p:txBody>
          <a:bodyPr anchorCtr="1"/>
          <a:lstStyle>
            <a:lvl1pPr algn="ctr">
              <a:buNone/>
              <a:defRPr sz="1900">
                <a:solidFill>
                  <a:srgbClr val="305DB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6" name="Google Shape;39;p5">
            <a:extLst>
              <a:ext uri="{FF2B5EF4-FFF2-40B4-BE49-F238E27FC236}">
                <a16:creationId xmlns:a16="http://schemas.microsoft.com/office/drawing/2014/main" id="{F1370466-4E83-31F8-BEE1-064625FFE11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285067" y="2086825"/>
            <a:ext cx="2279096" cy="473101"/>
          </a:xfrm>
        </p:spPr>
        <p:txBody>
          <a:bodyPr anchorCtr="1"/>
          <a:lstStyle>
            <a:lvl1pPr algn="ctr">
              <a:buNone/>
              <a:defRPr sz="1900">
                <a:solidFill>
                  <a:srgbClr val="305DB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64018925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13">
    <p:bg>
      <p:bgPr>
        <a:solidFill>
          <a:srgbClr val="305D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4;p26">
            <a:extLst>
              <a:ext uri="{FF2B5EF4-FFF2-40B4-BE49-F238E27FC236}">
                <a16:creationId xmlns:a16="http://schemas.microsoft.com/office/drawing/2014/main" id="{E321CD3D-1CF3-B373-C730-76C7BC6A56B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>
            <a:lvl1pPr algn="ctr">
              <a:defRPr>
                <a:solidFill>
                  <a:srgbClr val="305DB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205;p26">
            <a:extLst>
              <a:ext uri="{FF2B5EF4-FFF2-40B4-BE49-F238E27FC236}">
                <a16:creationId xmlns:a16="http://schemas.microsoft.com/office/drawing/2014/main" id="{F8EF66C7-C8EC-307F-E4D2-995145B303A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553498" y="2642259"/>
            <a:ext cx="1957501" cy="771003"/>
          </a:xfrm>
        </p:spPr>
        <p:txBody>
          <a:bodyPr/>
          <a:lstStyle>
            <a:lvl1pPr>
              <a:buNone/>
              <a:defRPr sz="1400"/>
            </a:lvl1pPr>
          </a:lstStyle>
          <a:p>
            <a:pPr lvl="0"/>
            <a:endParaRPr lang="es-PE"/>
          </a:p>
        </p:txBody>
      </p:sp>
      <p:sp>
        <p:nvSpPr>
          <p:cNvPr id="4" name="Google Shape;206;p26">
            <a:extLst>
              <a:ext uri="{FF2B5EF4-FFF2-40B4-BE49-F238E27FC236}">
                <a16:creationId xmlns:a16="http://schemas.microsoft.com/office/drawing/2014/main" id="{4BBF5B77-48E7-5CD9-16FD-5410A254ACE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553498" y="2183386"/>
            <a:ext cx="1957501" cy="572697"/>
          </a:xfrm>
        </p:spPr>
        <p:txBody>
          <a:bodyPr/>
          <a:lstStyle>
            <a:lvl1pPr>
              <a:buNone/>
              <a:defRPr sz="1900">
                <a:solidFill>
                  <a:srgbClr val="305DB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5" name="Google Shape;207;p26">
            <a:extLst>
              <a:ext uri="{FF2B5EF4-FFF2-40B4-BE49-F238E27FC236}">
                <a16:creationId xmlns:a16="http://schemas.microsoft.com/office/drawing/2014/main" id="{AB5F333E-1A1F-F2A6-309D-0147BF25F94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43894" y="2642259"/>
            <a:ext cx="1957501" cy="771003"/>
          </a:xfrm>
        </p:spPr>
        <p:txBody>
          <a:bodyPr/>
          <a:lstStyle>
            <a:lvl1pPr>
              <a:buNone/>
              <a:defRPr sz="1400"/>
            </a:lvl1pPr>
          </a:lstStyle>
          <a:p>
            <a:pPr lvl="0"/>
            <a:endParaRPr lang="es-PE"/>
          </a:p>
        </p:txBody>
      </p:sp>
      <p:sp>
        <p:nvSpPr>
          <p:cNvPr id="6" name="Google Shape;208;p26">
            <a:extLst>
              <a:ext uri="{FF2B5EF4-FFF2-40B4-BE49-F238E27FC236}">
                <a16:creationId xmlns:a16="http://schemas.microsoft.com/office/drawing/2014/main" id="{F08AD866-4C4F-D336-6DD0-0F5C9C866B6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43885" y="2183386"/>
            <a:ext cx="1957501" cy="572697"/>
          </a:xfrm>
        </p:spPr>
        <p:txBody>
          <a:bodyPr/>
          <a:lstStyle>
            <a:lvl1pPr>
              <a:buNone/>
              <a:defRPr sz="1900">
                <a:solidFill>
                  <a:srgbClr val="305DB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7" name="Rectángulo: esquinas redondeadas 10">
            <a:extLst>
              <a:ext uri="{FF2B5EF4-FFF2-40B4-BE49-F238E27FC236}">
                <a16:creationId xmlns:a16="http://schemas.microsoft.com/office/drawing/2014/main" id="{9E7CB8AA-A9D9-8D56-9A7C-E5AE86C86E48}"/>
              </a:ext>
            </a:extLst>
          </p:cNvPr>
          <p:cNvSpPr/>
          <p:nvPr/>
        </p:nvSpPr>
        <p:spPr>
          <a:xfrm>
            <a:off x="130631" y="120581"/>
            <a:ext cx="8862648" cy="489354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0737634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4;p27">
            <a:extLst>
              <a:ext uri="{FF2B5EF4-FFF2-40B4-BE49-F238E27FC236}">
                <a16:creationId xmlns:a16="http://schemas.microsoft.com/office/drawing/2014/main" id="{FAF5ED38-B5A1-4C58-D93B-9737EF67467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88760" y="3515502"/>
            <a:ext cx="2421303" cy="669002"/>
          </a:xfrm>
        </p:spPr>
        <p:txBody>
          <a:bodyPr/>
          <a:lstStyle>
            <a:lvl1pPr algn="r">
              <a:buNone/>
              <a:defRPr sz="15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215;p27">
            <a:extLst>
              <a:ext uri="{FF2B5EF4-FFF2-40B4-BE49-F238E27FC236}">
                <a16:creationId xmlns:a16="http://schemas.microsoft.com/office/drawing/2014/main" id="{D43FBB87-5290-71E3-A2F7-4D8D9CA3074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775185" y="1976795"/>
            <a:ext cx="2421303" cy="669002"/>
          </a:xfrm>
        </p:spPr>
        <p:txBody>
          <a:bodyPr/>
          <a:lstStyle>
            <a:lvl1pPr>
              <a:buNone/>
              <a:defRPr sz="15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4" name="Google Shape;216;p27">
            <a:extLst>
              <a:ext uri="{FF2B5EF4-FFF2-40B4-BE49-F238E27FC236}">
                <a16:creationId xmlns:a16="http://schemas.microsoft.com/office/drawing/2014/main" id="{9DF7DBA3-FDA6-49E1-651B-9201A8F7F14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905036" y="1987475"/>
            <a:ext cx="2421303" cy="669002"/>
          </a:xfrm>
        </p:spPr>
        <p:txBody>
          <a:bodyPr/>
          <a:lstStyle>
            <a:lvl1pPr algn="r">
              <a:buNone/>
              <a:defRPr sz="15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5" name="Google Shape;217;p27">
            <a:extLst>
              <a:ext uri="{FF2B5EF4-FFF2-40B4-BE49-F238E27FC236}">
                <a16:creationId xmlns:a16="http://schemas.microsoft.com/office/drawing/2014/main" id="{D7341435-4D18-CD59-D338-2EDCA6CBE4A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88760" y="3098078"/>
            <a:ext cx="2421303" cy="428103"/>
          </a:xfrm>
        </p:spPr>
        <p:txBody>
          <a:bodyPr/>
          <a:lstStyle>
            <a:lvl1pPr algn="r">
              <a:buNone/>
              <a:defRPr sz="1900">
                <a:solidFill>
                  <a:srgbClr val="FFFFF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6" name="Google Shape;218;p27">
            <a:extLst>
              <a:ext uri="{FF2B5EF4-FFF2-40B4-BE49-F238E27FC236}">
                <a16:creationId xmlns:a16="http://schemas.microsoft.com/office/drawing/2014/main" id="{26D782AF-B4BE-9DFF-50C2-51B9C4865F8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775185" y="1548700"/>
            <a:ext cx="2421303" cy="428103"/>
          </a:xfrm>
        </p:spPr>
        <p:txBody>
          <a:bodyPr/>
          <a:lstStyle>
            <a:lvl1pPr>
              <a:buNone/>
              <a:defRPr sz="1900">
                <a:solidFill>
                  <a:srgbClr val="FFFFF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7" name="Google Shape;219;p27">
            <a:extLst>
              <a:ext uri="{FF2B5EF4-FFF2-40B4-BE49-F238E27FC236}">
                <a16:creationId xmlns:a16="http://schemas.microsoft.com/office/drawing/2014/main" id="{7D916B61-7980-81EE-ABFE-4F215ECF6DB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905036" y="1548700"/>
            <a:ext cx="2421303" cy="428103"/>
          </a:xfrm>
        </p:spPr>
        <p:txBody>
          <a:bodyPr/>
          <a:lstStyle>
            <a:lvl1pPr algn="r">
              <a:buNone/>
              <a:defRPr sz="1900">
                <a:solidFill>
                  <a:srgbClr val="FFFFF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8" name="Google Shape;220;p27">
            <a:extLst>
              <a:ext uri="{FF2B5EF4-FFF2-40B4-BE49-F238E27FC236}">
                <a16:creationId xmlns:a16="http://schemas.microsoft.com/office/drawing/2014/main" id="{352C7129-C5EA-CB1E-CEBE-2E355D55C4B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775185" y="3505233"/>
            <a:ext cx="2421303" cy="669002"/>
          </a:xfrm>
        </p:spPr>
        <p:txBody>
          <a:bodyPr/>
          <a:lstStyle>
            <a:lvl1pPr>
              <a:buNone/>
              <a:defRPr sz="15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9" name="Google Shape;221;p27">
            <a:extLst>
              <a:ext uri="{FF2B5EF4-FFF2-40B4-BE49-F238E27FC236}">
                <a16:creationId xmlns:a16="http://schemas.microsoft.com/office/drawing/2014/main" id="{359026ED-7D1E-B9BF-5DAF-E6A0ECFC4CB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775185" y="3077138"/>
            <a:ext cx="2421303" cy="428103"/>
          </a:xfrm>
        </p:spPr>
        <p:txBody>
          <a:bodyPr/>
          <a:lstStyle>
            <a:lvl1pPr>
              <a:buNone/>
              <a:defRPr sz="1900">
                <a:solidFill>
                  <a:srgbClr val="FFFFF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10" name="Google Shape;222;p27">
            <a:extLst>
              <a:ext uri="{FF2B5EF4-FFF2-40B4-BE49-F238E27FC236}">
                <a16:creationId xmlns:a16="http://schemas.microsoft.com/office/drawing/2014/main" id="{AC70A7D1-4B29-F7B8-1B3B-D7C160C1717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92266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4;p28">
            <a:extLst>
              <a:ext uri="{FF2B5EF4-FFF2-40B4-BE49-F238E27FC236}">
                <a16:creationId xmlns:a16="http://schemas.microsoft.com/office/drawing/2014/main" id="{C427004D-84BB-2A9D-005D-528E820C95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3903" y="695062"/>
            <a:ext cx="4314303" cy="990596"/>
          </a:xfrm>
        </p:spPr>
        <p:txBody>
          <a:bodyPr/>
          <a:lstStyle>
            <a:lvl1pPr>
              <a:defRPr sz="5000">
                <a:solidFill>
                  <a:srgbClr val="305DB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225;p28">
            <a:extLst>
              <a:ext uri="{FF2B5EF4-FFF2-40B4-BE49-F238E27FC236}">
                <a16:creationId xmlns:a16="http://schemas.microsoft.com/office/drawing/2014/main" id="{1AB1D27A-297E-DC70-6E70-2BAD848B15F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23903" y="1763868"/>
            <a:ext cx="4314303" cy="1379098"/>
          </a:xfrm>
        </p:spPr>
        <p:txBody>
          <a:bodyPr/>
          <a:lstStyle>
            <a:lvl1pPr>
              <a:buNone/>
              <a:defRPr sz="1400"/>
            </a:lvl1pPr>
          </a:lstStyle>
          <a:p>
            <a:pPr lvl="0"/>
            <a:endParaRPr lang="es-PE"/>
          </a:p>
        </p:txBody>
      </p:sp>
      <p:sp>
        <p:nvSpPr>
          <p:cNvPr id="4" name="Google Shape;29;p5">
            <a:extLst>
              <a:ext uri="{FF2B5EF4-FFF2-40B4-BE49-F238E27FC236}">
                <a16:creationId xmlns:a16="http://schemas.microsoft.com/office/drawing/2014/main" id="{9DB3AD3D-6333-4983-1442-6E71663B1AA4}"/>
              </a:ext>
            </a:extLst>
          </p:cNvPr>
          <p:cNvSpPr/>
          <p:nvPr/>
        </p:nvSpPr>
        <p:spPr>
          <a:xfrm>
            <a:off x="283500" y="289526"/>
            <a:ext cx="8576998" cy="4564501"/>
          </a:xfrm>
          <a:prstGeom prst="rect">
            <a:avLst/>
          </a:prstGeom>
          <a:noFill/>
          <a:ln w="28575" cap="flat">
            <a:solidFill>
              <a:srgbClr val="305DBF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Elipse 461">
            <a:extLst>
              <a:ext uri="{FF2B5EF4-FFF2-40B4-BE49-F238E27FC236}">
                <a16:creationId xmlns:a16="http://schemas.microsoft.com/office/drawing/2014/main" id="{74A578E1-33AF-715C-B8A9-75345B3927B0}"/>
              </a:ext>
            </a:extLst>
          </p:cNvPr>
          <p:cNvSpPr/>
          <p:nvPr/>
        </p:nvSpPr>
        <p:spPr>
          <a:xfrm>
            <a:off x="130631" y="140680"/>
            <a:ext cx="659949" cy="65994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Elipse 462">
            <a:extLst>
              <a:ext uri="{FF2B5EF4-FFF2-40B4-BE49-F238E27FC236}">
                <a16:creationId xmlns:a16="http://schemas.microsoft.com/office/drawing/2014/main" id="{BEFDC087-F3EB-8EB8-970F-335F1E61205D}"/>
              </a:ext>
            </a:extLst>
          </p:cNvPr>
          <p:cNvSpPr/>
          <p:nvPr/>
        </p:nvSpPr>
        <p:spPr>
          <a:xfrm>
            <a:off x="8370527" y="4385663"/>
            <a:ext cx="659949" cy="65994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9882517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17">
    <p:bg>
      <p:bgPr>
        <a:solidFill>
          <a:srgbClr val="305D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75;p30">
            <a:extLst>
              <a:ext uri="{FF2B5EF4-FFF2-40B4-BE49-F238E27FC236}">
                <a16:creationId xmlns:a16="http://schemas.microsoft.com/office/drawing/2014/main" id="{01E93C7D-FE2D-CAC9-B090-4B590EE5DD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14848" y="1636401"/>
            <a:ext cx="4314303" cy="990596"/>
          </a:xfrm>
        </p:spPr>
        <p:txBody>
          <a:bodyPr anchorCtr="1"/>
          <a:lstStyle>
            <a:lvl1pPr algn="ctr">
              <a:defRPr sz="7200">
                <a:solidFill>
                  <a:srgbClr val="305DB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476;p30">
            <a:extLst>
              <a:ext uri="{FF2B5EF4-FFF2-40B4-BE49-F238E27FC236}">
                <a16:creationId xmlns:a16="http://schemas.microsoft.com/office/drawing/2014/main" id="{427AD160-B78F-134A-FE87-37632A648E1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414848" y="2800587"/>
            <a:ext cx="4314303" cy="706502"/>
          </a:xfrm>
        </p:spPr>
        <p:txBody>
          <a:bodyPr anchorCtr="1"/>
          <a:lstStyle>
            <a:lvl1pPr algn="ctr">
              <a:buNone/>
              <a:defRPr sz="1400"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46737378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79;p31">
            <a:extLst>
              <a:ext uri="{FF2B5EF4-FFF2-40B4-BE49-F238E27FC236}">
                <a16:creationId xmlns:a16="http://schemas.microsoft.com/office/drawing/2014/main" id="{653774E0-6C1A-232A-F059-1F0AD373FD9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9947" y="1423501"/>
            <a:ext cx="3067802" cy="1462198"/>
          </a:xfrm>
        </p:spPr>
        <p:txBody>
          <a:bodyPr/>
          <a:lstStyle>
            <a:lvl1pPr>
              <a:defRPr>
                <a:solidFill>
                  <a:srgbClr val="305DB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480;p31">
            <a:extLst>
              <a:ext uri="{FF2B5EF4-FFF2-40B4-BE49-F238E27FC236}">
                <a16:creationId xmlns:a16="http://schemas.microsoft.com/office/drawing/2014/main" id="{A3AF9761-5678-8A7E-A0B1-D55B5F2A3D3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23903" y="2885700"/>
            <a:ext cx="3067802" cy="834298"/>
          </a:xfrm>
        </p:spPr>
        <p:txBody>
          <a:bodyPr/>
          <a:lstStyle>
            <a:lvl1pPr>
              <a:buNone/>
              <a:defRPr sz="1400">
                <a:solidFill>
                  <a:srgbClr val="000000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4" name="Google Shape;481;p31">
            <a:extLst>
              <a:ext uri="{FF2B5EF4-FFF2-40B4-BE49-F238E27FC236}">
                <a16:creationId xmlns:a16="http://schemas.microsoft.com/office/drawing/2014/main" id="{0839C337-BA04-CD24-4CA8-FE2F861B8A19}"/>
              </a:ext>
            </a:extLst>
          </p:cNvPr>
          <p:cNvSpPr/>
          <p:nvPr/>
        </p:nvSpPr>
        <p:spPr>
          <a:xfrm>
            <a:off x="111300" y="167600"/>
            <a:ext cx="469196" cy="469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482;p31">
            <a:extLst>
              <a:ext uri="{FF2B5EF4-FFF2-40B4-BE49-F238E27FC236}">
                <a16:creationId xmlns:a16="http://schemas.microsoft.com/office/drawing/2014/main" id="{070CBBB8-E19C-053B-B458-4FE0DF337351}"/>
              </a:ext>
            </a:extLst>
          </p:cNvPr>
          <p:cNvSpPr/>
          <p:nvPr/>
        </p:nvSpPr>
        <p:spPr>
          <a:xfrm>
            <a:off x="298798" y="805522"/>
            <a:ext cx="94201" cy="942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Rectángulo: esquinas redondeadas 7">
            <a:extLst>
              <a:ext uri="{FF2B5EF4-FFF2-40B4-BE49-F238E27FC236}">
                <a16:creationId xmlns:a16="http://schemas.microsoft.com/office/drawing/2014/main" id="{DF96A2BF-F1BF-83A9-995F-A5E706F1864D}"/>
              </a:ext>
            </a:extLst>
          </p:cNvPr>
          <p:cNvSpPr/>
          <p:nvPr/>
        </p:nvSpPr>
        <p:spPr>
          <a:xfrm>
            <a:off x="130631" y="120581"/>
            <a:ext cx="8862648" cy="489354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0430052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4;p32">
            <a:extLst>
              <a:ext uri="{FF2B5EF4-FFF2-40B4-BE49-F238E27FC236}">
                <a16:creationId xmlns:a16="http://schemas.microsoft.com/office/drawing/2014/main" id="{CF0FCD6E-7655-D2F9-5BB4-9E2C2298DE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8379" y="1169353"/>
            <a:ext cx="4634700" cy="2249698"/>
          </a:xfrm>
        </p:spPr>
        <p:txBody>
          <a:bodyPr/>
          <a:lstStyle>
            <a:lvl1pPr>
              <a:lnSpc>
                <a:spcPct val="90000"/>
              </a:lnSpc>
              <a:defRPr sz="7200">
                <a:solidFill>
                  <a:srgbClr val="305DB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485;p32">
            <a:extLst>
              <a:ext uri="{FF2B5EF4-FFF2-40B4-BE49-F238E27FC236}">
                <a16:creationId xmlns:a16="http://schemas.microsoft.com/office/drawing/2014/main" id="{8E0236CA-F05C-C292-8B94-2E1D45CE8C0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078379" y="3419051"/>
            <a:ext cx="3203700" cy="634200"/>
          </a:xfrm>
        </p:spPr>
        <p:txBody>
          <a:bodyPr/>
          <a:lstStyle>
            <a:lvl1pPr>
              <a:buNone/>
              <a:defRPr sz="1400"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36885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7;p33">
            <a:extLst>
              <a:ext uri="{FF2B5EF4-FFF2-40B4-BE49-F238E27FC236}">
                <a16:creationId xmlns:a16="http://schemas.microsoft.com/office/drawing/2014/main" id="{DC88B5A7-B1B6-995E-4D47-2E5287BF898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6246" y="1938537"/>
            <a:ext cx="2421303" cy="419398"/>
          </a:xfrm>
        </p:spPr>
        <p:txBody>
          <a:bodyPr anchorCtr="1"/>
          <a:lstStyle>
            <a:lvl1pPr algn="ctr">
              <a:buNone/>
              <a:defRPr sz="1900">
                <a:solidFill>
                  <a:srgbClr val="305DB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488;p33">
            <a:extLst>
              <a:ext uri="{FF2B5EF4-FFF2-40B4-BE49-F238E27FC236}">
                <a16:creationId xmlns:a16="http://schemas.microsoft.com/office/drawing/2014/main" id="{D6334D11-8F88-D12B-5713-D227026A0F5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61334" y="3977722"/>
            <a:ext cx="2421303" cy="489002"/>
          </a:xfrm>
        </p:spPr>
        <p:txBody>
          <a:bodyPr anchorCtr="1"/>
          <a:lstStyle>
            <a:lvl1pPr algn="ctr">
              <a:buNone/>
              <a:defRPr sz="1400"/>
            </a:lvl1pPr>
          </a:lstStyle>
          <a:p>
            <a:pPr lvl="0"/>
            <a:endParaRPr lang="es-PE"/>
          </a:p>
        </p:txBody>
      </p:sp>
      <p:sp>
        <p:nvSpPr>
          <p:cNvPr id="4" name="Google Shape;489;p33">
            <a:extLst>
              <a:ext uri="{FF2B5EF4-FFF2-40B4-BE49-F238E27FC236}">
                <a16:creationId xmlns:a16="http://schemas.microsoft.com/office/drawing/2014/main" id="{D9541B1C-FEB6-AC22-645A-177BAB280D3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2771" y="3990030"/>
            <a:ext cx="2421303" cy="489002"/>
          </a:xfrm>
        </p:spPr>
        <p:txBody>
          <a:bodyPr anchorCtr="1"/>
          <a:lstStyle>
            <a:lvl1pPr algn="ctr">
              <a:buNone/>
              <a:defRPr sz="1400"/>
            </a:lvl1pPr>
          </a:lstStyle>
          <a:p>
            <a:pPr lvl="0"/>
            <a:endParaRPr lang="es-PE"/>
          </a:p>
        </p:txBody>
      </p:sp>
      <p:sp>
        <p:nvSpPr>
          <p:cNvPr id="5" name="Google Shape;490;p33">
            <a:extLst>
              <a:ext uri="{FF2B5EF4-FFF2-40B4-BE49-F238E27FC236}">
                <a16:creationId xmlns:a16="http://schemas.microsoft.com/office/drawing/2014/main" id="{434E9D7A-70B9-1FC6-9DF3-18599648237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69924" y="3990030"/>
            <a:ext cx="2421303" cy="489002"/>
          </a:xfrm>
        </p:spPr>
        <p:txBody>
          <a:bodyPr anchorCtr="1"/>
          <a:lstStyle>
            <a:lvl1pPr algn="ctr">
              <a:buNone/>
              <a:defRPr sz="1400"/>
            </a:lvl1pPr>
          </a:lstStyle>
          <a:p>
            <a:pPr lvl="0"/>
            <a:endParaRPr lang="es-PE"/>
          </a:p>
        </p:txBody>
      </p:sp>
      <p:sp>
        <p:nvSpPr>
          <p:cNvPr id="6" name="Google Shape;491;p33">
            <a:extLst>
              <a:ext uri="{FF2B5EF4-FFF2-40B4-BE49-F238E27FC236}">
                <a16:creationId xmlns:a16="http://schemas.microsoft.com/office/drawing/2014/main" id="{44E3612A-C986-1B47-7216-9CBB027F37E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61352" y="2265755"/>
            <a:ext cx="2421303" cy="498896"/>
          </a:xfrm>
        </p:spPr>
        <p:txBody>
          <a:bodyPr anchorCtr="1"/>
          <a:lstStyle>
            <a:lvl1pPr algn="ctr">
              <a:buNone/>
              <a:defRPr sz="1400"/>
            </a:lvl1pPr>
          </a:lstStyle>
          <a:p>
            <a:pPr lvl="0"/>
            <a:endParaRPr lang="es-PE"/>
          </a:p>
        </p:txBody>
      </p:sp>
      <p:sp>
        <p:nvSpPr>
          <p:cNvPr id="7" name="Google Shape;492;p33">
            <a:extLst>
              <a:ext uri="{FF2B5EF4-FFF2-40B4-BE49-F238E27FC236}">
                <a16:creationId xmlns:a16="http://schemas.microsoft.com/office/drawing/2014/main" id="{BAA7F884-0A97-5FBB-B6B8-B9E6C8228E6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61352" y="1938537"/>
            <a:ext cx="2421303" cy="419398"/>
          </a:xfrm>
        </p:spPr>
        <p:txBody>
          <a:bodyPr anchorCtr="1"/>
          <a:lstStyle>
            <a:lvl1pPr algn="ctr">
              <a:buNone/>
              <a:defRPr sz="1900">
                <a:solidFill>
                  <a:srgbClr val="305DB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8" name="Google Shape;493;p33">
            <a:extLst>
              <a:ext uri="{FF2B5EF4-FFF2-40B4-BE49-F238E27FC236}">
                <a16:creationId xmlns:a16="http://schemas.microsoft.com/office/drawing/2014/main" id="{610086FA-FF0A-4EF3-5B5B-B9F75CF1D36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66449" y="2254434"/>
            <a:ext cx="2421303" cy="498896"/>
          </a:xfrm>
        </p:spPr>
        <p:txBody>
          <a:bodyPr anchorCtr="1"/>
          <a:lstStyle>
            <a:lvl1pPr algn="ctr">
              <a:buNone/>
              <a:defRPr sz="1400"/>
            </a:lvl1pPr>
          </a:lstStyle>
          <a:p>
            <a:pPr lvl="0"/>
            <a:endParaRPr lang="es-PE"/>
          </a:p>
        </p:txBody>
      </p:sp>
      <p:sp>
        <p:nvSpPr>
          <p:cNvPr id="9" name="Google Shape;494;p33">
            <a:extLst>
              <a:ext uri="{FF2B5EF4-FFF2-40B4-BE49-F238E27FC236}">
                <a16:creationId xmlns:a16="http://schemas.microsoft.com/office/drawing/2014/main" id="{C8725D79-CFB3-880D-4EE5-B38A31DE8EF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66449" y="1938537"/>
            <a:ext cx="2421303" cy="419398"/>
          </a:xfrm>
        </p:spPr>
        <p:txBody>
          <a:bodyPr anchorCtr="1"/>
          <a:lstStyle>
            <a:lvl1pPr algn="ctr">
              <a:buNone/>
              <a:defRPr sz="1900">
                <a:solidFill>
                  <a:srgbClr val="305DB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10" name="Google Shape;495;p33">
            <a:extLst>
              <a:ext uri="{FF2B5EF4-FFF2-40B4-BE49-F238E27FC236}">
                <a16:creationId xmlns:a16="http://schemas.microsoft.com/office/drawing/2014/main" id="{1CF236F0-875C-3B4B-5765-42C576A5AC1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6246" y="2275447"/>
            <a:ext cx="2421303" cy="498896"/>
          </a:xfrm>
        </p:spPr>
        <p:txBody>
          <a:bodyPr anchorCtr="1"/>
          <a:lstStyle>
            <a:lvl1pPr algn="ctr">
              <a:buNone/>
              <a:defRPr sz="1400"/>
            </a:lvl1pPr>
          </a:lstStyle>
          <a:p>
            <a:pPr lvl="0"/>
            <a:endParaRPr lang="es-PE"/>
          </a:p>
        </p:txBody>
      </p:sp>
      <p:sp>
        <p:nvSpPr>
          <p:cNvPr id="11" name="Google Shape;496;p33">
            <a:extLst>
              <a:ext uri="{FF2B5EF4-FFF2-40B4-BE49-F238E27FC236}">
                <a16:creationId xmlns:a16="http://schemas.microsoft.com/office/drawing/2014/main" id="{982F0B36-01E0-A96A-EDFE-8A50BFC1E83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6246" y="3660105"/>
            <a:ext cx="2421303" cy="419398"/>
          </a:xfrm>
        </p:spPr>
        <p:txBody>
          <a:bodyPr anchorCtr="1"/>
          <a:lstStyle>
            <a:lvl1pPr algn="ctr">
              <a:buNone/>
              <a:defRPr sz="1900">
                <a:solidFill>
                  <a:srgbClr val="305DB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12" name="Google Shape;497;p33">
            <a:extLst>
              <a:ext uri="{FF2B5EF4-FFF2-40B4-BE49-F238E27FC236}">
                <a16:creationId xmlns:a16="http://schemas.microsoft.com/office/drawing/2014/main" id="{0A9A334E-EA5A-465F-9852-1606D183F87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61352" y="3660105"/>
            <a:ext cx="2421303" cy="419398"/>
          </a:xfrm>
        </p:spPr>
        <p:txBody>
          <a:bodyPr anchorCtr="1"/>
          <a:lstStyle>
            <a:lvl1pPr algn="ctr">
              <a:buNone/>
              <a:defRPr sz="1900">
                <a:solidFill>
                  <a:srgbClr val="305DB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13" name="Google Shape;498;p33">
            <a:extLst>
              <a:ext uri="{FF2B5EF4-FFF2-40B4-BE49-F238E27FC236}">
                <a16:creationId xmlns:a16="http://schemas.microsoft.com/office/drawing/2014/main" id="{CCAA9850-E5CB-36FC-F66C-5501FD659A1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66449" y="3660105"/>
            <a:ext cx="2421303" cy="419398"/>
          </a:xfrm>
        </p:spPr>
        <p:txBody>
          <a:bodyPr anchorCtr="1"/>
          <a:lstStyle>
            <a:lvl1pPr algn="ctr">
              <a:buNone/>
              <a:defRPr sz="1900">
                <a:solidFill>
                  <a:srgbClr val="305DB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14" name="Google Shape;499;p33">
            <a:extLst>
              <a:ext uri="{FF2B5EF4-FFF2-40B4-BE49-F238E27FC236}">
                <a16:creationId xmlns:a16="http://schemas.microsoft.com/office/drawing/2014/main" id="{1829E5C7-8AC0-0181-9843-CF5C4B93CA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445029"/>
            <a:ext cx="7772400" cy="572697"/>
          </a:xfrm>
        </p:spPr>
        <p:txBody>
          <a:bodyPr anchorCtr="1"/>
          <a:lstStyle>
            <a:lvl1pPr algn="ctr">
              <a:defRPr>
                <a:solidFill>
                  <a:srgbClr val="305DBF"/>
                </a:solidFill>
              </a:defRPr>
            </a:lvl1pPr>
          </a:lstStyle>
          <a:p>
            <a:pPr lvl="0"/>
            <a:endParaRPr lang="es-PE"/>
          </a:p>
        </p:txBody>
      </p:sp>
      <p:grpSp>
        <p:nvGrpSpPr>
          <p:cNvPr id="15" name="Grupo 1">
            <a:extLst>
              <a:ext uri="{FF2B5EF4-FFF2-40B4-BE49-F238E27FC236}">
                <a16:creationId xmlns:a16="http://schemas.microsoft.com/office/drawing/2014/main" id="{C3D5EA9B-AADB-5E7D-BFC7-C2093DACB8AA}"/>
              </a:ext>
            </a:extLst>
          </p:cNvPr>
          <p:cNvGrpSpPr/>
          <p:nvPr/>
        </p:nvGrpSpPr>
        <p:grpSpPr>
          <a:xfrm>
            <a:off x="228600" y="198187"/>
            <a:ext cx="8686800" cy="4745058"/>
            <a:chOff x="228600" y="198187"/>
            <a:chExt cx="8686800" cy="4745058"/>
          </a:xfrm>
        </p:grpSpPr>
        <p:sp>
          <p:nvSpPr>
            <p:cNvPr id="16" name="Google Shape;29;p5">
              <a:extLst>
                <a:ext uri="{FF2B5EF4-FFF2-40B4-BE49-F238E27FC236}">
                  <a16:creationId xmlns:a16="http://schemas.microsoft.com/office/drawing/2014/main" id="{B76B7B22-3FE3-736C-6BCF-FB32C3AB5463}"/>
                </a:ext>
              </a:extLst>
            </p:cNvPr>
            <p:cNvSpPr/>
            <p:nvPr/>
          </p:nvSpPr>
          <p:spPr>
            <a:xfrm>
              <a:off x="283500" y="289526"/>
              <a:ext cx="8576998" cy="4564501"/>
            </a:xfrm>
            <a:prstGeom prst="rect">
              <a:avLst/>
            </a:prstGeom>
            <a:noFill/>
            <a:ln w="28575" cap="flat">
              <a:solidFill>
                <a:srgbClr val="305DB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Rectángulo: esquinas redondeadas 15">
              <a:extLst>
                <a:ext uri="{FF2B5EF4-FFF2-40B4-BE49-F238E27FC236}">
                  <a16:creationId xmlns:a16="http://schemas.microsoft.com/office/drawing/2014/main" id="{D37E960B-F8A7-6536-AB86-BFB9249A09D3}"/>
                </a:ext>
              </a:extLst>
            </p:cNvPr>
            <p:cNvSpPr/>
            <p:nvPr/>
          </p:nvSpPr>
          <p:spPr>
            <a:xfrm>
              <a:off x="228600" y="4531263"/>
              <a:ext cx="914400" cy="411982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3A65C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Rectángulo: esquinas redondeadas 16">
              <a:extLst>
                <a:ext uri="{FF2B5EF4-FFF2-40B4-BE49-F238E27FC236}">
                  <a16:creationId xmlns:a16="http://schemas.microsoft.com/office/drawing/2014/main" id="{E5D2A8FA-C968-56AF-B2C1-CC8EFD425704}"/>
                </a:ext>
              </a:extLst>
            </p:cNvPr>
            <p:cNvSpPr/>
            <p:nvPr/>
          </p:nvSpPr>
          <p:spPr>
            <a:xfrm>
              <a:off x="8001000" y="198187"/>
              <a:ext cx="914400" cy="411982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3A65C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745373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21">
    <p:bg>
      <p:bgPr>
        <a:solidFill>
          <a:srgbClr val="305D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6">
            <a:extLst>
              <a:ext uri="{FF2B5EF4-FFF2-40B4-BE49-F238E27FC236}">
                <a16:creationId xmlns:a16="http://schemas.microsoft.com/office/drawing/2014/main" id="{3CFDA136-844A-F9CA-164C-7F04B1F93502}"/>
              </a:ext>
            </a:extLst>
          </p:cNvPr>
          <p:cNvSpPr/>
          <p:nvPr/>
        </p:nvSpPr>
        <p:spPr>
          <a:xfrm>
            <a:off x="130631" y="120581"/>
            <a:ext cx="8862648" cy="489354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505;p34">
            <a:extLst>
              <a:ext uri="{FF2B5EF4-FFF2-40B4-BE49-F238E27FC236}">
                <a16:creationId xmlns:a16="http://schemas.microsoft.com/office/drawing/2014/main" id="{75D53654-1156-61AA-E861-124582418E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7278" y="445029"/>
            <a:ext cx="7009497" cy="1025097"/>
          </a:xfrm>
        </p:spPr>
        <p:txBody>
          <a:bodyPr anchorCtr="1"/>
          <a:lstStyle>
            <a:lvl1pPr algn="ctr">
              <a:defRPr>
                <a:solidFill>
                  <a:srgbClr val="305DBF"/>
                </a:solidFill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7449378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7;p35">
            <a:extLst>
              <a:ext uri="{FF2B5EF4-FFF2-40B4-BE49-F238E27FC236}">
                <a16:creationId xmlns:a16="http://schemas.microsoft.com/office/drawing/2014/main" id="{02A2BDF2-5A4D-C860-ED3B-ACB4E0A31E25}"/>
              </a:ext>
            </a:extLst>
          </p:cNvPr>
          <p:cNvSpPr/>
          <p:nvPr/>
        </p:nvSpPr>
        <p:spPr>
          <a:xfrm rot="1910218">
            <a:off x="3757442" y="-42658"/>
            <a:ext cx="5497409" cy="5402357"/>
          </a:xfrm>
          <a:custGeom>
            <a:avLst/>
            <a:gdLst>
              <a:gd name="f0" fmla="val w"/>
              <a:gd name="f1" fmla="val h"/>
              <a:gd name="f2" fmla="val 0"/>
              <a:gd name="f3" fmla="val 154472"/>
              <a:gd name="f4" fmla="val 148515"/>
              <a:gd name="f5" fmla="val 88939"/>
              <a:gd name="f6" fmla="val 1"/>
              <a:gd name="f7" fmla="val 84075"/>
              <a:gd name="f8" fmla="val 78478"/>
              <a:gd name="f9" fmla="val 1648"/>
              <a:gd name="f10" fmla="val 72069"/>
              <a:gd name="f11" fmla="val 5669"/>
              <a:gd name="f12" fmla="val 61886"/>
              <a:gd name="f13" fmla="val 12053"/>
              <a:gd name="f14" fmla="val 57236"/>
              <a:gd name="f15" fmla="val 24332"/>
              <a:gd name="f16" fmla="val 54895"/>
              <a:gd name="f17" fmla="val 35457"/>
              <a:gd name="f18" fmla="val 52919"/>
              <a:gd name="f19" fmla="val 44971"/>
              <a:gd name="f20" fmla="val 43679"/>
              <a:gd name="f21" fmla="val 50017"/>
              <a:gd name="f22" fmla="val 36810"/>
              <a:gd name="f23" fmla="val 55214"/>
              <a:gd name="f24" fmla="val 28360"/>
              <a:gd name="f25" fmla="val 61658"/>
              <a:gd name="f26" fmla="val 20214"/>
              <a:gd name="f27" fmla="val 69135"/>
              <a:gd name="f28" fmla="val 13587"/>
              <a:gd name="f29" fmla="val 77677"/>
              <a:gd name="f30" fmla="val 95245"/>
              <a:gd name="f31" fmla="val 821"/>
              <a:gd name="f32" fmla="val 110929"/>
              <a:gd name="f33" fmla="val 9454"/>
              <a:gd name="f34" fmla="val 127465"/>
              <a:gd name="f35" fmla="val 12068"/>
              <a:gd name="f36" fmla="val 132419"/>
              <a:gd name="f37" fmla="val 16505"/>
              <a:gd name="f38" fmla="val 140140"/>
              <a:gd name="f39" fmla="val 29545"/>
              <a:gd name="f40" fmla="val 145489"/>
              <a:gd name="f41" fmla="val 34502"/>
              <a:gd name="f42" fmla="val 147539"/>
              <a:gd name="f43" fmla="val 39466"/>
              <a:gd name="f44" fmla="val 148514"/>
              <a:gd name="f45" fmla="val 44435"/>
              <a:gd name="f46" fmla="val 57077"/>
              <a:gd name="f47" fmla="val 69748"/>
              <a:gd name="f48" fmla="val 142200"/>
              <a:gd name="f49" fmla="val 82403"/>
              <a:gd name="f50" fmla="val 131203"/>
              <a:gd name="f51" fmla="val 86415"/>
              <a:gd name="f52" fmla="val 127708"/>
              <a:gd name="f53" fmla="val 89850"/>
              <a:gd name="f54" fmla="val 123544"/>
              <a:gd name="f55" fmla="val 93680"/>
              <a:gd name="f56" fmla="val 119866"/>
              <a:gd name="f57" fmla="val 97662"/>
              <a:gd name="f58" fmla="val 115975"/>
              <a:gd name="f59" fmla="val 102130"/>
              <a:gd name="f60" fmla="val 112601"/>
              <a:gd name="f61" fmla="val 106902"/>
              <a:gd name="f62" fmla="val 109774"/>
              <a:gd name="f63" fmla="val 118027"/>
              <a:gd name="f64" fmla="val 103209"/>
              <a:gd name="f65" fmla="val 131097"/>
              <a:gd name="f66" fmla="val 99561"/>
              <a:gd name="f67" fmla="val 140672"/>
              <a:gd name="f68" fmla="val 90868"/>
              <a:gd name="f69" fmla="val 145748"/>
              <a:gd name="f70" fmla="val 86279"/>
              <a:gd name="f71" fmla="val 149608"/>
              <a:gd name="f72" fmla="val 80351"/>
              <a:gd name="f73" fmla="val 151766"/>
              <a:gd name="f74" fmla="val 73847"/>
              <a:gd name="f75" fmla="val 154471"/>
              <a:gd name="f76" fmla="val 65670"/>
              <a:gd name="f77" fmla="val 152739"/>
              <a:gd name="f78" fmla="val 56977"/>
              <a:gd name="f79" fmla="val 146721"/>
              <a:gd name="f80" fmla="val 50898"/>
              <a:gd name="f81" fmla="val 141037"/>
              <a:gd name="f82" fmla="val 45153"/>
              <a:gd name="f83" fmla="val 136112"/>
              <a:gd name="f84" fmla="val 44849"/>
              <a:gd name="f85" fmla="val 130337"/>
              <a:gd name="f86" fmla="val 42205"/>
              <a:gd name="f87" fmla="val 123285"/>
              <a:gd name="f88" fmla="val 38892"/>
              <a:gd name="f89" fmla="val 118392"/>
              <a:gd name="f90" fmla="val 36430"/>
              <a:gd name="f91" fmla="val 116294"/>
              <a:gd name="f92" fmla="val 28892"/>
              <a:gd name="f93" fmla="val 113682"/>
              <a:gd name="f94" fmla="val 19384"/>
              <a:gd name="f95" fmla="val 105622"/>
              <a:gd name="f96" fmla="*/ f0 1 154472"/>
              <a:gd name="f97" fmla="*/ f1 1 148515"/>
              <a:gd name="f98" fmla="val f2"/>
              <a:gd name="f99" fmla="val f3"/>
              <a:gd name="f100" fmla="val f4"/>
              <a:gd name="f101" fmla="+- f100 0 f98"/>
              <a:gd name="f102" fmla="+- f99 0 f98"/>
              <a:gd name="f103" fmla="*/ f102 1 154472"/>
              <a:gd name="f104" fmla="*/ f101 1 148515"/>
              <a:gd name="f105" fmla="*/ f98 1 f103"/>
              <a:gd name="f106" fmla="*/ f99 1 f103"/>
              <a:gd name="f107" fmla="*/ f98 1 f104"/>
              <a:gd name="f108" fmla="*/ f100 1 f104"/>
              <a:gd name="f109" fmla="*/ f105 f96 1"/>
              <a:gd name="f110" fmla="*/ f106 f96 1"/>
              <a:gd name="f111" fmla="*/ f108 f97 1"/>
              <a:gd name="f112" fmla="*/ f107 f9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9" t="f112" r="f110" b="f111"/>
            <a:pathLst>
              <a:path w="154472" h="148515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2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4"/>
                </a:cubicBezTo>
                <a:cubicBezTo>
                  <a:pt x="f46" y="f44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85" y="f86"/>
                </a:cubicBez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6"/>
                  <a:pt x="f5" y="f6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508;p35">
            <a:extLst>
              <a:ext uri="{FF2B5EF4-FFF2-40B4-BE49-F238E27FC236}">
                <a16:creationId xmlns:a16="http://schemas.microsoft.com/office/drawing/2014/main" id="{1A7D5AE1-66DA-B1EE-8752-5E865352D8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28823" y="1297542"/>
            <a:ext cx="3673803" cy="980099"/>
          </a:xfrm>
        </p:spPr>
        <p:txBody>
          <a:bodyPr anchor="b" anchorCtr="1"/>
          <a:lstStyle>
            <a:lvl1pPr algn="ctr"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4" name="Google Shape;509;p35">
            <a:extLst>
              <a:ext uri="{FF2B5EF4-FFF2-40B4-BE49-F238E27FC236}">
                <a16:creationId xmlns:a16="http://schemas.microsoft.com/office/drawing/2014/main" id="{FB3D3490-A1A7-90E5-C65E-9B496DA83A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472455" y="4663220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fld id="{F20C2E12-90DF-4B7F-A6AD-2F05869BF8DD}" type="slidenum">
              <a:t>‹Nº›</a:t>
            </a:fld>
            <a:endParaRPr lang="en-US"/>
          </a:p>
        </p:txBody>
      </p:sp>
      <p:sp>
        <p:nvSpPr>
          <p:cNvPr id="5" name="Google Shape;510;p35">
            <a:extLst>
              <a:ext uri="{FF2B5EF4-FFF2-40B4-BE49-F238E27FC236}">
                <a16:creationId xmlns:a16="http://schemas.microsoft.com/office/drawing/2014/main" id="{E6E610FD-813F-0A17-5849-C72FB4546F1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628077" y="2277569"/>
            <a:ext cx="1596002" cy="470102"/>
          </a:xfrm>
        </p:spPr>
        <p:txBody>
          <a:bodyPr anchorCtr="1"/>
          <a:lstStyle>
            <a:lvl1pPr algn="ctr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6" name="Google Shape;511;p35">
            <a:extLst>
              <a:ext uri="{FF2B5EF4-FFF2-40B4-BE49-F238E27FC236}">
                <a16:creationId xmlns:a16="http://schemas.microsoft.com/office/drawing/2014/main" id="{BCBA5036-A809-11B9-5607-DC76BB223D2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628961" y="3756666"/>
            <a:ext cx="1596002" cy="470102"/>
          </a:xfrm>
        </p:spPr>
        <p:txBody>
          <a:bodyPr anchorCtr="1"/>
          <a:lstStyle>
            <a:lvl1pPr algn="ctr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7" name="Google Shape;512;p35">
            <a:extLst>
              <a:ext uri="{FF2B5EF4-FFF2-40B4-BE49-F238E27FC236}">
                <a16:creationId xmlns:a16="http://schemas.microsoft.com/office/drawing/2014/main" id="{B58840D0-DA6C-4030-8522-E9281B129C6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493946" y="3756675"/>
            <a:ext cx="1596002" cy="470102"/>
          </a:xfrm>
        </p:spPr>
        <p:txBody>
          <a:bodyPr anchorCtr="1"/>
          <a:lstStyle>
            <a:lvl1pPr algn="ctr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8" name="Google Shape;513;p35">
            <a:extLst>
              <a:ext uri="{FF2B5EF4-FFF2-40B4-BE49-F238E27FC236}">
                <a16:creationId xmlns:a16="http://schemas.microsoft.com/office/drawing/2014/main" id="{6A70FD0D-34D8-7E2B-EFC1-FBE6B3A02F2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23903" y="448056"/>
            <a:ext cx="2314803" cy="572697"/>
          </a:xfrm>
        </p:spPr>
        <p:txBody>
          <a:bodyPr/>
          <a:lstStyle>
            <a:lvl1pPr>
              <a:defRPr>
                <a:solidFill>
                  <a:srgbClr val="305DB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9" name="Google Shape;514;p35">
            <a:extLst>
              <a:ext uri="{FF2B5EF4-FFF2-40B4-BE49-F238E27FC236}">
                <a16:creationId xmlns:a16="http://schemas.microsoft.com/office/drawing/2014/main" id="{D7D10A0C-7ABD-B942-6E7F-293A6B1F48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27109" y="2968727"/>
            <a:ext cx="2231099" cy="716395"/>
          </a:xfrm>
        </p:spPr>
        <p:txBody>
          <a:bodyPr anchor="b" anchorCtr="1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10" name="Google Shape;515;p35">
            <a:extLst>
              <a:ext uri="{FF2B5EF4-FFF2-40B4-BE49-F238E27FC236}">
                <a16:creationId xmlns:a16="http://schemas.microsoft.com/office/drawing/2014/main" id="{D2D86C6B-9265-A791-7146-BD003F1329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037624" y="2968627"/>
            <a:ext cx="2231099" cy="716395"/>
          </a:xfrm>
        </p:spPr>
        <p:txBody>
          <a:bodyPr anchor="b" anchorCtr="1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s-PE"/>
              <a:t>xx%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8F80123B-38A7-820B-ACF9-862256C27496}"/>
              </a:ext>
            </a:extLst>
          </p:cNvPr>
          <p:cNvGrpSpPr/>
          <p:nvPr/>
        </p:nvGrpSpPr>
        <p:grpSpPr>
          <a:xfrm>
            <a:off x="130631" y="170819"/>
            <a:ext cx="8877745" cy="4838702"/>
            <a:chOff x="130631" y="170819"/>
            <a:chExt cx="8877745" cy="4838702"/>
          </a:xfrm>
        </p:grpSpPr>
        <p:sp>
          <p:nvSpPr>
            <p:cNvPr id="12" name="Google Shape;29;p5">
              <a:extLst>
                <a:ext uri="{FF2B5EF4-FFF2-40B4-BE49-F238E27FC236}">
                  <a16:creationId xmlns:a16="http://schemas.microsoft.com/office/drawing/2014/main" id="{C0D7C05E-8640-3A62-9CEA-58111013CBCB}"/>
                </a:ext>
              </a:extLst>
            </p:cNvPr>
            <p:cNvSpPr/>
            <p:nvPr/>
          </p:nvSpPr>
          <p:spPr>
            <a:xfrm>
              <a:off x="283500" y="289526"/>
              <a:ext cx="8576998" cy="4564501"/>
            </a:xfrm>
            <a:prstGeom prst="rect">
              <a:avLst/>
            </a:prstGeom>
            <a:noFill/>
            <a:ln w="28575" cap="flat">
              <a:solidFill>
                <a:srgbClr val="305DB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Rectángulo: esquinas redondeadas 12">
              <a:extLst>
                <a:ext uri="{FF2B5EF4-FFF2-40B4-BE49-F238E27FC236}">
                  <a16:creationId xmlns:a16="http://schemas.microsoft.com/office/drawing/2014/main" id="{8AD0580C-0BD6-6D8E-E527-60E8F477C921}"/>
                </a:ext>
              </a:extLst>
            </p:cNvPr>
            <p:cNvSpPr/>
            <p:nvPr/>
          </p:nvSpPr>
          <p:spPr>
            <a:xfrm>
              <a:off x="130631" y="170819"/>
              <a:ext cx="914400" cy="411982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3A65C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Rectángulo: esquinas redondeadas 13">
              <a:extLst>
                <a:ext uri="{FF2B5EF4-FFF2-40B4-BE49-F238E27FC236}">
                  <a16:creationId xmlns:a16="http://schemas.microsoft.com/office/drawing/2014/main" id="{6C4D7ABF-D297-2C10-91C5-34BCF7C8FF84}"/>
                </a:ext>
              </a:extLst>
            </p:cNvPr>
            <p:cNvSpPr/>
            <p:nvPr/>
          </p:nvSpPr>
          <p:spPr>
            <a:xfrm>
              <a:off x="8093976" y="4597539"/>
              <a:ext cx="914400" cy="411982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3A65C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4275028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7;p36">
            <a:extLst>
              <a:ext uri="{FF2B5EF4-FFF2-40B4-BE49-F238E27FC236}">
                <a16:creationId xmlns:a16="http://schemas.microsoft.com/office/drawing/2014/main" id="{D8AFBC1D-B7AA-A615-E7F0-F49FC69BA213}"/>
              </a:ext>
            </a:extLst>
          </p:cNvPr>
          <p:cNvSpPr/>
          <p:nvPr/>
        </p:nvSpPr>
        <p:spPr>
          <a:xfrm rot="2700006">
            <a:off x="2812525" y="-616864"/>
            <a:ext cx="6346704" cy="6129744"/>
          </a:xfrm>
          <a:custGeom>
            <a:avLst/>
            <a:gdLst>
              <a:gd name="f0" fmla="val w"/>
              <a:gd name="f1" fmla="val h"/>
              <a:gd name="f2" fmla="val 0"/>
              <a:gd name="f3" fmla="val 154472"/>
              <a:gd name="f4" fmla="val 148515"/>
              <a:gd name="f5" fmla="val 88939"/>
              <a:gd name="f6" fmla="val 1"/>
              <a:gd name="f7" fmla="val 84075"/>
              <a:gd name="f8" fmla="val 78478"/>
              <a:gd name="f9" fmla="val 1648"/>
              <a:gd name="f10" fmla="val 72069"/>
              <a:gd name="f11" fmla="val 5669"/>
              <a:gd name="f12" fmla="val 61886"/>
              <a:gd name="f13" fmla="val 12053"/>
              <a:gd name="f14" fmla="val 57236"/>
              <a:gd name="f15" fmla="val 24332"/>
              <a:gd name="f16" fmla="val 54895"/>
              <a:gd name="f17" fmla="val 35457"/>
              <a:gd name="f18" fmla="val 52919"/>
              <a:gd name="f19" fmla="val 44971"/>
              <a:gd name="f20" fmla="val 43679"/>
              <a:gd name="f21" fmla="val 50017"/>
              <a:gd name="f22" fmla="val 36810"/>
              <a:gd name="f23" fmla="val 55214"/>
              <a:gd name="f24" fmla="val 28360"/>
              <a:gd name="f25" fmla="val 61658"/>
              <a:gd name="f26" fmla="val 20214"/>
              <a:gd name="f27" fmla="val 69135"/>
              <a:gd name="f28" fmla="val 13587"/>
              <a:gd name="f29" fmla="val 77677"/>
              <a:gd name="f30" fmla="val 95245"/>
              <a:gd name="f31" fmla="val 821"/>
              <a:gd name="f32" fmla="val 110929"/>
              <a:gd name="f33" fmla="val 9454"/>
              <a:gd name="f34" fmla="val 127465"/>
              <a:gd name="f35" fmla="val 12068"/>
              <a:gd name="f36" fmla="val 132419"/>
              <a:gd name="f37" fmla="val 16505"/>
              <a:gd name="f38" fmla="val 140140"/>
              <a:gd name="f39" fmla="val 29545"/>
              <a:gd name="f40" fmla="val 145489"/>
              <a:gd name="f41" fmla="val 34502"/>
              <a:gd name="f42" fmla="val 147539"/>
              <a:gd name="f43" fmla="val 39466"/>
              <a:gd name="f44" fmla="val 148514"/>
              <a:gd name="f45" fmla="val 44435"/>
              <a:gd name="f46" fmla="val 57077"/>
              <a:gd name="f47" fmla="val 69748"/>
              <a:gd name="f48" fmla="val 142200"/>
              <a:gd name="f49" fmla="val 82403"/>
              <a:gd name="f50" fmla="val 131203"/>
              <a:gd name="f51" fmla="val 86415"/>
              <a:gd name="f52" fmla="val 127708"/>
              <a:gd name="f53" fmla="val 89850"/>
              <a:gd name="f54" fmla="val 123544"/>
              <a:gd name="f55" fmla="val 93680"/>
              <a:gd name="f56" fmla="val 119866"/>
              <a:gd name="f57" fmla="val 97662"/>
              <a:gd name="f58" fmla="val 115975"/>
              <a:gd name="f59" fmla="val 102130"/>
              <a:gd name="f60" fmla="val 112601"/>
              <a:gd name="f61" fmla="val 106902"/>
              <a:gd name="f62" fmla="val 109774"/>
              <a:gd name="f63" fmla="val 118027"/>
              <a:gd name="f64" fmla="val 103209"/>
              <a:gd name="f65" fmla="val 131097"/>
              <a:gd name="f66" fmla="val 99561"/>
              <a:gd name="f67" fmla="val 140672"/>
              <a:gd name="f68" fmla="val 90868"/>
              <a:gd name="f69" fmla="val 145748"/>
              <a:gd name="f70" fmla="val 86279"/>
              <a:gd name="f71" fmla="val 149608"/>
              <a:gd name="f72" fmla="val 80351"/>
              <a:gd name="f73" fmla="val 151766"/>
              <a:gd name="f74" fmla="val 73847"/>
              <a:gd name="f75" fmla="val 154471"/>
              <a:gd name="f76" fmla="val 65670"/>
              <a:gd name="f77" fmla="val 152739"/>
              <a:gd name="f78" fmla="val 56977"/>
              <a:gd name="f79" fmla="val 146721"/>
              <a:gd name="f80" fmla="val 50898"/>
              <a:gd name="f81" fmla="val 141037"/>
              <a:gd name="f82" fmla="val 45153"/>
              <a:gd name="f83" fmla="val 136112"/>
              <a:gd name="f84" fmla="val 44849"/>
              <a:gd name="f85" fmla="val 130337"/>
              <a:gd name="f86" fmla="val 42205"/>
              <a:gd name="f87" fmla="val 123285"/>
              <a:gd name="f88" fmla="val 38892"/>
              <a:gd name="f89" fmla="val 118392"/>
              <a:gd name="f90" fmla="val 36430"/>
              <a:gd name="f91" fmla="val 116294"/>
              <a:gd name="f92" fmla="val 28892"/>
              <a:gd name="f93" fmla="val 113682"/>
              <a:gd name="f94" fmla="val 19384"/>
              <a:gd name="f95" fmla="val 105622"/>
              <a:gd name="f96" fmla="*/ f0 1 154472"/>
              <a:gd name="f97" fmla="*/ f1 1 148515"/>
              <a:gd name="f98" fmla="val f2"/>
              <a:gd name="f99" fmla="val f3"/>
              <a:gd name="f100" fmla="val f4"/>
              <a:gd name="f101" fmla="+- f100 0 f98"/>
              <a:gd name="f102" fmla="+- f99 0 f98"/>
              <a:gd name="f103" fmla="*/ f102 1 154472"/>
              <a:gd name="f104" fmla="*/ f101 1 148515"/>
              <a:gd name="f105" fmla="*/ f98 1 f103"/>
              <a:gd name="f106" fmla="*/ f99 1 f103"/>
              <a:gd name="f107" fmla="*/ f98 1 f104"/>
              <a:gd name="f108" fmla="*/ f100 1 f104"/>
              <a:gd name="f109" fmla="*/ f105 f96 1"/>
              <a:gd name="f110" fmla="*/ f106 f96 1"/>
              <a:gd name="f111" fmla="*/ f108 f97 1"/>
              <a:gd name="f112" fmla="*/ f107 f9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9" t="f112" r="f110" b="f111"/>
            <a:pathLst>
              <a:path w="154472" h="148515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2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4"/>
                </a:cubicBezTo>
                <a:cubicBezTo>
                  <a:pt x="f46" y="f44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85" y="f86"/>
                </a:cubicBez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6"/>
                  <a:pt x="f5" y="f6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518;p36">
            <a:extLst>
              <a:ext uri="{FF2B5EF4-FFF2-40B4-BE49-F238E27FC236}">
                <a16:creationId xmlns:a16="http://schemas.microsoft.com/office/drawing/2014/main" id="{F635CCD3-5880-441A-D675-631357EAC9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61853" y="1584298"/>
            <a:ext cx="3396301" cy="863696"/>
          </a:xfr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4" name="Google Shape;519;p36">
            <a:extLst>
              <a:ext uri="{FF2B5EF4-FFF2-40B4-BE49-F238E27FC236}">
                <a16:creationId xmlns:a16="http://schemas.microsoft.com/office/drawing/2014/main" id="{72A3E3E7-2475-5D6B-E7F8-EADA332A1C6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61853" y="2313870"/>
            <a:ext cx="2904902" cy="1111197"/>
          </a:xfrm>
        </p:spPr>
        <p:txBody>
          <a:bodyPr/>
          <a:lstStyle>
            <a:lvl1pPr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4809658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3;p6">
            <a:extLst>
              <a:ext uri="{FF2B5EF4-FFF2-40B4-BE49-F238E27FC236}">
                <a16:creationId xmlns:a16="http://schemas.microsoft.com/office/drawing/2014/main" id="{9837D7D3-A282-B00E-74FC-43F420C6F1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48373" y="2076446"/>
            <a:ext cx="3393896" cy="990596"/>
          </a:xfrm>
        </p:spPr>
        <p:txBody>
          <a:bodyPr/>
          <a:lstStyle>
            <a:lvl1pPr>
              <a:defRPr>
                <a:solidFill>
                  <a:srgbClr val="305DBF"/>
                </a:solidFill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93907566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25">
    <p:bg>
      <p:bgPr>
        <a:solidFill>
          <a:srgbClr val="305D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17769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+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8;p5" descr="buildings2.jpg">
            <a:extLst>
              <a:ext uri="{FF2B5EF4-FFF2-40B4-BE49-F238E27FC236}">
                <a16:creationId xmlns:a16="http://schemas.microsoft.com/office/drawing/2014/main" id="{EED9ABB9-B354-B38F-8847-EF46DF034C2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29;p5">
            <a:extLst>
              <a:ext uri="{FF2B5EF4-FFF2-40B4-BE49-F238E27FC236}">
                <a16:creationId xmlns:a16="http://schemas.microsoft.com/office/drawing/2014/main" id="{75355EC5-F528-7391-B1E7-3EF716EB92A2}"/>
              </a:ext>
            </a:extLst>
          </p:cNvPr>
          <p:cNvSpPr/>
          <p:nvPr/>
        </p:nvSpPr>
        <p:spPr>
          <a:xfrm>
            <a:off x="283500" y="289526"/>
            <a:ext cx="8576998" cy="4564501"/>
          </a:xfrm>
          <a:prstGeom prst="rect">
            <a:avLst/>
          </a:prstGeom>
          <a:noFill/>
          <a:ln w="28575" cap="flat">
            <a:solidFill>
              <a:srgbClr val="305DBF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4" name="Google Shape;30;p5">
            <a:extLst>
              <a:ext uri="{FF2B5EF4-FFF2-40B4-BE49-F238E27FC236}">
                <a16:creationId xmlns:a16="http://schemas.microsoft.com/office/drawing/2014/main" id="{23B41311-17D0-DE7A-8017-64E11E7076B9}"/>
              </a:ext>
            </a:extLst>
          </p:cNvPr>
          <p:cNvCxnSpPr/>
          <p:nvPr/>
        </p:nvCxnSpPr>
        <p:spPr>
          <a:xfrm>
            <a:off x="579052" y="1085091"/>
            <a:ext cx="235193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sp>
        <p:nvSpPr>
          <p:cNvPr id="5" name="Google Shape;31;p5">
            <a:extLst>
              <a:ext uri="{FF2B5EF4-FFF2-40B4-BE49-F238E27FC236}">
                <a16:creationId xmlns:a16="http://schemas.microsoft.com/office/drawing/2014/main" id="{AB1AB61E-A6C4-B68E-7F0A-5E128372B1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146026"/>
            <a:ext cx="2154600" cy="816303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6" name="Google Shape;32;p5">
            <a:extLst>
              <a:ext uri="{FF2B5EF4-FFF2-40B4-BE49-F238E27FC236}">
                <a16:creationId xmlns:a16="http://schemas.microsoft.com/office/drawing/2014/main" id="{354D73DC-F6D0-08DA-6B83-6F94D198662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961549" y="1146026"/>
            <a:ext cx="5502895" cy="3547497"/>
          </a:xfrm>
        </p:spPr>
        <p:txBody>
          <a:bodyPr/>
          <a:lstStyle>
            <a:lvl1pPr indent="-381003">
              <a:spcBef>
                <a:spcPts val="600"/>
              </a:spcBef>
              <a:buSzPts val="2400"/>
              <a:buChar char="▫"/>
              <a:defRPr/>
            </a:lvl1pPr>
          </a:lstStyle>
          <a:p>
            <a:pPr lvl="0"/>
            <a:endParaRPr lang="es-PE"/>
          </a:p>
        </p:txBody>
      </p:sp>
      <p:sp>
        <p:nvSpPr>
          <p:cNvPr id="7" name="Google Shape;33;p5">
            <a:extLst>
              <a:ext uri="{FF2B5EF4-FFF2-40B4-BE49-F238E27FC236}">
                <a16:creationId xmlns:a16="http://schemas.microsoft.com/office/drawing/2014/main" id="{A4E5B37D-B646-DFDF-3526-0BB8CE99A7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57200" y="4189186"/>
            <a:ext cx="548704" cy="5444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0" cap="none" spc="0" baseline="0">
                <a:solidFill>
                  <a:srgbClr val="000000"/>
                </a:solidFill>
                <a:uFillTx/>
                <a:latin typeface="Raleway"/>
                <a:ea typeface="Raleway"/>
                <a:cs typeface="Raleway"/>
              </a:defRPr>
            </a:lvl1pPr>
          </a:lstStyle>
          <a:p>
            <a:pPr lvl="0"/>
            <a:fld id="{5CD1DDF2-DCAA-409D-9F31-8C91667F40F0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351818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+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>
            <a:extLst>
              <a:ext uri="{FF2B5EF4-FFF2-40B4-BE49-F238E27FC236}">
                <a16:creationId xmlns:a16="http://schemas.microsoft.com/office/drawing/2014/main" id="{B79FFA5C-3E00-C7B5-BD67-23EF603E69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8064" y="98855"/>
            <a:ext cx="7169307" cy="649288"/>
          </a:xfrm>
        </p:spPr>
        <p:txBody>
          <a:bodyPr lIns="0" tIns="0" rIns="0" bIns="0" anchor="ctr" anchorCtr="1"/>
          <a:lstStyle>
            <a:lvl1pPr algn="ctr">
              <a:lnSpc>
                <a:spcPct val="80000"/>
              </a:lnSpc>
              <a:defRPr sz="3600">
                <a:solidFill>
                  <a:srgbClr val="27348B"/>
                </a:solidFill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8297841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3735CC7D-5EC3-DA80-CD37-BFB5C316A88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92610"/>
            <a:ext cx="8679896" cy="543181"/>
          </a:xfrm>
        </p:spPr>
        <p:txBody>
          <a:bodyPr anchor="ctr" anchorCtr="1"/>
          <a:lstStyle>
            <a:lvl1pPr marL="0" indent="0" algn="ctr">
              <a:buNone/>
              <a:defRPr lang="en-US" sz="4050">
                <a:solidFill>
                  <a:srgbClr val="000000"/>
                </a:solidFill>
                <a:latin typeface="Arial"/>
                <a:cs typeface="Arial" pitchFamily="34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C2F5F15-60F2-2B0D-B852-0C8B0EF1E05F}"/>
              </a:ext>
            </a:extLst>
          </p:cNvPr>
          <p:cNvSpPr/>
          <p:nvPr/>
        </p:nvSpPr>
        <p:spPr>
          <a:xfrm>
            <a:off x="265505" y="848691"/>
            <a:ext cx="2670578" cy="4051916"/>
          </a:xfrm>
          <a:custGeom>
            <a:avLst>
              <a:gd name="f0" fmla="val 857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13" b="0" i="0" u="none" strike="noStrike" kern="0" cap="none" spc="0" baseline="0">
              <a:solidFill>
                <a:srgbClr val="5E4028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B2CB14B-33A0-B466-94C2-2B26E03B9BD0}"/>
              </a:ext>
            </a:extLst>
          </p:cNvPr>
          <p:cNvSpPr/>
          <p:nvPr/>
        </p:nvSpPr>
        <p:spPr>
          <a:xfrm>
            <a:off x="342360" y="972510"/>
            <a:ext cx="98151" cy="3199321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>
              <a:alpha val="78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13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grpSp>
        <p:nvGrpSpPr>
          <p:cNvPr id="5" name="Grupo 5">
            <a:extLst>
              <a:ext uri="{FF2B5EF4-FFF2-40B4-BE49-F238E27FC236}">
                <a16:creationId xmlns:a16="http://schemas.microsoft.com/office/drawing/2014/main" id="{68324851-34F5-5F9D-48B8-A7C7BF5E7FA8}"/>
              </a:ext>
            </a:extLst>
          </p:cNvPr>
          <p:cNvGrpSpPr/>
          <p:nvPr/>
        </p:nvGrpSpPr>
        <p:grpSpPr>
          <a:xfrm>
            <a:off x="1047033" y="1366625"/>
            <a:ext cx="1674184" cy="1419112"/>
            <a:chOff x="1047033" y="1366625"/>
            <a:chExt cx="1674184" cy="1419112"/>
          </a:xfrm>
        </p:grpSpPr>
        <p:sp>
          <p:nvSpPr>
            <p:cNvPr id="6" name="TextBox 57">
              <a:extLst>
                <a:ext uri="{FF2B5EF4-FFF2-40B4-BE49-F238E27FC236}">
                  <a16:creationId xmlns:a16="http://schemas.microsoft.com/office/drawing/2014/main" id="{8A3BA95F-865E-4760-8BE5-CEF774146BA2}"/>
                </a:ext>
              </a:extLst>
            </p:cNvPr>
            <p:cNvSpPr txBox="1"/>
            <p:nvPr/>
          </p:nvSpPr>
          <p:spPr>
            <a:xfrm>
              <a:off x="1047033" y="1366625"/>
              <a:ext cx="1674184" cy="78482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500" b="1" i="0" u="none" strike="noStrike" kern="0" cap="none" spc="0" baseline="0">
                  <a:solidFill>
                    <a:srgbClr val="FFFFFF"/>
                  </a:solidFill>
                  <a:uFillTx/>
                  <a:latin typeface="Arial" pitchFamily="34"/>
                  <a:ea typeface="Arial"/>
                  <a:cs typeface="Arial" pitchFamily="34"/>
                </a:rPr>
                <a:t>You can Resize without losing quality</a:t>
              </a:r>
            </a:p>
          </p:txBody>
        </p:sp>
        <p:sp>
          <p:nvSpPr>
            <p:cNvPr id="7" name="TextBox 58">
              <a:extLst>
                <a:ext uri="{FF2B5EF4-FFF2-40B4-BE49-F238E27FC236}">
                  <a16:creationId xmlns:a16="http://schemas.microsoft.com/office/drawing/2014/main" id="{7A0418C2-800C-A461-EEE0-301959EF4CAA}"/>
                </a:ext>
              </a:extLst>
            </p:cNvPr>
            <p:cNvSpPr txBox="1"/>
            <p:nvPr/>
          </p:nvSpPr>
          <p:spPr>
            <a:xfrm>
              <a:off x="1047033" y="2000908"/>
              <a:ext cx="1674184" cy="78482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500" b="1" i="0" u="none" strike="noStrike" kern="0" cap="none" spc="0" baseline="0">
                  <a:solidFill>
                    <a:srgbClr val="FFFFFF"/>
                  </a:solidFill>
                  <a:uFillTx/>
                  <a:latin typeface="Arial" pitchFamily="34"/>
                  <a:ea typeface="Arial"/>
                  <a:cs typeface="Arial" pitchFamily="34"/>
                </a:rPr>
                <a:t>You can Change Fill Color &amp;</a:t>
              </a:r>
            </a:p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500" b="1" i="0" u="none" strike="noStrike" kern="0" cap="none" spc="0" baseline="0">
                  <a:solidFill>
                    <a:srgbClr val="FFFFFF"/>
                  </a:solidFill>
                  <a:uFillTx/>
                  <a:latin typeface="Arial" pitchFamily="34"/>
                  <a:ea typeface="Arial"/>
                  <a:cs typeface="Arial" pitchFamily="34"/>
                </a:rPr>
                <a:t>Line Color</a:t>
              </a:r>
            </a:p>
          </p:txBody>
        </p:sp>
      </p:grpSp>
      <p:sp>
        <p:nvSpPr>
          <p:cNvPr id="9" name="TextBox 60">
            <a:extLst>
              <a:ext uri="{FF2B5EF4-FFF2-40B4-BE49-F238E27FC236}">
                <a16:creationId xmlns:a16="http://schemas.microsoft.com/office/drawing/2014/main" id="{4E5556C1-7A1C-2237-1CC2-AFA24589E433}"/>
              </a:ext>
            </a:extLst>
          </p:cNvPr>
          <p:cNvSpPr txBox="1"/>
          <p:nvPr/>
        </p:nvSpPr>
        <p:spPr>
          <a:xfrm>
            <a:off x="683248" y="3016431"/>
            <a:ext cx="2037969" cy="1477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itchFamily="34"/>
              </a:rPr>
              <a:t>GOOGLE SLIDES AND FREE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itchFamily="34"/>
              </a:rPr>
              <a:t>PPT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itchFamily="34"/>
              </a:rPr>
              <a:t>TEMPLATES  </a:t>
            </a:r>
          </a:p>
        </p:txBody>
      </p: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4405C8A1-21B7-6F26-B1BF-221D213DF714}"/>
              </a:ext>
            </a:extLst>
          </p:cNvPr>
          <p:cNvSpPr/>
          <p:nvPr/>
        </p:nvSpPr>
        <p:spPr>
          <a:xfrm rot="5400013">
            <a:off x="1948929" y="3912557"/>
            <a:ext cx="76233" cy="166846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>
              <a:alpha val="78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13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grpSp>
        <p:nvGrpSpPr>
          <p:cNvPr id="17" name="Grupo 14">
            <a:extLst>
              <a:ext uri="{FF2B5EF4-FFF2-40B4-BE49-F238E27FC236}">
                <a16:creationId xmlns:a16="http://schemas.microsoft.com/office/drawing/2014/main" id="{D8562C85-CC2D-1946-DBB6-DBE8567AB1F0}"/>
              </a:ext>
            </a:extLst>
          </p:cNvPr>
          <p:cNvGrpSpPr/>
          <p:nvPr/>
        </p:nvGrpSpPr>
        <p:grpSpPr>
          <a:xfrm>
            <a:off x="2141945" y="972510"/>
            <a:ext cx="679335" cy="682773"/>
            <a:chOff x="2141945" y="972510"/>
            <a:chExt cx="679335" cy="682773"/>
          </a:xfrm>
        </p:grpSpPr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A79E2A64-7507-0835-3F00-253CC9B80484}"/>
                </a:ext>
              </a:extLst>
            </p:cNvPr>
            <p:cNvSpPr/>
            <p:nvPr/>
          </p:nvSpPr>
          <p:spPr>
            <a:xfrm rot="10799991">
              <a:off x="2724280" y="975948"/>
              <a:ext cx="96999" cy="679335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>
                <a:alpha val="78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13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19" name="Rounded Rectangle 3">
              <a:extLst>
                <a:ext uri="{FF2B5EF4-FFF2-40B4-BE49-F238E27FC236}">
                  <a16:creationId xmlns:a16="http://schemas.microsoft.com/office/drawing/2014/main" id="{8D733EDE-4D6A-A272-80AB-6AE7F66F3C60}"/>
                </a:ext>
              </a:extLst>
            </p:cNvPr>
            <p:cNvSpPr/>
            <p:nvPr/>
          </p:nvSpPr>
          <p:spPr>
            <a:xfrm rot="5400013">
              <a:off x="2433113" y="681342"/>
              <a:ext cx="96999" cy="679335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>
                <a:alpha val="78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13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179051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5;p7">
            <a:extLst>
              <a:ext uri="{FF2B5EF4-FFF2-40B4-BE49-F238E27FC236}">
                <a16:creationId xmlns:a16="http://schemas.microsoft.com/office/drawing/2014/main" id="{5279FD7D-72F4-ADED-20EC-93F64EC263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3903" y="736064"/>
            <a:ext cx="3114300" cy="863696"/>
          </a:xfrm>
        </p:spPr>
        <p:txBody>
          <a:bodyPr anchor="ctr"/>
          <a:lstStyle>
            <a:lvl1pPr>
              <a:defRPr>
                <a:solidFill>
                  <a:srgbClr val="305DB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46;p7">
            <a:extLst>
              <a:ext uri="{FF2B5EF4-FFF2-40B4-BE49-F238E27FC236}">
                <a16:creationId xmlns:a16="http://schemas.microsoft.com/office/drawing/2014/main" id="{A8EF084E-361F-96CF-DEB7-644B1D4A899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23903" y="1828498"/>
            <a:ext cx="4308597" cy="2729996"/>
          </a:xfrm>
        </p:spPr>
        <p:txBody>
          <a:bodyPr/>
          <a:lstStyle>
            <a:lvl1pPr>
              <a:buClr>
                <a:srgbClr val="305DBF"/>
              </a:buClr>
              <a:buSzPts val="1400"/>
              <a:defRPr sz="1600"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6055992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IN_POINT">
    <p:bg>
      <p:bgPr>
        <a:solidFill>
          <a:srgbClr val="305D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8;p8">
            <a:extLst>
              <a:ext uri="{FF2B5EF4-FFF2-40B4-BE49-F238E27FC236}">
                <a16:creationId xmlns:a16="http://schemas.microsoft.com/office/drawing/2014/main" id="{0EA69AEA-8FBD-B942-F58D-376AE977ED6C}"/>
              </a:ext>
            </a:extLst>
          </p:cNvPr>
          <p:cNvGrpSpPr/>
          <p:nvPr/>
        </p:nvGrpSpPr>
        <p:grpSpPr>
          <a:xfrm>
            <a:off x="-302513" y="-888654"/>
            <a:ext cx="6843031" cy="7041392"/>
            <a:chOff x="-302513" y="-888654"/>
            <a:chExt cx="6843031" cy="7041392"/>
          </a:xfrm>
        </p:grpSpPr>
        <p:sp>
          <p:nvSpPr>
            <p:cNvPr id="3" name="Google Shape;49;p8">
              <a:extLst>
                <a:ext uri="{FF2B5EF4-FFF2-40B4-BE49-F238E27FC236}">
                  <a16:creationId xmlns:a16="http://schemas.microsoft.com/office/drawing/2014/main" id="{7699CE3A-570E-ED58-5B2A-97B565F31BBA}"/>
                </a:ext>
              </a:extLst>
            </p:cNvPr>
            <p:cNvSpPr/>
            <p:nvPr/>
          </p:nvSpPr>
          <p:spPr>
            <a:xfrm rot="13525643">
              <a:off x="-401693" y="-789474"/>
              <a:ext cx="7041392" cy="68430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4472"/>
                <a:gd name="f4" fmla="val 148515"/>
                <a:gd name="f5" fmla="val 88939"/>
                <a:gd name="f6" fmla="val 1"/>
                <a:gd name="f7" fmla="val 84075"/>
                <a:gd name="f8" fmla="val 78478"/>
                <a:gd name="f9" fmla="val 1648"/>
                <a:gd name="f10" fmla="val 72069"/>
                <a:gd name="f11" fmla="val 5669"/>
                <a:gd name="f12" fmla="val 61886"/>
                <a:gd name="f13" fmla="val 12053"/>
                <a:gd name="f14" fmla="val 57236"/>
                <a:gd name="f15" fmla="val 24332"/>
                <a:gd name="f16" fmla="val 54895"/>
                <a:gd name="f17" fmla="val 35457"/>
                <a:gd name="f18" fmla="val 52919"/>
                <a:gd name="f19" fmla="val 44971"/>
                <a:gd name="f20" fmla="val 43679"/>
                <a:gd name="f21" fmla="val 50017"/>
                <a:gd name="f22" fmla="val 36810"/>
                <a:gd name="f23" fmla="val 55214"/>
                <a:gd name="f24" fmla="val 28360"/>
                <a:gd name="f25" fmla="val 61658"/>
                <a:gd name="f26" fmla="val 20214"/>
                <a:gd name="f27" fmla="val 69135"/>
                <a:gd name="f28" fmla="val 13587"/>
                <a:gd name="f29" fmla="val 77677"/>
                <a:gd name="f30" fmla="val 95245"/>
                <a:gd name="f31" fmla="val 821"/>
                <a:gd name="f32" fmla="val 110929"/>
                <a:gd name="f33" fmla="val 9454"/>
                <a:gd name="f34" fmla="val 127465"/>
                <a:gd name="f35" fmla="val 12068"/>
                <a:gd name="f36" fmla="val 132419"/>
                <a:gd name="f37" fmla="val 16505"/>
                <a:gd name="f38" fmla="val 140140"/>
                <a:gd name="f39" fmla="val 29545"/>
                <a:gd name="f40" fmla="val 145489"/>
                <a:gd name="f41" fmla="val 34502"/>
                <a:gd name="f42" fmla="val 147539"/>
                <a:gd name="f43" fmla="val 39466"/>
                <a:gd name="f44" fmla="val 148514"/>
                <a:gd name="f45" fmla="val 44435"/>
                <a:gd name="f46" fmla="val 57077"/>
                <a:gd name="f47" fmla="val 69748"/>
                <a:gd name="f48" fmla="val 142200"/>
                <a:gd name="f49" fmla="val 82403"/>
                <a:gd name="f50" fmla="val 131203"/>
                <a:gd name="f51" fmla="val 86415"/>
                <a:gd name="f52" fmla="val 127708"/>
                <a:gd name="f53" fmla="val 89850"/>
                <a:gd name="f54" fmla="val 123544"/>
                <a:gd name="f55" fmla="val 93680"/>
                <a:gd name="f56" fmla="val 119866"/>
                <a:gd name="f57" fmla="val 97662"/>
                <a:gd name="f58" fmla="val 115975"/>
                <a:gd name="f59" fmla="val 102130"/>
                <a:gd name="f60" fmla="val 112601"/>
                <a:gd name="f61" fmla="val 106902"/>
                <a:gd name="f62" fmla="val 109774"/>
                <a:gd name="f63" fmla="val 118027"/>
                <a:gd name="f64" fmla="val 103209"/>
                <a:gd name="f65" fmla="val 131097"/>
                <a:gd name="f66" fmla="val 99561"/>
                <a:gd name="f67" fmla="val 140672"/>
                <a:gd name="f68" fmla="val 90868"/>
                <a:gd name="f69" fmla="val 145748"/>
                <a:gd name="f70" fmla="val 86279"/>
                <a:gd name="f71" fmla="val 149608"/>
                <a:gd name="f72" fmla="val 80351"/>
                <a:gd name="f73" fmla="val 151766"/>
                <a:gd name="f74" fmla="val 73847"/>
                <a:gd name="f75" fmla="val 154471"/>
                <a:gd name="f76" fmla="val 65670"/>
                <a:gd name="f77" fmla="val 152739"/>
                <a:gd name="f78" fmla="val 56977"/>
                <a:gd name="f79" fmla="val 146721"/>
                <a:gd name="f80" fmla="val 50898"/>
                <a:gd name="f81" fmla="val 141037"/>
                <a:gd name="f82" fmla="val 45153"/>
                <a:gd name="f83" fmla="val 136112"/>
                <a:gd name="f84" fmla="val 44849"/>
                <a:gd name="f85" fmla="val 130337"/>
                <a:gd name="f86" fmla="val 42205"/>
                <a:gd name="f87" fmla="val 123285"/>
                <a:gd name="f88" fmla="val 38892"/>
                <a:gd name="f89" fmla="val 118392"/>
                <a:gd name="f90" fmla="val 36430"/>
                <a:gd name="f91" fmla="val 116294"/>
                <a:gd name="f92" fmla="val 28892"/>
                <a:gd name="f93" fmla="val 113682"/>
                <a:gd name="f94" fmla="val 19384"/>
                <a:gd name="f95" fmla="val 105622"/>
                <a:gd name="f96" fmla="*/ f0 1 154472"/>
                <a:gd name="f97" fmla="*/ f1 1 148515"/>
                <a:gd name="f98" fmla="val f2"/>
                <a:gd name="f99" fmla="val f3"/>
                <a:gd name="f100" fmla="val f4"/>
                <a:gd name="f101" fmla="+- f100 0 f98"/>
                <a:gd name="f102" fmla="+- f99 0 f98"/>
                <a:gd name="f103" fmla="*/ f102 1 154472"/>
                <a:gd name="f104" fmla="*/ f101 1 148515"/>
                <a:gd name="f105" fmla="*/ f98 1 f103"/>
                <a:gd name="f106" fmla="*/ f99 1 f103"/>
                <a:gd name="f107" fmla="*/ f98 1 f104"/>
                <a:gd name="f108" fmla="*/ f100 1 f104"/>
                <a:gd name="f109" fmla="*/ f105 f96 1"/>
                <a:gd name="f110" fmla="*/ f106 f96 1"/>
                <a:gd name="f111" fmla="*/ f108 f97 1"/>
                <a:gd name="f112" fmla="*/ f107 f9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9" t="f112" r="f110" b="f111"/>
              <a:pathLst>
                <a:path w="154472" h="1485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2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4"/>
                  </a:cubicBezTo>
                  <a:cubicBezTo>
                    <a:pt x="f46" y="f44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8"/>
                  </a:cubicBez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78"/>
                    <a:pt x="f79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94"/>
                    <a:pt x="f95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" name="Google Shape;50;p8">
              <a:extLst>
                <a:ext uri="{FF2B5EF4-FFF2-40B4-BE49-F238E27FC236}">
                  <a16:creationId xmlns:a16="http://schemas.microsoft.com/office/drawing/2014/main" id="{A229C190-6D29-2381-C359-6CF3678405A6}"/>
                </a:ext>
              </a:extLst>
            </p:cNvPr>
            <p:cNvSpPr/>
            <p:nvPr/>
          </p:nvSpPr>
          <p:spPr>
            <a:xfrm rot="14698258">
              <a:off x="1841953" y="4396295"/>
              <a:ext cx="383865" cy="3879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725"/>
                <a:gd name="f4" fmla="val 4377"/>
                <a:gd name="f5" fmla="val 1"/>
                <a:gd name="f6" fmla="val 1946"/>
                <a:gd name="f7" fmla="val 4347"/>
                <a:gd name="f8" fmla="val 6779"/>
                <a:gd name="f9" fmla="val 8724"/>
                <a:gd name="f10" fmla="*/ f0 1 8725"/>
                <a:gd name="f11" fmla="*/ f1 1 8725"/>
                <a:gd name="f12" fmla="val f2"/>
                <a:gd name="f13" fmla="val f3"/>
                <a:gd name="f14" fmla="+- f13 0 f12"/>
                <a:gd name="f15" fmla="*/ f14 1 8725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8725" h="8725">
                  <a:moveTo>
                    <a:pt x="f4" y="f5"/>
                  </a:moveTo>
                  <a:cubicBezTo>
                    <a:pt x="f6" y="f5"/>
                    <a:pt x="f2" y="f6"/>
                    <a:pt x="f2" y="f7"/>
                  </a:cubicBezTo>
                  <a:cubicBezTo>
                    <a:pt x="f2" y="f8"/>
                    <a:pt x="f6" y="f9"/>
                    <a:pt x="f4" y="f9"/>
                  </a:cubicBezTo>
                  <a:cubicBezTo>
                    <a:pt x="f8" y="f9"/>
                    <a:pt x="f9" y="f8"/>
                    <a:pt x="f9" y="f7"/>
                  </a:cubicBezTo>
                  <a:cubicBezTo>
                    <a:pt x="f9" y="f6"/>
                    <a:pt x="f8" y="f5"/>
                    <a:pt x="f4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Google Shape;51;p8">
              <a:extLst>
                <a:ext uri="{FF2B5EF4-FFF2-40B4-BE49-F238E27FC236}">
                  <a16:creationId xmlns:a16="http://schemas.microsoft.com/office/drawing/2014/main" id="{D1EA4979-096D-8E4E-0E73-22493B4BB7B3}"/>
                </a:ext>
              </a:extLst>
            </p:cNvPr>
            <p:cNvSpPr/>
            <p:nvPr/>
          </p:nvSpPr>
          <p:spPr>
            <a:xfrm rot="14698258">
              <a:off x="1549549" y="4425053"/>
              <a:ext cx="169868" cy="1716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61"/>
                <a:gd name="f4" fmla="val 1946"/>
                <a:gd name="f5" fmla="val 1"/>
                <a:gd name="f6" fmla="val 851"/>
                <a:gd name="f7" fmla="val 852"/>
                <a:gd name="f8" fmla="val 3010"/>
                <a:gd name="f9" fmla="*/ f0 1 3861"/>
                <a:gd name="f10" fmla="*/ f1 1 3861"/>
                <a:gd name="f11" fmla="val f2"/>
                <a:gd name="f12" fmla="val f3"/>
                <a:gd name="f13" fmla="+- f12 0 f11"/>
                <a:gd name="f14" fmla="*/ f13 1 3861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3861" h="3861">
                  <a:moveTo>
                    <a:pt x="f4" y="f5"/>
                  </a:moveTo>
                  <a:cubicBezTo>
                    <a:pt x="f6" y="f5"/>
                    <a:pt x="f2" y="f7"/>
                    <a:pt x="f2" y="f4"/>
                  </a:cubicBezTo>
                  <a:cubicBezTo>
                    <a:pt x="f2" y="f8"/>
                    <a:pt x="f6" y="f3"/>
                    <a:pt x="f4" y="f3"/>
                  </a:cubicBezTo>
                  <a:cubicBezTo>
                    <a:pt x="f8" y="f3"/>
                    <a:pt x="f3" y="f8"/>
                    <a:pt x="f3" y="f4"/>
                  </a:cubicBezTo>
                  <a:cubicBezTo>
                    <a:pt x="f3" y="f7"/>
                    <a:pt x="f8" y="f5"/>
                    <a:pt x="f4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6" name="Google Shape;52;p8">
            <a:extLst>
              <a:ext uri="{FF2B5EF4-FFF2-40B4-BE49-F238E27FC236}">
                <a16:creationId xmlns:a16="http://schemas.microsoft.com/office/drawing/2014/main" id="{FD07E0ED-B5E0-81C7-EB76-1CCFE77EF0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7799" y="1790248"/>
            <a:ext cx="4982401" cy="841796"/>
          </a:xfrm>
        </p:spPr>
        <p:txBody>
          <a:bodyPr anchor="ctr"/>
          <a:lstStyle>
            <a:lvl1pPr>
              <a:defRPr sz="3600"/>
            </a:lvl1pPr>
          </a:lstStyle>
          <a:p>
            <a:pPr lvl="0"/>
            <a:endParaRPr lang="es-PE"/>
          </a:p>
        </p:txBody>
      </p:sp>
      <p:sp>
        <p:nvSpPr>
          <p:cNvPr id="7" name="Google Shape;53;p8">
            <a:extLst>
              <a:ext uri="{FF2B5EF4-FFF2-40B4-BE49-F238E27FC236}">
                <a16:creationId xmlns:a16="http://schemas.microsoft.com/office/drawing/2014/main" id="{F2985F3C-ED7F-513D-591A-0D7620E5F2B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27799" y="2632045"/>
            <a:ext cx="4982401" cy="721196"/>
          </a:xfrm>
        </p:spPr>
        <p:txBody>
          <a:bodyPr/>
          <a:lstStyle>
            <a:lvl1pPr>
              <a:buNone/>
              <a:defRPr sz="1500"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84023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TITLE_AND_DESCRIPTION">
    <p:bg>
      <p:bgPr>
        <a:solidFill>
          <a:srgbClr val="305D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7">
            <a:extLst>
              <a:ext uri="{FF2B5EF4-FFF2-40B4-BE49-F238E27FC236}">
                <a16:creationId xmlns:a16="http://schemas.microsoft.com/office/drawing/2014/main" id="{11880FB6-1A3F-A445-01DD-DF1B9F700250}"/>
              </a:ext>
            </a:extLst>
          </p:cNvPr>
          <p:cNvSpPr/>
          <p:nvPr/>
        </p:nvSpPr>
        <p:spPr>
          <a:xfrm>
            <a:off x="130631" y="120581"/>
            <a:ext cx="8862648" cy="489354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59;p9">
            <a:extLst>
              <a:ext uri="{FF2B5EF4-FFF2-40B4-BE49-F238E27FC236}">
                <a16:creationId xmlns:a16="http://schemas.microsoft.com/office/drawing/2014/main" id="{FD9036CA-9260-F088-E007-06EE5B85DC9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691" y="448056"/>
            <a:ext cx="8520598" cy="516901"/>
          </a:xfrm>
        </p:spPr>
        <p:txBody>
          <a:bodyPr anchorCtr="1"/>
          <a:lstStyle>
            <a:lvl1pPr algn="ctr">
              <a:defRPr>
                <a:solidFill>
                  <a:srgbClr val="305DB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4" name="Google Shape;60;p9">
            <a:extLst>
              <a:ext uri="{FF2B5EF4-FFF2-40B4-BE49-F238E27FC236}">
                <a16:creationId xmlns:a16="http://schemas.microsoft.com/office/drawing/2014/main" id="{1AC6AE57-69D5-99A4-A87C-23F20C01CBF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916064" y="4010476"/>
            <a:ext cx="2682904" cy="594597"/>
          </a:xfrm>
        </p:spPr>
        <p:txBody>
          <a:bodyPr anchorCtr="1"/>
          <a:lstStyle>
            <a:lvl1pPr algn="ctr">
              <a:buNone/>
              <a:defRPr sz="1200"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1431729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p10">
            <a:extLst>
              <a:ext uri="{FF2B5EF4-FFF2-40B4-BE49-F238E27FC236}">
                <a16:creationId xmlns:a16="http://schemas.microsoft.com/office/drawing/2014/main" id="{1688E0B5-20DD-AE8B-BB22-44D4A95D587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02874" y="1025728"/>
            <a:ext cx="6738295" cy="1359603"/>
          </a:xfrm>
        </p:spPr>
        <p:txBody>
          <a:bodyPr anchorCtr="1"/>
          <a:lstStyle>
            <a:lvl1pPr indent="-228600" algn="ctr">
              <a:buNone/>
              <a:defRPr sz="2600">
                <a:solidFill>
                  <a:srgbClr val="305DBF"/>
                </a:solidFill>
                <a:latin typeface="Fredoka One"/>
                <a:ea typeface="Fredoka One"/>
                <a:cs typeface="Fredoka One"/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63;p10">
            <a:extLst>
              <a:ext uri="{FF2B5EF4-FFF2-40B4-BE49-F238E27FC236}">
                <a16:creationId xmlns:a16="http://schemas.microsoft.com/office/drawing/2014/main" id="{17F0A6C1-B37B-064B-2BFC-0946CB2103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60874" y="2486015"/>
            <a:ext cx="3422096" cy="346200"/>
          </a:xfrm>
        </p:spPr>
        <p:txBody>
          <a:bodyPr anchorCtr="1"/>
          <a:lstStyle>
            <a:lvl1pPr algn="ctr">
              <a:defRPr sz="2100">
                <a:latin typeface="Raleway"/>
                <a:ea typeface="Raleway"/>
                <a:cs typeface="Raleway"/>
              </a:defRPr>
            </a:lvl1pPr>
          </a:lstStyle>
          <a:p>
            <a:pPr lvl="0"/>
            <a:endParaRPr lang="es-PE"/>
          </a:p>
        </p:txBody>
      </p:sp>
      <p:sp>
        <p:nvSpPr>
          <p:cNvPr id="4" name="Google Shape;64;p10">
            <a:extLst>
              <a:ext uri="{FF2B5EF4-FFF2-40B4-BE49-F238E27FC236}">
                <a16:creationId xmlns:a16="http://schemas.microsoft.com/office/drawing/2014/main" id="{C6ED13E3-4DA7-F456-F1F7-27108392BE0F}"/>
              </a:ext>
            </a:extLst>
          </p:cNvPr>
          <p:cNvSpPr/>
          <p:nvPr/>
        </p:nvSpPr>
        <p:spPr>
          <a:xfrm rot="4368620">
            <a:off x="8372037" y="3442799"/>
            <a:ext cx="349200" cy="34920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E0E0E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65;p10">
            <a:extLst>
              <a:ext uri="{FF2B5EF4-FFF2-40B4-BE49-F238E27FC236}">
                <a16:creationId xmlns:a16="http://schemas.microsoft.com/office/drawing/2014/main" id="{C1E820B4-2000-8372-9687-432F8FB883B8}"/>
              </a:ext>
            </a:extLst>
          </p:cNvPr>
          <p:cNvSpPr/>
          <p:nvPr/>
        </p:nvSpPr>
        <p:spPr>
          <a:xfrm rot="4357757">
            <a:off x="8166837" y="3324009"/>
            <a:ext cx="122593" cy="12259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E0E0E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66;p10">
            <a:extLst>
              <a:ext uri="{FF2B5EF4-FFF2-40B4-BE49-F238E27FC236}">
                <a16:creationId xmlns:a16="http://schemas.microsoft.com/office/drawing/2014/main" id="{22224B1C-0EBE-E355-512C-4D21182DC9D2}"/>
              </a:ext>
            </a:extLst>
          </p:cNvPr>
          <p:cNvSpPr/>
          <p:nvPr/>
        </p:nvSpPr>
        <p:spPr>
          <a:xfrm>
            <a:off x="551547" y="405252"/>
            <a:ext cx="573895" cy="57389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E0E0E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Google Shape;67;p10">
            <a:extLst>
              <a:ext uri="{FF2B5EF4-FFF2-40B4-BE49-F238E27FC236}">
                <a16:creationId xmlns:a16="http://schemas.microsoft.com/office/drawing/2014/main" id="{0639F626-7392-F9F2-3E9B-ED4015332F7A}"/>
              </a:ext>
            </a:extLst>
          </p:cNvPr>
          <p:cNvSpPr/>
          <p:nvPr/>
        </p:nvSpPr>
        <p:spPr>
          <a:xfrm>
            <a:off x="455554" y="979148"/>
            <a:ext cx="134398" cy="134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E0E0E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Google Shape;68;p10">
            <a:extLst>
              <a:ext uri="{FF2B5EF4-FFF2-40B4-BE49-F238E27FC236}">
                <a16:creationId xmlns:a16="http://schemas.microsoft.com/office/drawing/2014/main" id="{7D527EF9-299E-5F77-AA86-2F37FB88A680}"/>
              </a:ext>
            </a:extLst>
          </p:cNvPr>
          <p:cNvSpPr/>
          <p:nvPr/>
        </p:nvSpPr>
        <p:spPr>
          <a:xfrm>
            <a:off x="8596173" y="315102"/>
            <a:ext cx="224997" cy="224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E0E0E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854794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4;p11">
            <a:extLst>
              <a:ext uri="{FF2B5EF4-FFF2-40B4-BE49-F238E27FC236}">
                <a16:creationId xmlns:a16="http://schemas.microsoft.com/office/drawing/2014/main" id="{CA614988-235B-EAAD-C770-2D1BE48C51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27050" y="1598087"/>
            <a:ext cx="6489899" cy="1318500"/>
          </a:xfrm>
        </p:spPr>
        <p:txBody>
          <a:bodyPr anchor="b" anchorCtr="1"/>
          <a:lstStyle>
            <a:lvl1pPr algn="ctr"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3" name="Google Shape;75;p11">
            <a:extLst>
              <a:ext uri="{FF2B5EF4-FFF2-40B4-BE49-F238E27FC236}">
                <a16:creationId xmlns:a16="http://schemas.microsoft.com/office/drawing/2014/main" id="{BFE3D353-B3E7-22DE-BBBD-F9EDC65084D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327050" y="2945465"/>
            <a:ext cx="6489899" cy="470102"/>
          </a:xfrm>
        </p:spPr>
        <p:txBody>
          <a:bodyPr anchorCtr="1"/>
          <a:lstStyle>
            <a:lvl1pPr algn="ctr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grpSp>
        <p:nvGrpSpPr>
          <p:cNvPr id="4" name="Grupo 1">
            <a:extLst>
              <a:ext uri="{FF2B5EF4-FFF2-40B4-BE49-F238E27FC236}">
                <a16:creationId xmlns:a16="http://schemas.microsoft.com/office/drawing/2014/main" id="{90D8EA88-6272-417F-766E-C50A76BFF9DE}"/>
              </a:ext>
            </a:extLst>
          </p:cNvPr>
          <p:cNvGrpSpPr/>
          <p:nvPr/>
        </p:nvGrpSpPr>
        <p:grpSpPr>
          <a:xfrm>
            <a:off x="130631" y="170819"/>
            <a:ext cx="8877745" cy="4838702"/>
            <a:chOff x="130631" y="170819"/>
            <a:chExt cx="8877745" cy="4838702"/>
          </a:xfrm>
        </p:grpSpPr>
        <p:sp>
          <p:nvSpPr>
            <p:cNvPr id="5" name="Google Shape;29;p5">
              <a:extLst>
                <a:ext uri="{FF2B5EF4-FFF2-40B4-BE49-F238E27FC236}">
                  <a16:creationId xmlns:a16="http://schemas.microsoft.com/office/drawing/2014/main" id="{E84E83F2-7D81-E541-8AF5-69C3451917EE}"/>
                </a:ext>
              </a:extLst>
            </p:cNvPr>
            <p:cNvSpPr/>
            <p:nvPr/>
          </p:nvSpPr>
          <p:spPr>
            <a:xfrm>
              <a:off x="283500" y="289526"/>
              <a:ext cx="8576998" cy="4564501"/>
            </a:xfrm>
            <a:prstGeom prst="rect">
              <a:avLst/>
            </a:prstGeom>
            <a:noFill/>
            <a:ln w="28575" cap="flat">
              <a:solidFill>
                <a:srgbClr val="305DB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Rectángulo: esquinas redondeadas 9">
              <a:extLst>
                <a:ext uri="{FF2B5EF4-FFF2-40B4-BE49-F238E27FC236}">
                  <a16:creationId xmlns:a16="http://schemas.microsoft.com/office/drawing/2014/main" id="{E4D57616-DF70-12F5-036A-8E1193928D7D}"/>
                </a:ext>
              </a:extLst>
            </p:cNvPr>
            <p:cNvSpPr/>
            <p:nvPr/>
          </p:nvSpPr>
          <p:spPr>
            <a:xfrm>
              <a:off x="130631" y="170819"/>
              <a:ext cx="914400" cy="411982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3A65C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Rectángulo: esquinas redondeadas 10">
              <a:extLst>
                <a:ext uri="{FF2B5EF4-FFF2-40B4-BE49-F238E27FC236}">
                  <a16:creationId xmlns:a16="http://schemas.microsoft.com/office/drawing/2014/main" id="{300B55DC-E8A1-3FA8-2EFE-0F956D775F80}"/>
                </a:ext>
              </a:extLst>
            </p:cNvPr>
            <p:cNvSpPr/>
            <p:nvPr/>
          </p:nvSpPr>
          <p:spPr>
            <a:xfrm>
              <a:off x="8093976" y="4597539"/>
              <a:ext cx="914400" cy="411982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3A65C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728527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;p5">
            <a:extLst>
              <a:ext uri="{FF2B5EF4-FFF2-40B4-BE49-F238E27FC236}">
                <a16:creationId xmlns:a16="http://schemas.microsoft.com/office/drawing/2014/main" id="{BF77C873-A7AA-8966-A771-995F042626E1}"/>
              </a:ext>
            </a:extLst>
          </p:cNvPr>
          <p:cNvSpPr/>
          <p:nvPr/>
        </p:nvSpPr>
        <p:spPr>
          <a:xfrm>
            <a:off x="283500" y="289526"/>
            <a:ext cx="8576998" cy="4564501"/>
          </a:xfrm>
          <a:prstGeom prst="rect">
            <a:avLst/>
          </a:prstGeom>
          <a:noFill/>
          <a:ln w="28575" cap="flat">
            <a:solidFill>
              <a:srgbClr val="305DBF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Rectángulo: esquinas redondeadas 3">
            <a:extLst>
              <a:ext uri="{FF2B5EF4-FFF2-40B4-BE49-F238E27FC236}">
                <a16:creationId xmlns:a16="http://schemas.microsoft.com/office/drawing/2014/main" id="{E59CDD0F-3E8A-6762-F071-CF1BA77BF2CB}"/>
              </a:ext>
            </a:extLst>
          </p:cNvPr>
          <p:cNvSpPr/>
          <p:nvPr/>
        </p:nvSpPr>
        <p:spPr>
          <a:xfrm>
            <a:off x="130631" y="170819"/>
            <a:ext cx="914400" cy="41198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3A65C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ángulo: esquinas redondeadas 4">
            <a:extLst>
              <a:ext uri="{FF2B5EF4-FFF2-40B4-BE49-F238E27FC236}">
                <a16:creationId xmlns:a16="http://schemas.microsoft.com/office/drawing/2014/main" id="{E1C3DDA8-160F-067B-F9EA-D95EB2307AB7}"/>
              </a:ext>
            </a:extLst>
          </p:cNvPr>
          <p:cNvSpPr/>
          <p:nvPr/>
        </p:nvSpPr>
        <p:spPr>
          <a:xfrm>
            <a:off x="8093976" y="4597539"/>
            <a:ext cx="914400" cy="41198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3A65C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245119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;p1">
            <a:extLst>
              <a:ext uri="{FF2B5EF4-FFF2-40B4-BE49-F238E27FC236}">
                <a16:creationId xmlns:a16="http://schemas.microsoft.com/office/drawing/2014/main" id="{D70CC6D8-454F-7DBC-EF8D-EB5D2F7D16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9"/>
            <a:ext cx="8520598" cy="5726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es-PE"/>
          </a:p>
        </p:txBody>
      </p:sp>
      <p:sp>
        <p:nvSpPr>
          <p:cNvPr id="3" name="Google Shape;7;p1">
            <a:extLst>
              <a:ext uri="{FF2B5EF4-FFF2-40B4-BE49-F238E27FC236}">
                <a16:creationId xmlns:a16="http://schemas.microsoft.com/office/drawing/2014/main" id="{4BDFCE72-20D4-20BA-3CDE-FC19EEE369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1152473"/>
            <a:ext cx="8520598" cy="34163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</p:sldLayoutIdLst>
  <p:txStyles>
    <p:titleStyle>
      <a:lvl1pPr marL="0" marR="0" lvl="0" indent="0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s-PE" sz="2800" b="0" i="0" u="none" strike="noStrike" kern="0" cap="none" spc="0" baseline="0">
          <a:solidFill>
            <a:srgbClr val="263238"/>
          </a:solidFill>
          <a:uFillTx/>
          <a:latin typeface="Fredoka One"/>
          <a:ea typeface="Fredoka One"/>
          <a:cs typeface="Fredoka One"/>
        </a:defRPr>
      </a:lvl1pPr>
    </p:titleStyle>
    <p:bodyStyle>
      <a:lvl1pPr marL="457200" marR="0" lvl="0" indent="-342900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263238"/>
        </a:buClr>
        <a:buSzPts val="1800"/>
        <a:buFont typeface="Raleway"/>
        <a:buChar char="●"/>
        <a:tabLst/>
        <a:defRPr lang="es-PE" sz="1800" b="0" i="0" u="none" strike="noStrike" kern="0" cap="none" spc="0" baseline="0">
          <a:solidFill>
            <a:srgbClr val="263238"/>
          </a:solidFill>
          <a:uFillTx/>
          <a:latin typeface="Raleway"/>
          <a:ea typeface="Raleway"/>
          <a:cs typeface="Raleway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xrJto5gKqizuHqvSoTFwtBvkLsy7fa-LB3kPanR6Uuw/copy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7;p43">
            <a:extLst>
              <a:ext uri="{FF2B5EF4-FFF2-40B4-BE49-F238E27FC236}">
                <a16:creationId xmlns:a16="http://schemas.microsoft.com/office/drawing/2014/main" id="{67E660B0-619E-14F6-2B5E-B18D4158767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32810" y="2122706"/>
            <a:ext cx="4410297" cy="1509098"/>
          </a:xfrm>
        </p:spPr>
        <p:txBody>
          <a:bodyPr/>
          <a:lstStyle/>
          <a:p>
            <a:pPr lvl="0"/>
            <a:r>
              <a:rPr lang="es-PE" sz="4400"/>
              <a:t>MODERN BLUE STYLE</a:t>
            </a:r>
          </a:p>
        </p:txBody>
      </p:sp>
      <p:sp>
        <p:nvSpPr>
          <p:cNvPr id="3" name="Google Shape;538;p43">
            <a:extLst>
              <a:ext uri="{FF2B5EF4-FFF2-40B4-BE49-F238E27FC236}">
                <a16:creationId xmlns:a16="http://schemas.microsoft.com/office/drawing/2014/main" id="{B6AE4770-3797-2441-A522-4A9E91AEBF4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32263" y="4020909"/>
            <a:ext cx="4410297" cy="443996"/>
          </a:xfrm>
        </p:spPr>
        <p:txBody>
          <a:bodyPr/>
          <a:lstStyle/>
          <a:p>
            <a:pPr marL="0" lvl="0" indent="0"/>
            <a:r>
              <a:rPr lang="en-US"/>
              <a:t>Here is where your presentation begins</a:t>
            </a:r>
          </a:p>
        </p:txBody>
      </p:sp>
      <p:sp>
        <p:nvSpPr>
          <p:cNvPr id="4" name="Google Shape;29;p5">
            <a:extLst>
              <a:ext uri="{FF2B5EF4-FFF2-40B4-BE49-F238E27FC236}">
                <a16:creationId xmlns:a16="http://schemas.microsoft.com/office/drawing/2014/main" id="{521269F1-28AB-F137-7524-1CB2AFD54428}"/>
              </a:ext>
            </a:extLst>
          </p:cNvPr>
          <p:cNvSpPr/>
          <p:nvPr/>
        </p:nvSpPr>
        <p:spPr>
          <a:xfrm>
            <a:off x="283500" y="289526"/>
            <a:ext cx="8576998" cy="4564501"/>
          </a:xfrm>
          <a:prstGeom prst="rect">
            <a:avLst/>
          </a:prstGeom>
          <a:noFill/>
          <a:ln w="28575" cap="flat">
            <a:solidFill>
              <a:srgbClr val="FFFFFF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537;p43">
            <a:extLst>
              <a:ext uri="{FF2B5EF4-FFF2-40B4-BE49-F238E27FC236}">
                <a16:creationId xmlns:a16="http://schemas.microsoft.com/office/drawing/2014/main" id="{C8FA9B53-A356-3F41-16F2-0B259DDE3163}"/>
              </a:ext>
            </a:extLst>
          </p:cNvPr>
          <p:cNvSpPr txBox="1"/>
          <p:nvPr/>
        </p:nvSpPr>
        <p:spPr>
          <a:xfrm>
            <a:off x="632810" y="3532318"/>
            <a:ext cx="2439235" cy="5434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2400" b="0" i="0" u="none" strike="noStrike" kern="0" cap="none" spc="0" baseline="0">
                <a:solidFill>
                  <a:srgbClr val="FFFFFF"/>
                </a:solidFill>
                <a:uFillTx/>
                <a:latin typeface="Fredoka One"/>
                <a:ea typeface="Fredoka One"/>
                <a:cs typeface="Fredoka One"/>
              </a:rPr>
              <a:t>Free Template</a:t>
            </a:r>
          </a:p>
        </p:txBody>
      </p:sp>
      <p:pic>
        <p:nvPicPr>
          <p:cNvPr id="6" name="Picture 2" descr="tablero de madera azul y negro">
            <a:extLst>
              <a:ext uri="{FF2B5EF4-FFF2-40B4-BE49-F238E27FC236}">
                <a16:creationId xmlns:a16="http://schemas.microsoft.com/office/drawing/2014/main" id="{AFE5E7BF-0ACF-F2E7-5D9E-DD569DA44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500" y="0"/>
            <a:ext cx="3859216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Google Shape;6042;p67">
            <a:extLst>
              <a:ext uri="{FF2B5EF4-FFF2-40B4-BE49-F238E27FC236}">
                <a16:creationId xmlns:a16="http://schemas.microsoft.com/office/drawing/2014/main" id="{FC2F7BFB-CFC0-1A68-5828-EC4B328C1412}"/>
              </a:ext>
            </a:extLst>
          </p:cNvPr>
          <p:cNvSpPr/>
          <p:nvPr/>
        </p:nvSpPr>
        <p:spPr>
          <a:xfrm>
            <a:off x="7710540" y="4033464"/>
            <a:ext cx="923388" cy="935970"/>
          </a:xfrm>
          <a:custGeom>
            <a:avLst/>
            <a:gdLst>
              <a:gd name="f0" fmla="val w"/>
              <a:gd name="f1" fmla="val h"/>
              <a:gd name="f2" fmla="val 0"/>
              <a:gd name="f3" fmla="val 12477"/>
              <a:gd name="f4" fmla="val 12647"/>
              <a:gd name="f5" fmla="val 3750"/>
              <a:gd name="f6" fmla="val 4538"/>
              <a:gd name="f7" fmla="val 4223"/>
              <a:gd name="f8" fmla="val 4601"/>
              <a:gd name="f9" fmla="val 4884"/>
              <a:gd name="f10" fmla="val 5357"/>
              <a:gd name="f11" fmla="val 5829"/>
              <a:gd name="f12" fmla="val 6176"/>
              <a:gd name="f13" fmla="val 3277"/>
              <a:gd name="f14" fmla="val 2931"/>
              <a:gd name="f15" fmla="val 6239"/>
              <a:gd name="f16" fmla="val 6711"/>
              <a:gd name="f17" fmla="val 7058"/>
              <a:gd name="f18" fmla="val 5766"/>
              <a:gd name="f19" fmla="val 5420"/>
              <a:gd name="f20" fmla="val 8728"/>
              <a:gd name="f21" fmla="val 9200"/>
              <a:gd name="f22" fmla="val 9547"/>
              <a:gd name="f23" fmla="val 8255"/>
              <a:gd name="f24" fmla="val 7877"/>
              <a:gd name="f25" fmla="val 1"/>
              <a:gd name="f26" fmla="val 2805"/>
              <a:gd name="f27" fmla="val 2395"/>
              <a:gd name="f28" fmla="val 7436"/>
              <a:gd name="f29" fmla="val 1387"/>
              <a:gd name="f30" fmla="val 3309"/>
              <a:gd name="f31" fmla="val 10082"/>
              <a:gd name="f32" fmla="val 12256"/>
              <a:gd name="f33" fmla="val 12486"/>
              <a:gd name="f34" fmla="val 3502"/>
              <a:gd name="f35" fmla="val 12646"/>
              <a:gd name="f36" fmla="val 3715"/>
              <a:gd name="f37" fmla="val 3824"/>
              <a:gd name="f38" fmla="val 3938"/>
              <a:gd name="f39" fmla="val 12604"/>
              <a:gd name="f40" fmla="val 4034"/>
              <a:gd name="f41" fmla="val 12508"/>
              <a:gd name="f42" fmla="val 5609"/>
              <a:gd name="f43" fmla="val 10681"/>
              <a:gd name="f44" fmla="val 5798"/>
              <a:gd name="f45" fmla="val 5987"/>
              <a:gd name="f46" fmla="val 10713"/>
              <a:gd name="f47" fmla="val 9641"/>
              <a:gd name="f48" fmla="val 8350"/>
              <a:gd name="f49" fmla="val 9704"/>
              <a:gd name="f50" fmla="*/ f0 1 12477"/>
              <a:gd name="f51" fmla="*/ f1 1 12647"/>
              <a:gd name="f52" fmla="val f2"/>
              <a:gd name="f53" fmla="val f3"/>
              <a:gd name="f54" fmla="val f4"/>
              <a:gd name="f55" fmla="+- f54 0 f52"/>
              <a:gd name="f56" fmla="+- f53 0 f52"/>
              <a:gd name="f57" fmla="*/ f56 1 12477"/>
              <a:gd name="f58" fmla="*/ f55 1 12647"/>
              <a:gd name="f59" fmla="*/ f52 1 f57"/>
              <a:gd name="f60" fmla="*/ f53 1 f57"/>
              <a:gd name="f61" fmla="*/ f52 1 f58"/>
              <a:gd name="f62" fmla="*/ f54 1 f58"/>
              <a:gd name="f63" fmla="*/ f59 f50 1"/>
              <a:gd name="f64" fmla="*/ f60 f50 1"/>
              <a:gd name="f65" fmla="*/ f62 f51 1"/>
              <a:gd name="f66" fmla="*/ f61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3" t="f66" r="f64" b="f65"/>
            <a:pathLst>
              <a:path w="12477" h="12647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6"/>
                </a:moveTo>
                <a:cubicBezTo>
                  <a:pt x="f16" y="f6"/>
                  <a:pt x="f17" y="f9"/>
                  <a:pt x="f17" y="f10"/>
                </a:cubicBezTo>
                <a:cubicBezTo>
                  <a:pt x="f17" y="f11"/>
                  <a:pt x="f16" y="f12"/>
                  <a:pt x="f15" y="f12"/>
                </a:cubicBezTo>
                <a:cubicBezTo>
                  <a:pt x="f18" y="f12"/>
                  <a:pt x="f19" y="f11"/>
                  <a:pt x="f19" y="f10"/>
                </a:cubicBezTo>
                <a:cubicBezTo>
                  <a:pt x="f19" y="f9"/>
                  <a:pt x="f18" y="f6"/>
                  <a:pt x="f15" y="f6"/>
                </a:cubicBezTo>
                <a:close/>
                <a:moveTo>
                  <a:pt x="f20" y="f6"/>
                </a:moveTo>
                <a:cubicBezTo>
                  <a:pt x="f21" y="f6"/>
                  <a:pt x="f22" y="f9"/>
                  <a:pt x="f22" y="f10"/>
                </a:cubicBezTo>
                <a:cubicBezTo>
                  <a:pt x="f22" y="f11"/>
                  <a:pt x="f21" y="f12"/>
                  <a:pt x="f20" y="f12"/>
                </a:cubicBezTo>
                <a:cubicBezTo>
                  <a:pt x="f23" y="f12"/>
                  <a:pt x="f24" y="f11"/>
                  <a:pt x="f24" y="f10"/>
                </a:cubicBezTo>
                <a:cubicBezTo>
                  <a:pt x="f24" y="f9"/>
                  <a:pt x="f23" y="f6"/>
                  <a:pt x="f20" y="f6"/>
                </a:cubicBezTo>
                <a:close/>
                <a:moveTo>
                  <a:pt x="f15" y="f25"/>
                </a:moveTo>
                <a:cubicBezTo>
                  <a:pt x="f26" y="f25"/>
                  <a:pt x="f25" y="f27"/>
                  <a:pt x="f25" y="f10"/>
                </a:cubicBezTo>
                <a:cubicBezTo>
                  <a:pt x="f25" y="f28"/>
                  <a:pt x="f29" y="f21"/>
                  <a:pt x="f30" y="f31"/>
                </a:cubicBezTo>
                <a:lnTo>
                  <a:pt x="f30" y="f32"/>
                </a:lnTo>
                <a:cubicBezTo>
                  <a:pt x="f30" y="f33"/>
                  <a:pt x="f34" y="f35"/>
                  <a:pt x="f36" y="f35"/>
                </a:cubicBezTo>
                <a:cubicBezTo>
                  <a:pt x="f37" y="f35"/>
                  <a:pt x="f38" y="f39"/>
                  <a:pt x="f40" y="f41"/>
                </a:cubicBezTo>
                <a:lnTo>
                  <a:pt x="f42" y="f43"/>
                </a:lnTo>
                <a:cubicBezTo>
                  <a:pt x="f44" y="f43"/>
                  <a:pt x="f45" y="f46"/>
                  <a:pt x="f15" y="f46"/>
                </a:cubicBezTo>
                <a:cubicBezTo>
                  <a:pt x="f47" y="f46"/>
                  <a:pt x="f3" y="f48"/>
                  <a:pt x="f3" y="f10"/>
                </a:cubicBezTo>
                <a:cubicBezTo>
                  <a:pt x="f3" y="f27"/>
                  <a:pt x="f49" y="f25"/>
                  <a:pt x="f15" y="f25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9" name="Google Shape;10435;p74">
            <a:extLst>
              <a:ext uri="{FF2B5EF4-FFF2-40B4-BE49-F238E27FC236}">
                <a16:creationId xmlns:a16="http://schemas.microsoft.com/office/drawing/2014/main" id="{678D1F32-483F-7CBC-0AD1-0518DD9E6304}"/>
              </a:ext>
            </a:extLst>
          </p:cNvPr>
          <p:cNvGrpSpPr/>
          <p:nvPr/>
        </p:nvGrpSpPr>
        <p:grpSpPr>
          <a:xfrm>
            <a:off x="1908087" y="610544"/>
            <a:ext cx="1383752" cy="1367403"/>
            <a:chOff x="1908087" y="610544"/>
            <a:chExt cx="1383752" cy="1367403"/>
          </a:xfrm>
        </p:grpSpPr>
        <p:sp>
          <p:nvSpPr>
            <p:cNvPr id="10" name="Google Shape;10436;p74">
              <a:extLst>
                <a:ext uri="{FF2B5EF4-FFF2-40B4-BE49-F238E27FC236}">
                  <a16:creationId xmlns:a16="http://schemas.microsoft.com/office/drawing/2014/main" id="{29DF3DBB-8E99-0AE6-6E31-8B7CBBC6E102}"/>
                </a:ext>
              </a:extLst>
            </p:cNvPr>
            <p:cNvSpPr/>
            <p:nvPr/>
          </p:nvSpPr>
          <p:spPr>
            <a:xfrm>
              <a:off x="2557741" y="610544"/>
              <a:ext cx="80842" cy="2152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1733"/>
                <a:gd name="f5" fmla="val 347"/>
                <a:gd name="f6" fmla="val 158"/>
                <a:gd name="f7" fmla="val 1355"/>
                <a:gd name="f8" fmla="val 1576"/>
                <a:gd name="f9" fmla="val 536"/>
                <a:gd name="f10" fmla="val 693"/>
                <a:gd name="f11" fmla="*/ f0 1 694"/>
                <a:gd name="f12" fmla="*/ f1 1 1733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694"/>
                <a:gd name="f19" fmla="*/ f16 1 1733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694" h="1733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7"/>
                  </a:lnTo>
                  <a:cubicBezTo>
                    <a:pt x="f2" y="f8"/>
                    <a:pt x="f6" y="f4"/>
                    <a:pt x="f5" y="f4"/>
                  </a:cubicBezTo>
                  <a:cubicBezTo>
                    <a:pt x="f9" y="f4"/>
                    <a:pt x="f10" y="f8"/>
                    <a:pt x="f10" y="f7"/>
                  </a:cubicBezTo>
                  <a:lnTo>
                    <a:pt x="f10" y="f5"/>
                  </a:lnTo>
                  <a:cubicBezTo>
                    <a:pt x="f10" y="f6"/>
                    <a:pt x="f9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10437;p74">
              <a:extLst>
                <a:ext uri="{FF2B5EF4-FFF2-40B4-BE49-F238E27FC236}">
                  <a16:creationId xmlns:a16="http://schemas.microsoft.com/office/drawing/2014/main" id="{DC4D53CD-303E-CAD1-13D1-082CED382D84}"/>
                </a:ext>
              </a:extLst>
            </p:cNvPr>
            <p:cNvSpPr/>
            <p:nvPr/>
          </p:nvSpPr>
          <p:spPr>
            <a:xfrm>
              <a:off x="2234720" y="779644"/>
              <a:ext cx="165296" cy="1723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88"/>
                <a:gd name="f5" fmla="val 363"/>
                <a:gd name="f6" fmla="val 1"/>
                <a:gd name="f7" fmla="val 276"/>
                <a:gd name="f8" fmla="val 190"/>
                <a:gd name="f9" fmla="val 40"/>
                <a:gd name="f10" fmla="val 127"/>
                <a:gd name="f11" fmla="val 119"/>
                <a:gd name="f12" fmla="val 245"/>
                <a:gd name="f13" fmla="val 466"/>
                <a:gd name="f14" fmla="val 592"/>
                <a:gd name="f15" fmla="val 820"/>
                <a:gd name="f16" fmla="val 1316"/>
                <a:gd name="f17" fmla="val 883"/>
                <a:gd name="f18" fmla="val 1364"/>
                <a:gd name="f19" fmla="val 969"/>
                <a:gd name="f20" fmla="val 1387"/>
                <a:gd name="f21" fmla="val 1056"/>
                <a:gd name="f22" fmla="val 1143"/>
                <a:gd name="f23" fmla="val 1229"/>
                <a:gd name="f24" fmla="val 1292"/>
                <a:gd name="f25" fmla="val 1418"/>
                <a:gd name="f26" fmla="val 1190"/>
                <a:gd name="f27" fmla="val 938"/>
                <a:gd name="f28" fmla="val 844"/>
                <a:gd name="f29" fmla="val 599"/>
                <a:gd name="f30" fmla="val 536"/>
                <a:gd name="f31" fmla="val 450"/>
                <a:gd name="f32" fmla="*/ f0 1 1419"/>
                <a:gd name="f33" fmla="*/ f1 1 1388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1419"/>
                <a:gd name="f40" fmla="*/ f37 1 1388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419" h="138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25" y="f26"/>
                    <a:pt x="f25" y="f27"/>
                    <a:pt x="f24" y="f28"/>
                  </a:cubicBezTo>
                  <a:lnTo>
                    <a:pt x="f29" y="f11"/>
                  </a:lnTo>
                  <a:cubicBezTo>
                    <a:pt x="f30" y="f9"/>
                    <a:pt x="f31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10438;p74">
              <a:extLst>
                <a:ext uri="{FF2B5EF4-FFF2-40B4-BE49-F238E27FC236}">
                  <a16:creationId xmlns:a16="http://schemas.microsoft.com/office/drawing/2014/main" id="{88A19A1D-36CF-1246-483E-A197323C99DF}"/>
                </a:ext>
              </a:extLst>
            </p:cNvPr>
            <p:cNvSpPr/>
            <p:nvPr/>
          </p:nvSpPr>
          <p:spPr>
            <a:xfrm>
              <a:off x="2796189" y="781135"/>
              <a:ext cx="165296" cy="1708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76"/>
                <a:gd name="f5" fmla="val 1054"/>
                <a:gd name="f6" fmla="val 976"/>
                <a:gd name="f7" fmla="val 894"/>
                <a:gd name="f8" fmla="val 33"/>
                <a:gd name="f9" fmla="val 820"/>
                <a:gd name="f10" fmla="val 107"/>
                <a:gd name="f11" fmla="val 95"/>
                <a:gd name="f12" fmla="val 832"/>
                <a:gd name="f13" fmla="val 1"/>
                <a:gd name="f14" fmla="val 926"/>
                <a:gd name="f15" fmla="val 1178"/>
                <a:gd name="f16" fmla="val 1304"/>
                <a:gd name="f17" fmla="val 158"/>
                <a:gd name="f18" fmla="val 1352"/>
                <a:gd name="f19" fmla="val 253"/>
                <a:gd name="f20" fmla="val 1375"/>
                <a:gd name="f21" fmla="val 344"/>
                <a:gd name="f22" fmla="val 434"/>
                <a:gd name="f23" fmla="val 521"/>
                <a:gd name="f24" fmla="val 568"/>
                <a:gd name="f25" fmla="val 1293"/>
                <a:gd name="f26" fmla="val 580"/>
                <a:gd name="f27" fmla="val 454"/>
                <a:gd name="f28" fmla="val 233"/>
                <a:gd name="f29" fmla="val 1226"/>
                <a:gd name="f30" fmla="val 41"/>
                <a:gd name="f31" fmla="val 1142"/>
                <a:gd name="f32" fmla="*/ f0 1 1419"/>
                <a:gd name="f33" fmla="*/ f1 1 1376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1419"/>
                <a:gd name="f40" fmla="*/ f37 1 1376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419" h="137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3" y="f27"/>
                    <a:pt x="f3" y="f28"/>
                    <a:pt x="f25" y="f10"/>
                  </a:cubicBezTo>
                  <a:cubicBezTo>
                    <a:pt x="f29" y="f30"/>
                    <a:pt x="f31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10439;p74">
              <a:extLst>
                <a:ext uri="{FF2B5EF4-FFF2-40B4-BE49-F238E27FC236}">
                  <a16:creationId xmlns:a16="http://schemas.microsoft.com/office/drawing/2014/main" id="{1DE4B3C4-8AFC-2645-10C9-2338E9C325CF}"/>
                </a:ext>
              </a:extLst>
            </p:cNvPr>
            <p:cNvSpPr/>
            <p:nvPr/>
          </p:nvSpPr>
          <p:spPr>
            <a:xfrm>
              <a:off x="3126543" y="1208955"/>
              <a:ext cx="165296" cy="6025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4853"/>
                <a:gd name="f5" fmla="val 1"/>
                <a:gd name="f6" fmla="val 4852"/>
                <a:gd name="f7" fmla="val 1040"/>
                <a:gd name="f8" fmla="val 1261"/>
                <a:gd name="f9" fmla="val 1418"/>
                <a:gd name="f10" fmla="val 4695"/>
                <a:gd name="f11" fmla="val 4506"/>
                <a:gd name="f12" fmla="val 316"/>
                <a:gd name="f13" fmla="val 1355"/>
                <a:gd name="f14" fmla="val 158"/>
                <a:gd name="f15" fmla="val 1198"/>
                <a:gd name="f16" fmla="*/ f0 1 1419"/>
                <a:gd name="f17" fmla="*/ f1 1 4853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419"/>
                <a:gd name="f24" fmla="*/ f21 1 4853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419" h="4853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9" y="f11"/>
                  </a:cubicBezTo>
                  <a:lnTo>
                    <a:pt x="f9" y="f12"/>
                  </a:lnTo>
                  <a:cubicBezTo>
                    <a:pt x="f13" y="f14"/>
                    <a:pt x="f15" y="f5"/>
                    <a:pt x="f7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10440;p74">
              <a:extLst>
                <a:ext uri="{FF2B5EF4-FFF2-40B4-BE49-F238E27FC236}">
                  <a16:creationId xmlns:a16="http://schemas.microsoft.com/office/drawing/2014/main" id="{E947FCA2-F10C-687B-A5C3-C1E87550B269}"/>
                </a:ext>
              </a:extLst>
            </p:cNvPr>
            <p:cNvSpPr/>
            <p:nvPr/>
          </p:nvSpPr>
          <p:spPr>
            <a:xfrm>
              <a:off x="1908087" y="1212430"/>
              <a:ext cx="165296" cy="602873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1419"/>
                <a:gd name="f5" fmla="val 4856"/>
                <a:gd name="f6" fmla="val 323"/>
                <a:gd name="f7" fmla="val 132"/>
                <a:gd name="f8" fmla="val 1"/>
                <a:gd name="f9" fmla="val 149"/>
                <a:gd name="f10" fmla="val 351"/>
                <a:gd name="f11" fmla="val 4509"/>
                <a:gd name="f12" fmla="val 4698"/>
                <a:gd name="f13" fmla="val 158"/>
                <a:gd name="f14" fmla="val 379"/>
                <a:gd name="f15" fmla="val 1418"/>
                <a:gd name="f16" fmla="val 4"/>
                <a:gd name="f17" fmla="val 341"/>
                <a:gd name="f18" fmla="*/ f1 1 1419"/>
                <a:gd name="f19" fmla="*/ f2 1 4856"/>
                <a:gd name="f20" fmla="val f3"/>
                <a:gd name="f21" fmla="val f4"/>
                <a:gd name="f22" fmla="val f5"/>
                <a:gd name="f23" fmla="+- f22 0 f20"/>
                <a:gd name="f24" fmla="+- f21 0 f20"/>
                <a:gd name="f25" fmla="*/ f24 1 1419"/>
                <a:gd name="f26" fmla="*/ f23 1 4856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1419" h="4856">
                  <a:moveTo>
                    <a:pt x="f6" y="f3"/>
                  </a:moveTo>
                  <a:cubicBezTo>
                    <a:pt x="f7" y="f3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5"/>
                    <a:pt x="f14" y="f5"/>
                  </a:cubicBezTo>
                  <a:lnTo>
                    <a:pt x="f15" y="f5"/>
                  </a:lnTo>
                  <a:lnTo>
                    <a:pt x="f15" y="f16"/>
                  </a:lnTo>
                  <a:lnTo>
                    <a:pt x="f14" y="f16"/>
                  </a:lnTo>
                  <a:cubicBezTo>
                    <a:pt x="f0" y="f8"/>
                    <a:pt x="f17" y="f3"/>
                    <a:pt x="f6" y="f3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10441;p74">
              <a:extLst>
                <a:ext uri="{FF2B5EF4-FFF2-40B4-BE49-F238E27FC236}">
                  <a16:creationId xmlns:a16="http://schemas.microsoft.com/office/drawing/2014/main" id="{BD16C82B-DBA4-4D13-E48F-CCE80EE96EBB}"/>
                </a:ext>
              </a:extLst>
            </p:cNvPr>
            <p:cNvSpPr/>
            <p:nvPr/>
          </p:nvSpPr>
          <p:spPr>
            <a:xfrm>
              <a:off x="2370545" y="1255882"/>
              <a:ext cx="668051" cy="5164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35"/>
                <a:gd name="f4" fmla="val 4160"/>
                <a:gd name="f5" fmla="val 1639"/>
                <a:gd name="f6" fmla="val 1"/>
                <a:gd name="f7" fmla="val 1450"/>
                <a:gd name="f8" fmla="val 1198"/>
                <a:gd name="f9" fmla="val 158"/>
                <a:gd name="f10" fmla="val 1072"/>
                <a:gd name="f11" fmla="val 379"/>
                <a:gd name="f12" fmla="val 2490"/>
                <a:gd name="f13" fmla="val 2584"/>
                <a:gd name="f14" fmla="val 378"/>
                <a:gd name="f15" fmla="val 2616"/>
                <a:gd name="f16" fmla="val 567"/>
                <a:gd name="f17" fmla="val 1544"/>
                <a:gd name="f18" fmla="val 2364"/>
                <a:gd name="f19" fmla="val 1796"/>
                <a:gd name="f20" fmla="val 1891"/>
                <a:gd name="f21" fmla="val 2017"/>
                <a:gd name="f22" fmla="val 1418"/>
                <a:gd name="f23" fmla="val 2710"/>
                <a:gd name="f24" fmla="val 2899"/>
                <a:gd name="f25" fmla="val 3056"/>
                <a:gd name="f26" fmla="val 1481"/>
                <a:gd name="f27" fmla="val 3182"/>
                <a:gd name="f28" fmla="val 1607"/>
                <a:gd name="f29" fmla="val 5734"/>
                <a:gd name="f30" fmla="val 4159"/>
                <a:gd name="f31" fmla="*/ f0 1 5735"/>
                <a:gd name="f32" fmla="*/ f1 1 4160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5735"/>
                <a:gd name="f39" fmla="*/ f36 1 4160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5735" h="416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cubicBezTo>
                    <a:pt x="f9" y="f13"/>
                    <a:pt x="f14" y="f15"/>
                    <a:pt x="f16" y="f15"/>
                  </a:cubicBezTo>
                  <a:cubicBezTo>
                    <a:pt x="f10" y="f15"/>
                    <a:pt x="f17" y="f18"/>
                    <a:pt x="f19" y="f20"/>
                  </a:cubicBezTo>
                  <a:lnTo>
                    <a:pt x="f21" y="f22"/>
                  </a:lnTo>
                  <a:lnTo>
                    <a:pt x="f23" y="f22"/>
                  </a:lnTo>
                  <a:cubicBezTo>
                    <a:pt x="f24" y="f22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9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10442;p74">
              <a:extLst>
                <a:ext uri="{FF2B5EF4-FFF2-40B4-BE49-F238E27FC236}">
                  <a16:creationId xmlns:a16="http://schemas.microsoft.com/office/drawing/2014/main" id="{C4068B94-22CD-44BF-58CB-037818A95633}"/>
                </a:ext>
              </a:extLst>
            </p:cNvPr>
            <p:cNvSpPr/>
            <p:nvPr/>
          </p:nvSpPr>
          <p:spPr>
            <a:xfrm>
              <a:off x="2146654" y="1040733"/>
              <a:ext cx="818552" cy="9372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27"/>
                <a:gd name="f4" fmla="val 7549"/>
                <a:gd name="f5" fmla="val 2206"/>
                <a:gd name="f6" fmla="val 1"/>
                <a:gd name="f7" fmla="val 1828"/>
                <a:gd name="f8" fmla="val 1481"/>
                <a:gd name="f9" fmla="val 221"/>
                <a:gd name="f10" fmla="val 1261"/>
                <a:gd name="f11" fmla="val 568"/>
                <a:gd name="f12" fmla="val 946"/>
                <a:gd name="f13" fmla="val 1198"/>
                <a:gd name="f14" fmla="val 914"/>
                <a:gd name="f15" fmla="val 1324"/>
                <a:gd name="f16" fmla="val 757"/>
                <a:gd name="f17" fmla="val 1419"/>
                <a:gd name="f18" fmla="val 631"/>
                <a:gd name="f19" fmla="val 6239"/>
                <a:gd name="f20" fmla="val 1576"/>
                <a:gd name="f21" fmla="val 2584"/>
                <a:gd name="f22" fmla="val 7247"/>
                <a:gd name="f23" fmla="val 2768"/>
                <a:gd name="f24" fmla="val 7431"/>
                <a:gd name="f25" fmla="val 3054"/>
                <a:gd name="f26" fmla="val 7548"/>
                <a:gd name="f27" fmla="val 3330"/>
                <a:gd name="f28" fmla="val 3431"/>
                <a:gd name="f29" fmla="val 3531"/>
                <a:gd name="f30" fmla="val 7533"/>
                <a:gd name="f31" fmla="val 3624"/>
                <a:gd name="f32" fmla="val 7499"/>
                <a:gd name="f33" fmla="val 6585"/>
                <a:gd name="f34" fmla="val 6554"/>
                <a:gd name="f35" fmla="val 6743"/>
                <a:gd name="f36" fmla="val 6522"/>
                <a:gd name="f37" fmla="val 6900"/>
                <a:gd name="f38" fmla="val 6396"/>
                <a:gd name="f39" fmla="val 7026"/>
                <a:gd name="f40" fmla="val 6302"/>
                <a:gd name="f41" fmla="val 4537"/>
                <a:gd name="f42" fmla="val 3813"/>
                <a:gd name="f43" fmla="val 4380"/>
                <a:gd name="f44" fmla="val 4348"/>
                <a:gd name="f45" fmla="val 3844"/>
                <a:gd name="f46" fmla="val 4033"/>
                <a:gd name="f47" fmla="val 4506"/>
                <a:gd name="f48" fmla="val 3340"/>
                <a:gd name="f49" fmla="val 4947"/>
                <a:gd name="f50" fmla="val 2647"/>
                <a:gd name="f51" fmla="val 5042"/>
                <a:gd name="f52" fmla="val 2601"/>
                <a:gd name="f53" fmla="val 5044"/>
                <a:gd name="f54" fmla="val 2556"/>
                <a:gd name="f55" fmla="val 5046"/>
                <a:gd name="f56" fmla="val 2511"/>
                <a:gd name="f57" fmla="val 2046"/>
                <a:gd name="f58" fmla="val 1698"/>
                <a:gd name="f59" fmla="val 4899"/>
                <a:gd name="f60" fmla="val 4727"/>
                <a:gd name="f61" fmla="val 1103"/>
                <a:gd name="f62" fmla="val 4632"/>
                <a:gd name="f63" fmla="val 1040"/>
                <a:gd name="f64" fmla="val 4412"/>
                <a:gd name="f65" fmla="val 1166"/>
                <a:gd name="f66" fmla="val 4254"/>
                <a:gd name="f67" fmla="val 2363"/>
                <a:gd name="f68" fmla="val 1797"/>
                <a:gd name="f69" fmla="val 2615"/>
                <a:gd name="f70" fmla="val 3088"/>
                <a:gd name="f71" fmla="val 1041"/>
                <a:gd name="f72" fmla="val 3592"/>
                <a:gd name="f73" fmla="val 5104"/>
                <a:gd name="f74" fmla="val 5167"/>
                <a:gd name="f75" fmla="val 852"/>
                <a:gd name="f76" fmla="val 5262"/>
                <a:gd name="f77" fmla="val 347"/>
                <a:gd name="f78" fmla="val 158"/>
                <a:gd name="f79" fmla="val 4884"/>
                <a:gd name="f80" fmla="*/ f0 1 7027"/>
                <a:gd name="f81" fmla="*/ f1 1 7549"/>
                <a:gd name="f82" fmla="val f2"/>
                <a:gd name="f83" fmla="val f3"/>
                <a:gd name="f84" fmla="val f4"/>
                <a:gd name="f85" fmla="+- f84 0 f82"/>
                <a:gd name="f86" fmla="+- f83 0 f82"/>
                <a:gd name="f87" fmla="*/ f86 1 7027"/>
                <a:gd name="f88" fmla="*/ f85 1 7549"/>
                <a:gd name="f89" fmla="*/ f82 1 f87"/>
                <a:gd name="f90" fmla="*/ f83 1 f87"/>
                <a:gd name="f91" fmla="*/ f82 1 f88"/>
                <a:gd name="f92" fmla="*/ f84 1 f88"/>
                <a:gd name="f93" fmla="*/ f89 f80 1"/>
                <a:gd name="f94" fmla="*/ f90 f80 1"/>
                <a:gd name="f95" fmla="*/ f92 f81 1"/>
                <a:gd name="f96" fmla="*/ f91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3" t="f96" r="f94" b="f95"/>
              <a:pathLst>
                <a:path w="7027" h="754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7"/>
                  </a:cubicBezTo>
                  <a:lnTo>
                    <a:pt x="f6" y="f17"/>
                  </a:lnTo>
                  <a:lnTo>
                    <a:pt x="f6" y="f19"/>
                  </a:lnTo>
                  <a:lnTo>
                    <a:pt x="f20" y="f19"/>
                  </a:lnTo>
                  <a:lnTo>
                    <a:pt x="f21" y="f22"/>
                  </a:ln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31" y="f32"/>
                  </a:cubicBezTo>
                  <a:lnTo>
                    <a:pt x="f33" y="f34"/>
                  </a:lnTo>
                  <a:cubicBezTo>
                    <a:pt x="f35" y="f36"/>
                    <a:pt x="f37" y="f38"/>
                    <a:pt x="f39" y="f40"/>
                  </a:cubicBezTo>
                  <a:lnTo>
                    <a:pt x="f41" y="f42"/>
                  </a:lnTo>
                  <a:lnTo>
                    <a:pt x="f43" y="f42"/>
                  </a:lnTo>
                  <a:lnTo>
                    <a:pt x="f44" y="f45"/>
                  </a:ln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15" y="f60"/>
                  </a:cubicBezTo>
                  <a:cubicBezTo>
                    <a:pt x="f61" y="f62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9" y="f15"/>
                    <a:pt x="f70" y="f71"/>
                    <a:pt x="f72" y="f71"/>
                  </a:cubicBezTo>
                  <a:lnTo>
                    <a:pt x="f73" y="f71"/>
                  </a:lnTo>
                  <a:cubicBezTo>
                    <a:pt x="f74" y="f75"/>
                    <a:pt x="f76" y="f18"/>
                    <a:pt x="f76" y="f77"/>
                  </a:cubicBezTo>
                  <a:cubicBezTo>
                    <a:pt x="f76" y="f78"/>
                    <a:pt x="f73" y="f6"/>
                    <a:pt x="f79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;p5">
            <a:extLst>
              <a:ext uri="{FF2B5EF4-FFF2-40B4-BE49-F238E27FC236}">
                <a16:creationId xmlns:a16="http://schemas.microsoft.com/office/drawing/2014/main" id="{01B144FF-4720-A7A7-31CC-BE2C72C2D6F6}"/>
              </a:ext>
            </a:extLst>
          </p:cNvPr>
          <p:cNvSpPr/>
          <p:nvPr/>
        </p:nvSpPr>
        <p:spPr>
          <a:xfrm>
            <a:off x="283500" y="289526"/>
            <a:ext cx="8576998" cy="4564501"/>
          </a:xfrm>
          <a:prstGeom prst="rect">
            <a:avLst/>
          </a:prstGeom>
          <a:noFill/>
          <a:ln w="57150" cap="flat">
            <a:solidFill>
              <a:srgbClr val="FFFFFF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327;p54">
            <a:extLst>
              <a:ext uri="{FF2B5EF4-FFF2-40B4-BE49-F238E27FC236}">
                <a16:creationId xmlns:a16="http://schemas.microsoft.com/office/drawing/2014/main" id="{2A95C737-AC32-11ED-B061-0FA1805041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06981" y="1684562"/>
            <a:ext cx="2965435" cy="990596"/>
          </a:xfrm>
        </p:spPr>
        <p:txBody>
          <a:bodyPr anchorCtr="1"/>
          <a:lstStyle/>
          <a:p>
            <a:pPr lvl="0" algn="ctr"/>
            <a:r>
              <a:rPr lang="en-US" sz="4000">
                <a:highlight>
                  <a:srgbClr val="FFFFFF"/>
                </a:highlight>
              </a:rPr>
              <a:t>A picture is worth a thousand words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3870BBBA-5353-E186-1655-DB1173E7EE09}"/>
              </a:ext>
            </a:extLst>
          </p:cNvPr>
          <p:cNvSpPr/>
          <p:nvPr/>
        </p:nvSpPr>
        <p:spPr>
          <a:xfrm>
            <a:off x="130631" y="170819"/>
            <a:ext cx="914400" cy="41198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3A65C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5C90B7C2-429B-4CCD-2E3C-8005BFFA5E53}"/>
              </a:ext>
            </a:extLst>
          </p:cNvPr>
          <p:cNvSpPr/>
          <p:nvPr/>
        </p:nvSpPr>
        <p:spPr>
          <a:xfrm>
            <a:off x="8093976" y="4597539"/>
            <a:ext cx="914400" cy="41198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3A65C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50;p56">
            <a:extLst>
              <a:ext uri="{FF2B5EF4-FFF2-40B4-BE49-F238E27FC236}">
                <a16:creationId xmlns:a16="http://schemas.microsoft.com/office/drawing/2014/main" id="{AF537A0E-4AEB-44DF-DA59-180E053EC5E0}"/>
              </a:ext>
            </a:extLst>
          </p:cNvPr>
          <p:cNvSpPr/>
          <p:nvPr/>
        </p:nvSpPr>
        <p:spPr>
          <a:xfrm>
            <a:off x="4241883" y="1233571"/>
            <a:ext cx="716697" cy="7166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551;p56">
            <a:extLst>
              <a:ext uri="{FF2B5EF4-FFF2-40B4-BE49-F238E27FC236}">
                <a16:creationId xmlns:a16="http://schemas.microsoft.com/office/drawing/2014/main" id="{F4A65DE6-F728-901A-A726-0C8CA97581C3}"/>
              </a:ext>
            </a:extLst>
          </p:cNvPr>
          <p:cNvSpPr/>
          <p:nvPr/>
        </p:nvSpPr>
        <p:spPr>
          <a:xfrm>
            <a:off x="6922209" y="1233571"/>
            <a:ext cx="716697" cy="7166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1552;p56">
            <a:extLst>
              <a:ext uri="{FF2B5EF4-FFF2-40B4-BE49-F238E27FC236}">
                <a16:creationId xmlns:a16="http://schemas.microsoft.com/office/drawing/2014/main" id="{808EF06C-7860-D51F-A626-A9BFD75B5221}"/>
              </a:ext>
            </a:extLst>
          </p:cNvPr>
          <p:cNvSpPr/>
          <p:nvPr/>
        </p:nvSpPr>
        <p:spPr>
          <a:xfrm>
            <a:off x="1561548" y="2957133"/>
            <a:ext cx="716697" cy="7166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1553;p56">
            <a:extLst>
              <a:ext uri="{FF2B5EF4-FFF2-40B4-BE49-F238E27FC236}">
                <a16:creationId xmlns:a16="http://schemas.microsoft.com/office/drawing/2014/main" id="{50A61576-B6DD-9CC6-D002-20093EF78F40}"/>
              </a:ext>
            </a:extLst>
          </p:cNvPr>
          <p:cNvSpPr/>
          <p:nvPr/>
        </p:nvSpPr>
        <p:spPr>
          <a:xfrm>
            <a:off x="4241883" y="2957133"/>
            <a:ext cx="716697" cy="7166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1554;p56">
            <a:extLst>
              <a:ext uri="{FF2B5EF4-FFF2-40B4-BE49-F238E27FC236}">
                <a16:creationId xmlns:a16="http://schemas.microsoft.com/office/drawing/2014/main" id="{4F7E4FA7-3D0C-8D9C-745B-74BD09ADBA85}"/>
              </a:ext>
            </a:extLst>
          </p:cNvPr>
          <p:cNvSpPr/>
          <p:nvPr/>
        </p:nvSpPr>
        <p:spPr>
          <a:xfrm>
            <a:off x="6922209" y="2957133"/>
            <a:ext cx="716697" cy="7166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Google Shape;1555;p56">
            <a:extLst>
              <a:ext uri="{FF2B5EF4-FFF2-40B4-BE49-F238E27FC236}">
                <a16:creationId xmlns:a16="http://schemas.microsoft.com/office/drawing/2014/main" id="{673D1B39-D74A-0532-E3FD-81193A577977}"/>
              </a:ext>
            </a:extLst>
          </p:cNvPr>
          <p:cNvSpPr/>
          <p:nvPr/>
        </p:nvSpPr>
        <p:spPr>
          <a:xfrm>
            <a:off x="1561548" y="1233571"/>
            <a:ext cx="716697" cy="7166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Google Shape;1556;p56">
            <a:extLst>
              <a:ext uri="{FF2B5EF4-FFF2-40B4-BE49-F238E27FC236}">
                <a16:creationId xmlns:a16="http://schemas.microsoft.com/office/drawing/2014/main" id="{6C4A578E-8255-19BC-DA90-BE9B848FADD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6246" y="1938537"/>
            <a:ext cx="2421303" cy="419398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305DBF"/>
                </a:solidFill>
                <a:latin typeface="Fredoka One"/>
              </a:rPr>
              <a:t>Mercury</a:t>
            </a:r>
          </a:p>
        </p:txBody>
      </p:sp>
      <p:sp>
        <p:nvSpPr>
          <p:cNvPr id="9" name="Google Shape;1557;p56">
            <a:extLst>
              <a:ext uri="{FF2B5EF4-FFF2-40B4-BE49-F238E27FC236}">
                <a16:creationId xmlns:a16="http://schemas.microsoft.com/office/drawing/2014/main" id="{B892AD65-B67E-F940-E7B8-8DBE850BBA3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61334" y="3977722"/>
            <a:ext cx="2421303" cy="4890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/>
              <a:t>Saturn is the ringed one and a gas giant</a:t>
            </a:r>
          </a:p>
          <a:p>
            <a:pPr marL="0" lvl="0" indent="0" algn="ctr">
              <a:buNone/>
            </a:pPr>
            <a:endParaRPr lang="en-US" sz="1400"/>
          </a:p>
        </p:txBody>
      </p:sp>
      <p:sp>
        <p:nvSpPr>
          <p:cNvPr id="10" name="Google Shape;1558;p56">
            <a:extLst>
              <a:ext uri="{FF2B5EF4-FFF2-40B4-BE49-F238E27FC236}">
                <a16:creationId xmlns:a16="http://schemas.microsoft.com/office/drawing/2014/main" id="{DFD7A576-9156-6848-EBBD-A5FCEE79A57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2771" y="3990030"/>
            <a:ext cx="2421303" cy="4890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/>
              <a:t>It’s the biggest planet in the Solar System</a:t>
            </a:r>
          </a:p>
          <a:p>
            <a:pPr marL="0" lvl="0" indent="0" algn="ctr">
              <a:buNone/>
            </a:pPr>
            <a:endParaRPr lang="en-US" sz="1400"/>
          </a:p>
        </p:txBody>
      </p:sp>
      <p:sp>
        <p:nvSpPr>
          <p:cNvPr id="11" name="Google Shape;1559;p56">
            <a:extLst>
              <a:ext uri="{FF2B5EF4-FFF2-40B4-BE49-F238E27FC236}">
                <a16:creationId xmlns:a16="http://schemas.microsoft.com/office/drawing/2014/main" id="{B97FEDE4-ED9A-82AA-123D-73911BA418A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69924" y="3990030"/>
            <a:ext cx="2421303" cy="4890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/>
              <a:t>Neptune is the farthest planet from the Sun</a:t>
            </a:r>
          </a:p>
          <a:p>
            <a:pPr marL="0" lvl="0" indent="0" algn="ctr">
              <a:buNone/>
            </a:pPr>
            <a:endParaRPr lang="en-US" sz="1400"/>
          </a:p>
        </p:txBody>
      </p:sp>
      <p:sp>
        <p:nvSpPr>
          <p:cNvPr id="12" name="Google Shape;1560;p56">
            <a:extLst>
              <a:ext uri="{FF2B5EF4-FFF2-40B4-BE49-F238E27FC236}">
                <a16:creationId xmlns:a16="http://schemas.microsoft.com/office/drawing/2014/main" id="{544F1101-0E84-C074-FD35-85299784FC2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61352" y="2265755"/>
            <a:ext cx="2421303" cy="498896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/>
              <a:t>Venus has a beautiful name, but it’s terribly hot</a:t>
            </a:r>
          </a:p>
        </p:txBody>
      </p:sp>
      <p:sp>
        <p:nvSpPr>
          <p:cNvPr id="13" name="Google Shape;1561;p56">
            <a:extLst>
              <a:ext uri="{FF2B5EF4-FFF2-40B4-BE49-F238E27FC236}">
                <a16:creationId xmlns:a16="http://schemas.microsoft.com/office/drawing/2014/main" id="{1B2FA5D5-E2AF-3928-9FEE-D79F5373519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61352" y="1938537"/>
            <a:ext cx="2421303" cy="419398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305DBF"/>
                </a:solidFill>
                <a:latin typeface="Fredoka One"/>
              </a:rPr>
              <a:t>Venus</a:t>
            </a:r>
          </a:p>
        </p:txBody>
      </p:sp>
      <p:sp>
        <p:nvSpPr>
          <p:cNvPr id="14" name="Google Shape;1562;p56">
            <a:extLst>
              <a:ext uri="{FF2B5EF4-FFF2-40B4-BE49-F238E27FC236}">
                <a16:creationId xmlns:a16="http://schemas.microsoft.com/office/drawing/2014/main" id="{304A9A09-DC4B-AEB1-E0EE-1EBB58B00BA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66449" y="2254434"/>
            <a:ext cx="2421303" cy="498896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/>
              <a:t>Despite being red, Mars is actually a cold place</a:t>
            </a:r>
          </a:p>
        </p:txBody>
      </p:sp>
      <p:sp>
        <p:nvSpPr>
          <p:cNvPr id="15" name="Google Shape;1563;p56">
            <a:extLst>
              <a:ext uri="{FF2B5EF4-FFF2-40B4-BE49-F238E27FC236}">
                <a16:creationId xmlns:a16="http://schemas.microsoft.com/office/drawing/2014/main" id="{108A8DC0-41A2-ED53-30D0-6F96F088294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66449" y="1938537"/>
            <a:ext cx="2421303" cy="419398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305DBF"/>
                </a:solidFill>
                <a:latin typeface="Fredoka One"/>
              </a:rPr>
              <a:t>Mars</a:t>
            </a:r>
          </a:p>
        </p:txBody>
      </p:sp>
      <p:sp>
        <p:nvSpPr>
          <p:cNvPr id="16" name="Google Shape;1564;p56">
            <a:extLst>
              <a:ext uri="{FF2B5EF4-FFF2-40B4-BE49-F238E27FC236}">
                <a16:creationId xmlns:a16="http://schemas.microsoft.com/office/drawing/2014/main" id="{96876BF5-1E2E-C649-99C8-C8A33255606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6246" y="2275447"/>
            <a:ext cx="2421303" cy="498896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/>
              <a:t>Mercury is the closest planet to the Sun</a:t>
            </a:r>
          </a:p>
          <a:p>
            <a:pPr marL="0" lvl="0" indent="0" algn="ctr">
              <a:buNone/>
            </a:pPr>
            <a:endParaRPr lang="en-US" sz="1400"/>
          </a:p>
        </p:txBody>
      </p:sp>
      <p:sp>
        <p:nvSpPr>
          <p:cNvPr id="17" name="Google Shape;1565;p56">
            <a:extLst>
              <a:ext uri="{FF2B5EF4-FFF2-40B4-BE49-F238E27FC236}">
                <a16:creationId xmlns:a16="http://schemas.microsoft.com/office/drawing/2014/main" id="{DA6D0114-E9B3-DE01-10C2-7BE2CA26E8E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6246" y="3660105"/>
            <a:ext cx="2421303" cy="419398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305DBF"/>
                </a:solidFill>
                <a:latin typeface="Fredoka One"/>
              </a:rPr>
              <a:t>Jupiter</a:t>
            </a:r>
          </a:p>
        </p:txBody>
      </p:sp>
      <p:sp>
        <p:nvSpPr>
          <p:cNvPr id="18" name="Google Shape;1566;p56">
            <a:extLst>
              <a:ext uri="{FF2B5EF4-FFF2-40B4-BE49-F238E27FC236}">
                <a16:creationId xmlns:a16="http://schemas.microsoft.com/office/drawing/2014/main" id="{4A041F11-4A5F-A9C4-3738-63B1419A3E6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61352" y="3660105"/>
            <a:ext cx="2421303" cy="419398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305DBF"/>
                </a:solidFill>
                <a:latin typeface="Fredoka One"/>
              </a:rPr>
              <a:t>Saturn</a:t>
            </a:r>
          </a:p>
        </p:txBody>
      </p:sp>
      <p:sp>
        <p:nvSpPr>
          <p:cNvPr id="19" name="Google Shape;1567;p56">
            <a:extLst>
              <a:ext uri="{FF2B5EF4-FFF2-40B4-BE49-F238E27FC236}">
                <a16:creationId xmlns:a16="http://schemas.microsoft.com/office/drawing/2014/main" id="{2F718165-0F40-1919-53AE-ADFA85AE4E9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66449" y="3660105"/>
            <a:ext cx="2421303" cy="419398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305DBF"/>
                </a:solidFill>
                <a:latin typeface="Fredoka One"/>
              </a:rPr>
              <a:t>Neptune</a:t>
            </a:r>
          </a:p>
        </p:txBody>
      </p:sp>
      <p:sp>
        <p:nvSpPr>
          <p:cNvPr id="20" name="Google Shape;1568;p56">
            <a:extLst>
              <a:ext uri="{FF2B5EF4-FFF2-40B4-BE49-F238E27FC236}">
                <a16:creationId xmlns:a16="http://schemas.microsoft.com/office/drawing/2014/main" id="{B1C6B69B-C3AD-CE31-10DD-3AAA8D73C94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Reviewing concepts is a good idea</a:t>
            </a:r>
          </a:p>
        </p:txBody>
      </p:sp>
      <p:grpSp>
        <p:nvGrpSpPr>
          <p:cNvPr id="21" name="Google Shape;1569;p56">
            <a:extLst>
              <a:ext uri="{FF2B5EF4-FFF2-40B4-BE49-F238E27FC236}">
                <a16:creationId xmlns:a16="http://schemas.microsoft.com/office/drawing/2014/main" id="{FE8A6480-6ACA-248E-AF53-FAB1F281AF2E}"/>
              </a:ext>
            </a:extLst>
          </p:cNvPr>
          <p:cNvGrpSpPr/>
          <p:nvPr/>
        </p:nvGrpSpPr>
        <p:grpSpPr>
          <a:xfrm>
            <a:off x="1743084" y="1414969"/>
            <a:ext cx="353653" cy="353882"/>
            <a:chOff x="1743084" y="1414969"/>
            <a:chExt cx="353653" cy="353882"/>
          </a:xfrm>
        </p:grpSpPr>
        <p:sp>
          <p:nvSpPr>
            <p:cNvPr id="22" name="Google Shape;1570;p56">
              <a:extLst>
                <a:ext uri="{FF2B5EF4-FFF2-40B4-BE49-F238E27FC236}">
                  <a16:creationId xmlns:a16="http://schemas.microsoft.com/office/drawing/2014/main" id="{B5BC534F-EBB0-DFEA-7041-08E630AA36AE}"/>
                </a:ext>
              </a:extLst>
            </p:cNvPr>
            <p:cNvSpPr/>
            <p:nvPr/>
          </p:nvSpPr>
          <p:spPr>
            <a:xfrm>
              <a:off x="1824319" y="1477332"/>
              <a:ext cx="188320" cy="1730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08"/>
                <a:gd name="f4" fmla="val 5703"/>
                <a:gd name="f5" fmla="val 3088"/>
                <a:gd name="f6" fmla="val 693"/>
                <a:gd name="f7" fmla="val 3655"/>
                <a:gd name="f8" fmla="val 4128"/>
                <a:gd name="f9" fmla="val 1166"/>
                <a:gd name="f10" fmla="val 1733"/>
                <a:gd name="f11" fmla="val 2174"/>
                <a:gd name="f12" fmla="val 3844"/>
                <a:gd name="f13" fmla="val 2552"/>
                <a:gd name="f14" fmla="val 3466"/>
                <a:gd name="f15" fmla="val 2710"/>
                <a:gd name="f16" fmla="val 3119"/>
                <a:gd name="f17" fmla="val 3308"/>
                <a:gd name="f18" fmla="val 3309"/>
                <a:gd name="f19" fmla="val 2899"/>
                <a:gd name="f20" fmla="val 2742"/>
                <a:gd name="f21" fmla="val 2426"/>
                <a:gd name="f22" fmla="val 2931"/>
                <a:gd name="f23" fmla="val 3214"/>
                <a:gd name="f24" fmla="val 2080"/>
                <a:gd name="f25" fmla="val 3340"/>
                <a:gd name="f26" fmla="val 2048"/>
                <a:gd name="f27" fmla="val 1891"/>
                <a:gd name="f28" fmla="val 1765"/>
                <a:gd name="f29" fmla="val 1576"/>
                <a:gd name="f30" fmla="val 1418"/>
                <a:gd name="f31" fmla="val 1954"/>
                <a:gd name="f32" fmla="val 2584"/>
                <a:gd name="f33" fmla="val 2111"/>
                <a:gd name="f34" fmla="val 2395"/>
                <a:gd name="f35" fmla="val 2206"/>
                <a:gd name="f36" fmla="val 2049"/>
                <a:gd name="f37" fmla="val 2553"/>
                <a:gd name="f38" fmla="val 3781"/>
                <a:gd name="f39" fmla="val 3938"/>
                <a:gd name="f40" fmla="val 4127"/>
                <a:gd name="f41" fmla="val 4317"/>
                <a:gd name="f42" fmla="val 4474"/>
                <a:gd name="f43" fmla="val 347"/>
                <a:gd name="f44" fmla="val 158"/>
                <a:gd name="f45" fmla="val 32"/>
                <a:gd name="f46" fmla="val 1"/>
                <a:gd name="f47" fmla="val 189"/>
                <a:gd name="f48" fmla="val 5010"/>
                <a:gd name="f49" fmla="val 694"/>
                <a:gd name="f50" fmla="val 1371"/>
                <a:gd name="f51" fmla="val 5088"/>
                <a:gd name="f52" fmla="val 2238"/>
                <a:gd name="f53" fmla="val 4781"/>
                <a:gd name="f54" fmla="val 3104"/>
                <a:gd name="f55" fmla="val 3970"/>
                <a:gd name="f56" fmla="val 4837"/>
                <a:gd name="f57" fmla="val 5514"/>
                <a:gd name="f58" fmla="val 6207"/>
                <a:gd name="f59" fmla="val 6050"/>
                <a:gd name="f60" fmla="val 5861"/>
                <a:gd name="f61" fmla="*/ f0 1 6208"/>
                <a:gd name="f62" fmla="*/ f1 1 5703"/>
                <a:gd name="f63" fmla="val f2"/>
                <a:gd name="f64" fmla="val f3"/>
                <a:gd name="f65" fmla="val f4"/>
                <a:gd name="f66" fmla="+- f65 0 f63"/>
                <a:gd name="f67" fmla="+- f64 0 f63"/>
                <a:gd name="f68" fmla="*/ f67 1 6208"/>
                <a:gd name="f69" fmla="*/ f66 1 5703"/>
                <a:gd name="f70" fmla="*/ f63 1 f68"/>
                <a:gd name="f71" fmla="*/ f64 1 f68"/>
                <a:gd name="f72" fmla="*/ f63 1 f69"/>
                <a:gd name="f73" fmla="*/ f65 1 f69"/>
                <a:gd name="f74" fmla="*/ f70 f61 1"/>
                <a:gd name="f75" fmla="*/ f71 f61 1"/>
                <a:gd name="f76" fmla="*/ f73 f62 1"/>
                <a:gd name="f77" fmla="*/ f72 f6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4" t="f77" r="f75" b="f76"/>
              <a:pathLst>
                <a:path w="6208" h="570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lnTo>
                    <a:pt x="f14" y="f16"/>
                  </a:lnTo>
                  <a:cubicBezTo>
                    <a:pt x="f14" y="f17"/>
                    <a:pt x="f18" y="f14"/>
                    <a:pt x="f5" y="f14"/>
                  </a:cubicBezTo>
                  <a:cubicBezTo>
                    <a:pt x="f19" y="f14"/>
                    <a:pt x="f20" y="f17"/>
                    <a:pt x="f20" y="f16"/>
                  </a:cubicBezTo>
                  <a:lnTo>
                    <a:pt x="f20" y="f15"/>
                  </a:lnTo>
                  <a:cubicBezTo>
                    <a:pt x="f20" y="f21"/>
                    <a:pt x="f22" y="f11"/>
                    <a:pt x="f23" y="f24"/>
                  </a:cubicBezTo>
                  <a:cubicBezTo>
                    <a:pt x="f25" y="f26"/>
                    <a:pt x="f14" y="f27"/>
                    <a:pt x="f14" y="f28"/>
                  </a:cubicBezTo>
                  <a:cubicBezTo>
                    <a:pt x="f14" y="f29"/>
                    <a:pt x="f18" y="f30"/>
                    <a:pt x="f5" y="f30"/>
                  </a:cubicBezTo>
                  <a:cubicBezTo>
                    <a:pt x="f19" y="f30"/>
                    <a:pt x="f20" y="f29"/>
                    <a:pt x="f20" y="f28"/>
                  </a:cubicBezTo>
                  <a:cubicBezTo>
                    <a:pt x="f20" y="f31"/>
                    <a:pt x="f32" y="f33"/>
                    <a:pt x="f34" y="f33"/>
                  </a:cubicBezTo>
                  <a:cubicBezTo>
                    <a:pt x="f35" y="f33"/>
                    <a:pt x="f36" y="f31"/>
                    <a:pt x="f36" y="f28"/>
                  </a:cubicBezTo>
                  <a:cubicBezTo>
                    <a:pt x="f24" y="f9"/>
                    <a:pt x="f37" y="f6"/>
                    <a:pt x="f5" y="f6"/>
                  </a:cubicBezTo>
                  <a:close/>
                  <a:moveTo>
                    <a:pt x="f5" y="f38"/>
                  </a:moveTo>
                  <a:cubicBezTo>
                    <a:pt x="f18" y="f38"/>
                    <a:pt x="f14" y="f39"/>
                    <a:pt x="f14" y="f40"/>
                  </a:cubicBezTo>
                  <a:cubicBezTo>
                    <a:pt x="f14" y="f41"/>
                    <a:pt x="f18" y="f42"/>
                    <a:pt x="f5" y="f42"/>
                  </a:cubicBezTo>
                  <a:cubicBezTo>
                    <a:pt x="f19" y="f42"/>
                    <a:pt x="f20" y="f41"/>
                    <a:pt x="f20" y="f40"/>
                  </a:cubicBezTo>
                  <a:cubicBezTo>
                    <a:pt x="f20" y="f39"/>
                    <a:pt x="f19" y="f38"/>
                    <a:pt x="f5" y="f38"/>
                  </a:cubicBezTo>
                  <a:close/>
                  <a:moveTo>
                    <a:pt x="f43" y="f2"/>
                  </a:moveTo>
                  <a:cubicBezTo>
                    <a:pt x="f44" y="f45"/>
                    <a:pt x="f46" y="f47"/>
                    <a:pt x="f46" y="f43"/>
                  </a:cubicBezTo>
                  <a:lnTo>
                    <a:pt x="f46" y="f48"/>
                  </a:lnTo>
                  <a:lnTo>
                    <a:pt x="f49" y="f4"/>
                  </a:lnTo>
                  <a:cubicBezTo>
                    <a:pt x="f50" y="f51"/>
                    <a:pt x="f52" y="f53"/>
                    <a:pt x="f54" y="f53"/>
                  </a:cubicBezTo>
                  <a:cubicBezTo>
                    <a:pt x="f55" y="f53"/>
                    <a:pt x="f56" y="f51"/>
                    <a:pt x="f57" y="f4"/>
                  </a:cubicBezTo>
                  <a:lnTo>
                    <a:pt x="f58" y="f48"/>
                  </a:lnTo>
                  <a:lnTo>
                    <a:pt x="f58" y="f43"/>
                  </a:lnTo>
                  <a:cubicBezTo>
                    <a:pt x="f58" y="f44"/>
                    <a:pt x="f59" y="f2"/>
                    <a:pt x="f60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1571;p56">
              <a:extLst>
                <a:ext uri="{FF2B5EF4-FFF2-40B4-BE49-F238E27FC236}">
                  <a16:creationId xmlns:a16="http://schemas.microsoft.com/office/drawing/2014/main" id="{20F3177F-8986-7643-85BA-ABDBFCABCA5F}"/>
                </a:ext>
              </a:extLst>
            </p:cNvPr>
            <p:cNvSpPr/>
            <p:nvPr/>
          </p:nvSpPr>
          <p:spPr>
            <a:xfrm>
              <a:off x="2007821" y="1576709"/>
              <a:ext cx="88916" cy="1739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31"/>
                <a:gd name="f4" fmla="val 5735"/>
                <a:gd name="f5" fmla="val 1"/>
                <a:gd name="f6" fmla="val 2899"/>
                <a:gd name="f7" fmla="val 2805"/>
                <a:gd name="f8" fmla="val 2868"/>
                <a:gd name="f9" fmla="val 5609"/>
                <a:gd name="f10" fmla="val 5451"/>
                <a:gd name="f11" fmla="val 5294"/>
                <a:gd name="f12" fmla="*/ f0 1 2931"/>
                <a:gd name="f13" fmla="*/ f1 1 5735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931"/>
                <a:gd name="f20" fmla="*/ f17 1 5735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931" h="5735">
                  <a:moveTo>
                    <a:pt x="f3" y="f5"/>
                  </a:moveTo>
                  <a:lnTo>
                    <a:pt x="f5" y="f6"/>
                  </a:lnTo>
                  <a:lnTo>
                    <a:pt x="f7" y="f4"/>
                  </a:lnTo>
                  <a:cubicBezTo>
                    <a:pt x="f8" y="f9"/>
                    <a:pt x="f3" y="f10"/>
                    <a:pt x="f3" y="f11"/>
                  </a:cubicBezTo>
                  <a:lnTo>
                    <a:pt x="f3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1572;p56">
              <a:extLst>
                <a:ext uri="{FF2B5EF4-FFF2-40B4-BE49-F238E27FC236}">
                  <a16:creationId xmlns:a16="http://schemas.microsoft.com/office/drawing/2014/main" id="{B0D90292-E935-3C1A-B682-DD8568C21F03}"/>
                </a:ext>
              </a:extLst>
            </p:cNvPr>
            <p:cNvSpPr/>
            <p:nvPr/>
          </p:nvSpPr>
          <p:spPr>
            <a:xfrm>
              <a:off x="1758372" y="1642655"/>
              <a:ext cx="319244" cy="1261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524"/>
                <a:gd name="f4" fmla="val 4160"/>
                <a:gd name="f5" fmla="val 5235"/>
                <a:gd name="f6" fmla="val 1"/>
                <a:gd name="f7" fmla="val 4482"/>
                <a:gd name="f8" fmla="val 3734"/>
                <a:gd name="f9" fmla="val 284"/>
                <a:gd name="f10" fmla="val 3183"/>
                <a:gd name="f11" fmla="val 851"/>
                <a:gd name="f12" fmla="val 4033"/>
                <a:gd name="f13" fmla="val 158"/>
                <a:gd name="f14" fmla="val 4128"/>
                <a:gd name="f15" fmla="val 316"/>
                <a:gd name="f16" fmla="val 4159"/>
                <a:gd name="f17" fmla="val 473"/>
                <a:gd name="f18" fmla="val 10082"/>
                <a:gd name="f19" fmla="val 10240"/>
                <a:gd name="f20" fmla="val 10398"/>
                <a:gd name="f21" fmla="val 7310"/>
                <a:gd name="f22" fmla="val 6743"/>
                <a:gd name="f23" fmla="val 5987"/>
                <a:gd name="f24" fmla="*/ f0 1 10524"/>
                <a:gd name="f25" fmla="*/ f1 1 4160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10524"/>
                <a:gd name="f32" fmla="*/ f29 1 4160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10524" h="416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cubicBezTo>
                    <a:pt x="f13" y="f14"/>
                    <a:pt x="f15" y="f16"/>
                    <a:pt x="f17" y="f16"/>
                  </a:cubicBezTo>
                  <a:lnTo>
                    <a:pt x="f18" y="f16"/>
                  </a:lnTo>
                  <a:cubicBezTo>
                    <a:pt x="f19" y="f16"/>
                    <a:pt x="f20" y="f14"/>
                    <a:pt x="f3" y="f12"/>
                  </a:cubicBezTo>
                  <a:lnTo>
                    <a:pt x="f21" y="f11"/>
                  </a:lnTo>
                  <a:cubicBezTo>
                    <a:pt x="f22" y="f9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1573;p56">
              <a:extLst>
                <a:ext uri="{FF2B5EF4-FFF2-40B4-BE49-F238E27FC236}">
                  <a16:creationId xmlns:a16="http://schemas.microsoft.com/office/drawing/2014/main" id="{1275921F-1430-15B8-6657-A46DC2AA404D}"/>
                </a:ext>
              </a:extLst>
            </p:cNvPr>
            <p:cNvSpPr/>
            <p:nvPr/>
          </p:nvSpPr>
          <p:spPr>
            <a:xfrm>
              <a:off x="1752639" y="1505056"/>
              <a:ext cx="50694" cy="1032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0"/>
                <a:gd name="f4" fmla="val 3403"/>
                <a:gd name="f5" fmla="val 1671"/>
                <a:gd name="f6" fmla="val 1"/>
                <a:gd name="f7" fmla="val 1701"/>
                <a:gd name="f8" fmla="*/ f0 1 1670"/>
                <a:gd name="f9" fmla="*/ f1 1 340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670"/>
                <a:gd name="f16" fmla="*/ f13 1 340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670" h="3403">
                  <a:moveTo>
                    <a:pt x="f5" y="f2"/>
                  </a:moveTo>
                  <a:lnTo>
                    <a:pt x="f6" y="f7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1574;p56">
              <a:extLst>
                <a:ext uri="{FF2B5EF4-FFF2-40B4-BE49-F238E27FC236}">
                  <a16:creationId xmlns:a16="http://schemas.microsoft.com/office/drawing/2014/main" id="{65CCB2ED-7714-86B2-9734-36AFBAE73F70}"/>
                </a:ext>
              </a:extLst>
            </p:cNvPr>
            <p:cNvSpPr/>
            <p:nvPr/>
          </p:nvSpPr>
          <p:spPr>
            <a:xfrm>
              <a:off x="2032665" y="1505056"/>
              <a:ext cx="52605" cy="1032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3"/>
                <a:gd name="f4" fmla="val 3403"/>
                <a:gd name="f5" fmla="val 1"/>
                <a:gd name="f6" fmla="val 1734"/>
                <a:gd name="f7" fmla="val 1701"/>
                <a:gd name="f8" fmla="*/ f0 1 1733"/>
                <a:gd name="f9" fmla="*/ f1 1 340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733"/>
                <a:gd name="f16" fmla="*/ f13 1 340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733" h="3403">
                  <a:moveTo>
                    <a:pt x="f5" y="f2"/>
                  </a:moveTo>
                  <a:lnTo>
                    <a:pt x="f5" y="f4"/>
                  </a:lnTo>
                  <a:lnTo>
                    <a:pt x="f6" y="f7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1575;p56">
              <a:extLst>
                <a:ext uri="{FF2B5EF4-FFF2-40B4-BE49-F238E27FC236}">
                  <a16:creationId xmlns:a16="http://schemas.microsoft.com/office/drawing/2014/main" id="{66C4B040-0CE3-23E3-A008-6BB13B7BF02B}"/>
                </a:ext>
              </a:extLst>
            </p:cNvPr>
            <p:cNvSpPr/>
            <p:nvPr/>
          </p:nvSpPr>
          <p:spPr>
            <a:xfrm>
              <a:off x="1852044" y="1414969"/>
              <a:ext cx="134782" cy="432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43"/>
                <a:gd name="f4" fmla="val 1427"/>
                <a:gd name="f5" fmla="val 2182"/>
                <a:gd name="f6" fmla="val 1"/>
                <a:gd name="f7" fmla="val 1686"/>
                <a:gd name="f8" fmla="val 1198"/>
                <a:gd name="f9" fmla="val 182"/>
                <a:gd name="f10" fmla="val 851"/>
                <a:gd name="f11" fmla="val 544"/>
                <a:gd name="f12" fmla="val 1426"/>
                <a:gd name="f13" fmla="val 3560"/>
                <a:gd name="f14" fmla="val 3182"/>
                <a:gd name="f15" fmla="val 2678"/>
                <a:gd name="f16" fmla="*/ f0 1 4443"/>
                <a:gd name="f17" fmla="*/ f1 1 1427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4443"/>
                <a:gd name="f24" fmla="*/ f21 1 1427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4443" h="142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lnTo>
                    <a:pt x="f3" y="f12"/>
                  </a:lnTo>
                  <a:lnTo>
                    <a:pt x="f13" y="f11"/>
                  </a:lnTo>
                  <a:cubicBezTo>
                    <a:pt x="f14" y="f9"/>
                    <a:pt x="f15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1576;p56">
              <a:extLst>
                <a:ext uri="{FF2B5EF4-FFF2-40B4-BE49-F238E27FC236}">
                  <a16:creationId xmlns:a16="http://schemas.microsoft.com/office/drawing/2014/main" id="{332B6CFB-77D1-E7A4-7C97-ED989E8171DF}"/>
                </a:ext>
              </a:extLst>
            </p:cNvPr>
            <p:cNvSpPr/>
            <p:nvPr/>
          </p:nvSpPr>
          <p:spPr>
            <a:xfrm>
              <a:off x="1743084" y="1576709"/>
              <a:ext cx="87974" cy="1739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00"/>
                <a:gd name="f4" fmla="val 5735"/>
                <a:gd name="f5" fmla="val 1"/>
                <a:gd name="f6" fmla="val 5294"/>
                <a:gd name="f7" fmla="val 5451"/>
                <a:gd name="f8" fmla="val 32"/>
                <a:gd name="f9" fmla="val 5609"/>
                <a:gd name="f10" fmla="val 95"/>
                <a:gd name="f11" fmla="val 2899"/>
                <a:gd name="f12" fmla="*/ f0 1 2900"/>
                <a:gd name="f13" fmla="*/ f1 1 5735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900"/>
                <a:gd name="f20" fmla="*/ f17 1 5735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900" h="5735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4"/>
                  </a:cubicBezTo>
                  <a:lnTo>
                    <a:pt x="f11" y="f11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9" name="Google Shape;1577;p56">
            <a:extLst>
              <a:ext uri="{FF2B5EF4-FFF2-40B4-BE49-F238E27FC236}">
                <a16:creationId xmlns:a16="http://schemas.microsoft.com/office/drawing/2014/main" id="{ECE72CB1-3283-B962-D1D3-E5C6F17DD22C}"/>
              </a:ext>
            </a:extLst>
          </p:cNvPr>
          <p:cNvGrpSpPr/>
          <p:nvPr/>
        </p:nvGrpSpPr>
        <p:grpSpPr>
          <a:xfrm>
            <a:off x="7103754" y="1415079"/>
            <a:ext cx="353653" cy="353644"/>
            <a:chOff x="7103754" y="1415079"/>
            <a:chExt cx="353653" cy="353644"/>
          </a:xfrm>
        </p:grpSpPr>
        <p:sp>
          <p:nvSpPr>
            <p:cNvPr id="30" name="Google Shape;1578;p56">
              <a:extLst>
                <a:ext uri="{FF2B5EF4-FFF2-40B4-BE49-F238E27FC236}">
                  <a16:creationId xmlns:a16="http://schemas.microsoft.com/office/drawing/2014/main" id="{59B666D0-9A83-0652-B2EC-B8EAD524499F}"/>
                </a:ext>
              </a:extLst>
            </p:cNvPr>
            <p:cNvSpPr/>
            <p:nvPr/>
          </p:nvSpPr>
          <p:spPr>
            <a:xfrm>
              <a:off x="7287246" y="1520226"/>
              <a:ext cx="155832" cy="602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7"/>
                <a:gd name="f4" fmla="val 1985"/>
                <a:gd name="f5" fmla="val 473"/>
                <a:gd name="f6" fmla="val 316"/>
                <a:gd name="f7" fmla="val 158"/>
                <a:gd name="f8" fmla="val 32"/>
                <a:gd name="f9" fmla="val 1"/>
                <a:gd name="f10" fmla="val 126"/>
                <a:gd name="f11" fmla="val 2521"/>
                <a:gd name="f12" fmla="val 5136"/>
                <a:gd name="f13" fmla="val 4979"/>
                <a:gd name="f14" fmla="val 4790"/>
                <a:gd name="f15" fmla="val 4569"/>
                <a:gd name="f16" fmla="*/ f0 1 5137"/>
                <a:gd name="f17" fmla="*/ f1 1 1985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5137"/>
                <a:gd name="f24" fmla="*/ f21 1 1985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5137" h="198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4"/>
                  </a:lnTo>
                  <a:lnTo>
                    <a:pt x="f12" y="f7"/>
                  </a:lnTo>
                  <a:cubicBezTo>
                    <a:pt x="f13" y="f8"/>
                    <a:pt x="f14" y="f2"/>
                    <a:pt x="f1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1579;p56">
              <a:extLst>
                <a:ext uri="{FF2B5EF4-FFF2-40B4-BE49-F238E27FC236}">
                  <a16:creationId xmlns:a16="http://schemas.microsoft.com/office/drawing/2014/main" id="{2AFE9276-0ED7-9217-2A19-A66AE76D4CCA}"/>
                </a:ext>
              </a:extLst>
            </p:cNvPr>
            <p:cNvSpPr/>
            <p:nvPr/>
          </p:nvSpPr>
          <p:spPr>
            <a:xfrm>
              <a:off x="7271025" y="1538368"/>
              <a:ext cx="186382" cy="1252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44"/>
                <a:gd name="f4" fmla="val 4128"/>
                <a:gd name="f5" fmla="val 63"/>
                <a:gd name="f6" fmla="val 1"/>
                <a:gd name="f7" fmla="val 32"/>
                <a:gd name="f8" fmla="val 127"/>
                <a:gd name="f9" fmla="val 284"/>
                <a:gd name="f10" fmla="val 379"/>
                <a:gd name="f11" fmla="val 3120"/>
                <a:gd name="f12" fmla="val 3655"/>
                <a:gd name="f13" fmla="val 473"/>
                <a:gd name="f14" fmla="val 1040"/>
                <a:gd name="f15" fmla="val 5136"/>
                <a:gd name="f16" fmla="val 5671"/>
                <a:gd name="f17" fmla="val 6112"/>
                <a:gd name="f18" fmla="val 190"/>
                <a:gd name="f19" fmla="val 64"/>
                <a:gd name="f20" fmla="val 3277"/>
                <a:gd name="f21" fmla="val 2048"/>
                <a:gd name="f22" fmla="val 3214"/>
                <a:gd name="f23" fmla="val 2080"/>
                <a:gd name="f24" fmla="val 3151"/>
                <a:gd name="f25" fmla="val 3056"/>
                <a:gd name="f26" fmla="val 2993"/>
                <a:gd name="f27" fmla="val 2962"/>
                <a:gd name="f28" fmla="val 2867"/>
                <a:gd name="f29" fmla="*/ f0 1 6144"/>
                <a:gd name="f30" fmla="*/ f1 1 4128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6144"/>
                <a:gd name="f37" fmla="*/ f34 1 4128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6144" h="4128">
                  <a:moveTo>
                    <a:pt x="f5" y="f6"/>
                  </a:moveTo>
                  <a:cubicBezTo>
                    <a:pt x="f7" y="f8"/>
                    <a:pt x="f2" y="f9"/>
                    <a:pt x="f2" y="f10"/>
                  </a:cubicBezTo>
                  <a:lnTo>
                    <a:pt x="f2" y="f11"/>
                  </a:lnTo>
                  <a:cubicBezTo>
                    <a:pt x="f2" y="f12"/>
                    <a:pt x="f13" y="f4"/>
                    <a:pt x="f14" y="f4"/>
                  </a:cubicBezTo>
                  <a:lnTo>
                    <a:pt x="f15" y="f4"/>
                  </a:lnTo>
                  <a:cubicBezTo>
                    <a:pt x="f16" y="f4"/>
                    <a:pt x="f3" y="f12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7" y="f18"/>
                    <a:pt x="f17" y="f19"/>
                  </a:cubicBezTo>
                  <a:lnTo>
                    <a:pt x="f20" y="f21"/>
                  </a:lnTo>
                  <a:cubicBezTo>
                    <a:pt x="f22" y="f23"/>
                    <a:pt x="f24" y="f23"/>
                    <a:pt x="f25" y="f23"/>
                  </a:cubicBezTo>
                  <a:cubicBezTo>
                    <a:pt x="f26" y="f23"/>
                    <a:pt x="f27" y="f23"/>
                    <a:pt x="f28" y="f21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1580;p56">
              <a:extLst>
                <a:ext uri="{FF2B5EF4-FFF2-40B4-BE49-F238E27FC236}">
                  <a16:creationId xmlns:a16="http://schemas.microsoft.com/office/drawing/2014/main" id="{6BA13A21-D61A-CA78-B468-86E6DEA9B44E}"/>
                </a:ext>
              </a:extLst>
            </p:cNvPr>
            <p:cNvSpPr/>
            <p:nvPr/>
          </p:nvSpPr>
          <p:spPr>
            <a:xfrm>
              <a:off x="7103754" y="1478145"/>
              <a:ext cx="229395" cy="2284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7531"/>
                <a:gd name="f5" fmla="val 3781"/>
                <a:gd name="f6" fmla="val 2017"/>
                <a:gd name="f7" fmla="val 3970"/>
                <a:gd name="f8" fmla="val 4128"/>
                <a:gd name="f9" fmla="val 2175"/>
                <a:gd name="f10" fmla="val 2364"/>
                <a:gd name="f11" fmla="val 2584"/>
                <a:gd name="f12" fmla="val 2742"/>
                <a:gd name="f13" fmla="val 1702"/>
                <a:gd name="f14" fmla="val 1482"/>
                <a:gd name="f15" fmla="val 1324"/>
                <a:gd name="f16" fmla="val 3057"/>
                <a:gd name="f17" fmla="val 3403"/>
                <a:gd name="f18" fmla="val 3277"/>
                <a:gd name="f19" fmla="val 3435"/>
                <a:gd name="f20" fmla="val 3561"/>
                <a:gd name="f21" fmla="val 3750"/>
                <a:gd name="f22" fmla="val 3466"/>
                <a:gd name="f23" fmla="val 3939"/>
                <a:gd name="f24" fmla="val 4096"/>
                <a:gd name="f25" fmla="val 2395"/>
                <a:gd name="f26" fmla="val 4790"/>
                <a:gd name="f27" fmla="val 4947"/>
                <a:gd name="f28" fmla="val 5136"/>
                <a:gd name="f29" fmla="val 5325"/>
                <a:gd name="f30" fmla="val 5483"/>
                <a:gd name="f31" fmla="val 1"/>
                <a:gd name="f32" fmla="val 7530"/>
                <a:gd name="f33" fmla="val 6837"/>
                <a:gd name="f34" fmla="val 6522"/>
                <a:gd name="f35" fmla="val 5577"/>
                <a:gd name="f36" fmla="val 4853"/>
                <a:gd name="f37" fmla="val 6081"/>
                <a:gd name="f38" fmla="val 1450"/>
                <a:gd name="f39" fmla="val 725"/>
                <a:gd name="f40" fmla="*/ f0 1 7562"/>
                <a:gd name="f41" fmla="*/ f1 1 7531"/>
                <a:gd name="f42" fmla="val f2"/>
                <a:gd name="f43" fmla="val f3"/>
                <a:gd name="f44" fmla="val f4"/>
                <a:gd name="f45" fmla="+- f44 0 f42"/>
                <a:gd name="f46" fmla="+- f43 0 f42"/>
                <a:gd name="f47" fmla="*/ f46 1 7562"/>
                <a:gd name="f48" fmla="*/ f45 1 7531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7562" h="753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20"/>
                    <a:pt x="f19" y="f21"/>
                  </a:cubicBezTo>
                  <a:cubicBezTo>
                    <a:pt x="f22" y="f23"/>
                    <a:pt x="f18" y="f24"/>
                    <a:pt x="f16" y="f24"/>
                  </a:cubicBezTo>
                  <a:lnTo>
                    <a:pt x="f13" y="f24"/>
                  </a:lnTo>
                  <a:cubicBezTo>
                    <a:pt x="f14" y="f24"/>
                    <a:pt x="f15" y="f23"/>
                    <a:pt x="f15" y="f21"/>
                  </a:cubicBezTo>
                  <a:cubicBezTo>
                    <a:pt x="f15" y="f20"/>
                    <a:pt x="f14" y="f17"/>
                    <a:pt x="f13" y="f17"/>
                  </a:cubicBezTo>
                  <a:close/>
                  <a:moveTo>
                    <a:pt x="f25" y="f26"/>
                  </a:moveTo>
                  <a:cubicBezTo>
                    <a:pt x="f11" y="f26"/>
                    <a:pt x="f12" y="f27"/>
                    <a:pt x="f12" y="f28"/>
                  </a:cubicBezTo>
                  <a:cubicBezTo>
                    <a:pt x="f12" y="f29"/>
                    <a:pt x="f11" y="f30"/>
                    <a:pt x="f25" y="f30"/>
                  </a:cubicBezTo>
                  <a:lnTo>
                    <a:pt x="f13" y="f30"/>
                  </a:lnTo>
                  <a:cubicBezTo>
                    <a:pt x="f14" y="f30"/>
                    <a:pt x="f15" y="f29"/>
                    <a:pt x="f15" y="f28"/>
                  </a:cubicBezTo>
                  <a:cubicBezTo>
                    <a:pt x="f15" y="f27"/>
                    <a:pt x="f14" y="f26"/>
                    <a:pt x="f13" y="f26"/>
                  </a:cubicBezTo>
                  <a:close/>
                  <a:moveTo>
                    <a:pt x="f31" y="f31"/>
                  </a:moveTo>
                  <a:lnTo>
                    <a:pt x="f31" y="f32"/>
                  </a:lnTo>
                  <a:lnTo>
                    <a:pt x="f3" y="f32"/>
                  </a:lnTo>
                  <a:lnTo>
                    <a:pt x="f3" y="f33"/>
                  </a:lnTo>
                  <a:lnTo>
                    <a:pt x="f34" y="f33"/>
                  </a:lnTo>
                  <a:cubicBezTo>
                    <a:pt x="f35" y="f33"/>
                    <a:pt x="f36" y="f37"/>
                    <a:pt x="f36" y="f28"/>
                  </a:cubicBezTo>
                  <a:lnTo>
                    <a:pt x="f36" y="f25"/>
                  </a:lnTo>
                  <a:cubicBezTo>
                    <a:pt x="f36" y="f38"/>
                    <a:pt x="f35" y="f39"/>
                    <a:pt x="f34" y="f39"/>
                  </a:cubicBezTo>
                  <a:lnTo>
                    <a:pt x="f3" y="f39"/>
                  </a:lnTo>
                  <a:lnTo>
                    <a:pt x="f3" y="f31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1581;p56">
              <a:extLst>
                <a:ext uri="{FF2B5EF4-FFF2-40B4-BE49-F238E27FC236}">
                  <a16:creationId xmlns:a16="http://schemas.microsoft.com/office/drawing/2014/main" id="{909CEFF8-5703-CAB0-7018-732203465DB1}"/>
                </a:ext>
              </a:extLst>
            </p:cNvPr>
            <p:cNvSpPr/>
            <p:nvPr/>
          </p:nvSpPr>
          <p:spPr>
            <a:xfrm>
              <a:off x="7103754" y="1415079"/>
              <a:ext cx="229395" cy="420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1387"/>
                <a:gd name="f5" fmla="val 1009"/>
                <a:gd name="f6" fmla="val 1"/>
                <a:gd name="f7" fmla="val 473"/>
                <a:gd name="f8" fmla="val 1040"/>
                <a:gd name="f9" fmla="val 7089"/>
                <a:gd name="f10" fmla="val 6522"/>
                <a:gd name="f11" fmla="*/ f0 1 7562"/>
                <a:gd name="f12" fmla="*/ f1 1 1387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7562"/>
                <a:gd name="f19" fmla="*/ f16 1 1387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7562" h="1387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lnTo>
                    <a:pt x="f6" y="f4"/>
                  </a:lnTo>
                  <a:lnTo>
                    <a:pt x="f3" y="f4"/>
                  </a:lnTo>
                  <a:lnTo>
                    <a:pt x="f3" y="f8"/>
                  </a:lnTo>
                  <a:cubicBezTo>
                    <a:pt x="f3" y="f7"/>
                    <a:pt x="f9" y="f6"/>
                    <a:pt x="f10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1582;p56">
              <a:extLst>
                <a:ext uri="{FF2B5EF4-FFF2-40B4-BE49-F238E27FC236}">
                  <a16:creationId xmlns:a16="http://schemas.microsoft.com/office/drawing/2014/main" id="{8912033C-1FB9-F575-0A04-353D3ACAF035}"/>
                </a:ext>
              </a:extLst>
            </p:cNvPr>
            <p:cNvSpPr/>
            <p:nvPr/>
          </p:nvSpPr>
          <p:spPr>
            <a:xfrm>
              <a:off x="7103754" y="1726652"/>
              <a:ext cx="229395" cy="420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1387"/>
                <a:gd name="f5" fmla="val 1"/>
                <a:gd name="f6" fmla="val 347"/>
                <a:gd name="f7" fmla="val 945"/>
                <a:gd name="f8" fmla="val 442"/>
                <a:gd name="f9" fmla="val 1386"/>
                <a:gd name="f10" fmla="val 1009"/>
                <a:gd name="f11" fmla="val 6522"/>
                <a:gd name="f12" fmla="val 7089"/>
                <a:gd name="f13" fmla="val 914"/>
                <a:gd name="f14" fmla="*/ f0 1 7562"/>
                <a:gd name="f15" fmla="*/ f1 1 1387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7562"/>
                <a:gd name="f22" fmla="*/ f19 1 1387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7562" h="1387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11" y="f9"/>
                  </a:lnTo>
                  <a:cubicBezTo>
                    <a:pt x="f12" y="f9"/>
                    <a:pt x="f3" y="f13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5" name="Google Shape;1583;p56">
            <a:extLst>
              <a:ext uri="{FF2B5EF4-FFF2-40B4-BE49-F238E27FC236}">
                <a16:creationId xmlns:a16="http://schemas.microsoft.com/office/drawing/2014/main" id="{01F5B2F3-09F0-036C-3575-17638A5D902F}"/>
              </a:ext>
            </a:extLst>
          </p:cNvPr>
          <p:cNvGrpSpPr/>
          <p:nvPr/>
        </p:nvGrpSpPr>
        <p:grpSpPr>
          <a:xfrm>
            <a:off x="4394706" y="3194575"/>
            <a:ext cx="354586" cy="353223"/>
            <a:chOff x="4394706" y="3194575"/>
            <a:chExt cx="354586" cy="353223"/>
          </a:xfrm>
        </p:grpSpPr>
        <p:sp>
          <p:nvSpPr>
            <p:cNvPr id="36" name="Google Shape;1584;p56">
              <a:extLst>
                <a:ext uri="{FF2B5EF4-FFF2-40B4-BE49-F238E27FC236}">
                  <a16:creationId xmlns:a16="http://schemas.microsoft.com/office/drawing/2014/main" id="{3B20CC07-8C36-5BA2-6AEC-B72526855EAA}"/>
                </a:ext>
              </a:extLst>
            </p:cNvPr>
            <p:cNvSpPr/>
            <p:nvPr/>
          </p:nvSpPr>
          <p:spPr>
            <a:xfrm>
              <a:off x="4394706" y="3277721"/>
              <a:ext cx="249448" cy="2700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23"/>
                <a:gd name="f4" fmla="val 8903"/>
                <a:gd name="f5" fmla="val 2080"/>
                <a:gd name="f6" fmla="val 2710"/>
                <a:gd name="f7" fmla="val 2458"/>
                <a:gd name="f8" fmla="val 2741"/>
                <a:gd name="f9" fmla="val 3056"/>
                <a:gd name="f10" fmla="val 3403"/>
                <a:gd name="f11" fmla="val 3781"/>
                <a:gd name="f12" fmla="val 2426"/>
                <a:gd name="f13" fmla="val 4065"/>
                <a:gd name="f14" fmla="val 1733"/>
                <a:gd name="f15" fmla="val 1418"/>
                <a:gd name="f16" fmla="val 3750"/>
                <a:gd name="f17" fmla="val 1670"/>
                <a:gd name="f18" fmla="val 4127"/>
                <a:gd name="f19" fmla="val 4506"/>
                <a:gd name="f20" fmla="val 4789"/>
                <a:gd name="f21" fmla="val 4474"/>
                <a:gd name="f22" fmla="val 3718"/>
                <a:gd name="f23" fmla="val 3466"/>
                <a:gd name="f24" fmla="val 6207"/>
                <a:gd name="f25" fmla="val 6616"/>
                <a:gd name="f26" fmla="val 6868"/>
                <a:gd name="f27" fmla="val 6553"/>
                <a:gd name="f28" fmla="val 5829"/>
                <a:gd name="f29" fmla="val 5545"/>
                <a:gd name="f30" fmla="val 5514"/>
                <a:gd name="f31" fmla="val 788"/>
                <a:gd name="f32" fmla="val 757"/>
                <a:gd name="f33" fmla="val 1702"/>
                <a:gd name="f34" fmla="val 5136"/>
                <a:gd name="f35" fmla="val 5955"/>
                <a:gd name="f36" fmla="val 630"/>
                <a:gd name="f37" fmla="val 6774"/>
                <a:gd name="f38" fmla="val 8570"/>
                <a:gd name="f39" fmla="val 8696"/>
                <a:gd name="f40" fmla="val 1481"/>
                <a:gd name="f41" fmla="val 8822"/>
                <a:gd name="f42" fmla="val 1607"/>
                <a:gd name="f43" fmla="val 8885"/>
                <a:gd name="f44" fmla="val 1649"/>
                <a:gd name="f45" fmla="val 8895"/>
                <a:gd name="f46" fmla="val 1695"/>
                <a:gd name="f47" fmla="val 8902"/>
                <a:gd name="f48" fmla="val 1739"/>
                <a:gd name="f49" fmla="val 1828"/>
                <a:gd name="f50" fmla="val 1912"/>
                <a:gd name="f51" fmla="val 8874"/>
                <a:gd name="f52" fmla="val 1954"/>
                <a:gd name="f53" fmla="val 8790"/>
                <a:gd name="f54" fmla="val 3938"/>
                <a:gd name="f55" fmla="val 6837"/>
                <a:gd name="f56" fmla="val 6522"/>
                <a:gd name="f57" fmla="val 7467"/>
                <a:gd name="f58" fmla="val 6081"/>
                <a:gd name="f59" fmla="*/ f0 1 8223"/>
                <a:gd name="f60" fmla="*/ f1 1 8903"/>
                <a:gd name="f61" fmla="val f2"/>
                <a:gd name="f62" fmla="val f3"/>
                <a:gd name="f63" fmla="val f4"/>
                <a:gd name="f64" fmla="+- f63 0 f61"/>
                <a:gd name="f65" fmla="+- f62 0 f61"/>
                <a:gd name="f66" fmla="*/ f65 1 8223"/>
                <a:gd name="f67" fmla="*/ f64 1 8903"/>
                <a:gd name="f68" fmla="*/ f61 1 f66"/>
                <a:gd name="f69" fmla="*/ f62 1 f66"/>
                <a:gd name="f70" fmla="*/ f61 1 f67"/>
                <a:gd name="f71" fmla="*/ f63 1 f67"/>
                <a:gd name="f72" fmla="*/ f68 f59 1"/>
                <a:gd name="f73" fmla="*/ f69 f59 1"/>
                <a:gd name="f74" fmla="*/ f71 f60 1"/>
                <a:gd name="f75" fmla="*/ f70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2" t="f75" r="f73" b="f74"/>
              <a:pathLst>
                <a:path w="8223" h="890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5" y="f13"/>
                  </a:cubicBezTo>
                  <a:cubicBezTo>
                    <a:pt x="f14" y="f13"/>
                    <a:pt x="f15" y="f16"/>
                    <a:pt x="f15" y="f10"/>
                  </a:cubicBezTo>
                  <a:cubicBezTo>
                    <a:pt x="f15" y="f9"/>
                    <a:pt x="f17" y="f6"/>
                    <a:pt x="f5" y="f6"/>
                  </a:cubicBezTo>
                  <a:close/>
                  <a:moveTo>
                    <a:pt x="f18" y="f6"/>
                  </a:moveTo>
                  <a:cubicBezTo>
                    <a:pt x="f19" y="f6"/>
                    <a:pt x="f20" y="f9"/>
                    <a:pt x="f20" y="f10"/>
                  </a:cubicBezTo>
                  <a:cubicBezTo>
                    <a:pt x="f20" y="f11"/>
                    <a:pt x="f21" y="f13"/>
                    <a:pt x="f18" y="f13"/>
                  </a:cubicBezTo>
                  <a:cubicBezTo>
                    <a:pt x="f22" y="f13"/>
                    <a:pt x="f23" y="f16"/>
                    <a:pt x="f23" y="f10"/>
                  </a:cubicBezTo>
                  <a:cubicBezTo>
                    <a:pt x="f23" y="f9"/>
                    <a:pt x="f22" y="f6"/>
                    <a:pt x="f18" y="f6"/>
                  </a:cubicBezTo>
                  <a:close/>
                  <a:moveTo>
                    <a:pt x="f24" y="f6"/>
                  </a:moveTo>
                  <a:cubicBezTo>
                    <a:pt x="f25" y="f6"/>
                    <a:pt x="f26" y="f9"/>
                    <a:pt x="f26" y="f10"/>
                  </a:cubicBezTo>
                  <a:cubicBezTo>
                    <a:pt x="f26" y="f11"/>
                    <a:pt x="f27" y="f13"/>
                    <a:pt x="f24" y="f13"/>
                  </a:cubicBezTo>
                  <a:cubicBezTo>
                    <a:pt x="f28" y="f13"/>
                    <a:pt x="f29" y="f16"/>
                    <a:pt x="f29" y="f10"/>
                  </a:cubicBezTo>
                  <a:cubicBezTo>
                    <a:pt x="f30" y="f9"/>
                    <a:pt x="f28" y="f6"/>
                    <a:pt x="f24" y="f6"/>
                  </a:cubicBezTo>
                  <a:close/>
                  <a:moveTo>
                    <a:pt x="f14" y="f2"/>
                  </a:moveTo>
                  <a:cubicBezTo>
                    <a:pt x="f31" y="f2"/>
                    <a:pt x="f2" y="f32"/>
                    <a:pt x="f2" y="f33"/>
                  </a:cubicBezTo>
                  <a:lnTo>
                    <a:pt x="f2" y="f34"/>
                  </a:lnTo>
                  <a:cubicBezTo>
                    <a:pt x="f2" y="f35"/>
                    <a:pt x="f36" y="f25"/>
                    <a:pt x="f15" y="f37"/>
                  </a:cubicBezTo>
                  <a:lnTo>
                    <a:pt x="f15" y="f38"/>
                  </a:lnTo>
                  <a:cubicBezTo>
                    <a:pt x="f15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7"/>
                  </a:cubicBezTo>
                  <a:cubicBezTo>
                    <a:pt x="f49" y="f47"/>
                    <a:pt x="f50" y="f51"/>
                    <a:pt x="f52" y="f53"/>
                  </a:cubicBezTo>
                  <a:lnTo>
                    <a:pt x="f54" y="f55"/>
                  </a:lnTo>
                  <a:lnTo>
                    <a:pt x="f56" y="f55"/>
                  </a:lnTo>
                  <a:cubicBezTo>
                    <a:pt x="f57" y="f55"/>
                    <a:pt x="f3" y="f58"/>
                    <a:pt x="f3" y="f34"/>
                  </a:cubicBezTo>
                  <a:lnTo>
                    <a:pt x="f3" y="f33"/>
                  </a:lnTo>
                  <a:cubicBezTo>
                    <a:pt x="f3" y="f32"/>
                    <a:pt x="f57" y="f2"/>
                    <a:pt x="f56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1585;p56">
              <a:extLst>
                <a:ext uri="{FF2B5EF4-FFF2-40B4-BE49-F238E27FC236}">
                  <a16:creationId xmlns:a16="http://schemas.microsoft.com/office/drawing/2014/main" id="{73467139-A7E4-C93B-10F7-8071E9C5FB3F}"/>
                </a:ext>
              </a:extLst>
            </p:cNvPr>
            <p:cNvSpPr/>
            <p:nvPr/>
          </p:nvSpPr>
          <p:spPr>
            <a:xfrm>
              <a:off x="4478795" y="3194575"/>
              <a:ext cx="270497" cy="2691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17"/>
                <a:gd name="f4" fmla="val 8873"/>
                <a:gd name="f5" fmla="val 1702"/>
                <a:gd name="f6" fmla="val 1"/>
                <a:gd name="f7" fmla="val 757"/>
                <a:gd name="f8" fmla="val 725"/>
                <a:gd name="f9" fmla="val 2048"/>
                <a:gd name="f10" fmla="val 3781"/>
                <a:gd name="f11" fmla="val 5136"/>
                <a:gd name="f12" fmla="val 6207"/>
                <a:gd name="f13" fmla="val 3088"/>
                <a:gd name="f14" fmla="val 4443"/>
                <a:gd name="f15" fmla="val 7877"/>
                <a:gd name="f16" fmla="val 8003"/>
                <a:gd name="f17" fmla="val 6995"/>
                <a:gd name="f18" fmla="val 8790"/>
                <a:gd name="f19" fmla="val 7055"/>
                <a:gd name="f20" fmla="val 8850"/>
                <a:gd name="f21" fmla="val 7127"/>
                <a:gd name="f22" fmla="val 8872"/>
                <a:gd name="f23" fmla="val 7205"/>
                <a:gd name="f24" fmla="val 7249"/>
                <a:gd name="f25" fmla="val 7295"/>
                <a:gd name="f26" fmla="val 8865"/>
                <a:gd name="f27" fmla="val 7341"/>
                <a:gd name="f28" fmla="val 8853"/>
                <a:gd name="f29" fmla="val 7467"/>
                <a:gd name="f30" fmla="val 8822"/>
                <a:gd name="f31" fmla="val 7530"/>
                <a:gd name="f32" fmla="val 8664"/>
                <a:gd name="f33" fmla="val 8538"/>
                <a:gd name="f34" fmla="val 6806"/>
                <a:gd name="f35" fmla="val 8318"/>
                <a:gd name="f36" fmla="val 6648"/>
                <a:gd name="f37" fmla="val 5955"/>
                <a:gd name="f38" fmla="val 5104"/>
                <a:gd name="f39" fmla="val 8129"/>
                <a:gd name="f40" fmla="val 7184"/>
                <a:gd name="f41" fmla="*/ f0 1 8917"/>
                <a:gd name="f42" fmla="*/ f1 1 8873"/>
                <a:gd name="f43" fmla="val f2"/>
                <a:gd name="f44" fmla="val f3"/>
                <a:gd name="f45" fmla="val f4"/>
                <a:gd name="f46" fmla="+- f45 0 f43"/>
                <a:gd name="f47" fmla="+- f44 0 f43"/>
                <a:gd name="f48" fmla="*/ f47 1 8917"/>
                <a:gd name="f49" fmla="*/ f46 1 8873"/>
                <a:gd name="f50" fmla="*/ f43 1 f48"/>
                <a:gd name="f51" fmla="*/ f44 1 f48"/>
                <a:gd name="f52" fmla="*/ f43 1 f49"/>
                <a:gd name="f53" fmla="*/ f45 1 f49"/>
                <a:gd name="f54" fmla="*/ f50 f41 1"/>
                <a:gd name="f55" fmla="*/ f51 f41 1"/>
                <a:gd name="f56" fmla="*/ f53 f42 1"/>
                <a:gd name="f57" fmla="*/ f52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8917" h="8873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lnTo>
                    <a:pt x="f6" y="f9"/>
                  </a:lnTo>
                  <a:lnTo>
                    <a:pt x="f10" y="f9"/>
                  </a:lnTo>
                  <a:cubicBezTo>
                    <a:pt x="f11" y="f9"/>
                    <a:pt x="f12" y="f13"/>
                    <a:pt x="f12" y="f14"/>
                  </a:cubicBezTo>
                  <a:lnTo>
                    <a:pt x="f12" y="f15"/>
                  </a:lnTo>
                  <a:lnTo>
                    <a:pt x="f12" y="f16"/>
                  </a:lnTo>
                  <a:lnTo>
                    <a:pt x="f17" y="f18"/>
                  </a:ln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27" y="f28"/>
                  </a:cubicBezTo>
                  <a:cubicBezTo>
                    <a:pt x="f29" y="f30"/>
                    <a:pt x="f31" y="f32"/>
                    <a:pt x="f31" y="f33"/>
                  </a:cubicBezTo>
                  <a:lnTo>
                    <a:pt x="f31" y="f34"/>
                  </a:lnTo>
                  <a:cubicBezTo>
                    <a:pt x="f35" y="f36"/>
                    <a:pt x="f3" y="f37"/>
                    <a:pt x="f3" y="f38"/>
                  </a:cubicBezTo>
                  <a:lnTo>
                    <a:pt x="f3" y="f5"/>
                  </a:lnTo>
                  <a:cubicBezTo>
                    <a:pt x="f3" y="f8"/>
                    <a:pt x="f39" y="f6"/>
                    <a:pt x="f40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8" name="Google Shape;1586;p56">
            <a:extLst>
              <a:ext uri="{FF2B5EF4-FFF2-40B4-BE49-F238E27FC236}">
                <a16:creationId xmlns:a16="http://schemas.microsoft.com/office/drawing/2014/main" id="{D3472272-7606-F81D-9ED4-158B9D6229E2}"/>
              </a:ext>
            </a:extLst>
          </p:cNvPr>
          <p:cNvGrpSpPr/>
          <p:nvPr/>
        </p:nvGrpSpPr>
        <p:grpSpPr>
          <a:xfrm>
            <a:off x="4426875" y="1414851"/>
            <a:ext cx="336444" cy="354137"/>
            <a:chOff x="4426875" y="1414851"/>
            <a:chExt cx="336444" cy="354137"/>
          </a:xfrm>
        </p:grpSpPr>
        <p:sp>
          <p:nvSpPr>
            <p:cNvPr id="39" name="Google Shape;1587;p56">
              <a:extLst>
                <a:ext uri="{FF2B5EF4-FFF2-40B4-BE49-F238E27FC236}">
                  <a16:creationId xmlns:a16="http://schemas.microsoft.com/office/drawing/2014/main" id="{B5C044E0-2C58-313A-55BF-CA8830CD73DE}"/>
                </a:ext>
              </a:extLst>
            </p:cNvPr>
            <p:cNvSpPr/>
            <p:nvPr/>
          </p:nvSpPr>
          <p:spPr>
            <a:xfrm>
              <a:off x="4677256" y="1674339"/>
              <a:ext cx="40160" cy="411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4"/>
                <a:gd name="f4" fmla="val 1356"/>
                <a:gd name="f5" fmla="val 662"/>
                <a:gd name="f6" fmla="val 284"/>
                <a:gd name="f7" fmla="val 1"/>
                <a:gd name="f8" fmla="val 315"/>
                <a:gd name="f9" fmla="val 693"/>
                <a:gd name="f10" fmla="val 1040"/>
                <a:gd name="f11" fmla="val 1355"/>
                <a:gd name="f12" fmla="*/ f0 1 1324"/>
                <a:gd name="f13" fmla="*/ f1 1 1356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324"/>
                <a:gd name="f20" fmla="*/ f17 1 1356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324" h="135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cubicBezTo>
                    <a:pt x="f10" y="f11"/>
                    <a:pt x="f3" y="f10"/>
                    <a:pt x="f3" y="f9"/>
                  </a:cubicBezTo>
                  <a:cubicBezTo>
                    <a:pt x="f3" y="f8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1588;p56">
              <a:extLst>
                <a:ext uri="{FF2B5EF4-FFF2-40B4-BE49-F238E27FC236}">
                  <a16:creationId xmlns:a16="http://schemas.microsoft.com/office/drawing/2014/main" id="{76971090-6168-8E5E-DB46-B3EAC4E1F233}"/>
                </a:ext>
              </a:extLst>
            </p:cNvPr>
            <p:cNvSpPr/>
            <p:nvPr/>
          </p:nvSpPr>
          <p:spPr>
            <a:xfrm>
              <a:off x="4572146" y="1415335"/>
              <a:ext cx="21049" cy="1252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4128"/>
                <a:gd name="f5" fmla="val 347"/>
                <a:gd name="f6" fmla="val 1"/>
                <a:gd name="f7" fmla="val 158"/>
                <a:gd name="f8" fmla="val 95"/>
                <a:gd name="f9" fmla="val 4096"/>
                <a:gd name="f10" fmla="val 221"/>
                <a:gd name="f11" fmla="val 473"/>
                <a:gd name="f12" fmla="val 567"/>
                <a:gd name="f13" fmla="val 693"/>
                <a:gd name="f14" fmla="val 536"/>
                <a:gd name="f15" fmla="*/ f0 1 694"/>
                <a:gd name="f16" fmla="*/ f1 1 4128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694"/>
                <a:gd name="f23" fmla="*/ f20 1 4128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694" h="4128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lnTo>
                    <a:pt x="f2" y="f4"/>
                  </a:lnTo>
                  <a:cubicBezTo>
                    <a:pt x="f8" y="f9"/>
                    <a:pt x="f10" y="f9"/>
                    <a:pt x="f5" y="f9"/>
                  </a:cubicBezTo>
                  <a:cubicBezTo>
                    <a:pt x="f11" y="f9"/>
                    <a:pt x="f12" y="f9"/>
                    <a:pt x="f13" y="f4"/>
                  </a:cubicBezTo>
                  <a:lnTo>
                    <a:pt x="f13" y="f5"/>
                  </a:lnTo>
                  <a:cubicBezTo>
                    <a:pt x="f13" y="f7"/>
                    <a:pt x="f14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1589;p56">
              <a:extLst>
                <a:ext uri="{FF2B5EF4-FFF2-40B4-BE49-F238E27FC236}">
                  <a16:creationId xmlns:a16="http://schemas.microsoft.com/office/drawing/2014/main" id="{642B0B80-94A8-7716-C13D-BB56221FD189}"/>
                </a:ext>
              </a:extLst>
            </p:cNvPr>
            <p:cNvSpPr/>
            <p:nvPr/>
          </p:nvSpPr>
          <p:spPr>
            <a:xfrm>
              <a:off x="4551124" y="1561402"/>
              <a:ext cx="62124" cy="623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2054"/>
                <a:gd name="f5" fmla="val 938"/>
                <a:gd name="f6" fmla="val 417"/>
                <a:gd name="f7" fmla="val 451"/>
                <a:gd name="f8" fmla="val 1014"/>
                <a:gd name="f9" fmla="val 1549"/>
                <a:gd name="f10" fmla="val 473"/>
                <a:gd name="f11" fmla="val 1040"/>
                <a:gd name="f12" fmla="val 1575"/>
                <a:gd name="f13" fmla="val 1581"/>
                <a:gd name="f14" fmla="val 447"/>
                <a:gd name="f15" fmla="val 6"/>
                <a:gd name="f16" fmla="val 1006"/>
                <a:gd name="f17" fmla="val 2"/>
                <a:gd name="f18" fmla="val 972"/>
                <a:gd name="f19" fmla="*/ f0 1 2048"/>
                <a:gd name="f20" fmla="*/ f1 1 2054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048"/>
                <a:gd name="f27" fmla="*/ f24 1 2054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048" h="2054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10" y="f4"/>
                    <a:pt x="f11" y="f4"/>
                  </a:cubicBezTo>
                  <a:cubicBezTo>
                    <a:pt x="f12" y="f4"/>
                    <a:pt x="f3" y="f13"/>
                    <a:pt x="f3" y="f8"/>
                  </a:cubicBezTo>
                  <a:cubicBezTo>
                    <a:pt x="f3" y="f14"/>
                    <a:pt x="f12" y="f15"/>
                    <a:pt x="f11" y="f15"/>
                  </a:cubicBezTo>
                  <a:cubicBezTo>
                    <a:pt x="f16" y="f17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1590;p56">
              <a:extLst>
                <a:ext uri="{FF2B5EF4-FFF2-40B4-BE49-F238E27FC236}">
                  <a16:creationId xmlns:a16="http://schemas.microsoft.com/office/drawing/2014/main" id="{DF2E531E-E3E4-7792-92EB-55ABB8571914}"/>
                </a:ext>
              </a:extLst>
            </p:cNvPr>
            <p:cNvSpPr/>
            <p:nvPr/>
          </p:nvSpPr>
          <p:spPr>
            <a:xfrm>
              <a:off x="4490911" y="1630384"/>
              <a:ext cx="194026" cy="1386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96"/>
                <a:gd name="f4" fmla="val 4569"/>
                <a:gd name="f5" fmla="val 1954"/>
                <a:gd name="f6" fmla="val 2520"/>
                <a:gd name="f7" fmla="val 4222"/>
                <a:gd name="f8" fmla="val 4411"/>
                <a:gd name="f9" fmla="val 158"/>
                <a:gd name="f10" fmla="val 4568"/>
                <a:gd name="f11" fmla="val 347"/>
                <a:gd name="f12" fmla="val 3781"/>
                <a:gd name="f13" fmla="val 3970"/>
                <a:gd name="f14" fmla="val 4127"/>
                <a:gd name="f15" fmla="val 3875"/>
                <a:gd name="f16" fmla="val 5136"/>
                <a:gd name="f17" fmla="val 5577"/>
                <a:gd name="f18" fmla="val 3844"/>
                <a:gd name="f19" fmla="val 6018"/>
                <a:gd name="f20" fmla="val 3718"/>
                <a:gd name="f21" fmla="val 3434"/>
                <a:gd name="f22" fmla="val 5986"/>
                <a:gd name="f23" fmla="val 3277"/>
                <a:gd name="f24" fmla="val 5608"/>
                <a:gd name="f25" fmla="val 2930"/>
                <a:gd name="f26" fmla="val 5514"/>
                <a:gd name="f27" fmla="val 2489"/>
                <a:gd name="f28" fmla="val 4442"/>
                <a:gd name="f29" fmla="val 3497"/>
                <a:gd name="f30" fmla="val 2741"/>
                <a:gd name="f31" fmla="val 1733"/>
                <a:gd name="f32" fmla="val 788"/>
                <a:gd name="f33" fmla="val 410"/>
                <a:gd name="f34" fmla="val 2426"/>
                <a:gd name="f35" fmla="val 315"/>
                <a:gd name="f36" fmla="val 2206"/>
                <a:gd name="f37" fmla="val 189"/>
                <a:gd name="f38" fmla="*/ f0 1 6396"/>
                <a:gd name="f39" fmla="*/ f1 1 4569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6396"/>
                <a:gd name="f46" fmla="*/ f43 1 4569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6396" h="4569">
                  <a:moveTo>
                    <a:pt x="f5" y="f2"/>
                  </a:moveTo>
                  <a:lnTo>
                    <a:pt x="f2" y="f6"/>
                  </a:lnTo>
                  <a:lnTo>
                    <a:pt x="f2" y="f7"/>
                  </a:lnTo>
                  <a:cubicBezTo>
                    <a:pt x="f2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8"/>
                    <a:pt x="f14" y="f7"/>
                  </a:cubicBezTo>
                  <a:lnTo>
                    <a:pt x="f14" y="f15"/>
                  </a:lnTo>
                  <a:lnTo>
                    <a:pt x="f16" y="f15"/>
                  </a:lnTo>
                  <a:cubicBezTo>
                    <a:pt x="f17" y="f18"/>
                    <a:pt x="f19" y="f20"/>
                    <a:pt x="f3" y="f21"/>
                  </a:cubicBezTo>
                  <a:cubicBezTo>
                    <a:pt x="f22" y="f23"/>
                    <a:pt x="f24" y="f25"/>
                    <a:pt x="f26" y="f27"/>
                  </a:cubicBezTo>
                  <a:lnTo>
                    <a:pt x="f28" y="f27"/>
                  </a:lnTo>
                  <a:cubicBezTo>
                    <a:pt x="f29" y="f27"/>
                    <a:pt x="f30" y="f31"/>
                    <a:pt x="f30" y="f32"/>
                  </a:cubicBezTo>
                  <a:lnTo>
                    <a:pt x="f30" y="f33"/>
                  </a:lnTo>
                  <a:cubicBezTo>
                    <a:pt x="f34" y="f35"/>
                    <a:pt x="f36" y="f37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1591;p56">
              <a:extLst>
                <a:ext uri="{FF2B5EF4-FFF2-40B4-BE49-F238E27FC236}">
                  <a16:creationId xmlns:a16="http://schemas.microsoft.com/office/drawing/2014/main" id="{E9125795-4670-8CF6-E25D-036E29EC5E42}"/>
                </a:ext>
              </a:extLst>
            </p:cNvPr>
            <p:cNvSpPr/>
            <p:nvPr/>
          </p:nvSpPr>
          <p:spPr>
            <a:xfrm>
              <a:off x="4592199" y="1518571"/>
              <a:ext cx="154862" cy="1682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05"/>
                <a:gd name="f4" fmla="val 5545"/>
                <a:gd name="f5" fmla="val 4128"/>
                <a:gd name="f6" fmla="val 694"/>
                <a:gd name="f7" fmla="val 662"/>
                <a:gd name="f8" fmla="val 1040"/>
                <a:gd name="f9" fmla="val 1103"/>
                <a:gd name="f10" fmla="val 1355"/>
                <a:gd name="f11" fmla="val 1387"/>
                <a:gd name="f12" fmla="val 1827"/>
                <a:gd name="f13" fmla="val 2426"/>
                <a:gd name="f14" fmla="val 3245"/>
                <a:gd name="f15" fmla="val 788"/>
                <a:gd name="f16" fmla="val 3938"/>
                <a:gd name="f17" fmla="val 1"/>
                <a:gd name="f18" fmla="val 4127"/>
                <a:gd name="f19" fmla="val 4505"/>
                <a:gd name="f20" fmla="val 5072"/>
                <a:gd name="f21" fmla="val 473"/>
                <a:gd name="f22" fmla="val 1009"/>
                <a:gd name="f23" fmla="val 2080"/>
                <a:gd name="f24" fmla="val 2238"/>
                <a:gd name="f25" fmla="val 4946"/>
                <a:gd name="f26" fmla="val 2742"/>
                <a:gd name="f27" fmla="val 3372"/>
                <a:gd name="f28" fmla="val 3624"/>
                <a:gd name="f29" fmla="val 3844"/>
                <a:gd name="f30" fmla="val 4600"/>
                <a:gd name="f31" fmla="val 4065"/>
                <a:gd name="f32" fmla="val 4726"/>
                <a:gd name="f33" fmla="val 4443"/>
                <a:gd name="f34" fmla="val 4064"/>
                <a:gd name="f35" fmla="val 4758"/>
                <a:gd name="f36" fmla="val 4916"/>
                <a:gd name="f37" fmla="val 3655"/>
                <a:gd name="f38" fmla="val 3340"/>
                <a:gd name="f39" fmla="val 2993"/>
                <a:gd name="f40" fmla="val 4947"/>
                <a:gd name="f41" fmla="val 2678"/>
                <a:gd name="f42" fmla="val 1008"/>
                <a:gd name="f43" fmla="*/ f0 1 5105"/>
                <a:gd name="f44" fmla="*/ f1 1 5545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5105"/>
                <a:gd name="f51" fmla="*/ f48 1 5545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5105" h="5545">
                  <a:moveTo>
                    <a:pt x="f5" y="f2"/>
                  </a:moveTo>
                  <a:lnTo>
                    <a:pt x="f6" y="f7"/>
                  </a:lnTo>
                  <a:lnTo>
                    <a:pt x="f6" y="f8"/>
                  </a:lnTo>
                  <a:cubicBezTo>
                    <a:pt x="f9" y="f10"/>
                    <a:pt x="f11" y="f12"/>
                    <a:pt x="f11" y="f13"/>
                  </a:cubicBezTo>
                  <a:cubicBezTo>
                    <a:pt x="f11" y="f14"/>
                    <a:pt x="f15" y="f16"/>
                    <a:pt x="f17" y="f18"/>
                  </a:cubicBezTo>
                  <a:lnTo>
                    <a:pt x="f17" y="f19"/>
                  </a:lnTo>
                  <a:cubicBezTo>
                    <a:pt x="f17" y="f20"/>
                    <a:pt x="f21" y="f4"/>
                    <a:pt x="f22" y="f4"/>
                  </a:cubicBezTo>
                  <a:lnTo>
                    <a:pt x="f23" y="f4"/>
                  </a:lnTo>
                  <a:cubicBezTo>
                    <a:pt x="f24" y="f25"/>
                    <a:pt x="f26" y="f19"/>
                    <a:pt x="f27" y="f19"/>
                  </a:cubicBezTo>
                  <a:cubicBezTo>
                    <a:pt x="f28" y="f19"/>
                    <a:pt x="f29" y="f30"/>
                    <a:pt x="f31" y="f32"/>
                  </a:cubicBezTo>
                  <a:lnTo>
                    <a:pt x="f31" y="f18"/>
                  </a:lnTo>
                  <a:lnTo>
                    <a:pt x="f5" y="f18"/>
                  </a:lnTo>
                  <a:cubicBezTo>
                    <a:pt x="f33" y="f34"/>
                    <a:pt x="f35" y="f16"/>
                    <a:pt x="f36" y="f37"/>
                  </a:cubicBezTo>
                  <a:cubicBezTo>
                    <a:pt x="f3" y="f38"/>
                    <a:pt x="f3" y="f39"/>
                    <a:pt x="f40" y="f41"/>
                  </a:cubicBezTo>
                  <a:lnTo>
                    <a:pt x="f5" y="f42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1592;p56">
              <a:extLst>
                <a:ext uri="{FF2B5EF4-FFF2-40B4-BE49-F238E27FC236}">
                  <a16:creationId xmlns:a16="http://schemas.microsoft.com/office/drawing/2014/main" id="{E4F1A6FE-9E4C-02AB-A415-FC040107D271}"/>
                </a:ext>
              </a:extLst>
            </p:cNvPr>
            <p:cNvSpPr/>
            <p:nvPr/>
          </p:nvSpPr>
          <p:spPr>
            <a:xfrm>
              <a:off x="4615132" y="1414851"/>
              <a:ext cx="148187" cy="1018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5"/>
                <a:gd name="f4" fmla="val 3357"/>
                <a:gd name="f5" fmla="val 3376"/>
                <a:gd name="f6" fmla="val 1"/>
                <a:gd name="f7" fmla="val 3025"/>
                <a:gd name="f8" fmla="val 2679"/>
                <a:gd name="f9" fmla="val 143"/>
                <a:gd name="f10" fmla="val 2427"/>
                <a:gd name="f11" fmla="val 426"/>
                <a:gd name="f12" fmla="val 2143"/>
                <a:gd name="f13" fmla="val 678"/>
                <a:gd name="f14" fmla="val 3356"/>
                <a:gd name="f15" fmla="val 4191"/>
                <a:gd name="f16" fmla="val 2537"/>
                <a:gd name="f17" fmla="val 4349"/>
                <a:gd name="f18" fmla="val 2379"/>
                <a:gd name="f19" fmla="val 4884"/>
                <a:gd name="f20" fmla="val 1844"/>
                <a:gd name="f21" fmla="val 962"/>
                <a:gd name="f22" fmla="val 4081"/>
                <a:gd name="f23" fmla="val 3726"/>
                <a:gd name="f24" fmla="*/ f0 1 4885"/>
                <a:gd name="f25" fmla="*/ f1 1 3357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885"/>
                <a:gd name="f32" fmla="*/ f29 1 3357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885" h="335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6" y="f13"/>
                  </a:lnTo>
                  <a:lnTo>
                    <a:pt x="f6" y="f14"/>
                  </a:lnTo>
                  <a:lnTo>
                    <a:pt x="f15" y="f16"/>
                  </a:lnTo>
                  <a:lnTo>
                    <a:pt x="f17" y="f18"/>
                  </a:lnTo>
                  <a:cubicBezTo>
                    <a:pt x="f19" y="f20"/>
                    <a:pt x="f19" y="f21"/>
                    <a:pt x="f17" y="f11"/>
                  </a:cubicBezTo>
                  <a:cubicBezTo>
                    <a:pt x="f22" y="f9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1593;p56">
              <a:extLst>
                <a:ext uri="{FF2B5EF4-FFF2-40B4-BE49-F238E27FC236}">
                  <a16:creationId xmlns:a16="http://schemas.microsoft.com/office/drawing/2014/main" id="{D1DAB9F1-7B1F-281A-5C4F-3290E54ECE30}"/>
                </a:ext>
              </a:extLst>
            </p:cNvPr>
            <p:cNvSpPr/>
            <p:nvPr/>
          </p:nvSpPr>
          <p:spPr>
            <a:xfrm>
              <a:off x="4426875" y="1437327"/>
              <a:ext cx="124248" cy="2408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96"/>
                <a:gd name="f4" fmla="val 7940"/>
                <a:gd name="f5" fmla="val 1828"/>
                <a:gd name="f6" fmla="val 95"/>
                <a:gd name="f7" fmla="val 1985"/>
                <a:gd name="f8" fmla="val 4316"/>
                <a:gd name="f9" fmla="val 5766"/>
                <a:gd name="f10" fmla="val 757"/>
                <a:gd name="f11" fmla="val 7120"/>
                <a:gd name="f12" fmla="val 1954"/>
                <a:gd name="f13" fmla="val 7939"/>
                <a:gd name="f14" fmla="val 3592"/>
                <a:gd name="f15" fmla="val 5829"/>
                <a:gd name="f16" fmla="val 3466"/>
                <a:gd name="f17" fmla="val 5576"/>
                <a:gd name="f18" fmla="val 3434"/>
                <a:gd name="f19" fmla="val 5356"/>
                <a:gd name="f20" fmla="val 5104"/>
                <a:gd name="f21" fmla="val 4568"/>
                <a:gd name="f22" fmla="val 3718"/>
                <a:gd name="f23" fmla="val 4033"/>
                <a:gd name="f24" fmla="*/ f0 1 4096"/>
                <a:gd name="f25" fmla="*/ f1 1 7940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096"/>
                <a:gd name="f32" fmla="*/ f29 1 7940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096" h="7940">
                  <a:moveTo>
                    <a:pt x="f3" y="f2"/>
                  </a:moveTo>
                  <a:cubicBezTo>
                    <a:pt x="f5" y="f6"/>
                    <a:pt x="f2" y="f7"/>
                    <a:pt x="f2" y="f8"/>
                  </a:cubicBezTo>
                  <a:cubicBezTo>
                    <a:pt x="f2" y="f9"/>
                    <a:pt x="f10" y="f11"/>
                    <a:pt x="f12" y="f13"/>
                  </a:cubicBezTo>
                  <a:lnTo>
                    <a:pt x="f14" y="f15"/>
                  </a:ln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23"/>
                    <a:pt x="f3" y="f22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6" name="Google Shape;1594;p56">
            <a:extLst>
              <a:ext uri="{FF2B5EF4-FFF2-40B4-BE49-F238E27FC236}">
                <a16:creationId xmlns:a16="http://schemas.microsoft.com/office/drawing/2014/main" id="{8D311331-E104-DE75-F454-978AFF1B3649}"/>
              </a:ext>
            </a:extLst>
          </p:cNvPr>
          <p:cNvGrpSpPr/>
          <p:nvPr/>
        </p:nvGrpSpPr>
        <p:grpSpPr>
          <a:xfrm>
            <a:off x="7101843" y="3149403"/>
            <a:ext cx="357466" cy="356497"/>
            <a:chOff x="7101843" y="3149403"/>
            <a:chExt cx="357466" cy="356497"/>
          </a:xfrm>
        </p:grpSpPr>
        <p:sp>
          <p:nvSpPr>
            <p:cNvPr id="47" name="Google Shape;1595;p56">
              <a:extLst>
                <a:ext uri="{FF2B5EF4-FFF2-40B4-BE49-F238E27FC236}">
                  <a16:creationId xmlns:a16="http://schemas.microsoft.com/office/drawing/2014/main" id="{610BDCD4-20C6-0C2F-E1F4-FC3944465EED}"/>
                </a:ext>
              </a:extLst>
            </p:cNvPr>
            <p:cNvSpPr/>
            <p:nvPr/>
          </p:nvSpPr>
          <p:spPr>
            <a:xfrm>
              <a:off x="7101843" y="3149403"/>
              <a:ext cx="357466" cy="3564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84"/>
                <a:gd name="f4" fmla="val 11752"/>
                <a:gd name="f5" fmla="val 5199"/>
                <a:gd name="f6" fmla="val 1"/>
                <a:gd name="f7" fmla="val 5042"/>
                <a:gd name="f8" fmla="val 4916"/>
                <a:gd name="f9" fmla="val 127"/>
                <a:gd name="f10" fmla="val 4884"/>
                <a:gd name="f11" fmla="val 284"/>
                <a:gd name="f12" fmla="val 4727"/>
                <a:gd name="f13" fmla="val 883"/>
                <a:gd name="f14" fmla="val 4191"/>
                <a:gd name="f15" fmla="val 977"/>
                <a:gd name="f16" fmla="val 3655"/>
                <a:gd name="f17" fmla="val 1229"/>
                <a:gd name="f18" fmla="val 3151"/>
                <a:gd name="f19" fmla="val 1513"/>
                <a:gd name="f20" fmla="val 2647"/>
                <a:gd name="f21" fmla="val 2599"/>
                <a:gd name="f22" fmla="val 1205"/>
                <a:gd name="f23" fmla="val 2542"/>
                <a:gd name="f24" fmla="val 1195"/>
                <a:gd name="f25" fmla="val 2482"/>
                <a:gd name="f26" fmla="val 2386"/>
                <a:gd name="f27" fmla="val 2284"/>
                <a:gd name="f28" fmla="val 1222"/>
                <a:gd name="f29" fmla="val 2206"/>
                <a:gd name="f30" fmla="val 1261"/>
                <a:gd name="f31" fmla="val 1135"/>
                <a:gd name="f32" fmla="val 2332"/>
                <a:gd name="f33" fmla="val 2490"/>
                <a:gd name="f34" fmla="val 1230"/>
                <a:gd name="f35" fmla="val 1198"/>
                <a:gd name="f36" fmla="val 3624"/>
                <a:gd name="f37" fmla="val 978"/>
                <a:gd name="f38" fmla="val 4726"/>
                <a:gd name="f39" fmla="val 4947"/>
                <a:gd name="f40" fmla="val 5041"/>
                <a:gd name="f41" fmla="val 6585"/>
                <a:gd name="f42" fmla="val 6743"/>
                <a:gd name="f43" fmla="val 6869"/>
                <a:gd name="f44" fmla="val 6900"/>
                <a:gd name="f45" fmla="val 7058"/>
                <a:gd name="f46" fmla="val 946"/>
                <a:gd name="f47" fmla="val 7404"/>
                <a:gd name="f48" fmla="val 1072"/>
                <a:gd name="f49" fmla="val 7782"/>
                <a:gd name="f50" fmla="val 8129"/>
                <a:gd name="f51" fmla="val 1504"/>
                <a:gd name="f52" fmla="val 7854"/>
                <a:gd name="f53" fmla="val 2843"/>
                <a:gd name="f54" fmla="val 6486"/>
                <a:gd name="f55" fmla="val 2841"/>
                <a:gd name="f56" fmla="val 2839"/>
                <a:gd name="f57" fmla="val 6488"/>
                <a:gd name="f58" fmla="val 2836"/>
                <a:gd name="f59" fmla="val 6491"/>
                <a:gd name="f60" fmla="val 6459"/>
                <a:gd name="f61" fmla="val 2805"/>
                <a:gd name="f62" fmla="val 6050"/>
                <a:gd name="f63" fmla="val 5955"/>
                <a:gd name="f64" fmla="val 2773"/>
                <a:gd name="f65" fmla="val 4222"/>
                <a:gd name="f66" fmla="val 5861"/>
                <a:gd name="f67" fmla="val 7562"/>
                <a:gd name="f68" fmla="val 8948"/>
                <a:gd name="f69" fmla="val 5924"/>
                <a:gd name="f70" fmla="val 7499"/>
                <a:gd name="f71" fmla="val 7751"/>
                <a:gd name="f72" fmla="val 8822"/>
                <a:gd name="f73" fmla="val 6113"/>
                <a:gd name="f74" fmla="val 6066"/>
                <a:gd name="f75" fmla="val 5963"/>
                <a:gd name="f76" fmla="val 8956"/>
                <a:gd name="f77" fmla="val 5821"/>
                <a:gd name="f78" fmla="val 5680"/>
                <a:gd name="f79" fmla="val 5499"/>
                <a:gd name="f80" fmla="val 5294"/>
                <a:gd name="f81" fmla="val 8917"/>
                <a:gd name="f82" fmla="val 10523"/>
                <a:gd name="f83" fmla="val 4034"/>
                <a:gd name="f84" fmla="val 10681"/>
                <a:gd name="f85" fmla="val 4349"/>
                <a:gd name="f86" fmla="val 10807"/>
                <a:gd name="f87" fmla="val 10870"/>
                <a:gd name="f88" fmla="val 11468"/>
                <a:gd name="f89" fmla="val 11626"/>
                <a:gd name="f90" fmla="val 6901"/>
                <a:gd name="f91" fmla="val 7594"/>
                <a:gd name="f92" fmla="val 10775"/>
                <a:gd name="f93" fmla="val 8633"/>
                <a:gd name="f94" fmla="val 10240"/>
                <a:gd name="f95" fmla="val 9137"/>
                <a:gd name="f96" fmla="val 9185"/>
                <a:gd name="f97" fmla="val 10547"/>
                <a:gd name="f98" fmla="val 9243"/>
                <a:gd name="f99" fmla="val 10558"/>
                <a:gd name="f100" fmla="val 9302"/>
                <a:gd name="f101" fmla="val 9399"/>
                <a:gd name="f102" fmla="val 9501"/>
                <a:gd name="f103" fmla="val 10531"/>
                <a:gd name="f104" fmla="val 9578"/>
                <a:gd name="f105" fmla="val 10492"/>
                <a:gd name="f106" fmla="val 10524"/>
                <a:gd name="f107" fmla="val 9547"/>
                <a:gd name="f108" fmla="val 10650"/>
                <a:gd name="f109" fmla="val 9421"/>
                <a:gd name="f110" fmla="val 9263"/>
                <a:gd name="f111" fmla="val 10555"/>
                <a:gd name="f112" fmla="val 9106"/>
                <a:gd name="f113" fmla="val 10303"/>
                <a:gd name="f114" fmla="val 8601"/>
                <a:gd name="f115" fmla="val 10618"/>
                <a:gd name="f116" fmla="val 10933"/>
                <a:gd name="f117" fmla="val 7026"/>
                <a:gd name="f118" fmla="val 11500"/>
                <a:gd name="f119" fmla="val 11658"/>
                <a:gd name="f120" fmla="val 6806"/>
                <a:gd name="f121" fmla="val 6711"/>
                <a:gd name="f122" fmla="val 6554"/>
                <a:gd name="f123" fmla="val 5167"/>
                <a:gd name="f124" fmla="val 4915"/>
                <a:gd name="f125" fmla="val 10902"/>
                <a:gd name="f126" fmla="val 3687"/>
                <a:gd name="f127" fmla="val 10272"/>
                <a:gd name="f128" fmla="val 2521"/>
                <a:gd name="f129" fmla="val 10587"/>
                <a:gd name="f130" fmla="val 9509"/>
                <a:gd name="f131" fmla="val 1209"/>
                <a:gd name="f132" fmla="val 9430"/>
                <a:gd name="f133" fmla="val 1185"/>
                <a:gd name="f134" fmla="val 9347"/>
                <a:gd name="f135" fmla="val 9279"/>
                <a:gd name="f136" fmla="val 9208"/>
                <a:gd name="f137" fmla="val 1201"/>
                <a:gd name="f138" fmla="val 8161"/>
                <a:gd name="f139" fmla="*/ f0 1 11784"/>
                <a:gd name="f140" fmla="*/ f1 1 11752"/>
                <a:gd name="f141" fmla="val f2"/>
                <a:gd name="f142" fmla="val f3"/>
                <a:gd name="f143" fmla="val f4"/>
                <a:gd name="f144" fmla="+- f143 0 f141"/>
                <a:gd name="f145" fmla="+- f142 0 f141"/>
                <a:gd name="f146" fmla="*/ f145 1 11784"/>
                <a:gd name="f147" fmla="*/ f144 1 11752"/>
                <a:gd name="f148" fmla="*/ f141 1 f146"/>
                <a:gd name="f149" fmla="*/ f142 1 f146"/>
                <a:gd name="f150" fmla="*/ f141 1 f147"/>
                <a:gd name="f151" fmla="*/ f143 1 f147"/>
                <a:gd name="f152" fmla="*/ f148 f139 1"/>
                <a:gd name="f153" fmla="*/ f149 f139 1"/>
                <a:gd name="f154" fmla="*/ f151 f140 1"/>
                <a:gd name="f155" fmla="*/ f150 f1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2" t="f155" r="f153" b="f154"/>
              <a:pathLst>
                <a:path w="11784" h="1175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17"/>
                  </a:ln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lnTo>
                    <a:pt x="f30" y="f29"/>
                  </a:lnTo>
                  <a:cubicBezTo>
                    <a:pt x="f31" y="f32"/>
                    <a:pt x="f31" y="f33"/>
                    <a:pt x="f34" y="f20"/>
                  </a:cubicBezTo>
                  <a:lnTo>
                    <a:pt x="f19" y="f18"/>
                  </a:lnTo>
                  <a:cubicBezTo>
                    <a:pt x="f35" y="f36"/>
                    <a:pt x="f37" y="f14"/>
                    <a:pt x="f13" y="f38"/>
                  </a:cubicBezTo>
                  <a:lnTo>
                    <a:pt x="f11" y="f10"/>
                  </a:lnTo>
                  <a:cubicBezTo>
                    <a:pt x="f9" y="f39"/>
                    <a:pt x="f6" y="f40"/>
                    <a:pt x="f6" y="f5"/>
                  </a:cubicBezTo>
                  <a:lnTo>
                    <a:pt x="f6" y="f41"/>
                  </a:lnTo>
                  <a:cubicBezTo>
                    <a:pt x="f6" y="f42"/>
                    <a:pt x="f9" y="f43"/>
                    <a:pt x="f11" y="f44"/>
                  </a:cubicBezTo>
                  <a:lnTo>
                    <a:pt x="f13" y="f45"/>
                  </a:lnTo>
                  <a:cubicBezTo>
                    <a:pt x="f46" y="f47"/>
                    <a:pt x="f48" y="f49"/>
                    <a:pt x="f34" y="f50"/>
                  </a:cubicBezTo>
                  <a:cubicBezTo>
                    <a:pt x="f51" y="f52"/>
                    <a:pt x="f53" y="f54"/>
                    <a:pt x="f55" y="f54"/>
                  </a:cubicBezTo>
                  <a:lnTo>
                    <a:pt x="f55" y="f54"/>
                  </a:lnTo>
                  <a:cubicBezTo>
                    <a:pt x="f55" y="f54"/>
                    <a:pt x="f56" y="f57"/>
                    <a:pt x="f58" y="f59"/>
                  </a:cubicBezTo>
                  <a:cubicBezTo>
                    <a:pt x="f58" y="f60"/>
                    <a:pt x="f61" y="f62"/>
                    <a:pt x="f61" y="f63"/>
                  </a:cubicBezTo>
                  <a:cubicBezTo>
                    <a:pt x="f64" y="f65"/>
                    <a:pt x="f14" y="f58"/>
                    <a:pt x="f66" y="f58"/>
                  </a:cubicBezTo>
                  <a:cubicBezTo>
                    <a:pt x="f67" y="f58"/>
                    <a:pt x="f68" y="f65"/>
                    <a:pt x="f68" y="f69"/>
                  </a:cubicBezTo>
                  <a:cubicBezTo>
                    <a:pt x="f68" y="f70"/>
                    <a:pt x="f71" y="f72"/>
                    <a:pt x="f73" y="f68"/>
                  </a:cubicBezTo>
                  <a:cubicBezTo>
                    <a:pt x="f74" y="f68"/>
                    <a:pt x="f75" y="f76"/>
                    <a:pt x="f77" y="f76"/>
                  </a:cubicBezTo>
                  <a:cubicBezTo>
                    <a:pt x="f78" y="f76"/>
                    <a:pt x="f79" y="f68"/>
                    <a:pt x="f80" y="f81"/>
                  </a:cubicBezTo>
                  <a:lnTo>
                    <a:pt x="f16" y="f82"/>
                  </a:lnTo>
                  <a:cubicBezTo>
                    <a:pt x="f83" y="f84"/>
                    <a:pt x="f85" y="f86"/>
                    <a:pt x="f12" y="f87"/>
                  </a:cubicBezTo>
                  <a:lnTo>
                    <a:pt x="f10" y="f88"/>
                  </a:lnTo>
                  <a:cubicBezTo>
                    <a:pt x="f8" y="f89"/>
                    <a:pt x="f7" y="f4"/>
                    <a:pt x="f5" y="f4"/>
                  </a:cubicBezTo>
                  <a:lnTo>
                    <a:pt x="f41" y="f4"/>
                  </a:lnTo>
                  <a:cubicBezTo>
                    <a:pt x="f42" y="f4"/>
                    <a:pt x="f43" y="f89"/>
                    <a:pt x="f90" y="f88"/>
                  </a:cubicBezTo>
                  <a:lnTo>
                    <a:pt x="f45" y="f87"/>
                  </a:lnTo>
                  <a:cubicBezTo>
                    <a:pt x="f91" y="f92"/>
                    <a:pt x="f50" y="f82"/>
                    <a:pt x="f93" y="f94"/>
                  </a:cubicBezTo>
                  <a:lnTo>
                    <a:pt x="f95" y="f82"/>
                  </a:lnTo>
                  <a:cubicBezTo>
                    <a:pt x="f96" y="f97"/>
                    <a:pt x="f98" y="f99"/>
                    <a:pt x="f100" y="f99"/>
                  </a:cubicBezTo>
                  <a:cubicBezTo>
                    <a:pt x="f101" y="f99"/>
                    <a:pt x="f102" y="f103"/>
                    <a:pt x="f104" y="f105"/>
                  </a:cubicBezTo>
                  <a:lnTo>
                    <a:pt x="f106" y="f107"/>
                  </a:lnTo>
                  <a:cubicBezTo>
                    <a:pt x="f108" y="f109"/>
                    <a:pt x="f108" y="f110"/>
                    <a:pt x="f111" y="f112"/>
                  </a:cubicBezTo>
                  <a:lnTo>
                    <a:pt x="f113" y="f114"/>
                  </a:lnTo>
                  <a:cubicBezTo>
                    <a:pt x="f115" y="f50"/>
                    <a:pt x="f86" y="f67"/>
                    <a:pt x="f116" y="f117"/>
                  </a:cubicBezTo>
                  <a:lnTo>
                    <a:pt x="f118" y="f43"/>
                  </a:lnTo>
                  <a:cubicBezTo>
                    <a:pt x="f119" y="f120"/>
                    <a:pt x="f3" y="f121"/>
                    <a:pt x="f3" y="f122"/>
                  </a:cubicBezTo>
                  <a:lnTo>
                    <a:pt x="f3" y="f123"/>
                  </a:lnTo>
                  <a:cubicBezTo>
                    <a:pt x="f4" y="f40"/>
                    <a:pt x="f119" y="f124"/>
                    <a:pt x="f118" y="f10"/>
                  </a:cubicBezTo>
                  <a:lnTo>
                    <a:pt x="f125" y="f38"/>
                  </a:lnTo>
                  <a:cubicBezTo>
                    <a:pt x="f86" y="f14"/>
                    <a:pt x="f111" y="f126"/>
                    <a:pt x="f127" y="f18"/>
                  </a:cubicBezTo>
                  <a:lnTo>
                    <a:pt x="f111" y="f20"/>
                  </a:lnTo>
                  <a:cubicBezTo>
                    <a:pt x="f108" y="f128"/>
                    <a:pt x="f129" y="f32"/>
                    <a:pt x="f106" y="f29"/>
                  </a:cubicBezTo>
                  <a:lnTo>
                    <a:pt x="f104" y="f30"/>
                  </a:lnTo>
                  <a:cubicBezTo>
                    <a:pt x="f130" y="f131"/>
                    <a:pt x="f132" y="f133"/>
                    <a:pt x="f134" y="f133"/>
                  </a:cubicBezTo>
                  <a:cubicBezTo>
                    <a:pt x="f135" y="f133"/>
                    <a:pt x="f136" y="f137"/>
                    <a:pt x="f95" y="f17"/>
                  </a:cubicBezTo>
                  <a:lnTo>
                    <a:pt x="f93" y="f19"/>
                  </a:lnTo>
                  <a:cubicBezTo>
                    <a:pt x="f138" y="f35"/>
                    <a:pt x="f91" y="f15"/>
                    <a:pt x="f45" y="f13"/>
                  </a:cubicBezTo>
                  <a:lnTo>
                    <a:pt x="f90" y="f11"/>
                  </a:lnTo>
                  <a:cubicBezTo>
                    <a:pt x="f43" y="f9"/>
                    <a:pt x="f42" y="f6"/>
                    <a:pt x="f41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1596;p56">
              <a:extLst>
                <a:ext uri="{FF2B5EF4-FFF2-40B4-BE49-F238E27FC236}">
                  <a16:creationId xmlns:a16="http://schemas.microsoft.com/office/drawing/2014/main" id="{E1ADC3CC-1133-7047-A838-BEEC3D86A441}"/>
                </a:ext>
              </a:extLst>
            </p:cNvPr>
            <p:cNvSpPr/>
            <p:nvPr/>
          </p:nvSpPr>
          <p:spPr>
            <a:xfrm>
              <a:off x="7101843" y="3256187"/>
              <a:ext cx="260942" cy="2487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02"/>
                <a:gd name="f4" fmla="val 8201"/>
                <a:gd name="f5" fmla="val 5939"/>
                <a:gd name="f6" fmla="val 4729"/>
                <a:gd name="f7" fmla="val 3750"/>
                <a:gd name="f8" fmla="val 854"/>
                <a:gd name="f9" fmla="val 3561"/>
                <a:gd name="f10" fmla="val 1963"/>
                <a:gd name="f11" fmla="val 3466"/>
                <a:gd name="f12" fmla="val 2404"/>
                <a:gd name="f13" fmla="val 3498"/>
                <a:gd name="f14" fmla="val 2813"/>
                <a:gd name="f15" fmla="val 3624"/>
                <a:gd name="f16" fmla="val 3223"/>
                <a:gd name="f17" fmla="val 410"/>
                <a:gd name="f18" fmla="val 6468"/>
                <a:gd name="f19" fmla="val 1"/>
                <a:gd name="f20" fmla="val 6846"/>
                <a:gd name="f21" fmla="val 7507"/>
                <a:gd name="f22" fmla="val 7917"/>
                <a:gd name="f23" fmla="val 600"/>
                <a:gd name="f24" fmla="val 8106"/>
                <a:gd name="f25" fmla="val 852"/>
                <a:gd name="f26" fmla="val 8200"/>
                <a:gd name="f27" fmla="val 1111"/>
                <a:gd name="f28" fmla="val 1371"/>
                <a:gd name="f29" fmla="val 1639"/>
                <a:gd name="f30" fmla="val 1860"/>
                <a:gd name="f31" fmla="val 5136"/>
                <a:gd name="f32" fmla="val 4640"/>
                <a:gd name="f33" fmla="val 5388"/>
                <a:gd name="f34" fmla="val 4735"/>
                <a:gd name="f35" fmla="val 5664"/>
                <a:gd name="f36" fmla="val 4782"/>
                <a:gd name="f37" fmla="val 5947"/>
                <a:gd name="f38" fmla="val 6231"/>
                <a:gd name="f39" fmla="val 6522"/>
                <a:gd name="f40" fmla="val 6806"/>
                <a:gd name="f41" fmla="val 7846"/>
                <a:gd name="f42" fmla="val 4294"/>
                <a:gd name="f43" fmla="val 3065"/>
                <a:gd name="f44" fmla="val 8224"/>
                <a:gd name="f45" fmla="val 1773"/>
                <a:gd name="f46" fmla="val 8192"/>
                <a:gd name="f47" fmla="val 1647"/>
                <a:gd name="f48" fmla="val 8129"/>
                <a:gd name="f49" fmla="val 1553"/>
                <a:gd name="f50" fmla="val 8003"/>
                <a:gd name="f51" fmla="val 1521"/>
                <a:gd name="f52" fmla="val 7972"/>
                <a:gd name="f53" fmla="val 1514"/>
                <a:gd name="f54" fmla="val 7942"/>
                <a:gd name="f55" fmla="val 1510"/>
                <a:gd name="f56" fmla="val 7914"/>
                <a:gd name="f57" fmla="val 7830"/>
                <a:gd name="f58" fmla="val 7759"/>
                <a:gd name="f59" fmla="val 1545"/>
                <a:gd name="f60" fmla="val 7688"/>
                <a:gd name="f61" fmla="val 1616"/>
                <a:gd name="f62" fmla="val 6901"/>
                <a:gd name="f63" fmla="val 6759"/>
                <a:gd name="f64" fmla="val 2530"/>
                <a:gd name="f65" fmla="val 6578"/>
                <a:gd name="f66" fmla="val 2593"/>
                <a:gd name="f67" fmla="val 6400"/>
                <a:gd name="f68" fmla="val 6223"/>
                <a:gd name="f69" fmla="val 6050"/>
                <a:gd name="f70" fmla="val 5924"/>
                <a:gd name="f71" fmla="val 5640"/>
                <a:gd name="f72" fmla="val 2120"/>
                <a:gd name="f73" fmla="val 1679"/>
                <a:gd name="f74" fmla="val 1395"/>
                <a:gd name="f75" fmla="val 6711"/>
                <a:gd name="f76" fmla="val 608"/>
                <a:gd name="f77" fmla="val 6774"/>
                <a:gd name="f78" fmla="val 545"/>
                <a:gd name="f79" fmla="val 419"/>
                <a:gd name="f80" fmla="val 293"/>
                <a:gd name="f81" fmla="val 6743"/>
                <a:gd name="f82" fmla="val 198"/>
                <a:gd name="f83" fmla="val 6648"/>
                <a:gd name="f84" fmla="val 104"/>
                <a:gd name="f85" fmla="val 6554"/>
                <a:gd name="f86" fmla="val 72"/>
                <a:gd name="f87" fmla="val 6344"/>
                <a:gd name="f88" fmla="val 23"/>
                <a:gd name="f89" fmla="val 6139"/>
                <a:gd name="f90" fmla="*/ f0 1 8602"/>
                <a:gd name="f91" fmla="*/ f1 1 8201"/>
                <a:gd name="f92" fmla="val f2"/>
                <a:gd name="f93" fmla="val f3"/>
                <a:gd name="f94" fmla="val f4"/>
                <a:gd name="f95" fmla="+- f94 0 f92"/>
                <a:gd name="f96" fmla="+- f93 0 f92"/>
                <a:gd name="f97" fmla="*/ f96 1 8602"/>
                <a:gd name="f98" fmla="*/ f95 1 8201"/>
                <a:gd name="f99" fmla="*/ f92 1 f97"/>
                <a:gd name="f100" fmla="*/ f93 1 f97"/>
                <a:gd name="f101" fmla="*/ f92 1 f98"/>
                <a:gd name="f102" fmla="*/ f94 1 f98"/>
                <a:gd name="f103" fmla="*/ f99 f90 1"/>
                <a:gd name="f104" fmla="*/ f100 f90 1"/>
                <a:gd name="f105" fmla="*/ f102 f91 1"/>
                <a:gd name="f106" fmla="*/ f101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3" t="f106" r="f104" b="f105"/>
              <a:pathLst>
                <a:path w="8602" h="820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19" y="f21"/>
                    <a:pt x="f17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30" y="f22"/>
                  </a:cubicBezTo>
                  <a:lnTo>
                    <a:pt x="f31" y="f32"/>
                  </a:lnTo>
                  <a:cubicBezTo>
                    <a:pt x="f33" y="f34"/>
                    <a:pt x="f35" y="f36"/>
                    <a:pt x="f37" y="f36"/>
                  </a:cubicBezTo>
                  <a:cubicBezTo>
                    <a:pt x="f38" y="f36"/>
                    <a:pt x="f39" y="f34"/>
                    <a:pt x="f40" y="f32"/>
                  </a:cubicBezTo>
                  <a:cubicBezTo>
                    <a:pt x="f41" y="f42"/>
                    <a:pt x="f3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60" y="f61"/>
                  </a:cubicBezTo>
                  <a:lnTo>
                    <a:pt x="f62" y="f12"/>
                  </a:lnTo>
                  <a:cubicBezTo>
                    <a:pt x="f63" y="f64"/>
                    <a:pt x="f65" y="f66"/>
                    <a:pt x="f67" y="f66"/>
                  </a:cubicBezTo>
                  <a:cubicBezTo>
                    <a:pt x="f68" y="f66"/>
                    <a:pt x="f69" y="f64"/>
                    <a:pt x="f70" y="f12"/>
                  </a:cubicBezTo>
                  <a:cubicBezTo>
                    <a:pt x="f71" y="f72"/>
                    <a:pt x="f71" y="f73"/>
                    <a:pt x="f70" y="f74"/>
                  </a:cubicBezTo>
                  <a:lnTo>
                    <a:pt x="f75" y="f76"/>
                  </a:lnTo>
                  <a:cubicBezTo>
                    <a:pt x="f77" y="f78"/>
                    <a:pt x="f40" y="f79"/>
                    <a:pt x="f77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87" y="f88"/>
                    <a:pt x="f89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9" name="Google Shape;1597;p56">
            <a:extLst>
              <a:ext uri="{FF2B5EF4-FFF2-40B4-BE49-F238E27FC236}">
                <a16:creationId xmlns:a16="http://schemas.microsoft.com/office/drawing/2014/main" id="{4FA36F81-14BA-A470-5969-553474AAD048}"/>
              </a:ext>
            </a:extLst>
          </p:cNvPr>
          <p:cNvGrpSpPr/>
          <p:nvPr/>
        </p:nvGrpSpPr>
        <p:grpSpPr>
          <a:xfrm>
            <a:off x="1733519" y="3138321"/>
            <a:ext cx="372755" cy="354338"/>
            <a:chOff x="1733519" y="3138321"/>
            <a:chExt cx="372755" cy="354338"/>
          </a:xfrm>
        </p:grpSpPr>
        <p:sp>
          <p:nvSpPr>
            <p:cNvPr id="50" name="Google Shape;1598;p56">
              <a:extLst>
                <a:ext uri="{FF2B5EF4-FFF2-40B4-BE49-F238E27FC236}">
                  <a16:creationId xmlns:a16="http://schemas.microsoft.com/office/drawing/2014/main" id="{06DBF201-3207-E50C-A3DD-8CF0C57DD0F0}"/>
                </a:ext>
              </a:extLst>
            </p:cNvPr>
            <p:cNvSpPr/>
            <p:nvPr/>
          </p:nvSpPr>
          <p:spPr>
            <a:xfrm>
              <a:off x="1847243" y="3138321"/>
              <a:ext cx="259031" cy="2604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39"/>
                <a:gd name="f4" fmla="val 8586"/>
                <a:gd name="f5" fmla="val 5156"/>
                <a:gd name="f6" fmla="val 1"/>
                <a:gd name="f7" fmla="val 4372"/>
                <a:gd name="f8" fmla="val 3593"/>
                <a:gd name="f9" fmla="val 308"/>
                <a:gd name="f10" fmla="val 2994"/>
                <a:gd name="f11" fmla="val 922"/>
                <a:gd name="f12" fmla="val 1450"/>
                <a:gd name="f13" fmla="val 2466"/>
                <a:gd name="f14" fmla="val 1681"/>
                <a:gd name="f15" fmla="val 2417"/>
                <a:gd name="f16" fmla="val 1916"/>
                <a:gd name="f17" fmla="val 2392"/>
                <a:gd name="f18" fmla="val 2152"/>
                <a:gd name="f19" fmla="val 2529"/>
                <a:gd name="f20" fmla="val 2909"/>
                <a:gd name="f21" fmla="val 2456"/>
                <a:gd name="f22" fmla="val 3277"/>
                <a:gd name="f23" fmla="val 2592"/>
                <a:gd name="f24" fmla="val 3939"/>
                <a:gd name="f25" fmla="val 1899"/>
                <a:gd name="f26" fmla="val 4270"/>
                <a:gd name="f27" fmla="val 1568"/>
                <a:gd name="f28" fmla="val 4703"/>
                <a:gd name="f29" fmla="val 1402"/>
                <a:gd name="f30" fmla="val 5136"/>
                <a:gd name="f31" fmla="val 5569"/>
                <a:gd name="f32" fmla="val 6003"/>
                <a:gd name="f33" fmla="val 6333"/>
                <a:gd name="f34" fmla="val 7027"/>
                <a:gd name="f35" fmla="val 3631"/>
                <a:gd name="f36" fmla="val 4325"/>
                <a:gd name="f37" fmla="val 6719"/>
                <a:gd name="f38" fmla="val 3608"/>
                <a:gd name="f39" fmla="val 7050"/>
                <a:gd name="f40" fmla="val 3175"/>
                <a:gd name="f41" fmla="val 7215"/>
                <a:gd name="f42" fmla="val 2742"/>
                <a:gd name="f43" fmla="val 2309"/>
                <a:gd name="f44" fmla="val 1875"/>
                <a:gd name="f45" fmla="val 1545"/>
                <a:gd name="f46" fmla="val 1261"/>
                <a:gd name="f47" fmla="val 6435"/>
                <a:gd name="f48" fmla="val 1104"/>
                <a:gd name="f49" fmla="val 6089"/>
                <a:gd name="f50" fmla="val 1072"/>
                <a:gd name="f51" fmla="val 5742"/>
                <a:gd name="f52" fmla="val 6782"/>
                <a:gd name="f53" fmla="val 158"/>
                <a:gd name="f54" fmla="val 7097"/>
                <a:gd name="f55" fmla="val 348"/>
                <a:gd name="f56" fmla="val 7381"/>
                <a:gd name="f57" fmla="val 600"/>
                <a:gd name="f58" fmla="val 7664"/>
                <a:gd name="f59" fmla="val 1214"/>
                <a:gd name="f60" fmla="val 8278"/>
                <a:gd name="f61" fmla="val 2002"/>
                <a:gd name="f62" fmla="val 2781"/>
                <a:gd name="f63" fmla="val 3561"/>
                <a:gd name="f64" fmla="val 4333"/>
                <a:gd name="f65" fmla="val 4916"/>
                <a:gd name="f66" fmla="val 7342"/>
                <a:gd name="f67" fmla="val 5270"/>
                <a:gd name="f68" fmla="val 4073"/>
                <a:gd name="f69" fmla="val 2151"/>
                <a:gd name="f70" fmla="val 6727"/>
                <a:gd name="f71" fmla="val 5940"/>
                <a:gd name="f72" fmla="*/ f0 1 8539"/>
                <a:gd name="f73" fmla="*/ f1 1 8586"/>
                <a:gd name="f74" fmla="val f2"/>
                <a:gd name="f75" fmla="val f3"/>
                <a:gd name="f76" fmla="val f4"/>
                <a:gd name="f77" fmla="+- f76 0 f74"/>
                <a:gd name="f78" fmla="+- f75 0 f74"/>
                <a:gd name="f79" fmla="*/ f78 1 8539"/>
                <a:gd name="f80" fmla="*/ f77 1 8586"/>
                <a:gd name="f81" fmla="*/ f74 1 f79"/>
                <a:gd name="f82" fmla="*/ f75 1 f79"/>
                <a:gd name="f83" fmla="*/ f74 1 f80"/>
                <a:gd name="f84" fmla="*/ f76 1 f80"/>
                <a:gd name="f85" fmla="*/ f81 f72 1"/>
                <a:gd name="f86" fmla="*/ f82 f72 1"/>
                <a:gd name="f87" fmla="*/ f84 f73 1"/>
                <a:gd name="f88" fmla="*/ f83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5" t="f88" r="f86" b="f87"/>
              <a:pathLst>
                <a:path w="8539" h="858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21"/>
                    <a:pt x="f22" y="f23"/>
                  </a:cubicBez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27"/>
                    <a:pt x="f33" y="f25"/>
                  </a:cubicBezTo>
                  <a:cubicBezTo>
                    <a:pt x="f34" y="f23"/>
                    <a:pt x="f34" y="f35"/>
                    <a:pt x="f33" y="f36"/>
                  </a:cubicBezTo>
                  <a:lnTo>
                    <a:pt x="f24" y="f37"/>
                  </a:ln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39"/>
                    <a:pt x="f45" y="f37"/>
                  </a:cubicBezTo>
                  <a:cubicBezTo>
                    <a:pt x="f46" y="f47"/>
                    <a:pt x="f48" y="f49"/>
                    <a:pt x="f50" y="f51"/>
                  </a:cubicBezTo>
                  <a:lnTo>
                    <a:pt x="f6" y="f52"/>
                  </a:ln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4"/>
                    <a:pt x="f62" y="f4"/>
                  </a:cubicBezTo>
                  <a:cubicBezTo>
                    <a:pt x="f63" y="f4"/>
                    <a:pt x="f64" y="f60"/>
                    <a:pt x="f65" y="f58"/>
                  </a:cubicBezTo>
                  <a:lnTo>
                    <a:pt x="f66" y="f67"/>
                  </a:lnTo>
                  <a:cubicBezTo>
                    <a:pt x="f3" y="f68"/>
                    <a:pt x="f3" y="f69"/>
                    <a:pt x="f66" y="f11"/>
                  </a:cubicBezTo>
                  <a:cubicBezTo>
                    <a:pt x="f70" y="f9"/>
                    <a:pt x="f71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1599;p56">
              <a:extLst>
                <a:ext uri="{FF2B5EF4-FFF2-40B4-BE49-F238E27FC236}">
                  <a16:creationId xmlns:a16="http://schemas.microsoft.com/office/drawing/2014/main" id="{C745E898-47E9-30F8-4B31-FD3E031F143C}"/>
                </a:ext>
              </a:extLst>
            </p:cNvPr>
            <p:cNvSpPr/>
            <p:nvPr/>
          </p:nvSpPr>
          <p:spPr>
            <a:xfrm>
              <a:off x="1733519" y="3230053"/>
              <a:ext cx="261911" cy="2626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34"/>
                <a:gd name="f4" fmla="val 8657"/>
                <a:gd name="f5" fmla="val 5865"/>
                <a:gd name="f6" fmla="val 1"/>
                <a:gd name="f7" fmla="val 5081"/>
                <a:gd name="f8" fmla="val 4301"/>
                <a:gd name="f9" fmla="val 308"/>
                <a:gd name="f10" fmla="val 3718"/>
                <a:gd name="f11" fmla="val 922"/>
                <a:gd name="f12" fmla="val 1230"/>
                <a:gd name="f13" fmla="val 3411"/>
                <a:gd name="f14" fmla="val 4640"/>
                <a:gd name="f15" fmla="val 6562"/>
                <a:gd name="f16" fmla="val 7759"/>
                <a:gd name="f17" fmla="val 1844"/>
                <a:gd name="f18" fmla="val 8358"/>
                <a:gd name="f19" fmla="val 2632"/>
                <a:gd name="f20" fmla="val 3415"/>
                <a:gd name="f21" fmla="val 4199"/>
                <a:gd name="f22" fmla="val 4979"/>
                <a:gd name="f23" fmla="val 5577"/>
                <a:gd name="f24" fmla="val 7152"/>
                <a:gd name="f25" fmla="val 6184"/>
                <a:gd name="f26" fmla="val 6938"/>
                <a:gd name="f27" fmla="val 6218"/>
                <a:gd name="f28" fmla="val 6719"/>
                <a:gd name="f29" fmla="val 6235"/>
                <a:gd name="f30" fmla="val 6499"/>
                <a:gd name="f31" fmla="val 6106"/>
                <a:gd name="f32" fmla="val 5709"/>
                <a:gd name="f33" fmla="val 6179"/>
                <a:gd name="f34" fmla="val 5325"/>
                <a:gd name="f35" fmla="val 6058"/>
                <a:gd name="f36" fmla="val 4569"/>
                <a:gd name="f37" fmla="val 6814"/>
                <a:gd name="f38" fmla="val 4238"/>
                <a:gd name="f39" fmla="val 7145"/>
                <a:gd name="f40" fmla="val 3805"/>
                <a:gd name="f41" fmla="val 7310"/>
                <a:gd name="f42" fmla="val 3372"/>
                <a:gd name="f43" fmla="val 2939"/>
                <a:gd name="f44" fmla="val 2505"/>
                <a:gd name="f45" fmla="val 2175"/>
                <a:gd name="f46" fmla="val 1513"/>
                <a:gd name="f47" fmla="val 6121"/>
                <a:gd name="f48" fmla="val 4388"/>
                <a:gd name="f49" fmla="val 4664"/>
                <a:gd name="f50" fmla="val 1899"/>
                <a:gd name="f51" fmla="val 4994"/>
                <a:gd name="f52" fmla="val 1568"/>
                <a:gd name="f53" fmla="val 5428"/>
                <a:gd name="f54" fmla="val 1403"/>
                <a:gd name="f55" fmla="val 5861"/>
                <a:gd name="f56" fmla="val 6294"/>
                <a:gd name="f57" fmla="val 6727"/>
                <a:gd name="f58" fmla="val 7058"/>
                <a:gd name="f59" fmla="val 7342"/>
                <a:gd name="f60" fmla="val 2183"/>
                <a:gd name="f61" fmla="val 7499"/>
                <a:gd name="f62" fmla="val 2561"/>
                <a:gd name="f63" fmla="val 7531"/>
                <a:gd name="f64" fmla="val 2907"/>
                <a:gd name="f65" fmla="val 8287"/>
                <a:gd name="f66" fmla="val 2151"/>
                <a:gd name="f67" fmla="val 8633"/>
                <a:gd name="f68" fmla="val 1805"/>
                <a:gd name="f69" fmla="val 8476"/>
                <a:gd name="f70" fmla="val 1490"/>
                <a:gd name="f71" fmla="val 1206"/>
                <a:gd name="f72" fmla="val 8035"/>
                <a:gd name="f73" fmla="val 7436"/>
                <a:gd name="f74" fmla="val 6648"/>
                <a:gd name="f75" fmla="*/ f0 1 8634"/>
                <a:gd name="f76" fmla="*/ f1 1 8657"/>
                <a:gd name="f77" fmla="val f2"/>
                <a:gd name="f78" fmla="val f3"/>
                <a:gd name="f79" fmla="val f4"/>
                <a:gd name="f80" fmla="+- f79 0 f77"/>
                <a:gd name="f81" fmla="+- f78 0 f77"/>
                <a:gd name="f82" fmla="*/ f81 1 8634"/>
                <a:gd name="f83" fmla="*/ f80 1 8657"/>
                <a:gd name="f84" fmla="*/ f77 1 f82"/>
                <a:gd name="f85" fmla="*/ f78 1 f82"/>
                <a:gd name="f86" fmla="*/ f77 1 f83"/>
                <a:gd name="f87" fmla="*/ f79 1 f83"/>
                <a:gd name="f88" fmla="*/ f84 f75 1"/>
                <a:gd name="f89" fmla="*/ f85 f75 1"/>
                <a:gd name="f90" fmla="*/ f87 f76 1"/>
                <a:gd name="f91" fmla="*/ f86 f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8" t="f91" r="f89" b="f90"/>
              <a:pathLst>
                <a:path w="8634" h="865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23" y="f16"/>
                  </a:cubicBezTo>
                  <a:lnTo>
                    <a:pt x="f24" y="f25"/>
                  </a:ln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36" y="f37"/>
                  </a:ln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39"/>
                    <a:pt x="f45" y="f37"/>
                  </a:cubicBezTo>
                  <a:cubicBezTo>
                    <a:pt x="f46" y="f47"/>
                    <a:pt x="f46" y="f7"/>
                    <a:pt x="f45" y="f48"/>
                  </a:cubicBezTo>
                  <a:lnTo>
                    <a:pt x="f49" y="f50"/>
                  </a:lnTo>
                  <a:cubicBezTo>
                    <a:pt x="f51" y="f52"/>
                    <a:pt x="f53" y="f54"/>
                    <a:pt x="f55" y="f54"/>
                  </a:cubicBezTo>
                  <a:cubicBezTo>
                    <a:pt x="f56" y="f54"/>
                    <a:pt x="f57" y="f52"/>
                    <a:pt x="f58" y="f50"/>
                  </a:cubicBezTo>
                  <a:cubicBezTo>
                    <a:pt x="f59" y="f60"/>
                    <a:pt x="f61" y="f62"/>
                    <a:pt x="f63" y="f64"/>
                  </a:cubicBezTo>
                  <a:lnTo>
                    <a:pt x="f65" y="f66"/>
                  </a:lnTo>
                  <a:lnTo>
                    <a:pt x="f67" y="f68"/>
                  </a:lnTo>
                  <a:cubicBezTo>
                    <a:pt x="f69" y="f70"/>
                    <a:pt x="f65" y="f71"/>
                    <a:pt x="f72" y="f11"/>
                  </a:cubicBezTo>
                  <a:cubicBezTo>
                    <a:pt x="f73" y="f9"/>
                    <a:pt x="f74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52" name="Google Shape;1600;p56">
            <a:extLst>
              <a:ext uri="{FF2B5EF4-FFF2-40B4-BE49-F238E27FC236}">
                <a16:creationId xmlns:a16="http://schemas.microsoft.com/office/drawing/2014/main" id="{1A49723A-C37C-8541-059D-6D2698EA3F52}"/>
              </a:ext>
            </a:extLst>
          </p:cNvPr>
          <p:cNvSpPr/>
          <p:nvPr/>
        </p:nvSpPr>
        <p:spPr>
          <a:xfrm>
            <a:off x="7638897" y="1233571"/>
            <a:ext cx="94201" cy="942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3" name="Google Shape;1601;p56">
            <a:extLst>
              <a:ext uri="{FF2B5EF4-FFF2-40B4-BE49-F238E27FC236}">
                <a16:creationId xmlns:a16="http://schemas.microsoft.com/office/drawing/2014/main" id="{4680E684-6C7C-89CC-AC1F-650257CD4C85}"/>
              </a:ext>
            </a:extLst>
          </p:cNvPr>
          <p:cNvSpPr/>
          <p:nvPr/>
        </p:nvSpPr>
        <p:spPr>
          <a:xfrm>
            <a:off x="5001246" y="3194575"/>
            <a:ext cx="129003" cy="1290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4" name="Google Shape;1602;p56">
            <a:extLst>
              <a:ext uri="{FF2B5EF4-FFF2-40B4-BE49-F238E27FC236}">
                <a16:creationId xmlns:a16="http://schemas.microsoft.com/office/drawing/2014/main" id="{048B7B9E-F2CD-7B2D-8164-349283008BEC}"/>
              </a:ext>
            </a:extLst>
          </p:cNvPr>
          <p:cNvSpPr/>
          <p:nvPr/>
        </p:nvSpPr>
        <p:spPr>
          <a:xfrm>
            <a:off x="1467346" y="1309027"/>
            <a:ext cx="94201" cy="942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5" name="Google Shape;1603;p56">
            <a:extLst>
              <a:ext uri="{FF2B5EF4-FFF2-40B4-BE49-F238E27FC236}">
                <a16:creationId xmlns:a16="http://schemas.microsoft.com/office/drawing/2014/main" id="{4D8BD5A7-548E-9758-8480-768B07832D4D}"/>
              </a:ext>
            </a:extLst>
          </p:cNvPr>
          <p:cNvSpPr/>
          <p:nvPr/>
        </p:nvSpPr>
        <p:spPr>
          <a:xfrm>
            <a:off x="4147672" y="3547798"/>
            <a:ext cx="94201" cy="942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6" name="Google Shape;1604;p56">
            <a:extLst>
              <a:ext uri="{FF2B5EF4-FFF2-40B4-BE49-F238E27FC236}">
                <a16:creationId xmlns:a16="http://schemas.microsoft.com/office/drawing/2014/main" id="{C9DDB58D-F76D-1523-9DAB-D730921D5DD8}"/>
              </a:ext>
            </a:extLst>
          </p:cNvPr>
          <p:cNvSpPr/>
          <p:nvPr/>
        </p:nvSpPr>
        <p:spPr>
          <a:xfrm>
            <a:off x="2226454" y="2918325"/>
            <a:ext cx="94201" cy="942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7" name="Google Shape;1605;p56">
            <a:extLst>
              <a:ext uri="{FF2B5EF4-FFF2-40B4-BE49-F238E27FC236}">
                <a16:creationId xmlns:a16="http://schemas.microsoft.com/office/drawing/2014/main" id="{256B9A9F-43AE-DF3C-9357-751BB4A026AA}"/>
              </a:ext>
            </a:extLst>
          </p:cNvPr>
          <p:cNvSpPr/>
          <p:nvPr/>
        </p:nvSpPr>
        <p:spPr>
          <a:xfrm>
            <a:off x="2278245" y="1816775"/>
            <a:ext cx="42300" cy="4230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8" name="Google Shape;1606;p56">
            <a:extLst>
              <a:ext uri="{FF2B5EF4-FFF2-40B4-BE49-F238E27FC236}">
                <a16:creationId xmlns:a16="http://schemas.microsoft.com/office/drawing/2014/main" id="{2293E955-4235-88F5-126E-7F3DEEC191BC}"/>
              </a:ext>
            </a:extLst>
          </p:cNvPr>
          <p:cNvSpPr/>
          <p:nvPr/>
        </p:nvSpPr>
        <p:spPr>
          <a:xfrm flipH="1">
            <a:off x="6922200" y="3573749"/>
            <a:ext cx="42300" cy="4230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9" name="Google Shape;1607;p56">
            <a:extLst>
              <a:ext uri="{FF2B5EF4-FFF2-40B4-BE49-F238E27FC236}">
                <a16:creationId xmlns:a16="http://schemas.microsoft.com/office/drawing/2014/main" id="{71E67157-FF26-67EE-90BE-38CA5B4BF8A1}"/>
              </a:ext>
            </a:extLst>
          </p:cNvPr>
          <p:cNvSpPr/>
          <p:nvPr/>
        </p:nvSpPr>
        <p:spPr>
          <a:xfrm flipH="1">
            <a:off x="6817501" y="3450351"/>
            <a:ext cx="42300" cy="4230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66">
            <a:extLst>
              <a:ext uri="{FF2B5EF4-FFF2-40B4-BE49-F238E27FC236}">
                <a16:creationId xmlns:a16="http://schemas.microsoft.com/office/drawing/2014/main" id="{770FF6B5-215C-F476-7541-E25B18CEAD51}"/>
              </a:ext>
            </a:extLst>
          </p:cNvPr>
          <p:cNvGrpSpPr/>
          <p:nvPr/>
        </p:nvGrpSpPr>
        <p:grpSpPr>
          <a:xfrm>
            <a:off x="228600" y="198187"/>
            <a:ext cx="8686800" cy="4745058"/>
            <a:chOff x="228600" y="198187"/>
            <a:chExt cx="8686800" cy="4745058"/>
          </a:xfrm>
        </p:grpSpPr>
        <p:sp>
          <p:nvSpPr>
            <p:cNvPr id="3" name="Google Shape;29;p5">
              <a:extLst>
                <a:ext uri="{FF2B5EF4-FFF2-40B4-BE49-F238E27FC236}">
                  <a16:creationId xmlns:a16="http://schemas.microsoft.com/office/drawing/2014/main" id="{25523DDF-70CD-1F80-4A4F-89AE7D5ADEBF}"/>
                </a:ext>
              </a:extLst>
            </p:cNvPr>
            <p:cNvSpPr/>
            <p:nvPr/>
          </p:nvSpPr>
          <p:spPr>
            <a:xfrm>
              <a:off x="283500" y="289526"/>
              <a:ext cx="8576998" cy="4564501"/>
            </a:xfrm>
            <a:prstGeom prst="rect">
              <a:avLst/>
            </a:prstGeom>
            <a:noFill/>
            <a:ln w="28575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" name="Rectángulo: esquinas redondeadas 168">
              <a:extLst>
                <a:ext uri="{FF2B5EF4-FFF2-40B4-BE49-F238E27FC236}">
                  <a16:creationId xmlns:a16="http://schemas.microsoft.com/office/drawing/2014/main" id="{6723EB3E-FA8D-1B28-4FC7-71D464E0F740}"/>
                </a:ext>
              </a:extLst>
            </p:cNvPr>
            <p:cNvSpPr/>
            <p:nvPr/>
          </p:nvSpPr>
          <p:spPr>
            <a:xfrm>
              <a:off x="228600" y="4531263"/>
              <a:ext cx="914400" cy="411982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3A65C2"/>
            </a:solidFill>
            <a:ln w="25402" cap="flat">
              <a:solidFill>
                <a:srgbClr val="FFFFFF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Rectángulo: esquinas redondeadas 169">
              <a:extLst>
                <a:ext uri="{FF2B5EF4-FFF2-40B4-BE49-F238E27FC236}">
                  <a16:creationId xmlns:a16="http://schemas.microsoft.com/office/drawing/2014/main" id="{E86F9A3D-1173-7E69-57EA-BC62946A7878}"/>
                </a:ext>
              </a:extLst>
            </p:cNvPr>
            <p:cNvSpPr/>
            <p:nvPr/>
          </p:nvSpPr>
          <p:spPr>
            <a:xfrm>
              <a:off x="8001000" y="198187"/>
              <a:ext cx="914400" cy="411982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3A65C2"/>
            </a:solidFill>
            <a:ln w="25402" cap="flat">
              <a:solidFill>
                <a:srgbClr val="FFFFFF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" name="Google Shape;1612;p57">
            <a:extLst>
              <a:ext uri="{FF2B5EF4-FFF2-40B4-BE49-F238E27FC236}">
                <a16:creationId xmlns:a16="http://schemas.microsoft.com/office/drawing/2014/main" id="{6E86E9D3-5B3D-111B-7933-E3E122E3679E}"/>
              </a:ext>
            </a:extLst>
          </p:cNvPr>
          <p:cNvGrpSpPr/>
          <p:nvPr/>
        </p:nvGrpSpPr>
        <p:grpSpPr>
          <a:xfrm>
            <a:off x="2552218" y="1925077"/>
            <a:ext cx="5904801" cy="1444632"/>
            <a:chOff x="2552218" y="1925077"/>
            <a:chExt cx="5904801" cy="1444632"/>
          </a:xfrm>
        </p:grpSpPr>
        <p:sp>
          <p:nvSpPr>
            <p:cNvPr id="7" name="Google Shape;1613;p57">
              <a:extLst>
                <a:ext uri="{FF2B5EF4-FFF2-40B4-BE49-F238E27FC236}">
                  <a16:creationId xmlns:a16="http://schemas.microsoft.com/office/drawing/2014/main" id="{6FFCEEB2-82D1-BD0A-4AA1-EAC5D15AC23D}"/>
                </a:ext>
              </a:extLst>
            </p:cNvPr>
            <p:cNvSpPr/>
            <p:nvPr/>
          </p:nvSpPr>
          <p:spPr>
            <a:xfrm>
              <a:off x="7128406" y="2087511"/>
              <a:ext cx="1109697" cy="1109697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1614;p57">
              <a:extLst>
                <a:ext uri="{FF2B5EF4-FFF2-40B4-BE49-F238E27FC236}">
                  <a16:creationId xmlns:a16="http://schemas.microsoft.com/office/drawing/2014/main" id="{F9EAD57E-AFE8-3755-8B9F-107ABE3D05E0}"/>
                </a:ext>
              </a:extLst>
            </p:cNvPr>
            <p:cNvSpPr/>
            <p:nvPr/>
          </p:nvSpPr>
          <p:spPr>
            <a:xfrm>
              <a:off x="5672169" y="2087511"/>
              <a:ext cx="1109697" cy="1109697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0E0E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1615;p57">
              <a:extLst>
                <a:ext uri="{FF2B5EF4-FFF2-40B4-BE49-F238E27FC236}">
                  <a16:creationId xmlns:a16="http://schemas.microsoft.com/office/drawing/2014/main" id="{39632A6B-ABD5-84F6-474D-038F29FBAF9C}"/>
                </a:ext>
              </a:extLst>
            </p:cNvPr>
            <p:cNvSpPr/>
            <p:nvPr/>
          </p:nvSpPr>
          <p:spPr>
            <a:xfrm>
              <a:off x="4215905" y="2087511"/>
              <a:ext cx="1109697" cy="1109697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1616;p57">
              <a:extLst>
                <a:ext uri="{FF2B5EF4-FFF2-40B4-BE49-F238E27FC236}">
                  <a16:creationId xmlns:a16="http://schemas.microsoft.com/office/drawing/2014/main" id="{2C8F4B78-9FED-03D9-F1E7-D84F6A585593}"/>
                </a:ext>
              </a:extLst>
            </p:cNvPr>
            <p:cNvSpPr/>
            <p:nvPr/>
          </p:nvSpPr>
          <p:spPr>
            <a:xfrm>
              <a:off x="2752846" y="2087511"/>
              <a:ext cx="1109697" cy="1109697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0E0E0"/>
            </a:solidFill>
            <a:ln w="19046" cap="flat">
              <a:solidFill>
                <a:srgbClr val="E0E0E0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64F7A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1617;p57">
              <a:extLst>
                <a:ext uri="{FF2B5EF4-FFF2-40B4-BE49-F238E27FC236}">
                  <a16:creationId xmlns:a16="http://schemas.microsoft.com/office/drawing/2014/main" id="{2D695C26-B3A3-9780-D837-921139EAC0CD}"/>
                </a:ext>
              </a:extLst>
            </p:cNvPr>
            <p:cNvSpPr/>
            <p:nvPr/>
          </p:nvSpPr>
          <p:spPr>
            <a:xfrm rot="10799991">
              <a:off x="6946550" y="2646858"/>
              <a:ext cx="1444816" cy="7228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066"/>
                <a:gd name="f4" fmla="val 22050"/>
                <a:gd name="f5" fmla="val 1"/>
                <a:gd name="f6" fmla="val 9874"/>
                <a:gd name="f7" fmla="val 34192"/>
                <a:gd name="f8" fmla="val 44065"/>
                <a:gd name="f9" fmla="*/ f0 1 44066"/>
                <a:gd name="f10" fmla="*/ f1 1 22050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44066"/>
                <a:gd name="f17" fmla="*/ f14 1 22050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44066" h="22050" fill="none">
                  <a:moveTo>
                    <a:pt x="f5" y="f4"/>
                  </a:moveTo>
                  <a:cubicBezTo>
                    <a:pt x="f5" y="f6"/>
                    <a:pt x="f6" y="f5"/>
                    <a:pt x="f4" y="f5"/>
                  </a:cubicBezTo>
                  <a:cubicBezTo>
                    <a:pt x="f7" y="f5"/>
                    <a:pt x="f8" y="f6"/>
                    <a:pt x="f8" y="f4"/>
                  </a:cubicBezTo>
                </a:path>
              </a:pathLst>
            </a:custGeom>
            <a:noFill/>
            <a:ln w="19046" cap="rnd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1618;p57">
              <a:extLst>
                <a:ext uri="{FF2B5EF4-FFF2-40B4-BE49-F238E27FC236}">
                  <a16:creationId xmlns:a16="http://schemas.microsoft.com/office/drawing/2014/main" id="{2CBAC576-25E9-6602-E2E7-48BB0B3C9EA7}"/>
                </a:ext>
              </a:extLst>
            </p:cNvPr>
            <p:cNvSpPr/>
            <p:nvPr/>
          </p:nvSpPr>
          <p:spPr>
            <a:xfrm rot="10799991">
              <a:off x="5501807" y="1925077"/>
              <a:ext cx="1444816" cy="7217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066"/>
                <a:gd name="f4" fmla="val 22017"/>
                <a:gd name="f5" fmla="val 44065"/>
                <a:gd name="f6" fmla="val 1"/>
                <a:gd name="f7" fmla="val 12176"/>
                <a:gd name="f8" fmla="val 34191"/>
                <a:gd name="f9" fmla="val 22016"/>
                <a:gd name="f10" fmla="val 22049"/>
                <a:gd name="f11" fmla="val 9874"/>
                <a:gd name="f12" fmla="*/ f0 1 44066"/>
                <a:gd name="f13" fmla="*/ f1 1 22017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44066"/>
                <a:gd name="f20" fmla="*/ f17 1 22017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44066" h="22017" fill="none">
                  <a:moveTo>
                    <a:pt x="f5" y="f6"/>
                  </a:moveTo>
                  <a:cubicBezTo>
                    <a:pt x="f5" y="f7"/>
                    <a:pt x="f8" y="f9"/>
                    <a:pt x="f10" y="f9"/>
                  </a:cubicBezTo>
                  <a:cubicBezTo>
                    <a:pt x="f11" y="f9"/>
                    <a:pt x="f2" y="f7"/>
                    <a:pt x="f2" y="f6"/>
                  </a:cubicBezTo>
                </a:path>
              </a:pathLst>
            </a:custGeom>
            <a:noFill/>
            <a:ln w="19046" cap="rnd">
              <a:solidFill>
                <a:srgbClr val="E0E0E0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1619;p57">
              <a:extLst>
                <a:ext uri="{FF2B5EF4-FFF2-40B4-BE49-F238E27FC236}">
                  <a16:creationId xmlns:a16="http://schemas.microsoft.com/office/drawing/2014/main" id="{5AEC49E2-FED2-84FC-43CF-3948567B4E66}"/>
                </a:ext>
              </a:extLst>
            </p:cNvPr>
            <p:cNvSpPr/>
            <p:nvPr/>
          </p:nvSpPr>
          <p:spPr>
            <a:xfrm rot="10799991">
              <a:off x="4057101" y="2646858"/>
              <a:ext cx="1444779" cy="7228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065"/>
                <a:gd name="f4" fmla="val 22050"/>
                <a:gd name="f5" fmla="val 9874"/>
                <a:gd name="f6" fmla="val 1"/>
                <a:gd name="f7" fmla="val 22049"/>
                <a:gd name="f8" fmla="val 34191"/>
                <a:gd name="f9" fmla="*/ f0 1 44065"/>
                <a:gd name="f10" fmla="*/ f1 1 22050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44065"/>
                <a:gd name="f17" fmla="*/ f14 1 22050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44065" h="22050" fill="none">
                  <a:moveTo>
                    <a:pt x="f2" y="f4"/>
                  </a:moveTo>
                  <a:cubicBezTo>
                    <a:pt x="f2" y="f5"/>
                    <a:pt x="f5" y="f6"/>
                    <a:pt x="f7" y="f6"/>
                  </a:cubicBezTo>
                  <a:cubicBezTo>
                    <a:pt x="f8" y="f6"/>
                    <a:pt x="f3" y="f5"/>
                    <a:pt x="f3" y="f4"/>
                  </a:cubicBezTo>
                </a:path>
              </a:pathLst>
            </a:custGeom>
            <a:noFill/>
            <a:ln w="19046" cap="rnd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1620;p57">
              <a:extLst>
                <a:ext uri="{FF2B5EF4-FFF2-40B4-BE49-F238E27FC236}">
                  <a16:creationId xmlns:a16="http://schemas.microsoft.com/office/drawing/2014/main" id="{383CF250-1187-7D87-B675-3D2BA041F8B5}"/>
                </a:ext>
              </a:extLst>
            </p:cNvPr>
            <p:cNvSpPr/>
            <p:nvPr/>
          </p:nvSpPr>
          <p:spPr>
            <a:xfrm rot="10799991">
              <a:off x="2612339" y="1925077"/>
              <a:ext cx="1444816" cy="7217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066"/>
                <a:gd name="f4" fmla="val 22017"/>
                <a:gd name="f5" fmla="val 1"/>
                <a:gd name="f6" fmla="val 12176"/>
                <a:gd name="f7" fmla="val 34192"/>
                <a:gd name="f8" fmla="val 22016"/>
                <a:gd name="f9" fmla="val 9875"/>
                <a:gd name="f10" fmla="*/ f0 1 44066"/>
                <a:gd name="f11" fmla="*/ f1 1 22017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44066"/>
                <a:gd name="f18" fmla="*/ f15 1 22017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44066" h="22017" fill="none">
                  <a:moveTo>
                    <a:pt x="f3" y="f5"/>
                  </a:moveTo>
                  <a:cubicBezTo>
                    <a:pt x="f3" y="f6"/>
                    <a:pt x="f7" y="f8"/>
                    <a:pt x="f4" y="f8"/>
                  </a:cubicBezTo>
                  <a:cubicBezTo>
                    <a:pt x="f9" y="f8"/>
                    <a:pt x="f5" y="f6"/>
                    <a:pt x="f5" y="f5"/>
                  </a:cubicBezTo>
                </a:path>
              </a:pathLst>
            </a:custGeom>
            <a:noFill/>
            <a:ln w="19046" cap="rnd">
              <a:solidFill>
                <a:srgbClr val="E0E0E0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1621;p57">
              <a:extLst>
                <a:ext uri="{FF2B5EF4-FFF2-40B4-BE49-F238E27FC236}">
                  <a16:creationId xmlns:a16="http://schemas.microsoft.com/office/drawing/2014/main" id="{C5525F9A-2D21-748C-5D80-77CAC131B4DE}"/>
                </a:ext>
              </a:extLst>
            </p:cNvPr>
            <p:cNvSpPr/>
            <p:nvPr/>
          </p:nvSpPr>
          <p:spPr>
            <a:xfrm rot="10799991">
              <a:off x="5441713" y="2582182"/>
              <a:ext cx="120325" cy="120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69"/>
                <a:gd name="f4" fmla="val 3671"/>
                <a:gd name="f5" fmla="val 1835"/>
                <a:gd name="f6" fmla="val 1"/>
                <a:gd name="f7" fmla="val 834"/>
                <a:gd name="f8" fmla="val 835"/>
                <a:gd name="f9" fmla="val 1836"/>
                <a:gd name="f10" fmla="val 2870"/>
                <a:gd name="f11" fmla="val 3670"/>
                <a:gd name="f12" fmla="val 2836"/>
                <a:gd name="f13" fmla="val 2869"/>
                <a:gd name="f14" fmla="*/ f0 1 3669"/>
                <a:gd name="f15" fmla="*/ f1 1 3671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3669"/>
                <a:gd name="f22" fmla="*/ f19 1 3671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3669" h="3671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7" y="f11"/>
                    <a:pt x="f5" y="f11"/>
                  </a:cubicBezTo>
                  <a:cubicBezTo>
                    <a:pt x="f12" y="f11"/>
                    <a:pt x="f11" y="f10"/>
                    <a:pt x="f11" y="f9"/>
                  </a:cubicBezTo>
                  <a:cubicBezTo>
                    <a:pt x="f11" y="f8"/>
                    <a:pt x="f13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1622;p57">
              <a:extLst>
                <a:ext uri="{FF2B5EF4-FFF2-40B4-BE49-F238E27FC236}">
                  <a16:creationId xmlns:a16="http://schemas.microsoft.com/office/drawing/2014/main" id="{6759A4E7-8261-CF0C-4541-C7C9BC7A8482}"/>
                </a:ext>
              </a:extLst>
            </p:cNvPr>
            <p:cNvSpPr/>
            <p:nvPr/>
          </p:nvSpPr>
          <p:spPr>
            <a:xfrm rot="10799991">
              <a:off x="3996970" y="2582182"/>
              <a:ext cx="120325" cy="120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69"/>
                <a:gd name="f4" fmla="val 3671"/>
                <a:gd name="f5" fmla="val 1835"/>
                <a:gd name="f6" fmla="val 1"/>
                <a:gd name="f7" fmla="val 834"/>
                <a:gd name="f8" fmla="val 835"/>
                <a:gd name="f9" fmla="val 1836"/>
                <a:gd name="f10" fmla="val 2870"/>
                <a:gd name="f11" fmla="val 3670"/>
                <a:gd name="f12" fmla="val 2836"/>
                <a:gd name="f13" fmla="*/ f0 1 3669"/>
                <a:gd name="f14" fmla="*/ f1 1 3671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669"/>
                <a:gd name="f21" fmla="*/ f18 1 3671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669" h="367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1"/>
                    <a:pt x="f11" y="f10"/>
                    <a:pt x="f11" y="f9"/>
                  </a:cubicBezTo>
                  <a:cubicBezTo>
                    <a:pt x="f11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1623;p57">
              <a:extLst>
                <a:ext uri="{FF2B5EF4-FFF2-40B4-BE49-F238E27FC236}">
                  <a16:creationId xmlns:a16="http://schemas.microsoft.com/office/drawing/2014/main" id="{3F92B2C8-5E62-2DEF-EA90-57F3E7C1105E}"/>
                </a:ext>
              </a:extLst>
            </p:cNvPr>
            <p:cNvSpPr/>
            <p:nvPr/>
          </p:nvSpPr>
          <p:spPr>
            <a:xfrm rot="10799991">
              <a:off x="2552218" y="2582182"/>
              <a:ext cx="120325" cy="120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69"/>
                <a:gd name="f4" fmla="val 3671"/>
                <a:gd name="f5" fmla="val 1835"/>
                <a:gd name="f6" fmla="val 1"/>
                <a:gd name="f7" fmla="val 834"/>
                <a:gd name="f8" fmla="val 835"/>
                <a:gd name="f9" fmla="val 1836"/>
                <a:gd name="f10" fmla="val 2870"/>
                <a:gd name="f11" fmla="val 3670"/>
                <a:gd name="f12" fmla="val 2836"/>
                <a:gd name="f13" fmla="*/ f0 1 3669"/>
                <a:gd name="f14" fmla="*/ f1 1 3671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669"/>
                <a:gd name="f21" fmla="*/ f18 1 3671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669" h="367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1"/>
                    <a:pt x="f3" y="f10"/>
                    <a:pt x="f3" y="f9"/>
                  </a:cubicBezTo>
                  <a:cubicBezTo>
                    <a:pt x="f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1624;p57">
              <a:extLst>
                <a:ext uri="{FF2B5EF4-FFF2-40B4-BE49-F238E27FC236}">
                  <a16:creationId xmlns:a16="http://schemas.microsoft.com/office/drawing/2014/main" id="{5FF51FFA-888C-1C5C-4C04-DADFDFA922BA}"/>
                </a:ext>
              </a:extLst>
            </p:cNvPr>
            <p:cNvSpPr/>
            <p:nvPr/>
          </p:nvSpPr>
          <p:spPr>
            <a:xfrm rot="10799991">
              <a:off x="6886419" y="2582182"/>
              <a:ext cx="120362" cy="120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71"/>
                <a:gd name="f4" fmla="val 1835"/>
                <a:gd name="f5" fmla="val 1"/>
                <a:gd name="f6" fmla="val 835"/>
                <a:gd name="f7" fmla="val 1836"/>
                <a:gd name="f8" fmla="val 2870"/>
                <a:gd name="f9" fmla="val 3670"/>
                <a:gd name="f10" fmla="val 2869"/>
                <a:gd name="f11" fmla="val 2836"/>
                <a:gd name="f12" fmla="*/ f0 1 3671"/>
                <a:gd name="f13" fmla="*/ f1 1 3671"/>
                <a:gd name="f14" fmla="val f2"/>
                <a:gd name="f15" fmla="val f3"/>
                <a:gd name="f16" fmla="+- f15 0 f14"/>
                <a:gd name="f17" fmla="*/ f16 1 3671"/>
                <a:gd name="f18" fmla="*/ f14 1 f17"/>
                <a:gd name="f19" fmla="*/ f15 1 f17"/>
                <a:gd name="f20" fmla="*/ f18 f12 1"/>
                <a:gd name="f21" fmla="*/ f19 f12 1"/>
                <a:gd name="f22" fmla="*/ f19 f13 1"/>
                <a:gd name="f23" fmla="*/ f18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671" h="3671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cubicBezTo>
                    <a:pt x="f5" y="f8"/>
                    <a:pt x="f6" y="f9"/>
                    <a:pt x="f4" y="f9"/>
                  </a:cubicBezTo>
                  <a:cubicBezTo>
                    <a:pt x="f10" y="f9"/>
                    <a:pt x="f9" y="f8"/>
                    <a:pt x="f9" y="f7"/>
                  </a:cubicBezTo>
                  <a:cubicBezTo>
                    <a:pt x="f9" y="f6"/>
                    <a:pt x="f11" y="f5"/>
                    <a:pt x="f4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1625;p57">
              <a:extLst>
                <a:ext uri="{FF2B5EF4-FFF2-40B4-BE49-F238E27FC236}">
                  <a16:creationId xmlns:a16="http://schemas.microsoft.com/office/drawing/2014/main" id="{41D9D4B9-082E-8067-7A09-2B05BB2B6DFC}"/>
                </a:ext>
              </a:extLst>
            </p:cNvPr>
            <p:cNvSpPr/>
            <p:nvPr/>
          </p:nvSpPr>
          <p:spPr>
            <a:xfrm rot="10799991">
              <a:off x="8336694" y="2582182"/>
              <a:ext cx="120325" cy="120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69"/>
                <a:gd name="f4" fmla="val 3671"/>
                <a:gd name="f5" fmla="val 1835"/>
                <a:gd name="f6" fmla="val 1"/>
                <a:gd name="f7" fmla="val 834"/>
                <a:gd name="f8" fmla="val 835"/>
                <a:gd name="f9" fmla="val 1836"/>
                <a:gd name="f10" fmla="val 2870"/>
                <a:gd name="f11" fmla="val 3670"/>
                <a:gd name="f12" fmla="val 2836"/>
                <a:gd name="f13" fmla="val 2869"/>
                <a:gd name="f14" fmla="*/ f0 1 3669"/>
                <a:gd name="f15" fmla="*/ f1 1 3671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3669"/>
                <a:gd name="f22" fmla="*/ f19 1 3671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3669" h="3671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7" y="f11"/>
                    <a:pt x="f5" y="f11"/>
                  </a:cubicBezTo>
                  <a:cubicBezTo>
                    <a:pt x="f12" y="f11"/>
                    <a:pt x="f11" y="f10"/>
                    <a:pt x="f11" y="f9"/>
                  </a:cubicBezTo>
                  <a:cubicBezTo>
                    <a:pt x="f11" y="f8"/>
                    <a:pt x="f13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0" name="Google Shape;1626;p57">
            <a:extLst>
              <a:ext uri="{FF2B5EF4-FFF2-40B4-BE49-F238E27FC236}">
                <a16:creationId xmlns:a16="http://schemas.microsoft.com/office/drawing/2014/main" id="{2899B05D-9D65-417C-BE5A-C218331790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Our history</a:t>
            </a:r>
          </a:p>
        </p:txBody>
      </p:sp>
      <p:sp>
        <p:nvSpPr>
          <p:cNvPr id="21" name="Google Shape;1627;p57">
            <a:extLst>
              <a:ext uri="{FF2B5EF4-FFF2-40B4-BE49-F238E27FC236}">
                <a16:creationId xmlns:a16="http://schemas.microsoft.com/office/drawing/2014/main" id="{D62E6646-14F5-4BB4-0688-7197F3065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358383" y="3345817"/>
            <a:ext cx="1737295" cy="712500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>
                <a:solidFill>
                  <a:srgbClr val="FFFFFF"/>
                </a:solidFill>
              </a:rPr>
              <a:t>Mercury is the smallest closest planet to the Sun</a:t>
            </a:r>
          </a:p>
          <a:p>
            <a:pPr marL="0" lvl="0" indent="0" algn="ctr">
              <a:buNone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22" name="Google Shape;1628;p57">
            <a:extLst>
              <a:ext uri="{FF2B5EF4-FFF2-40B4-BE49-F238E27FC236}">
                <a16:creationId xmlns:a16="http://schemas.microsoft.com/office/drawing/2014/main" id="{0D75418A-77FC-4458-7E66-108FBE42302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904451" y="1101568"/>
            <a:ext cx="1737295" cy="712500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>
                <a:solidFill>
                  <a:srgbClr val="FFFFFF"/>
                </a:solidFill>
              </a:rPr>
              <a:t>Despite being red, Mars is actually a very cold place</a:t>
            </a:r>
          </a:p>
        </p:txBody>
      </p:sp>
      <p:sp>
        <p:nvSpPr>
          <p:cNvPr id="23" name="Google Shape;1629;p57">
            <a:extLst>
              <a:ext uri="{FF2B5EF4-FFF2-40B4-BE49-F238E27FC236}">
                <a16:creationId xmlns:a16="http://schemas.microsoft.com/office/drawing/2014/main" id="{9DA6CD7B-18D9-A494-63EA-AAE01CCFE8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437872" y="3345835"/>
            <a:ext cx="1737295" cy="712500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>
                <a:solidFill>
                  <a:srgbClr val="FFFFFF"/>
                </a:solidFill>
              </a:rPr>
              <a:t>Venus has a beautiful name, but it’s terribly hot</a:t>
            </a:r>
          </a:p>
        </p:txBody>
      </p:sp>
      <p:sp>
        <p:nvSpPr>
          <p:cNvPr id="24" name="Google Shape;1630;p57">
            <a:extLst>
              <a:ext uri="{FF2B5EF4-FFF2-40B4-BE49-F238E27FC236}">
                <a16:creationId xmlns:a16="http://schemas.microsoft.com/office/drawing/2014/main" id="{2B278D03-09BE-D963-6959-CE94619D4A3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814602" y="1101586"/>
            <a:ext cx="1737295" cy="712500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>
                <a:solidFill>
                  <a:srgbClr val="FFFFFF"/>
                </a:solidFill>
              </a:rPr>
              <a:t>Neptune is the farthest planet from the Sun</a:t>
            </a:r>
          </a:p>
          <a:p>
            <a:pPr marL="0" lvl="0" indent="0" algn="ctr">
              <a:buNone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25" name="Google Shape;1631;p57">
            <a:extLst>
              <a:ext uri="{FF2B5EF4-FFF2-40B4-BE49-F238E27FC236}">
                <a16:creationId xmlns:a16="http://schemas.microsoft.com/office/drawing/2014/main" id="{985595C6-34BC-3D24-ED82-80D6F490C62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870694" y="2431307"/>
            <a:ext cx="716103" cy="422096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305DBF"/>
                </a:solidFill>
                <a:latin typeface="Fredoka One"/>
              </a:rPr>
              <a:t>2018</a:t>
            </a:r>
          </a:p>
        </p:txBody>
      </p:sp>
      <p:sp>
        <p:nvSpPr>
          <p:cNvPr id="26" name="Google Shape;1632;p57">
            <a:extLst>
              <a:ext uri="{FF2B5EF4-FFF2-40B4-BE49-F238E27FC236}">
                <a16:creationId xmlns:a16="http://schemas.microsoft.com/office/drawing/2014/main" id="{CF0C262E-7244-B0F8-44EB-2A25D814B9C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415043" y="2431307"/>
            <a:ext cx="716103" cy="422096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305DBF"/>
                </a:solidFill>
                <a:latin typeface="Fredoka One"/>
              </a:rPr>
              <a:t>2017</a:t>
            </a:r>
          </a:p>
        </p:txBody>
      </p:sp>
      <p:sp>
        <p:nvSpPr>
          <p:cNvPr id="27" name="Google Shape;1633;p57">
            <a:extLst>
              <a:ext uri="{FF2B5EF4-FFF2-40B4-BE49-F238E27FC236}">
                <a16:creationId xmlns:a16="http://schemas.microsoft.com/office/drawing/2014/main" id="{06D892CD-4067-D883-127A-70F1503D7E4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320759" y="2431307"/>
            <a:ext cx="716103" cy="422096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305DBF"/>
                </a:solidFill>
                <a:latin typeface="Fredoka One"/>
              </a:rPr>
              <a:t>2019</a:t>
            </a:r>
          </a:p>
        </p:txBody>
      </p:sp>
      <p:sp>
        <p:nvSpPr>
          <p:cNvPr id="28" name="Google Shape;1634;p57">
            <a:extLst>
              <a:ext uri="{FF2B5EF4-FFF2-40B4-BE49-F238E27FC236}">
                <a16:creationId xmlns:a16="http://schemas.microsoft.com/office/drawing/2014/main" id="{0CA0CFCE-1D29-BB90-275F-59DA093301C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948464" y="2431307"/>
            <a:ext cx="716103" cy="422096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305DBF"/>
                </a:solidFill>
                <a:latin typeface="Fredoka One"/>
              </a:rPr>
              <a:t>2016</a:t>
            </a:r>
          </a:p>
        </p:txBody>
      </p:sp>
      <p:grpSp>
        <p:nvGrpSpPr>
          <p:cNvPr id="29" name="Google Shape;1635;p57">
            <a:extLst>
              <a:ext uri="{FF2B5EF4-FFF2-40B4-BE49-F238E27FC236}">
                <a16:creationId xmlns:a16="http://schemas.microsoft.com/office/drawing/2014/main" id="{412C5A12-766C-BB05-9C5C-36FF4E81B0F7}"/>
              </a:ext>
            </a:extLst>
          </p:cNvPr>
          <p:cNvGrpSpPr/>
          <p:nvPr/>
        </p:nvGrpSpPr>
        <p:grpSpPr>
          <a:xfrm>
            <a:off x="-4564713" y="1876779"/>
            <a:ext cx="2892319" cy="3529558"/>
            <a:chOff x="-4564713" y="1876779"/>
            <a:chExt cx="2892319" cy="3529558"/>
          </a:xfrm>
        </p:grpSpPr>
        <p:sp>
          <p:nvSpPr>
            <p:cNvPr id="30" name="Google Shape;1636;p57">
              <a:extLst>
                <a:ext uri="{FF2B5EF4-FFF2-40B4-BE49-F238E27FC236}">
                  <a16:creationId xmlns:a16="http://schemas.microsoft.com/office/drawing/2014/main" id="{1DE83EA4-57BA-7FD3-2B4C-A7444AC3436D}"/>
                </a:ext>
              </a:extLst>
            </p:cNvPr>
            <p:cNvSpPr/>
            <p:nvPr/>
          </p:nvSpPr>
          <p:spPr>
            <a:xfrm>
              <a:off x="-3367159" y="2168929"/>
              <a:ext cx="223497" cy="223497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D6DBE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1637;p57">
              <a:extLst>
                <a:ext uri="{FF2B5EF4-FFF2-40B4-BE49-F238E27FC236}">
                  <a16:creationId xmlns:a16="http://schemas.microsoft.com/office/drawing/2014/main" id="{37BC28D4-86D2-D996-B746-3E77752552C3}"/>
                </a:ext>
              </a:extLst>
            </p:cNvPr>
            <p:cNvSpPr/>
            <p:nvPr/>
          </p:nvSpPr>
          <p:spPr>
            <a:xfrm rot="1903068">
              <a:off x="-2386217" y="3045526"/>
              <a:ext cx="62791" cy="643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70"/>
                <a:gd name="f4" fmla="val 3537"/>
                <a:gd name="f5" fmla="val 1768"/>
                <a:gd name="f6" fmla="val 1"/>
                <a:gd name="f7" fmla="val 1535"/>
                <a:gd name="f8" fmla="val 435"/>
                <a:gd name="f9" fmla="val 1268"/>
                <a:gd name="f10" fmla="val 902"/>
                <a:gd name="f11" fmla="val 901"/>
                <a:gd name="f12" fmla="val 401"/>
                <a:gd name="f13" fmla="val 1769"/>
                <a:gd name="f14" fmla="val 2002"/>
                <a:gd name="f15" fmla="val 2236"/>
                <a:gd name="f16" fmla="val 2636"/>
                <a:gd name="f17" fmla="val 3103"/>
                <a:gd name="f18" fmla="val 2269"/>
                <a:gd name="f19" fmla="val 2669"/>
                <a:gd name="f20" fmla="val 3136"/>
                <a:gd name="f21" fmla="val 3569"/>
                <a:gd name="f22" fmla="*/ f0 1 3570"/>
                <a:gd name="f23" fmla="*/ f1 1 3537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3570"/>
                <a:gd name="f30" fmla="*/ f27 1 3537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3570" h="3537">
                  <a:moveTo>
                    <a:pt x="f5" y="f6"/>
                  </a:moveTo>
                  <a:lnTo>
                    <a:pt x="f7" y="f8"/>
                  </a:lnTo>
                  <a:cubicBezTo>
                    <a:pt x="f9" y="f10"/>
                    <a:pt x="f11" y="f9"/>
                    <a:pt x="f12" y="f7"/>
                  </a:cubicBezTo>
                  <a:lnTo>
                    <a:pt x="f2" y="f13"/>
                  </a:lnTo>
                  <a:lnTo>
                    <a:pt x="f12" y="f14"/>
                  </a:lnTo>
                  <a:cubicBezTo>
                    <a:pt x="f11" y="f15"/>
                    <a:pt x="f9" y="f16"/>
                    <a:pt x="f7" y="f17"/>
                  </a:cubicBezTo>
                  <a:lnTo>
                    <a:pt x="f5" y="f4"/>
                  </a:lnTo>
                  <a:lnTo>
                    <a:pt x="f14" y="f17"/>
                  </a:lnTo>
                  <a:cubicBezTo>
                    <a:pt x="f18" y="f16"/>
                    <a:pt x="f19" y="f15"/>
                    <a:pt x="f20" y="f14"/>
                  </a:cubicBezTo>
                  <a:lnTo>
                    <a:pt x="f21" y="f13"/>
                  </a:lnTo>
                  <a:lnTo>
                    <a:pt x="f20" y="f7"/>
                  </a:lnTo>
                  <a:cubicBezTo>
                    <a:pt x="f19" y="f9"/>
                    <a:pt x="f18" y="f10"/>
                    <a:pt x="f14" y="f8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EBEBE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1638;p57">
              <a:extLst>
                <a:ext uri="{FF2B5EF4-FFF2-40B4-BE49-F238E27FC236}">
                  <a16:creationId xmlns:a16="http://schemas.microsoft.com/office/drawing/2014/main" id="{E76C952C-0741-90C6-55C9-F610B77E1D75}"/>
                </a:ext>
              </a:extLst>
            </p:cNvPr>
            <p:cNvSpPr/>
            <p:nvPr/>
          </p:nvSpPr>
          <p:spPr>
            <a:xfrm rot="1903068">
              <a:off x="-3535535" y="1932494"/>
              <a:ext cx="62215" cy="643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37"/>
                <a:gd name="f4" fmla="val 3536"/>
                <a:gd name="f5" fmla="val 1768"/>
                <a:gd name="f6" fmla="val 1535"/>
                <a:gd name="f7" fmla="val 400"/>
                <a:gd name="f8" fmla="val 1268"/>
                <a:gd name="f9" fmla="val 867"/>
                <a:gd name="f10" fmla="val 901"/>
                <a:gd name="f11" fmla="val 401"/>
                <a:gd name="f12" fmla="val 1534"/>
                <a:gd name="f13" fmla="val 2001"/>
                <a:gd name="f14" fmla="val 868"/>
                <a:gd name="f15" fmla="val 2235"/>
                <a:gd name="f16" fmla="val 2635"/>
                <a:gd name="f17" fmla="val 3102"/>
                <a:gd name="f18" fmla="val 2002"/>
                <a:gd name="f19" fmla="val 2269"/>
                <a:gd name="f20" fmla="val 2669"/>
                <a:gd name="f21" fmla="val 3136"/>
                <a:gd name="f22" fmla="val 2636"/>
                <a:gd name="f23" fmla="*/ f0 1 3537"/>
                <a:gd name="f24" fmla="*/ f1 1 3536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3537"/>
                <a:gd name="f31" fmla="*/ f28 1 3536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3537" h="3536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8"/>
                    <a:pt x="f11" y="f12"/>
                  </a:cubicBezTo>
                  <a:lnTo>
                    <a:pt x="f2" y="f5"/>
                  </a:lnTo>
                  <a:lnTo>
                    <a:pt x="f11" y="f13"/>
                  </a:lnTo>
                  <a:cubicBezTo>
                    <a:pt x="f14" y="f15"/>
                    <a:pt x="f8" y="f16"/>
                    <a:pt x="f6" y="f17"/>
                  </a:cubicBezTo>
                  <a:lnTo>
                    <a:pt x="f5" y="f4"/>
                  </a:lnTo>
                  <a:lnTo>
                    <a:pt x="f18" y="f17"/>
                  </a:lnTo>
                  <a:cubicBezTo>
                    <a:pt x="f19" y="f16"/>
                    <a:pt x="f20" y="f15"/>
                    <a:pt x="f21" y="f13"/>
                  </a:cubicBezTo>
                  <a:lnTo>
                    <a:pt x="f4" y="f5"/>
                  </a:lnTo>
                  <a:lnTo>
                    <a:pt x="f21" y="f12"/>
                  </a:lnTo>
                  <a:cubicBezTo>
                    <a:pt x="f22" y="f8"/>
                    <a:pt x="f19" y="f9"/>
                    <a:pt x="f18" y="f7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EBEBE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1639;p57">
              <a:extLst>
                <a:ext uri="{FF2B5EF4-FFF2-40B4-BE49-F238E27FC236}">
                  <a16:creationId xmlns:a16="http://schemas.microsoft.com/office/drawing/2014/main" id="{C13933C0-5826-04B6-C631-7F1B34894B12}"/>
                </a:ext>
              </a:extLst>
            </p:cNvPr>
            <p:cNvSpPr/>
            <p:nvPr/>
          </p:nvSpPr>
          <p:spPr>
            <a:xfrm rot="1903068">
              <a:off x="-1869471" y="3941045"/>
              <a:ext cx="62215" cy="637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37"/>
                <a:gd name="f4" fmla="val 3504"/>
                <a:gd name="f5" fmla="val 1769"/>
                <a:gd name="f6" fmla="val 1"/>
                <a:gd name="f7" fmla="val 1535"/>
                <a:gd name="f8" fmla="val 401"/>
                <a:gd name="f9" fmla="val 1268"/>
                <a:gd name="f10" fmla="val 868"/>
                <a:gd name="f11" fmla="val 1969"/>
                <a:gd name="f12" fmla="val 2236"/>
                <a:gd name="f13" fmla="val 2636"/>
                <a:gd name="f14" fmla="val 3103"/>
                <a:gd name="f15" fmla="val 3503"/>
                <a:gd name="f16" fmla="val 2002"/>
                <a:gd name="f17" fmla="val 2269"/>
                <a:gd name="f18" fmla="val 3136"/>
                <a:gd name="f19" fmla="*/ f0 1 3537"/>
                <a:gd name="f20" fmla="*/ f1 1 3504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3537"/>
                <a:gd name="f27" fmla="*/ f24 1 3504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3537" h="3504">
                  <a:moveTo>
                    <a:pt x="f5" y="f6"/>
                  </a:moveTo>
                  <a:lnTo>
                    <a:pt x="f7" y="f8"/>
                  </a:lnTo>
                  <a:cubicBezTo>
                    <a:pt x="f9" y="f10"/>
                    <a:pt x="f10" y="f9"/>
                    <a:pt x="f8" y="f7"/>
                  </a:cubicBezTo>
                  <a:lnTo>
                    <a:pt x="f6" y="f5"/>
                  </a:lnTo>
                  <a:lnTo>
                    <a:pt x="f8" y="f11"/>
                  </a:lnTo>
                  <a:cubicBezTo>
                    <a:pt x="f10" y="f12"/>
                    <a:pt x="f9" y="f13"/>
                    <a:pt x="f7" y="f14"/>
                  </a:cubicBezTo>
                  <a:lnTo>
                    <a:pt x="f5" y="f15"/>
                  </a:lnTo>
                  <a:lnTo>
                    <a:pt x="f16" y="f14"/>
                  </a:lnTo>
                  <a:cubicBezTo>
                    <a:pt x="f17" y="f13"/>
                    <a:pt x="f13" y="f12"/>
                    <a:pt x="f18" y="f11"/>
                  </a:cubicBezTo>
                  <a:lnTo>
                    <a:pt x="f3" y="f5"/>
                  </a:lnTo>
                  <a:lnTo>
                    <a:pt x="f18" y="f7"/>
                  </a:lnTo>
                  <a:cubicBezTo>
                    <a:pt x="f13" y="f9"/>
                    <a:pt x="f17" y="f10"/>
                    <a:pt x="f16" y="f8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EBEBE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1640;p57">
              <a:extLst>
                <a:ext uri="{FF2B5EF4-FFF2-40B4-BE49-F238E27FC236}">
                  <a16:creationId xmlns:a16="http://schemas.microsoft.com/office/drawing/2014/main" id="{036B81E3-16FE-A3A1-9FB0-99ABA8BD4979}"/>
                </a:ext>
              </a:extLst>
            </p:cNvPr>
            <p:cNvSpPr/>
            <p:nvPr/>
          </p:nvSpPr>
          <p:spPr>
            <a:xfrm rot="1903068">
              <a:off x="-2867669" y="2335740"/>
              <a:ext cx="107981" cy="1117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39"/>
                <a:gd name="f4" fmla="val 6138"/>
                <a:gd name="f5" fmla="val 3036"/>
                <a:gd name="f6" fmla="val 2669"/>
                <a:gd name="f7" fmla="val 701"/>
                <a:gd name="f8" fmla="val 2202"/>
                <a:gd name="f9" fmla="val 1535"/>
                <a:gd name="f10" fmla="val 735"/>
                <a:gd name="f11" fmla="val 2635"/>
                <a:gd name="f12" fmla="val 1"/>
                <a:gd name="f13" fmla="val 3069"/>
                <a:gd name="f14" fmla="val 3469"/>
                <a:gd name="f15" fmla="val 3903"/>
                <a:gd name="f16" fmla="val 4603"/>
                <a:gd name="f17" fmla="val 5404"/>
                <a:gd name="f18" fmla="val 3470"/>
                <a:gd name="f19" fmla="val 4571"/>
                <a:gd name="f20" fmla="val 5405"/>
                <a:gd name="f21" fmla="val 734"/>
                <a:gd name="f22" fmla="*/ f0 1 6139"/>
                <a:gd name="f23" fmla="*/ f1 1 6138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6139"/>
                <a:gd name="f30" fmla="*/ f27 1 6138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6139" h="6138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9" y="f8"/>
                    <a:pt x="f10" y="f11"/>
                  </a:cubicBezTo>
                  <a:lnTo>
                    <a:pt x="f12" y="f13"/>
                  </a:lnTo>
                  <a:lnTo>
                    <a:pt x="f10" y="f14"/>
                  </a:lnTo>
                  <a:cubicBezTo>
                    <a:pt x="f9" y="f15"/>
                    <a:pt x="f8" y="f16"/>
                    <a:pt x="f6" y="f17"/>
                  </a:cubicBezTo>
                  <a:lnTo>
                    <a:pt x="f5" y="f4"/>
                  </a:lnTo>
                  <a:lnTo>
                    <a:pt x="f18" y="f17"/>
                  </a:lnTo>
                  <a:cubicBezTo>
                    <a:pt x="f15" y="f16"/>
                    <a:pt x="f19" y="f15"/>
                    <a:pt x="f20" y="f14"/>
                  </a:cubicBezTo>
                  <a:lnTo>
                    <a:pt x="f4" y="f13"/>
                  </a:lnTo>
                  <a:lnTo>
                    <a:pt x="f20" y="f6"/>
                  </a:lnTo>
                  <a:cubicBezTo>
                    <a:pt x="f19" y="f8"/>
                    <a:pt x="f15" y="f9"/>
                    <a:pt x="f18" y="f21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EBEBE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1641;p57">
              <a:extLst>
                <a:ext uri="{FF2B5EF4-FFF2-40B4-BE49-F238E27FC236}">
                  <a16:creationId xmlns:a16="http://schemas.microsoft.com/office/drawing/2014/main" id="{01332BB5-EF1E-90F5-AE93-2A32CFD63D81}"/>
                </a:ext>
              </a:extLst>
            </p:cNvPr>
            <p:cNvSpPr/>
            <p:nvPr/>
          </p:nvSpPr>
          <p:spPr>
            <a:xfrm rot="1903068">
              <a:off x="-3986360" y="2406600"/>
              <a:ext cx="107981" cy="1111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39"/>
                <a:gd name="f4" fmla="val 6105"/>
                <a:gd name="f5" fmla="val 3070"/>
                <a:gd name="f6" fmla="val 2669"/>
                <a:gd name="f7" fmla="val 734"/>
                <a:gd name="f8" fmla="val 2236"/>
                <a:gd name="f9" fmla="val 1535"/>
                <a:gd name="f10" fmla="val 1568"/>
                <a:gd name="f11" fmla="val 2202"/>
                <a:gd name="f12" fmla="val 735"/>
                <a:gd name="f13" fmla="val 2636"/>
                <a:gd name="f14" fmla="val 1"/>
                <a:gd name="f15" fmla="val 3069"/>
                <a:gd name="f16" fmla="val 3469"/>
                <a:gd name="f17" fmla="val 3903"/>
                <a:gd name="f18" fmla="val 4570"/>
                <a:gd name="f19" fmla="val 5404"/>
                <a:gd name="f20" fmla="val 3470"/>
                <a:gd name="f21" fmla="val 3937"/>
                <a:gd name="f22" fmla="val 4604"/>
                <a:gd name="f23" fmla="val 5405"/>
                <a:gd name="f24" fmla="val 6138"/>
                <a:gd name="f25" fmla="*/ f0 1 6139"/>
                <a:gd name="f26" fmla="*/ f1 1 6105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6139"/>
                <a:gd name="f33" fmla="*/ f30 1 6105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6139" h="6105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3"/>
                  </a:cubicBezTo>
                  <a:lnTo>
                    <a:pt x="f14" y="f15"/>
                  </a:lnTo>
                  <a:lnTo>
                    <a:pt x="f12" y="f16"/>
                  </a:lnTo>
                  <a:cubicBezTo>
                    <a:pt x="f10" y="f17"/>
                    <a:pt x="f8" y="f18"/>
                    <a:pt x="f6" y="f19"/>
                  </a:cubicBezTo>
                  <a:lnTo>
                    <a:pt x="f5" y="f4"/>
                  </a:lnTo>
                  <a:lnTo>
                    <a:pt x="f20" y="f19"/>
                  </a:lnTo>
                  <a:cubicBezTo>
                    <a:pt x="f21" y="f18"/>
                    <a:pt x="f22" y="f17"/>
                    <a:pt x="f23" y="f16"/>
                  </a:cubicBezTo>
                  <a:lnTo>
                    <a:pt x="f24" y="f15"/>
                  </a:lnTo>
                  <a:lnTo>
                    <a:pt x="f23" y="f13"/>
                  </a:lnTo>
                  <a:cubicBezTo>
                    <a:pt x="f22" y="f11"/>
                    <a:pt x="f21" y="f9"/>
                    <a:pt x="f20" y="f7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EBEBE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1642;p57">
              <a:extLst>
                <a:ext uri="{FF2B5EF4-FFF2-40B4-BE49-F238E27FC236}">
                  <a16:creationId xmlns:a16="http://schemas.microsoft.com/office/drawing/2014/main" id="{B929B246-53DF-1CAB-A7CD-E08E3A62BBCC}"/>
                </a:ext>
              </a:extLst>
            </p:cNvPr>
            <p:cNvSpPr/>
            <p:nvPr/>
          </p:nvSpPr>
          <p:spPr>
            <a:xfrm rot="1903068">
              <a:off x="-1702925" y="3271272"/>
              <a:ext cx="30531" cy="321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5"/>
                <a:gd name="f4" fmla="val 1769"/>
                <a:gd name="f5" fmla="val 868"/>
                <a:gd name="f6" fmla="val 1"/>
                <a:gd name="f7" fmla="val 768"/>
                <a:gd name="f8" fmla="val 234"/>
                <a:gd name="f9" fmla="val 635"/>
                <a:gd name="f10" fmla="val 468"/>
                <a:gd name="f11" fmla="val 434"/>
                <a:gd name="f12" fmla="val 634"/>
                <a:gd name="f13" fmla="val 201"/>
                <a:gd name="f14" fmla="val 901"/>
                <a:gd name="f15" fmla="val 1001"/>
                <a:gd name="f16" fmla="val 1135"/>
                <a:gd name="f17" fmla="val 1335"/>
                <a:gd name="f18" fmla="val 1568"/>
                <a:gd name="f19" fmla="val 1002"/>
                <a:gd name="f20" fmla="val 1102"/>
                <a:gd name="f21" fmla="val 1302"/>
                <a:gd name="f22" fmla="val 1535"/>
                <a:gd name="f23" fmla="*/ f0 1 1735"/>
                <a:gd name="f24" fmla="*/ f1 1 1769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1735"/>
                <a:gd name="f31" fmla="*/ f28 1 1769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1735" h="1769">
                  <a:moveTo>
                    <a:pt x="f5" y="f6"/>
                  </a:moveTo>
                  <a:lnTo>
                    <a:pt x="f7" y="f8"/>
                  </a:lnTo>
                  <a:cubicBezTo>
                    <a:pt x="f9" y="f10"/>
                    <a:pt x="f11" y="f12"/>
                    <a:pt x="f13" y="f7"/>
                  </a:cubicBezTo>
                  <a:lnTo>
                    <a:pt x="f6" y="f14"/>
                  </a:lnTo>
                  <a:lnTo>
                    <a:pt x="f13" y="f15"/>
                  </a:lnTo>
                  <a:cubicBezTo>
                    <a:pt x="f11" y="f16"/>
                    <a:pt x="f9" y="f17"/>
                    <a:pt x="f7" y="f18"/>
                  </a:cubicBezTo>
                  <a:lnTo>
                    <a:pt x="f5" y="f4"/>
                  </a:lnTo>
                  <a:lnTo>
                    <a:pt x="f19" y="f18"/>
                  </a:lnTo>
                  <a:cubicBezTo>
                    <a:pt x="f20" y="f17"/>
                    <a:pt x="f21" y="f16"/>
                    <a:pt x="f22" y="f15"/>
                  </a:cubicBezTo>
                  <a:lnTo>
                    <a:pt x="f3" y="f14"/>
                  </a:lnTo>
                  <a:lnTo>
                    <a:pt x="f22" y="f7"/>
                  </a:lnTo>
                  <a:cubicBezTo>
                    <a:pt x="f21" y="f12"/>
                    <a:pt x="f20" y="f10"/>
                    <a:pt x="f19" y="f8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EBEBE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1643;p57">
              <a:extLst>
                <a:ext uri="{FF2B5EF4-FFF2-40B4-BE49-F238E27FC236}">
                  <a16:creationId xmlns:a16="http://schemas.microsoft.com/office/drawing/2014/main" id="{78BDD675-C5CA-5A5C-4837-026C6EE7BA56}"/>
                </a:ext>
              </a:extLst>
            </p:cNvPr>
            <p:cNvSpPr/>
            <p:nvPr/>
          </p:nvSpPr>
          <p:spPr>
            <a:xfrm rot="1903068">
              <a:off x="-4342451" y="2353988"/>
              <a:ext cx="31117" cy="321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69"/>
                <a:gd name="f4" fmla="val 868"/>
                <a:gd name="f5" fmla="val 1"/>
                <a:gd name="f6" fmla="val 801"/>
                <a:gd name="f7" fmla="val 234"/>
                <a:gd name="f8" fmla="val 634"/>
                <a:gd name="f9" fmla="val 468"/>
                <a:gd name="f10" fmla="val 434"/>
                <a:gd name="f11" fmla="val 668"/>
                <a:gd name="f12" fmla="val 201"/>
                <a:gd name="f13" fmla="val 768"/>
                <a:gd name="f14" fmla="val 901"/>
                <a:gd name="f15" fmla="val 1001"/>
                <a:gd name="f16" fmla="val 1135"/>
                <a:gd name="f17" fmla="val 1335"/>
                <a:gd name="f18" fmla="val 1568"/>
                <a:gd name="f19" fmla="*/ f0 1 1769"/>
                <a:gd name="f20" fmla="*/ f1 1 1769"/>
                <a:gd name="f21" fmla="val f2"/>
                <a:gd name="f22" fmla="val f3"/>
                <a:gd name="f23" fmla="+- f22 0 f21"/>
                <a:gd name="f24" fmla="*/ f23 1 1769"/>
                <a:gd name="f25" fmla="*/ f21 1 f24"/>
                <a:gd name="f26" fmla="*/ f22 1 f24"/>
                <a:gd name="f27" fmla="*/ f25 f19 1"/>
                <a:gd name="f28" fmla="*/ f26 f19 1"/>
                <a:gd name="f29" fmla="*/ f26 f20 1"/>
                <a:gd name="f30" fmla="*/ f25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769" h="1769">
                  <a:moveTo>
                    <a:pt x="f4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3"/>
                  </a:cubicBezTo>
                  <a:lnTo>
                    <a:pt x="f5" y="f14"/>
                  </a:lnTo>
                  <a:lnTo>
                    <a:pt x="f12" y="f15"/>
                  </a:lnTo>
                  <a:cubicBezTo>
                    <a:pt x="f10" y="f16"/>
                    <a:pt x="f8" y="f17"/>
                    <a:pt x="f13" y="f18"/>
                  </a:cubicBezTo>
                  <a:lnTo>
                    <a:pt x="f4" y="f3"/>
                  </a:lnTo>
                  <a:lnTo>
                    <a:pt x="f15" y="f18"/>
                  </a:lnTo>
                  <a:cubicBezTo>
                    <a:pt x="f16" y="f17"/>
                    <a:pt x="f17" y="f16"/>
                    <a:pt x="f18" y="f15"/>
                  </a:cubicBezTo>
                  <a:lnTo>
                    <a:pt x="f3" y="f14"/>
                  </a:lnTo>
                  <a:lnTo>
                    <a:pt x="f18" y="f13"/>
                  </a:lnTo>
                  <a:cubicBezTo>
                    <a:pt x="f17" y="f11"/>
                    <a:pt x="f16" y="f9"/>
                    <a:pt x="f15" y="f7"/>
                  </a:cubicBezTo>
                  <a:lnTo>
                    <a:pt x="f4" y="f5"/>
                  </a:lnTo>
                  <a:close/>
                </a:path>
              </a:pathLst>
            </a:custGeom>
            <a:solidFill>
              <a:srgbClr val="EBEBE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Google Shape;1644;p57">
              <a:extLst>
                <a:ext uri="{FF2B5EF4-FFF2-40B4-BE49-F238E27FC236}">
                  <a16:creationId xmlns:a16="http://schemas.microsoft.com/office/drawing/2014/main" id="{12404CF8-508D-B990-4637-3135121FF88B}"/>
                </a:ext>
              </a:extLst>
            </p:cNvPr>
            <p:cNvSpPr/>
            <p:nvPr/>
          </p:nvSpPr>
          <p:spPr>
            <a:xfrm rot="1903068">
              <a:off x="-2201479" y="3492286"/>
              <a:ext cx="248204" cy="2515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11"/>
                <a:gd name="f4" fmla="val 13821"/>
                <a:gd name="f5" fmla="val 7059"/>
                <a:gd name="f6" fmla="val 3366"/>
                <a:gd name="f7" fmla="val 298"/>
                <a:gd name="f8" fmla="val 2923"/>
                <a:gd name="f9" fmla="val 167"/>
                <a:gd name="f10" fmla="val 6676"/>
                <a:gd name="f11" fmla="val 1"/>
                <a:gd name="f12" fmla="val 10479"/>
                <a:gd name="f13" fmla="val 3003"/>
                <a:gd name="f14" fmla="val 13681"/>
                <a:gd name="f15" fmla="val 6805"/>
                <a:gd name="f16" fmla="val 13815"/>
                <a:gd name="f17" fmla="val 6906"/>
                <a:gd name="f18" fmla="val 13819"/>
                <a:gd name="f19" fmla="val 7007"/>
                <a:gd name="f20" fmla="val 7107"/>
                <a:gd name="f21" fmla="val 10778"/>
                <a:gd name="f22" fmla="val 13847"/>
                <a:gd name="f23" fmla="val 10878"/>
                <a:gd name="f24" fmla="val 13977"/>
                <a:gd name="f25" fmla="val 7177"/>
                <a:gd name="f26" fmla="val 3374"/>
                <a:gd name="f27" fmla="val 11142"/>
                <a:gd name="f28" fmla="val 138"/>
                <a:gd name="f29" fmla="val 7306"/>
                <a:gd name="f30" fmla="val 5"/>
                <a:gd name="f31" fmla="val 7223"/>
                <a:gd name="f32" fmla="val 2"/>
                <a:gd name="f33" fmla="val 7141"/>
                <a:gd name="f34" fmla="*/ f0 1 14111"/>
                <a:gd name="f35" fmla="*/ f1 1 13821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14111"/>
                <a:gd name="f42" fmla="*/ f39 1 13821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14111" h="1382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3" y="f26"/>
                    <a:pt x="f27" y="f28"/>
                    <a:pt x="f29" y="f30"/>
                  </a:cubicBezTo>
                  <a:cubicBezTo>
                    <a:pt x="f31" y="f32"/>
                    <a:pt x="f33" y="f2"/>
                    <a:pt x="f5" y="f2"/>
                  </a:cubicBezTo>
                  <a:close/>
                </a:path>
              </a:pathLst>
            </a:custGeom>
            <a:solidFill>
              <a:srgbClr val="455A6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1645;p57">
              <a:extLst>
                <a:ext uri="{FF2B5EF4-FFF2-40B4-BE49-F238E27FC236}">
                  <a16:creationId xmlns:a16="http://schemas.microsoft.com/office/drawing/2014/main" id="{F2248324-4F7B-7A56-B218-9554DF8EA085}"/>
                </a:ext>
              </a:extLst>
            </p:cNvPr>
            <p:cNvSpPr/>
            <p:nvPr/>
          </p:nvSpPr>
          <p:spPr>
            <a:xfrm rot="1903068">
              <a:off x="-2170621" y="3939667"/>
              <a:ext cx="46789" cy="411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60"/>
                <a:gd name="f4" fmla="val 2260"/>
                <a:gd name="f5" fmla="val 1151"/>
                <a:gd name="f6" fmla="val 580"/>
                <a:gd name="f7" fmla="val 34"/>
                <a:gd name="f8" fmla="val 437"/>
                <a:gd name="f9" fmla="val 1125"/>
                <a:gd name="f10" fmla="val 1"/>
                <a:gd name="f11" fmla="val 1725"/>
                <a:gd name="f12" fmla="val 501"/>
                <a:gd name="f13" fmla="val 2259"/>
                <a:gd name="f14" fmla="val 1135"/>
                <a:gd name="f15" fmla="val 1149"/>
                <a:gd name="f16" fmla="val 1162"/>
                <a:gd name="f17" fmla="val 1176"/>
                <a:gd name="f18" fmla="val 2150"/>
                <a:gd name="f19" fmla="val 1081"/>
                <a:gd name="f20" fmla="val 1969"/>
                <a:gd name="f21" fmla="val 357"/>
                <a:gd name="f22" fmla="val 1734"/>
                <a:gd name="f23" fmla="val 111"/>
                <a:gd name="f24" fmla="val 1439"/>
                <a:gd name="f25" fmla="*/ f0 1 2660"/>
                <a:gd name="f26" fmla="*/ f1 1 2260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2660"/>
                <a:gd name="f33" fmla="*/ f30 1 2260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2660" h="226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10" y="f11"/>
                    <a:pt x="f12" y="f13"/>
                    <a:pt x="f14" y="f13"/>
                  </a:cubicBezTo>
                  <a:cubicBezTo>
                    <a:pt x="f15" y="f13"/>
                    <a:pt x="f16" y="f13"/>
                    <a:pt x="f17" y="f13"/>
                  </a:cubicBezTo>
                  <a:cubicBezTo>
                    <a:pt x="f18" y="f13"/>
                    <a:pt x="f3" y="f19"/>
                    <a:pt x="f20" y="f21"/>
                  </a:cubicBezTo>
                  <a:cubicBezTo>
                    <a:pt x="f22" y="f23"/>
                    <a:pt x="f24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1646;p57">
              <a:extLst>
                <a:ext uri="{FF2B5EF4-FFF2-40B4-BE49-F238E27FC236}">
                  <a16:creationId xmlns:a16="http://schemas.microsoft.com/office/drawing/2014/main" id="{CA7B3E8C-E7B9-C387-B6C4-997E8326EFCA}"/>
                </a:ext>
              </a:extLst>
            </p:cNvPr>
            <p:cNvSpPr/>
            <p:nvPr/>
          </p:nvSpPr>
          <p:spPr>
            <a:xfrm rot="1903068">
              <a:off x="-1904766" y="3629584"/>
              <a:ext cx="27578" cy="241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68"/>
                <a:gd name="f4" fmla="val 1325"/>
                <a:gd name="f5" fmla="val 680"/>
                <a:gd name="f6" fmla="val 348"/>
                <a:gd name="f7" fmla="val 23"/>
                <a:gd name="f8" fmla="val 253"/>
                <a:gd name="f9" fmla="val 658"/>
                <a:gd name="f10" fmla="val 991"/>
                <a:gd name="f11" fmla="val 300"/>
                <a:gd name="f12" fmla="val 1292"/>
                <a:gd name="f13" fmla="val 667"/>
                <a:gd name="f14" fmla="val 1234"/>
                <a:gd name="f15" fmla="val 624"/>
                <a:gd name="f16" fmla="val 1134"/>
                <a:gd name="f17" fmla="val 191"/>
                <a:gd name="f18" fmla="val 1004"/>
                <a:gd name="f19" fmla="val 60"/>
                <a:gd name="f20" fmla="val 841"/>
                <a:gd name="f21" fmla="*/ f0 1 1568"/>
                <a:gd name="f22" fmla="*/ f1 1 1325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568"/>
                <a:gd name="f29" fmla="*/ f26 1 1325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568" h="1325">
                  <a:moveTo>
                    <a:pt x="f5" y="f2"/>
                  </a:moveTo>
                  <a:cubicBezTo>
                    <a:pt x="f6" y="f2"/>
                    <a:pt x="f7" y="f8"/>
                    <a:pt x="f2" y="f9"/>
                  </a:cubicBezTo>
                  <a:cubicBezTo>
                    <a:pt x="f2" y="f10"/>
                    <a:pt x="f11" y="f12"/>
                    <a:pt x="f13" y="f4"/>
                  </a:cubicBezTo>
                  <a:cubicBezTo>
                    <a:pt x="f14" y="f4"/>
                    <a:pt x="f3" y="f15"/>
                    <a:pt x="f16" y="f17"/>
                  </a:cubicBezTo>
                  <a:cubicBezTo>
                    <a:pt x="f18" y="f19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1647;p57">
              <a:extLst>
                <a:ext uri="{FF2B5EF4-FFF2-40B4-BE49-F238E27FC236}">
                  <a16:creationId xmlns:a16="http://schemas.microsoft.com/office/drawing/2014/main" id="{9B57BBD7-8E55-58C7-2D19-637B423D4849}"/>
                </a:ext>
              </a:extLst>
            </p:cNvPr>
            <p:cNvSpPr/>
            <p:nvPr/>
          </p:nvSpPr>
          <p:spPr>
            <a:xfrm rot="1903068">
              <a:off x="-1939331" y="3658280"/>
              <a:ext cx="9994" cy="91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8"/>
                <a:gd name="f4" fmla="val 501"/>
                <a:gd name="f5" fmla="val 234"/>
                <a:gd name="f6" fmla="val 100"/>
                <a:gd name="f7" fmla="val 367"/>
                <a:gd name="f8" fmla="val 467"/>
                <a:gd name="f9" fmla="val 567"/>
                <a:gd name="f10" fmla="*/ f0 1 568"/>
                <a:gd name="f11" fmla="*/ f1 1 501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568"/>
                <a:gd name="f18" fmla="*/ f15 1 501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568" h="501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2" y="f7"/>
                    <a:pt x="f6" y="f8"/>
                    <a:pt x="f5" y="f4"/>
                  </a:cubicBezTo>
                  <a:cubicBezTo>
                    <a:pt x="f9" y="f4"/>
                    <a:pt x="f9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1648;p57">
              <a:extLst>
                <a:ext uri="{FF2B5EF4-FFF2-40B4-BE49-F238E27FC236}">
                  <a16:creationId xmlns:a16="http://schemas.microsoft.com/office/drawing/2014/main" id="{EC22F2FE-979A-438F-D1A9-5334E511A405}"/>
                </a:ext>
              </a:extLst>
            </p:cNvPr>
            <p:cNvSpPr/>
            <p:nvPr/>
          </p:nvSpPr>
          <p:spPr>
            <a:xfrm rot="1903068">
              <a:off x="-2488866" y="3957070"/>
              <a:ext cx="63377" cy="661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02"/>
                <a:gd name="f4" fmla="val 3637"/>
                <a:gd name="f5" fmla="val 1801"/>
                <a:gd name="f6" fmla="val 1"/>
                <a:gd name="f7" fmla="val 1568"/>
                <a:gd name="f8" fmla="val 434"/>
                <a:gd name="f9" fmla="val 1301"/>
                <a:gd name="f10" fmla="val 901"/>
                <a:gd name="f11" fmla="val 1835"/>
                <a:gd name="f12" fmla="val 2069"/>
                <a:gd name="f13" fmla="val 2336"/>
                <a:gd name="f14" fmla="val 2702"/>
                <a:gd name="f15" fmla="val 3203"/>
                <a:gd name="f16" fmla="val 3636"/>
                <a:gd name="f17" fmla="val 2035"/>
                <a:gd name="f18" fmla="val 2302"/>
                <a:gd name="f19" fmla="val 2736"/>
                <a:gd name="f20" fmla="val 3202"/>
                <a:gd name="f21" fmla="val 3603"/>
                <a:gd name="f22" fmla="*/ f0 1 3602"/>
                <a:gd name="f23" fmla="*/ f1 1 3637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3602"/>
                <a:gd name="f30" fmla="*/ f27 1 3637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3602" h="3637">
                  <a:moveTo>
                    <a:pt x="f5" y="f6"/>
                  </a:moveTo>
                  <a:lnTo>
                    <a:pt x="f7" y="f8"/>
                  </a:lnTo>
                  <a:cubicBezTo>
                    <a:pt x="f9" y="f10"/>
                    <a:pt x="f10" y="f9"/>
                    <a:pt x="f8" y="f7"/>
                  </a:cubicBezTo>
                  <a:lnTo>
                    <a:pt x="f2" y="f11"/>
                  </a:lnTo>
                  <a:lnTo>
                    <a:pt x="f8" y="f12"/>
                  </a:lnTo>
                  <a:cubicBezTo>
                    <a:pt x="f10" y="f13"/>
                    <a:pt x="f9" y="f14"/>
                    <a:pt x="f7" y="f15"/>
                  </a:cubicBezTo>
                  <a:lnTo>
                    <a:pt x="f5" y="f16"/>
                  </a:lnTo>
                  <a:lnTo>
                    <a:pt x="f17" y="f15"/>
                  </a:lnTo>
                  <a:cubicBezTo>
                    <a:pt x="f18" y="f19"/>
                    <a:pt x="f14" y="f13"/>
                    <a:pt x="f20" y="f12"/>
                  </a:cubicBezTo>
                  <a:lnTo>
                    <a:pt x="f21" y="f11"/>
                  </a:lnTo>
                  <a:lnTo>
                    <a:pt x="f20" y="f7"/>
                  </a:lnTo>
                  <a:cubicBezTo>
                    <a:pt x="f14" y="f9"/>
                    <a:pt x="f18" y="f10"/>
                    <a:pt x="f17" y="f8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455A6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1649;p57">
              <a:extLst>
                <a:ext uri="{FF2B5EF4-FFF2-40B4-BE49-F238E27FC236}">
                  <a16:creationId xmlns:a16="http://schemas.microsoft.com/office/drawing/2014/main" id="{28672BCA-45CB-FF7F-E176-F5755BC5C3B7}"/>
                </a:ext>
              </a:extLst>
            </p:cNvPr>
            <p:cNvSpPr/>
            <p:nvPr/>
          </p:nvSpPr>
          <p:spPr>
            <a:xfrm rot="1903068">
              <a:off x="-3604800" y="2513248"/>
              <a:ext cx="110916" cy="1147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06"/>
                <a:gd name="f4" fmla="val 3136"/>
                <a:gd name="f5" fmla="val 1"/>
                <a:gd name="f6" fmla="val 2736"/>
                <a:gd name="f7" fmla="val 768"/>
                <a:gd name="f8" fmla="val 2269"/>
                <a:gd name="f9" fmla="val 1602"/>
                <a:gd name="f10" fmla="val 1569"/>
                <a:gd name="f11" fmla="val 2303"/>
                <a:gd name="f12" fmla="val 735"/>
                <a:gd name="f13" fmla="val 3170"/>
                <a:gd name="f14" fmla="val 3570"/>
                <a:gd name="f15" fmla="val 4037"/>
                <a:gd name="f16" fmla="val 4738"/>
                <a:gd name="f17" fmla="val 5572"/>
                <a:gd name="f18" fmla="val 6305"/>
                <a:gd name="f19" fmla="val 4004"/>
                <a:gd name="f20" fmla="val 4704"/>
                <a:gd name="f21" fmla="val 5538"/>
                <a:gd name="f22" fmla="*/ f0 1 6306"/>
                <a:gd name="f23" fmla="*/ f1 1 6306"/>
                <a:gd name="f24" fmla="val f2"/>
                <a:gd name="f25" fmla="val f3"/>
                <a:gd name="f26" fmla="+- f25 0 f24"/>
                <a:gd name="f27" fmla="*/ f26 1 6306"/>
                <a:gd name="f28" fmla="*/ f24 1 f27"/>
                <a:gd name="f29" fmla="*/ f25 1 f27"/>
                <a:gd name="f30" fmla="*/ f28 f22 1"/>
                <a:gd name="f31" fmla="*/ f29 f22 1"/>
                <a:gd name="f32" fmla="*/ f29 f23 1"/>
                <a:gd name="f33" fmla="*/ f28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6306" h="6306">
                  <a:moveTo>
                    <a:pt x="f4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6"/>
                  </a:cubicBezTo>
                  <a:lnTo>
                    <a:pt x="f5" y="f13"/>
                  </a:lnTo>
                  <a:lnTo>
                    <a:pt x="f12" y="f14"/>
                  </a:lnTo>
                  <a:cubicBezTo>
                    <a:pt x="f10" y="f15"/>
                    <a:pt x="f8" y="f16"/>
                    <a:pt x="f6" y="f17"/>
                  </a:cubicBezTo>
                  <a:lnTo>
                    <a:pt x="f4" y="f18"/>
                  </a:lnTo>
                  <a:lnTo>
                    <a:pt x="f14" y="f17"/>
                  </a:lnTo>
                  <a:cubicBezTo>
                    <a:pt x="f19" y="f16"/>
                    <a:pt x="f20" y="f15"/>
                    <a:pt x="f21" y="f14"/>
                  </a:cubicBezTo>
                  <a:lnTo>
                    <a:pt x="f18" y="f13"/>
                  </a:lnTo>
                  <a:lnTo>
                    <a:pt x="f21" y="f6"/>
                  </a:lnTo>
                  <a:cubicBezTo>
                    <a:pt x="f20" y="f11"/>
                    <a:pt x="f19" y="f9"/>
                    <a:pt x="f14" y="f7"/>
                  </a:cubicBezTo>
                  <a:lnTo>
                    <a:pt x="f4" y="f5"/>
                  </a:lnTo>
                  <a:close/>
                </a:path>
              </a:pathLst>
            </a:custGeom>
            <a:solidFill>
              <a:srgbClr val="455A6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1650;p57">
              <a:extLst>
                <a:ext uri="{FF2B5EF4-FFF2-40B4-BE49-F238E27FC236}">
                  <a16:creationId xmlns:a16="http://schemas.microsoft.com/office/drawing/2014/main" id="{869F9AD0-D55F-EF98-6DD7-0B673F1CA495}"/>
                </a:ext>
              </a:extLst>
            </p:cNvPr>
            <p:cNvSpPr/>
            <p:nvPr/>
          </p:nvSpPr>
          <p:spPr>
            <a:xfrm rot="1903068">
              <a:off x="-3738468" y="1876779"/>
              <a:ext cx="40507" cy="418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03"/>
                <a:gd name="f4" fmla="val 2302"/>
                <a:gd name="f5" fmla="val 1135"/>
                <a:gd name="f6" fmla="val 1002"/>
                <a:gd name="f7" fmla="val 267"/>
                <a:gd name="f8" fmla="val 835"/>
                <a:gd name="f9" fmla="val 567"/>
                <a:gd name="f10" fmla="val 568"/>
                <a:gd name="f11" fmla="val 834"/>
                <a:gd name="f12" fmla="val 268"/>
                <a:gd name="f13" fmla="val 1001"/>
                <a:gd name="f14" fmla="val 1"/>
                <a:gd name="f15" fmla="val 1134"/>
                <a:gd name="f16" fmla="val 234"/>
                <a:gd name="f17" fmla="val 1301"/>
                <a:gd name="f18" fmla="val 1468"/>
                <a:gd name="f19" fmla="val 801"/>
                <a:gd name="f20" fmla="val 1735"/>
                <a:gd name="f21" fmla="val 968"/>
                <a:gd name="f22" fmla="val 2035"/>
                <a:gd name="f23" fmla="val 1268"/>
                <a:gd name="f24" fmla="val 1435"/>
                <a:gd name="f25" fmla="val 1702"/>
                <a:gd name="f26" fmla="val 2002"/>
                <a:gd name="f27" fmla="val 1168"/>
                <a:gd name="f28" fmla="*/ f0 1 2303"/>
                <a:gd name="f29" fmla="*/ f1 1 2302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2303"/>
                <a:gd name="f36" fmla="*/ f33 1 2302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2303" h="2302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3"/>
                  </a:cubicBezTo>
                  <a:lnTo>
                    <a:pt x="f14" y="f15"/>
                  </a:lnTo>
                  <a:lnTo>
                    <a:pt x="f16" y="f17"/>
                  </a:lnTo>
                  <a:cubicBezTo>
                    <a:pt x="f10" y="f18"/>
                    <a:pt x="f19" y="f20"/>
                    <a:pt x="f21" y="f22"/>
                  </a:cubicBezTo>
                  <a:lnTo>
                    <a:pt x="f5" y="f4"/>
                  </a:lnTo>
                  <a:lnTo>
                    <a:pt x="f23" y="f22"/>
                  </a:lnTo>
                  <a:cubicBezTo>
                    <a:pt x="f24" y="f20"/>
                    <a:pt x="f25" y="f18"/>
                    <a:pt x="f26" y="f17"/>
                  </a:cubicBezTo>
                  <a:lnTo>
                    <a:pt x="f4" y="f27"/>
                  </a:lnTo>
                  <a:lnTo>
                    <a:pt x="f26" y="f13"/>
                  </a:lnTo>
                  <a:cubicBezTo>
                    <a:pt x="f25" y="f11"/>
                    <a:pt x="f24" y="f9"/>
                    <a:pt x="f23" y="f7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455A6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1651;p57">
              <a:extLst>
                <a:ext uri="{FF2B5EF4-FFF2-40B4-BE49-F238E27FC236}">
                  <a16:creationId xmlns:a16="http://schemas.microsoft.com/office/drawing/2014/main" id="{9294631A-0ED4-3C57-5715-011C179126DA}"/>
                </a:ext>
              </a:extLst>
            </p:cNvPr>
            <p:cNvSpPr/>
            <p:nvPr/>
          </p:nvSpPr>
          <p:spPr>
            <a:xfrm rot="1903068">
              <a:off x="-4110467" y="4143194"/>
              <a:ext cx="20564" cy="212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9"/>
                <a:gd name="f4" fmla="val 601"/>
                <a:gd name="f5" fmla="val 1"/>
                <a:gd name="f6" fmla="val 501"/>
                <a:gd name="f7" fmla="val 134"/>
                <a:gd name="f8" fmla="val 434"/>
                <a:gd name="f9" fmla="val 301"/>
                <a:gd name="f10" fmla="val 435"/>
                <a:gd name="f11" fmla="val 668"/>
                <a:gd name="f12" fmla="val 735"/>
                <a:gd name="f13" fmla="val 868"/>
                <a:gd name="f14" fmla="val 1035"/>
                <a:gd name="f15" fmla="val 1168"/>
                <a:gd name="f16" fmla="*/ f0 1 1169"/>
                <a:gd name="f17" fmla="*/ f1 1 1169"/>
                <a:gd name="f18" fmla="val f2"/>
                <a:gd name="f19" fmla="val f3"/>
                <a:gd name="f20" fmla="+- f19 0 f18"/>
                <a:gd name="f21" fmla="*/ f20 1 1169"/>
                <a:gd name="f22" fmla="*/ f18 1 f21"/>
                <a:gd name="f23" fmla="*/ f19 1 f21"/>
                <a:gd name="f24" fmla="*/ f22 f16 1"/>
                <a:gd name="f25" fmla="*/ f23 f16 1"/>
                <a:gd name="f26" fmla="*/ f23 f17 1"/>
                <a:gd name="f27" fmla="*/ f22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169" h="1169">
                  <a:moveTo>
                    <a:pt x="f4" y="f5"/>
                  </a:moveTo>
                  <a:lnTo>
                    <a:pt x="f6" y="f7"/>
                  </a:lnTo>
                  <a:cubicBezTo>
                    <a:pt x="f8" y="f9"/>
                    <a:pt x="f9" y="f10"/>
                    <a:pt x="f7" y="f6"/>
                  </a:cubicBezTo>
                  <a:lnTo>
                    <a:pt x="f5" y="f4"/>
                  </a:lnTo>
                  <a:lnTo>
                    <a:pt x="f7" y="f11"/>
                  </a:lnTo>
                  <a:cubicBezTo>
                    <a:pt x="f9" y="f12"/>
                    <a:pt x="f8" y="f13"/>
                    <a:pt x="f6" y="f14"/>
                  </a:cubicBezTo>
                  <a:lnTo>
                    <a:pt x="f4" y="f15"/>
                  </a:lnTo>
                  <a:lnTo>
                    <a:pt x="f11" y="f14"/>
                  </a:lnTo>
                  <a:cubicBezTo>
                    <a:pt x="f12" y="f13"/>
                    <a:pt x="f13" y="f12"/>
                    <a:pt x="f14" y="f11"/>
                  </a:cubicBezTo>
                  <a:lnTo>
                    <a:pt x="f15" y="f4"/>
                  </a:lnTo>
                  <a:lnTo>
                    <a:pt x="f14" y="f6"/>
                  </a:lnTo>
                  <a:cubicBezTo>
                    <a:pt x="f13" y="f10"/>
                    <a:pt x="f12" y="f9"/>
                    <a:pt x="f11" y="f7"/>
                  </a:cubicBezTo>
                  <a:lnTo>
                    <a:pt x="f4" y="f5"/>
                  </a:lnTo>
                  <a:close/>
                </a:path>
              </a:pathLst>
            </a:custGeom>
            <a:solidFill>
              <a:srgbClr val="455A6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Google Shape;1652;p57">
              <a:extLst>
                <a:ext uri="{FF2B5EF4-FFF2-40B4-BE49-F238E27FC236}">
                  <a16:creationId xmlns:a16="http://schemas.microsoft.com/office/drawing/2014/main" id="{7069446C-00F8-94F0-0E9F-AA50897542EA}"/>
                </a:ext>
              </a:extLst>
            </p:cNvPr>
            <p:cNvSpPr/>
            <p:nvPr/>
          </p:nvSpPr>
          <p:spPr>
            <a:xfrm rot="1903068">
              <a:off x="-3902368" y="3198143"/>
              <a:ext cx="20564" cy="212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9"/>
                <a:gd name="f4" fmla="val 568"/>
                <a:gd name="f5" fmla="val 1"/>
                <a:gd name="f6" fmla="val 501"/>
                <a:gd name="f7" fmla="val 134"/>
                <a:gd name="f8" fmla="val 401"/>
                <a:gd name="f9" fmla="val 301"/>
                <a:gd name="f10" fmla="val 434"/>
                <a:gd name="f11" fmla="val 668"/>
                <a:gd name="f12" fmla="val 734"/>
                <a:gd name="f13" fmla="val 868"/>
                <a:gd name="f14" fmla="val 1035"/>
                <a:gd name="f15" fmla="val 1168"/>
                <a:gd name="f16" fmla="val 735"/>
                <a:gd name="f17" fmla="*/ f0 1 1169"/>
                <a:gd name="f18" fmla="*/ f1 1 1169"/>
                <a:gd name="f19" fmla="val f2"/>
                <a:gd name="f20" fmla="val f3"/>
                <a:gd name="f21" fmla="+- f20 0 f19"/>
                <a:gd name="f22" fmla="*/ f21 1 1169"/>
                <a:gd name="f23" fmla="*/ f19 1 f22"/>
                <a:gd name="f24" fmla="*/ f20 1 f22"/>
                <a:gd name="f25" fmla="*/ f23 f17 1"/>
                <a:gd name="f26" fmla="*/ f24 f17 1"/>
                <a:gd name="f27" fmla="*/ f24 f18 1"/>
                <a:gd name="f28" fmla="*/ f23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169" h="1169">
                  <a:moveTo>
                    <a:pt x="f4" y="f5"/>
                  </a:moveTo>
                  <a:lnTo>
                    <a:pt x="f6" y="f7"/>
                  </a:lnTo>
                  <a:cubicBezTo>
                    <a:pt x="f8" y="f9"/>
                    <a:pt x="f9" y="f10"/>
                    <a:pt x="f7" y="f6"/>
                  </a:cubicBezTo>
                  <a:lnTo>
                    <a:pt x="f5" y="f4"/>
                  </a:lnTo>
                  <a:lnTo>
                    <a:pt x="f7" y="f11"/>
                  </a:lnTo>
                  <a:cubicBezTo>
                    <a:pt x="f9" y="f12"/>
                    <a:pt x="f8" y="f13"/>
                    <a:pt x="f6" y="f14"/>
                  </a:cubicBezTo>
                  <a:lnTo>
                    <a:pt x="f4" y="f15"/>
                  </a:lnTo>
                  <a:lnTo>
                    <a:pt x="f11" y="f14"/>
                  </a:lnTo>
                  <a:cubicBezTo>
                    <a:pt x="f16" y="f13"/>
                    <a:pt x="f13" y="f12"/>
                    <a:pt x="f14" y="f11"/>
                  </a:cubicBezTo>
                  <a:lnTo>
                    <a:pt x="f15" y="f4"/>
                  </a:lnTo>
                  <a:lnTo>
                    <a:pt x="f14" y="f6"/>
                  </a:lnTo>
                  <a:cubicBezTo>
                    <a:pt x="f13" y="f10"/>
                    <a:pt x="f16" y="f9"/>
                    <a:pt x="f11" y="f7"/>
                  </a:cubicBezTo>
                  <a:lnTo>
                    <a:pt x="f4" y="f5"/>
                  </a:lnTo>
                  <a:close/>
                </a:path>
              </a:pathLst>
            </a:custGeom>
            <a:solidFill>
              <a:srgbClr val="455A6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1653;p57">
              <a:extLst>
                <a:ext uri="{FF2B5EF4-FFF2-40B4-BE49-F238E27FC236}">
                  <a16:creationId xmlns:a16="http://schemas.microsoft.com/office/drawing/2014/main" id="{1F0C5F4D-A6C7-DCB8-6D09-F4656D796888}"/>
                </a:ext>
              </a:extLst>
            </p:cNvPr>
            <p:cNvSpPr/>
            <p:nvPr/>
          </p:nvSpPr>
          <p:spPr>
            <a:xfrm rot="1903068">
              <a:off x="-1953992" y="4101474"/>
              <a:ext cx="19961" cy="212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5"/>
                <a:gd name="f4" fmla="val 1169"/>
                <a:gd name="f5" fmla="val 567"/>
                <a:gd name="f6" fmla="val 1"/>
                <a:gd name="f7" fmla="val 500"/>
                <a:gd name="f8" fmla="val 168"/>
                <a:gd name="f9" fmla="val 400"/>
                <a:gd name="f10" fmla="val 301"/>
                <a:gd name="f11" fmla="val 267"/>
                <a:gd name="f12" fmla="val 435"/>
                <a:gd name="f13" fmla="val 134"/>
                <a:gd name="f14" fmla="val 535"/>
                <a:gd name="f15" fmla="val 601"/>
                <a:gd name="f16" fmla="val 668"/>
                <a:gd name="f17" fmla="val 768"/>
                <a:gd name="f18" fmla="val 868"/>
                <a:gd name="f19" fmla="val 1035"/>
                <a:gd name="f20" fmla="val 1168"/>
                <a:gd name="f21" fmla="val 634"/>
                <a:gd name="f22" fmla="val 734"/>
                <a:gd name="f23" fmla="val 867"/>
                <a:gd name="f24" fmla="val 1001"/>
                <a:gd name="f25" fmla="val 1134"/>
                <a:gd name="f26" fmla="*/ f0 1 1135"/>
                <a:gd name="f27" fmla="*/ f1 1 1169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1135"/>
                <a:gd name="f34" fmla="*/ f31 1 1169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1135" h="1169">
                  <a:moveTo>
                    <a:pt x="f5" y="f6"/>
                  </a:moveTo>
                  <a:lnTo>
                    <a:pt x="f7" y="f8"/>
                  </a:lnTo>
                  <a:cubicBezTo>
                    <a:pt x="f9" y="f10"/>
                    <a:pt x="f11" y="f12"/>
                    <a:pt x="f13" y="f14"/>
                  </a:cubicBezTo>
                  <a:lnTo>
                    <a:pt x="f2" y="f15"/>
                  </a:lnTo>
                  <a:lnTo>
                    <a:pt x="f13" y="f16"/>
                  </a:lnTo>
                  <a:cubicBezTo>
                    <a:pt x="f11" y="f17"/>
                    <a:pt x="f9" y="f18"/>
                    <a:pt x="f7" y="f19"/>
                  </a:cubicBezTo>
                  <a:lnTo>
                    <a:pt x="f5" y="f20"/>
                  </a:lnTo>
                  <a:lnTo>
                    <a:pt x="f21" y="f19"/>
                  </a:lnTo>
                  <a:cubicBezTo>
                    <a:pt x="f22" y="f18"/>
                    <a:pt x="f23" y="f17"/>
                    <a:pt x="f24" y="f16"/>
                  </a:cubicBezTo>
                  <a:lnTo>
                    <a:pt x="f25" y="f15"/>
                  </a:lnTo>
                  <a:lnTo>
                    <a:pt x="f24" y="f14"/>
                  </a:lnTo>
                  <a:cubicBezTo>
                    <a:pt x="f23" y="f12"/>
                    <a:pt x="f22" y="f10"/>
                    <a:pt x="f21" y="f8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455A6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1654;p57">
              <a:extLst>
                <a:ext uri="{FF2B5EF4-FFF2-40B4-BE49-F238E27FC236}">
                  <a16:creationId xmlns:a16="http://schemas.microsoft.com/office/drawing/2014/main" id="{6482B9A4-CF04-8A40-97D1-402EC31AC9C4}"/>
                </a:ext>
              </a:extLst>
            </p:cNvPr>
            <p:cNvSpPr/>
            <p:nvPr/>
          </p:nvSpPr>
          <p:spPr>
            <a:xfrm rot="1903068">
              <a:off x="-4341021" y="2621685"/>
              <a:ext cx="41093" cy="419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36"/>
                <a:gd name="f4" fmla="val 2303"/>
                <a:gd name="f5" fmla="val 1168"/>
                <a:gd name="f6" fmla="val 1002"/>
                <a:gd name="f7" fmla="val 267"/>
                <a:gd name="f8" fmla="val 835"/>
                <a:gd name="f9" fmla="val 568"/>
                <a:gd name="f10" fmla="val 834"/>
                <a:gd name="f11" fmla="val 268"/>
                <a:gd name="f12" fmla="val 1001"/>
                <a:gd name="f13" fmla="val 1"/>
                <a:gd name="f14" fmla="val 1301"/>
                <a:gd name="f15" fmla="val 1468"/>
                <a:gd name="f16" fmla="val 1735"/>
                <a:gd name="f17" fmla="val 2035"/>
                <a:gd name="f18" fmla="val 1135"/>
                <a:gd name="f19" fmla="val 2302"/>
                <a:gd name="f20" fmla="val 1302"/>
                <a:gd name="f21" fmla="val 1469"/>
                <a:gd name="f22" fmla="val 1736"/>
                <a:gd name="f23" fmla="val 2069"/>
                <a:gd name="f24" fmla="val 1502"/>
                <a:gd name="f25" fmla="val 1335"/>
                <a:gd name="f26" fmla="*/ f0 1 2336"/>
                <a:gd name="f27" fmla="*/ f1 1 2303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2336"/>
                <a:gd name="f34" fmla="*/ f31 1 2303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2336" h="2303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9" y="f10"/>
                    <a:pt x="f11" y="f12"/>
                  </a:cubicBezTo>
                  <a:lnTo>
                    <a:pt x="f13" y="f5"/>
                  </a:lnTo>
                  <a:lnTo>
                    <a:pt x="f11" y="f14"/>
                  </a:lnTo>
                  <a:cubicBezTo>
                    <a:pt x="f9" y="f15"/>
                    <a:pt x="f8" y="f16"/>
                    <a:pt x="f6" y="f17"/>
                  </a:cubicBezTo>
                  <a:lnTo>
                    <a:pt x="f18" y="f19"/>
                  </a:lnTo>
                  <a:lnTo>
                    <a:pt x="f20" y="f17"/>
                  </a:lnTo>
                  <a:cubicBezTo>
                    <a:pt x="f21" y="f16"/>
                    <a:pt x="f22" y="f15"/>
                    <a:pt x="f23" y="f14"/>
                  </a:cubicBezTo>
                  <a:lnTo>
                    <a:pt x="f3" y="f18"/>
                  </a:lnTo>
                  <a:lnTo>
                    <a:pt x="f23" y="f12"/>
                  </a:lnTo>
                  <a:cubicBezTo>
                    <a:pt x="f22" y="f10"/>
                    <a:pt x="f24" y="f9"/>
                    <a:pt x="f25" y="f7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455A6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1655;p57">
              <a:extLst>
                <a:ext uri="{FF2B5EF4-FFF2-40B4-BE49-F238E27FC236}">
                  <a16:creationId xmlns:a16="http://schemas.microsoft.com/office/drawing/2014/main" id="{227D6EB8-E695-5905-3224-2010803249B9}"/>
                </a:ext>
              </a:extLst>
            </p:cNvPr>
            <p:cNvSpPr/>
            <p:nvPr/>
          </p:nvSpPr>
          <p:spPr>
            <a:xfrm rot="1903068">
              <a:off x="-3157003" y="4662297"/>
              <a:ext cx="41093" cy="425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36"/>
                <a:gd name="f4" fmla="val 1168"/>
                <a:gd name="f5" fmla="val 1"/>
                <a:gd name="f6" fmla="val 1034"/>
                <a:gd name="f7" fmla="val 268"/>
                <a:gd name="f8" fmla="val 867"/>
                <a:gd name="f9" fmla="val 601"/>
                <a:gd name="f10" fmla="val 600"/>
                <a:gd name="f11" fmla="val 835"/>
                <a:gd name="f12" fmla="val 300"/>
                <a:gd name="f13" fmla="val 1001"/>
                <a:gd name="f14" fmla="val 1302"/>
                <a:gd name="f15" fmla="val 1468"/>
                <a:gd name="f16" fmla="val 1735"/>
                <a:gd name="f17" fmla="val 2035"/>
                <a:gd name="f18" fmla="val 1334"/>
                <a:gd name="f19" fmla="val 1501"/>
                <a:gd name="f20" fmla="val 2068"/>
                <a:gd name="f21" fmla="val 2335"/>
                <a:gd name="f22" fmla="*/ f0 1 2336"/>
                <a:gd name="f23" fmla="*/ f1 1 2336"/>
                <a:gd name="f24" fmla="val f2"/>
                <a:gd name="f25" fmla="val f3"/>
                <a:gd name="f26" fmla="+- f25 0 f24"/>
                <a:gd name="f27" fmla="*/ f26 1 2336"/>
                <a:gd name="f28" fmla="*/ f24 1 f27"/>
                <a:gd name="f29" fmla="*/ f25 1 f27"/>
                <a:gd name="f30" fmla="*/ f28 f22 1"/>
                <a:gd name="f31" fmla="*/ f29 f22 1"/>
                <a:gd name="f32" fmla="*/ f29 f23 1"/>
                <a:gd name="f33" fmla="*/ f28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2336" h="2336">
                  <a:moveTo>
                    <a:pt x="f4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3"/>
                  </a:cubicBezTo>
                  <a:lnTo>
                    <a:pt x="f2" y="f4"/>
                  </a:lnTo>
                  <a:lnTo>
                    <a:pt x="f12" y="f14"/>
                  </a:lnTo>
                  <a:cubicBezTo>
                    <a:pt x="f10" y="f15"/>
                    <a:pt x="f8" y="f16"/>
                    <a:pt x="f6" y="f17"/>
                  </a:cubicBezTo>
                  <a:lnTo>
                    <a:pt x="f4" y="f3"/>
                  </a:lnTo>
                  <a:lnTo>
                    <a:pt x="f18" y="f17"/>
                  </a:lnTo>
                  <a:cubicBezTo>
                    <a:pt x="f19" y="f16"/>
                    <a:pt x="f16" y="f15"/>
                    <a:pt x="f20" y="f14"/>
                  </a:cubicBezTo>
                  <a:lnTo>
                    <a:pt x="f21" y="f4"/>
                  </a:lnTo>
                  <a:lnTo>
                    <a:pt x="f20" y="f13"/>
                  </a:lnTo>
                  <a:cubicBezTo>
                    <a:pt x="f16" y="f11"/>
                    <a:pt x="f19" y="f9"/>
                    <a:pt x="f18" y="f7"/>
                  </a:cubicBezTo>
                  <a:lnTo>
                    <a:pt x="f4" y="f5"/>
                  </a:lnTo>
                  <a:close/>
                </a:path>
              </a:pathLst>
            </a:custGeom>
            <a:solidFill>
              <a:srgbClr val="455A6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1656;p57">
              <a:extLst>
                <a:ext uri="{FF2B5EF4-FFF2-40B4-BE49-F238E27FC236}">
                  <a16:creationId xmlns:a16="http://schemas.microsoft.com/office/drawing/2014/main" id="{5636B2A6-D377-3007-D555-F276F4EA881E}"/>
                </a:ext>
              </a:extLst>
            </p:cNvPr>
            <p:cNvSpPr/>
            <p:nvPr/>
          </p:nvSpPr>
          <p:spPr>
            <a:xfrm rot="1903068">
              <a:off x="-2132835" y="2919845"/>
              <a:ext cx="110916" cy="1147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06"/>
                <a:gd name="f4" fmla="val 3136"/>
                <a:gd name="f5" fmla="val 1"/>
                <a:gd name="f6" fmla="val 2736"/>
                <a:gd name="f7" fmla="val 768"/>
                <a:gd name="f8" fmla="val 2269"/>
                <a:gd name="f9" fmla="val 1602"/>
                <a:gd name="f10" fmla="val 1568"/>
                <a:gd name="f11" fmla="val 2303"/>
                <a:gd name="f12" fmla="val 734"/>
                <a:gd name="f13" fmla="val 3170"/>
                <a:gd name="f14" fmla="val 3570"/>
                <a:gd name="f15" fmla="val 4037"/>
                <a:gd name="f16" fmla="val 4738"/>
                <a:gd name="f17" fmla="val 5572"/>
                <a:gd name="f18" fmla="val 6305"/>
                <a:gd name="f19" fmla="val 4704"/>
                <a:gd name="f20" fmla="val 5538"/>
                <a:gd name="f21" fmla="val 4003"/>
                <a:gd name="f22" fmla="*/ f0 1 6306"/>
                <a:gd name="f23" fmla="*/ f1 1 6306"/>
                <a:gd name="f24" fmla="val f2"/>
                <a:gd name="f25" fmla="val f3"/>
                <a:gd name="f26" fmla="+- f25 0 f24"/>
                <a:gd name="f27" fmla="*/ f26 1 6306"/>
                <a:gd name="f28" fmla="*/ f24 1 f27"/>
                <a:gd name="f29" fmla="*/ f25 1 f27"/>
                <a:gd name="f30" fmla="*/ f28 f22 1"/>
                <a:gd name="f31" fmla="*/ f29 f22 1"/>
                <a:gd name="f32" fmla="*/ f29 f23 1"/>
                <a:gd name="f33" fmla="*/ f28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6306" h="6306">
                  <a:moveTo>
                    <a:pt x="f4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6"/>
                  </a:cubicBezTo>
                  <a:lnTo>
                    <a:pt x="f5" y="f13"/>
                  </a:lnTo>
                  <a:lnTo>
                    <a:pt x="f12" y="f14"/>
                  </a:lnTo>
                  <a:cubicBezTo>
                    <a:pt x="f10" y="f15"/>
                    <a:pt x="f8" y="f16"/>
                    <a:pt x="f6" y="f17"/>
                  </a:cubicBezTo>
                  <a:lnTo>
                    <a:pt x="f4" y="f18"/>
                  </a:lnTo>
                  <a:lnTo>
                    <a:pt x="f14" y="f17"/>
                  </a:lnTo>
                  <a:cubicBezTo>
                    <a:pt x="f15" y="f16"/>
                    <a:pt x="f19" y="f15"/>
                    <a:pt x="f20" y="f14"/>
                  </a:cubicBezTo>
                  <a:lnTo>
                    <a:pt x="f18" y="f13"/>
                  </a:lnTo>
                  <a:lnTo>
                    <a:pt x="f20" y="f6"/>
                  </a:lnTo>
                  <a:cubicBezTo>
                    <a:pt x="f19" y="f11"/>
                    <a:pt x="f21" y="f9"/>
                    <a:pt x="f14" y="f7"/>
                  </a:cubicBezTo>
                  <a:lnTo>
                    <a:pt x="f4" y="f5"/>
                  </a:lnTo>
                  <a:close/>
                </a:path>
              </a:pathLst>
            </a:custGeom>
            <a:solidFill>
              <a:srgbClr val="455A6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1657;p57">
              <a:extLst>
                <a:ext uri="{FF2B5EF4-FFF2-40B4-BE49-F238E27FC236}">
                  <a16:creationId xmlns:a16="http://schemas.microsoft.com/office/drawing/2014/main" id="{7B090776-2940-93CF-1EF5-69B9FCE0C957}"/>
                </a:ext>
              </a:extLst>
            </p:cNvPr>
            <p:cNvSpPr/>
            <p:nvPr/>
          </p:nvSpPr>
          <p:spPr>
            <a:xfrm rot="1903068">
              <a:off x="-4564713" y="4078062"/>
              <a:ext cx="1391177" cy="13282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9091"/>
                <a:gd name="f4" fmla="val 67116"/>
                <a:gd name="f5" fmla="val 38862"/>
                <a:gd name="f6" fmla="val 1"/>
                <a:gd name="f7" fmla="val 38729"/>
                <a:gd name="f8" fmla="val 21716"/>
                <a:gd name="f9" fmla="val 34692"/>
                <a:gd name="f10" fmla="val 40096"/>
                <a:gd name="f11" fmla="val 34259"/>
                <a:gd name="f12" fmla="val 41931"/>
                <a:gd name="f13" fmla="val 32958"/>
                <a:gd name="f14" fmla="val 43465"/>
                <a:gd name="f15" fmla="val 31223"/>
                <a:gd name="f16" fmla="val 44166"/>
                <a:gd name="f17" fmla="val 27254"/>
                <a:gd name="f18" fmla="val 45834"/>
                <a:gd name="f19" fmla="val 23985"/>
                <a:gd name="f20" fmla="val 48769"/>
                <a:gd name="f21" fmla="val 21917"/>
                <a:gd name="f22" fmla="val 52538"/>
                <a:gd name="f23" fmla="val 20863"/>
                <a:gd name="f24" fmla="val 54412"/>
                <a:gd name="f25" fmla="val 18884"/>
                <a:gd name="f26" fmla="val 55541"/>
                <a:gd name="f27" fmla="val 16791"/>
                <a:gd name="f28" fmla="val 16500"/>
                <a:gd name="f29" fmla="val 16206"/>
                <a:gd name="f30" fmla="val 55519"/>
                <a:gd name="f31" fmla="val 15912"/>
                <a:gd name="f32" fmla="val 55474"/>
                <a:gd name="f33" fmla="val 15257"/>
                <a:gd name="f34" fmla="val 55384"/>
                <a:gd name="f35" fmla="val 14606"/>
                <a:gd name="f36" fmla="val 55341"/>
                <a:gd name="f37" fmla="val 13963"/>
                <a:gd name="f38" fmla="val 7166"/>
                <a:gd name="f39" fmla="val 1189"/>
                <a:gd name="f40" fmla="val 60196"/>
                <a:gd name="f41" fmla="val 67082"/>
                <a:gd name="f42" fmla="val 78090"/>
                <a:gd name="f43" fmla="val 62012"/>
                <a:gd name="f44" fmla="val 74721"/>
                <a:gd name="f45" fmla="val 57709"/>
                <a:gd name="f46" fmla="val 70018"/>
                <a:gd name="f47" fmla="val 55507"/>
                <a:gd name="f48" fmla="val 68283"/>
                <a:gd name="f49" fmla="val 54707"/>
                <a:gd name="f50" fmla="val 66382"/>
                <a:gd name="f51" fmla="val 54206"/>
                <a:gd name="f52" fmla="val 64480"/>
                <a:gd name="f53" fmla="val 54106"/>
                <a:gd name="f54" fmla="val 59076"/>
                <a:gd name="f55" fmla="val 53706"/>
                <a:gd name="f56" fmla="val 54006"/>
                <a:gd name="f57" fmla="val 51271"/>
                <a:gd name="f58" fmla="val 49970"/>
                <a:gd name="f59" fmla="val 47635"/>
                <a:gd name="f60" fmla="val 49770"/>
                <a:gd name="f61" fmla="val 47468"/>
                <a:gd name="f62" fmla="val 49636"/>
                <a:gd name="f63" fmla="val 47335"/>
                <a:gd name="f64" fmla="val 49470"/>
                <a:gd name="f65" fmla="val 47201"/>
                <a:gd name="f66" fmla="val 46868"/>
                <a:gd name="f67" fmla="val 45033"/>
                <a:gd name="f68" fmla="val 41631"/>
                <a:gd name="f69" fmla="val 43632"/>
                <a:gd name="f70" fmla="val 38295"/>
                <a:gd name="f71" fmla="val 41531"/>
                <a:gd name="f72" fmla="val 25953"/>
                <a:gd name="f73" fmla="val 39996"/>
                <a:gd name="f74" fmla="val 8941"/>
                <a:gd name="f75" fmla="*/ f0 1 79091"/>
                <a:gd name="f76" fmla="*/ f1 1 67116"/>
                <a:gd name="f77" fmla="val f2"/>
                <a:gd name="f78" fmla="val f3"/>
                <a:gd name="f79" fmla="val f4"/>
                <a:gd name="f80" fmla="+- f79 0 f77"/>
                <a:gd name="f81" fmla="+- f78 0 f77"/>
                <a:gd name="f82" fmla="*/ f81 1 79091"/>
                <a:gd name="f83" fmla="*/ f80 1 67116"/>
                <a:gd name="f84" fmla="*/ f77 1 f82"/>
                <a:gd name="f85" fmla="*/ f78 1 f82"/>
                <a:gd name="f86" fmla="*/ f77 1 f83"/>
                <a:gd name="f87" fmla="*/ f79 1 f83"/>
                <a:gd name="f88" fmla="*/ f84 f75 1"/>
                <a:gd name="f89" fmla="*/ f85 f75 1"/>
                <a:gd name="f90" fmla="*/ f87 f76 1"/>
                <a:gd name="f91" fmla="*/ f86 f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8" t="f91" r="f89" b="f90"/>
              <a:pathLst>
                <a:path w="79091" h="67116">
                  <a:moveTo>
                    <a:pt x="f5" y="f6"/>
                  </a:moveTo>
                  <a:cubicBezTo>
                    <a:pt x="f5" y="f6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6"/>
                  </a:cubicBezTo>
                  <a:cubicBezTo>
                    <a:pt x="f38" y="f36"/>
                    <a:pt x="f39" y="f40"/>
                    <a:pt x="f6" y="f41"/>
                  </a:cubicBezTo>
                  <a:lnTo>
                    <a:pt x="f3" y="f4"/>
                  </a:ln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16" y="f68"/>
                    <a:pt x="f69" y="f70"/>
                  </a:cubicBezTo>
                  <a:cubicBezTo>
                    <a:pt x="f71" y="f72"/>
                    <a:pt x="f73" y="f74"/>
                    <a:pt x="f10" y="f6"/>
                  </a:cubicBezTo>
                  <a:close/>
                </a:path>
              </a:pathLst>
            </a:custGeom>
            <a:solidFill>
              <a:srgbClr val="EBEBE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1658;p57">
              <a:extLst>
                <a:ext uri="{FF2B5EF4-FFF2-40B4-BE49-F238E27FC236}">
                  <a16:creationId xmlns:a16="http://schemas.microsoft.com/office/drawing/2014/main" id="{5C66F4CD-85F6-6F0B-3D41-E3B5F5D50725}"/>
                </a:ext>
              </a:extLst>
            </p:cNvPr>
            <p:cNvSpPr/>
            <p:nvPr/>
          </p:nvSpPr>
          <p:spPr>
            <a:xfrm rot="1903068">
              <a:off x="-3688811" y="2709945"/>
              <a:ext cx="294573" cy="11844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47"/>
                <a:gd name="f4" fmla="val 65081"/>
                <a:gd name="f5" fmla="val 8340"/>
                <a:gd name="f6" fmla="val 1"/>
                <a:gd name="f7" fmla="val 3737"/>
                <a:gd name="f8" fmla="val 16746"/>
                <a:gd name="f9" fmla="val 16679"/>
                <a:gd name="f10" fmla="val 12943"/>
                <a:gd name="f11" fmla="*/ f0 1 16747"/>
                <a:gd name="f12" fmla="*/ f1 1 65081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6747"/>
                <a:gd name="f19" fmla="*/ f16 1 65081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6747" h="65081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lnTo>
                    <a:pt x="f6" y="f4"/>
                  </a:lnTo>
                  <a:lnTo>
                    <a:pt x="f8" y="f4"/>
                  </a:lnTo>
                  <a:lnTo>
                    <a:pt x="f9" y="f5"/>
                  </a:lnTo>
                  <a:cubicBezTo>
                    <a:pt x="f9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1659;p57">
              <a:extLst>
                <a:ext uri="{FF2B5EF4-FFF2-40B4-BE49-F238E27FC236}">
                  <a16:creationId xmlns:a16="http://schemas.microsoft.com/office/drawing/2014/main" id="{23EC0335-6360-7211-4E67-4D6990CE312C}"/>
                </a:ext>
              </a:extLst>
            </p:cNvPr>
            <p:cNvSpPr/>
            <p:nvPr/>
          </p:nvSpPr>
          <p:spPr>
            <a:xfrm rot="1903068">
              <a:off x="-3688811" y="2709945"/>
              <a:ext cx="294573" cy="11844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47"/>
                <a:gd name="f4" fmla="val 65081"/>
                <a:gd name="f5" fmla="val 8340"/>
                <a:gd name="f6" fmla="val 1"/>
                <a:gd name="f7" fmla="val 3737"/>
                <a:gd name="f8" fmla="val 16746"/>
                <a:gd name="f9" fmla="val 16679"/>
                <a:gd name="f10" fmla="val 12943"/>
                <a:gd name="f11" fmla="*/ f0 1 16747"/>
                <a:gd name="f12" fmla="*/ f1 1 65081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6747"/>
                <a:gd name="f19" fmla="*/ f16 1 65081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6747" h="65081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lnTo>
                    <a:pt x="f6" y="f4"/>
                  </a:lnTo>
                  <a:lnTo>
                    <a:pt x="f8" y="f4"/>
                  </a:lnTo>
                  <a:lnTo>
                    <a:pt x="f9" y="f5"/>
                  </a:lnTo>
                  <a:cubicBezTo>
                    <a:pt x="f9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455A6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1660;p57">
              <a:extLst>
                <a:ext uri="{FF2B5EF4-FFF2-40B4-BE49-F238E27FC236}">
                  <a16:creationId xmlns:a16="http://schemas.microsoft.com/office/drawing/2014/main" id="{B95211FE-FC56-AA7C-0B6A-55E17EBDA0B3}"/>
                </a:ext>
              </a:extLst>
            </p:cNvPr>
            <p:cNvSpPr/>
            <p:nvPr/>
          </p:nvSpPr>
          <p:spPr>
            <a:xfrm rot="1903068">
              <a:off x="-3470760" y="2897962"/>
              <a:ext cx="293394" cy="42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680"/>
                <a:gd name="f4" fmla="val 235"/>
                <a:gd name="f5" fmla="val 8340"/>
                <a:gd name="f6" fmla="val 1"/>
                <a:gd name="f7" fmla="val 3736"/>
                <a:gd name="f8" fmla="val 68"/>
                <a:gd name="f9" fmla="val 134"/>
                <a:gd name="f10" fmla="val 168"/>
                <a:gd name="f11" fmla="val 234"/>
                <a:gd name="f12" fmla="val 12943"/>
                <a:gd name="f13" fmla="val 16679"/>
                <a:gd name="f14" fmla="val 12910"/>
                <a:gd name="f15" fmla="*/ f0 1 16680"/>
                <a:gd name="f16" fmla="*/ f1 1 235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6680"/>
                <a:gd name="f23" fmla="*/ f20 1 235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6680" h="235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1"/>
                    <a:pt x="f13" y="f10"/>
                    <a:pt x="f13" y="f9"/>
                  </a:cubicBezTo>
                  <a:cubicBezTo>
                    <a:pt x="f13" y="f8"/>
                    <a:pt x="f14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Google Shape;1661;p57">
              <a:extLst>
                <a:ext uri="{FF2B5EF4-FFF2-40B4-BE49-F238E27FC236}">
                  <a16:creationId xmlns:a16="http://schemas.microsoft.com/office/drawing/2014/main" id="{5510C09F-39DD-360F-144B-D82227A3FA06}"/>
                </a:ext>
              </a:extLst>
            </p:cNvPr>
            <p:cNvSpPr/>
            <p:nvPr/>
          </p:nvSpPr>
          <p:spPr>
            <a:xfrm rot="1903068">
              <a:off x="-3595950" y="3130467"/>
              <a:ext cx="293394" cy="36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680"/>
                <a:gd name="f4" fmla="val 201"/>
                <a:gd name="f5" fmla="val 8340"/>
                <a:gd name="f6" fmla="val 3736"/>
                <a:gd name="f7" fmla="val 34"/>
                <a:gd name="f8" fmla="val 100"/>
                <a:gd name="f9" fmla="val 167"/>
                <a:gd name="f10" fmla="val 200"/>
                <a:gd name="f11" fmla="val 12943"/>
                <a:gd name="f12" fmla="val 16679"/>
                <a:gd name="f13" fmla="val 12910"/>
                <a:gd name="f14" fmla="*/ f0 1 16680"/>
                <a:gd name="f15" fmla="*/ f1 1 201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6680"/>
                <a:gd name="f22" fmla="*/ f19 1 201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6680" h="201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6" y="f10"/>
                    <a:pt x="f5" y="f10"/>
                  </a:cubicBezTo>
                  <a:cubicBezTo>
                    <a:pt x="f11" y="f10"/>
                    <a:pt x="f12" y="f9"/>
                    <a:pt x="f12" y="f8"/>
                  </a:cubicBezTo>
                  <a:cubicBezTo>
                    <a:pt x="f12" y="f7"/>
                    <a:pt x="f13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1662;p57">
              <a:extLst>
                <a:ext uri="{FF2B5EF4-FFF2-40B4-BE49-F238E27FC236}">
                  <a16:creationId xmlns:a16="http://schemas.microsoft.com/office/drawing/2014/main" id="{ADA76247-6C8D-9635-17F2-28052B7A0629}"/>
                </a:ext>
              </a:extLst>
            </p:cNvPr>
            <p:cNvSpPr/>
            <p:nvPr/>
          </p:nvSpPr>
          <p:spPr>
            <a:xfrm rot="1903068">
              <a:off x="-3333657" y="2918673"/>
              <a:ext cx="4133" cy="2635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5"/>
                <a:gd name="f4" fmla="val 14477"/>
                <a:gd name="f5" fmla="val 134"/>
                <a:gd name="f6" fmla="val 68"/>
                <a:gd name="f7" fmla="val 1"/>
                <a:gd name="f8" fmla="val 3236"/>
                <a:gd name="f9" fmla="val 7239"/>
                <a:gd name="f10" fmla="val 11242"/>
                <a:gd name="f11" fmla="val 201"/>
                <a:gd name="f12" fmla="val 234"/>
                <a:gd name="f13" fmla="val 168"/>
                <a:gd name="f14" fmla="*/ f0 1 235"/>
                <a:gd name="f15" fmla="*/ f1 1 14477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35"/>
                <a:gd name="f22" fmla="*/ f19 1 14477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35" h="1447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4"/>
                    <a:pt x="f5" y="f4"/>
                  </a:cubicBezTo>
                  <a:cubicBezTo>
                    <a:pt x="f11" y="f4"/>
                    <a:pt x="f12" y="f10"/>
                    <a:pt x="f12" y="f9"/>
                  </a:cubicBezTo>
                  <a:cubicBezTo>
                    <a:pt x="f12" y="f8"/>
                    <a:pt x="f13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1663;p57">
              <a:extLst>
                <a:ext uri="{FF2B5EF4-FFF2-40B4-BE49-F238E27FC236}">
                  <a16:creationId xmlns:a16="http://schemas.microsoft.com/office/drawing/2014/main" id="{A093683A-1FFA-FC09-015E-406B79F88B5D}"/>
                </a:ext>
              </a:extLst>
            </p:cNvPr>
            <p:cNvSpPr/>
            <p:nvPr/>
          </p:nvSpPr>
          <p:spPr>
            <a:xfrm rot="1903068">
              <a:off x="-3356745" y="2966493"/>
              <a:ext cx="24076" cy="214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69"/>
                <a:gd name="f4" fmla="val 1180"/>
                <a:gd name="f5" fmla="val 768"/>
                <a:gd name="f6" fmla="val 1"/>
                <a:gd name="f7" fmla="val 268"/>
                <a:gd name="f8" fmla="val 635"/>
                <a:gd name="f9" fmla="val 368"/>
                <a:gd name="f10" fmla="val 1002"/>
                <a:gd name="f11" fmla="val 490"/>
                <a:gd name="f12" fmla="val 1124"/>
                <a:gd name="f13" fmla="val 642"/>
                <a:gd name="f14" fmla="val 1179"/>
                <a:gd name="f15" fmla="val 790"/>
                <a:gd name="f16" fmla="val 1087"/>
                <a:gd name="f17" fmla="val 1368"/>
                <a:gd name="f18" fmla="val 957"/>
                <a:gd name="f19" fmla="val 601"/>
                <a:gd name="f20" fmla="val 1101"/>
                <a:gd name="f21" fmla="*/ f0 1 1369"/>
                <a:gd name="f22" fmla="*/ f1 1 1180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369"/>
                <a:gd name="f29" fmla="*/ f26 1 1180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369" h="1180">
                  <a:moveTo>
                    <a:pt x="f5" y="f6"/>
                  </a:moveTo>
                  <a:cubicBezTo>
                    <a:pt x="f7" y="f6"/>
                    <a:pt x="f6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7" y="f19"/>
                  </a:cubicBezTo>
                  <a:cubicBezTo>
                    <a:pt x="f17" y="f7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1664;p57">
              <a:extLst>
                <a:ext uri="{FF2B5EF4-FFF2-40B4-BE49-F238E27FC236}">
                  <a16:creationId xmlns:a16="http://schemas.microsoft.com/office/drawing/2014/main" id="{5CE6307B-3631-23FC-9250-339DA7A79C36}"/>
                </a:ext>
              </a:extLst>
            </p:cNvPr>
            <p:cNvSpPr/>
            <p:nvPr/>
          </p:nvSpPr>
          <p:spPr>
            <a:xfrm rot="1903068">
              <a:off x="-3400023" y="3046641"/>
              <a:ext cx="24076" cy="217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69"/>
                <a:gd name="f4" fmla="val 1194"/>
                <a:gd name="f5" fmla="val 768"/>
                <a:gd name="f6" fmla="val 268"/>
                <a:gd name="f7" fmla="val 1"/>
                <a:gd name="f8" fmla="val 634"/>
                <a:gd name="f9" fmla="val 368"/>
                <a:gd name="f10" fmla="val 1001"/>
                <a:gd name="f11" fmla="val 490"/>
                <a:gd name="f12" fmla="val 1135"/>
                <a:gd name="f13" fmla="val 642"/>
                <a:gd name="f14" fmla="val 790"/>
                <a:gd name="f15" fmla="val 1087"/>
                <a:gd name="f16" fmla="val 1368"/>
                <a:gd name="f17" fmla="val 957"/>
                <a:gd name="f18" fmla="val 601"/>
                <a:gd name="f19" fmla="val 267"/>
                <a:gd name="f20" fmla="val 1101"/>
                <a:gd name="f21" fmla="*/ f0 1 1369"/>
                <a:gd name="f22" fmla="*/ f1 1 1194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369"/>
                <a:gd name="f29" fmla="*/ f26 1 1194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369" h="119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4"/>
                    <a:pt x="f14" y="f4"/>
                  </a:cubicBezTo>
                  <a:cubicBezTo>
                    <a:pt x="f15" y="f4"/>
                    <a:pt x="f16" y="f17"/>
                    <a:pt x="f16" y="f18"/>
                  </a:cubicBezTo>
                  <a:cubicBezTo>
                    <a:pt x="f16" y="f19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1665;p57">
              <a:extLst>
                <a:ext uri="{FF2B5EF4-FFF2-40B4-BE49-F238E27FC236}">
                  <a16:creationId xmlns:a16="http://schemas.microsoft.com/office/drawing/2014/main" id="{B913C06B-E52C-E56E-939A-B4419265FD46}"/>
                </a:ext>
              </a:extLst>
            </p:cNvPr>
            <p:cNvSpPr/>
            <p:nvPr/>
          </p:nvSpPr>
          <p:spPr>
            <a:xfrm rot="1903068">
              <a:off x="-3850510" y="3602279"/>
              <a:ext cx="293394" cy="42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680"/>
                <a:gd name="f4" fmla="val 235"/>
                <a:gd name="f5" fmla="val 8340"/>
                <a:gd name="f6" fmla="val 1"/>
                <a:gd name="f7" fmla="val 3736"/>
                <a:gd name="f8" fmla="val 67"/>
                <a:gd name="f9" fmla="val 134"/>
                <a:gd name="f10" fmla="val 167"/>
                <a:gd name="f11" fmla="val 234"/>
                <a:gd name="f12" fmla="val 12943"/>
                <a:gd name="f13" fmla="val 16679"/>
                <a:gd name="f14" fmla="val 34"/>
                <a:gd name="f15" fmla="val 12910"/>
                <a:gd name="f16" fmla="*/ f0 1 16680"/>
                <a:gd name="f17" fmla="*/ f1 1 235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6680"/>
                <a:gd name="f24" fmla="*/ f21 1 235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6680" h="235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1"/>
                    <a:pt x="f13" y="f10"/>
                    <a:pt x="f13" y="f9"/>
                  </a:cubicBezTo>
                  <a:cubicBezTo>
                    <a:pt x="f13" y="f14"/>
                    <a:pt x="f15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Google Shape;1666;p57">
              <a:extLst>
                <a:ext uri="{FF2B5EF4-FFF2-40B4-BE49-F238E27FC236}">
                  <a16:creationId xmlns:a16="http://schemas.microsoft.com/office/drawing/2014/main" id="{1CA305A4-C0C5-44AB-4957-A34C40F57F39}"/>
                </a:ext>
              </a:extLst>
            </p:cNvPr>
            <p:cNvSpPr/>
            <p:nvPr/>
          </p:nvSpPr>
          <p:spPr>
            <a:xfrm rot="1903068">
              <a:off x="-3588216" y="3390486"/>
              <a:ext cx="4133" cy="2641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5"/>
                <a:gd name="f4" fmla="val 14511"/>
                <a:gd name="f5" fmla="val 134"/>
                <a:gd name="f6" fmla="val 1"/>
                <a:gd name="f7" fmla="val 68"/>
                <a:gd name="f8" fmla="val 3270"/>
                <a:gd name="f9" fmla="val 7239"/>
                <a:gd name="f10" fmla="val 11242"/>
                <a:gd name="f11" fmla="val 201"/>
                <a:gd name="f12" fmla="val 234"/>
                <a:gd name="f13" fmla="val 3236"/>
                <a:gd name="f14" fmla="val 168"/>
                <a:gd name="f15" fmla="*/ f0 1 235"/>
                <a:gd name="f16" fmla="*/ f1 1 14511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35"/>
                <a:gd name="f23" fmla="*/ f20 1 14511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35" h="14511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7" y="f4"/>
                    <a:pt x="f5" y="f4"/>
                  </a:cubicBezTo>
                  <a:cubicBezTo>
                    <a:pt x="f11" y="f4"/>
                    <a:pt x="f12" y="f10"/>
                    <a:pt x="f12" y="f9"/>
                  </a:cubicBezTo>
                  <a:cubicBezTo>
                    <a:pt x="f12" y="f13"/>
                    <a:pt x="f14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1667;p57">
              <a:extLst>
                <a:ext uri="{FF2B5EF4-FFF2-40B4-BE49-F238E27FC236}">
                  <a16:creationId xmlns:a16="http://schemas.microsoft.com/office/drawing/2014/main" id="{DFAE1657-189E-0B7C-7C2C-55E06B6DEAB3}"/>
                </a:ext>
              </a:extLst>
            </p:cNvPr>
            <p:cNvSpPr/>
            <p:nvPr/>
          </p:nvSpPr>
          <p:spPr>
            <a:xfrm rot="1903068">
              <a:off x="-3608133" y="3439838"/>
              <a:ext cx="20564" cy="212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9"/>
                <a:gd name="f4" fmla="val 568"/>
                <a:gd name="f5" fmla="val 1"/>
                <a:gd name="f6" fmla="val 268"/>
                <a:gd name="f7" fmla="val 234"/>
                <a:gd name="f8" fmla="val 901"/>
                <a:gd name="f9" fmla="val 1168"/>
                <a:gd name="f10" fmla="*/ f0 1 1169"/>
                <a:gd name="f11" fmla="*/ f1 1 1169"/>
                <a:gd name="f12" fmla="val f2"/>
                <a:gd name="f13" fmla="val f3"/>
                <a:gd name="f14" fmla="+- f13 0 f12"/>
                <a:gd name="f15" fmla="*/ f14 1 1169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169" h="1169">
                  <a:moveTo>
                    <a:pt x="f4" y="f5"/>
                  </a:moveTo>
                  <a:cubicBezTo>
                    <a:pt x="f6" y="f5"/>
                    <a:pt x="f5" y="f7"/>
                    <a:pt x="f5" y="f4"/>
                  </a:cubicBezTo>
                  <a:cubicBezTo>
                    <a:pt x="f5" y="f8"/>
                    <a:pt x="f6" y="f9"/>
                    <a:pt x="f4" y="f9"/>
                  </a:cubicBezTo>
                  <a:cubicBezTo>
                    <a:pt x="f8" y="f9"/>
                    <a:pt x="f9" y="f8"/>
                    <a:pt x="f9" y="f4"/>
                  </a:cubicBezTo>
                  <a:cubicBezTo>
                    <a:pt x="f9" y="f7"/>
                    <a:pt x="f8" y="f5"/>
                    <a:pt x="f4" y="f5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1668;p57">
              <a:extLst>
                <a:ext uri="{FF2B5EF4-FFF2-40B4-BE49-F238E27FC236}">
                  <a16:creationId xmlns:a16="http://schemas.microsoft.com/office/drawing/2014/main" id="{07B4DEF5-8EF1-2AB1-EBC2-9E9AD4F0FE10}"/>
                </a:ext>
              </a:extLst>
            </p:cNvPr>
            <p:cNvSpPr/>
            <p:nvPr/>
          </p:nvSpPr>
          <p:spPr>
            <a:xfrm rot="1903068">
              <a:off x="-3651356" y="3520003"/>
              <a:ext cx="20564" cy="212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9"/>
                <a:gd name="f4" fmla="val 1168"/>
                <a:gd name="f5" fmla="val 568"/>
                <a:gd name="f6" fmla="val 268"/>
                <a:gd name="f7" fmla="val 1"/>
                <a:gd name="f8" fmla="val 267"/>
                <a:gd name="f9" fmla="val 567"/>
                <a:gd name="f10" fmla="val 901"/>
                <a:gd name="f11" fmla="*/ f0 1 1169"/>
                <a:gd name="f12" fmla="*/ f1 1 1168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169"/>
                <a:gd name="f19" fmla="*/ f16 1 1168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169" h="116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4"/>
                    <a:pt x="f5" y="f4"/>
                  </a:cubicBezTo>
                  <a:cubicBezTo>
                    <a:pt x="f10" y="f4"/>
                    <a:pt x="f4" y="f10"/>
                    <a:pt x="f4" y="f9"/>
                  </a:cubicBezTo>
                  <a:cubicBezTo>
                    <a:pt x="f4" y="f8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Google Shape;1669;p57">
              <a:extLst>
                <a:ext uri="{FF2B5EF4-FFF2-40B4-BE49-F238E27FC236}">
                  <a16:creationId xmlns:a16="http://schemas.microsoft.com/office/drawing/2014/main" id="{B9D6F5B0-509F-1C8C-3146-05AABCA2FBF6}"/>
                </a:ext>
              </a:extLst>
            </p:cNvPr>
            <p:cNvSpPr/>
            <p:nvPr/>
          </p:nvSpPr>
          <p:spPr>
            <a:xfrm rot="1903068">
              <a:off x="-3724451" y="3368796"/>
              <a:ext cx="293394" cy="36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680"/>
                <a:gd name="f4" fmla="val 201"/>
                <a:gd name="f5" fmla="val 8340"/>
                <a:gd name="f6" fmla="val 1"/>
                <a:gd name="f7" fmla="val 3770"/>
                <a:gd name="f8" fmla="val 34"/>
                <a:gd name="f9" fmla="val 101"/>
                <a:gd name="f10" fmla="val 134"/>
                <a:gd name="f11" fmla="val 3736"/>
                <a:gd name="f12" fmla="val 12943"/>
                <a:gd name="f13" fmla="val 16679"/>
                <a:gd name="f14" fmla="val 167"/>
                <a:gd name="f15" fmla="*/ f0 1 16680"/>
                <a:gd name="f16" fmla="*/ f1 1 201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6680"/>
                <a:gd name="f23" fmla="*/ f20 1 201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6680" h="20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11" y="f4"/>
                    <a:pt x="f5" y="f4"/>
                  </a:cubicBezTo>
                  <a:cubicBezTo>
                    <a:pt x="f12" y="f4"/>
                    <a:pt x="f13" y="f14"/>
                    <a:pt x="f13" y="f9"/>
                  </a:cubicBezTo>
                  <a:cubicBezTo>
                    <a:pt x="f1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Google Shape;1670;p57">
              <a:extLst>
                <a:ext uri="{FF2B5EF4-FFF2-40B4-BE49-F238E27FC236}">
                  <a16:creationId xmlns:a16="http://schemas.microsoft.com/office/drawing/2014/main" id="{482534DA-5BD8-E6BE-A641-EABC43EA188C}"/>
                </a:ext>
              </a:extLst>
            </p:cNvPr>
            <p:cNvSpPr/>
            <p:nvPr/>
          </p:nvSpPr>
          <p:spPr>
            <a:xfrm rot="1903068">
              <a:off x="-3572398" y="3088681"/>
              <a:ext cx="3538" cy="2635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1"/>
                <a:gd name="f4" fmla="val 14477"/>
                <a:gd name="f5" fmla="val 100"/>
                <a:gd name="f6" fmla="val 1"/>
                <a:gd name="f7" fmla="val 33"/>
                <a:gd name="f8" fmla="val 3236"/>
                <a:gd name="f9" fmla="val 7239"/>
                <a:gd name="f10" fmla="val 11242"/>
                <a:gd name="f11" fmla="val 14478"/>
                <a:gd name="f12" fmla="val 167"/>
                <a:gd name="f13" fmla="val 200"/>
                <a:gd name="f14" fmla="*/ f0 1 201"/>
                <a:gd name="f15" fmla="*/ f1 1 14477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01"/>
                <a:gd name="f22" fmla="*/ f19 1 14477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01" h="14477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1"/>
                    <a:pt x="f13" y="f10"/>
                    <a:pt x="f13" y="f9"/>
                  </a:cubicBezTo>
                  <a:cubicBezTo>
                    <a:pt x="f1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1671;p57">
              <a:extLst>
                <a:ext uri="{FF2B5EF4-FFF2-40B4-BE49-F238E27FC236}">
                  <a16:creationId xmlns:a16="http://schemas.microsoft.com/office/drawing/2014/main" id="{1AABCB66-2734-2DEE-F084-8A554DB4FF18}"/>
                </a:ext>
              </a:extLst>
            </p:cNvPr>
            <p:cNvSpPr/>
            <p:nvPr/>
          </p:nvSpPr>
          <p:spPr>
            <a:xfrm rot="1903068">
              <a:off x="-3516647" y="3185422"/>
              <a:ext cx="24067" cy="213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68"/>
                <a:gd name="f4" fmla="val 1172"/>
                <a:gd name="f5" fmla="val 601"/>
                <a:gd name="f6" fmla="val 267"/>
                <a:gd name="f7" fmla="val 940"/>
                <a:gd name="f8" fmla="val 291"/>
                <a:gd name="f9" fmla="val 593"/>
                <a:gd name="f10" fmla="val 737"/>
                <a:gd name="f11" fmla="val 883"/>
                <a:gd name="f12" fmla="val 1119"/>
                <a:gd name="f13" fmla="val 1001"/>
                <a:gd name="f14" fmla="val 634"/>
                <a:gd name="f15" fmla="val 1101"/>
                <a:gd name="f16" fmla="*/ f0 1 1368"/>
                <a:gd name="f17" fmla="*/ f1 1 1172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368"/>
                <a:gd name="f24" fmla="*/ f21 1 1172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368" h="1172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2" y="f7"/>
                    <a:pt x="f8" y="f4"/>
                    <a:pt x="f9" y="f4"/>
                  </a:cubicBezTo>
                  <a:cubicBezTo>
                    <a:pt x="f10" y="f4"/>
                    <a:pt x="f11" y="f12"/>
                    <a:pt x="f13" y="f13"/>
                  </a:cubicBezTo>
                  <a:cubicBezTo>
                    <a:pt x="f3" y="f14"/>
                    <a:pt x="f15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Google Shape;1672;p57">
              <a:extLst>
                <a:ext uri="{FF2B5EF4-FFF2-40B4-BE49-F238E27FC236}">
                  <a16:creationId xmlns:a16="http://schemas.microsoft.com/office/drawing/2014/main" id="{3B31C4F1-07C2-9892-5E5A-13A9AEA88B2B}"/>
                </a:ext>
              </a:extLst>
            </p:cNvPr>
            <p:cNvSpPr/>
            <p:nvPr/>
          </p:nvSpPr>
          <p:spPr>
            <a:xfrm rot="1903068">
              <a:off x="-3559871" y="3265569"/>
              <a:ext cx="24067" cy="213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68"/>
                <a:gd name="f4" fmla="val 1173"/>
                <a:gd name="f5" fmla="val 601"/>
                <a:gd name="f6" fmla="val 1"/>
                <a:gd name="f7" fmla="val 267"/>
                <a:gd name="f8" fmla="val 268"/>
                <a:gd name="f9" fmla="val 940"/>
                <a:gd name="f10" fmla="val 291"/>
                <a:gd name="f11" fmla="val 1172"/>
                <a:gd name="f12" fmla="val 593"/>
                <a:gd name="f13" fmla="val 737"/>
                <a:gd name="f14" fmla="val 883"/>
                <a:gd name="f15" fmla="val 1120"/>
                <a:gd name="f16" fmla="val 1001"/>
                <a:gd name="f17" fmla="val 635"/>
                <a:gd name="f18" fmla="val 1101"/>
                <a:gd name="f19" fmla="*/ f0 1 1368"/>
                <a:gd name="f20" fmla="*/ f1 1 1173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368"/>
                <a:gd name="f27" fmla="*/ f24 1 1173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368" h="1173">
                  <a:moveTo>
                    <a:pt x="f5" y="f6"/>
                  </a:moveTo>
                  <a:cubicBezTo>
                    <a:pt x="f7" y="f6"/>
                    <a:pt x="f2" y="f8"/>
                    <a:pt x="f2" y="f5"/>
                  </a:cubicBezTo>
                  <a:cubicBezTo>
                    <a:pt x="f2" y="f9"/>
                    <a:pt x="f10" y="f11"/>
                    <a:pt x="f12" y="f11"/>
                  </a:cubicBezTo>
                  <a:cubicBezTo>
                    <a:pt x="f13" y="f11"/>
                    <a:pt x="f14" y="f15"/>
                    <a:pt x="f16" y="f16"/>
                  </a:cubicBezTo>
                  <a:cubicBezTo>
                    <a:pt x="f3" y="f17"/>
                    <a:pt x="f18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1673;p57">
              <a:extLst>
                <a:ext uri="{FF2B5EF4-FFF2-40B4-BE49-F238E27FC236}">
                  <a16:creationId xmlns:a16="http://schemas.microsoft.com/office/drawing/2014/main" id="{7C38A183-28E1-F0FB-12BE-1A8331133E5F}"/>
                </a:ext>
              </a:extLst>
            </p:cNvPr>
            <p:cNvSpPr/>
            <p:nvPr/>
          </p:nvSpPr>
          <p:spPr>
            <a:xfrm rot="1903068">
              <a:off x="-3420440" y="2752566"/>
              <a:ext cx="69851" cy="1293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71"/>
                <a:gd name="f4" fmla="val 7106"/>
                <a:gd name="f5" fmla="val 3937"/>
                <a:gd name="f6" fmla="val 1"/>
                <a:gd name="f7" fmla="val 3837"/>
                <a:gd name="f8" fmla="val 3737"/>
                <a:gd name="f9" fmla="val 67"/>
                <a:gd name="f10" fmla="val 3636"/>
                <a:gd name="f11" fmla="val 134"/>
                <a:gd name="f12" fmla="val 3536"/>
                <a:gd name="f13" fmla="val 167"/>
                <a:gd name="f14" fmla="val 3403"/>
                <a:gd name="f15" fmla="val 234"/>
                <a:gd name="f16" fmla="val 3303"/>
                <a:gd name="f17" fmla="val 334"/>
                <a:gd name="f18" fmla="val 3169"/>
                <a:gd name="f19" fmla="val 401"/>
                <a:gd name="f20" fmla="val 3036"/>
                <a:gd name="f21" fmla="val 501"/>
                <a:gd name="f22" fmla="val 2903"/>
                <a:gd name="f23" fmla="val 634"/>
                <a:gd name="f24" fmla="val 2536"/>
                <a:gd name="f25" fmla="val 901"/>
                <a:gd name="f26" fmla="val 2235"/>
                <a:gd name="f27" fmla="val 1235"/>
                <a:gd name="f28" fmla="val 1935"/>
                <a:gd name="f29" fmla="val 1602"/>
                <a:gd name="f30" fmla="val 2035"/>
                <a:gd name="f31" fmla="val 1301"/>
                <a:gd name="f32" fmla="val 2502"/>
                <a:gd name="f33" fmla="val 1035"/>
                <a:gd name="f34" fmla="val 3003"/>
                <a:gd name="f35" fmla="val 601"/>
                <a:gd name="f36" fmla="val 3903"/>
                <a:gd name="f37" fmla="val 301"/>
                <a:gd name="f38" fmla="val 4871"/>
                <a:gd name="f39" fmla="val 5838"/>
                <a:gd name="f40" fmla="val 6138"/>
                <a:gd name="f41" fmla="val 34"/>
                <a:gd name="f42" fmla="val 6438"/>
                <a:gd name="f43" fmla="val 6739"/>
                <a:gd name="f44" fmla="val 6872"/>
                <a:gd name="f45" fmla="val 6972"/>
                <a:gd name="f46" fmla="val 101"/>
                <a:gd name="f47" fmla="val 6605"/>
                <a:gd name="f48" fmla="val 267"/>
                <a:gd name="f49" fmla="val 5871"/>
                <a:gd name="f50" fmla="val 468"/>
                <a:gd name="f51" fmla="val 4904"/>
                <a:gd name="f52" fmla="val 801"/>
                <a:gd name="f53" fmla="val 3970"/>
                <a:gd name="f54" fmla="val 3103"/>
                <a:gd name="f55" fmla="val 1468"/>
                <a:gd name="f56" fmla="val 2602"/>
                <a:gd name="f57" fmla="val 1768"/>
                <a:gd name="f58" fmla="val 2135"/>
                <a:gd name="f59" fmla="val 2102"/>
                <a:gd name="f60" fmla="val 1702"/>
                <a:gd name="f61" fmla="val 2369"/>
                <a:gd name="f62" fmla="val 1368"/>
                <a:gd name="f63" fmla="val 2669"/>
                <a:gd name="f64" fmla="val 734"/>
                <a:gd name="f65" fmla="val 3570"/>
                <a:gd name="f66" fmla="*/ f0 1 3971"/>
                <a:gd name="f67" fmla="*/ f1 1 7106"/>
                <a:gd name="f68" fmla="val f2"/>
                <a:gd name="f69" fmla="val f3"/>
                <a:gd name="f70" fmla="val f4"/>
                <a:gd name="f71" fmla="+- f70 0 f68"/>
                <a:gd name="f72" fmla="+- f69 0 f68"/>
                <a:gd name="f73" fmla="*/ f72 1 3971"/>
                <a:gd name="f74" fmla="*/ f71 1 7106"/>
                <a:gd name="f75" fmla="*/ f68 1 f73"/>
                <a:gd name="f76" fmla="*/ f69 1 f73"/>
                <a:gd name="f77" fmla="*/ f68 1 f74"/>
                <a:gd name="f78" fmla="*/ f70 1 f74"/>
                <a:gd name="f79" fmla="*/ f75 f66 1"/>
                <a:gd name="f80" fmla="*/ f76 f66 1"/>
                <a:gd name="f81" fmla="*/ f78 f67 1"/>
                <a:gd name="f82" fmla="*/ f77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" t="f82" r="f80" b="f81"/>
              <a:pathLst>
                <a:path w="3971" h="710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11" y="f39"/>
                  </a:cubicBezTo>
                  <a:cubicBezTo>
                    <a:pt x="f9" y="f40"/>
                    <a:pt x="f41" y="f42"/>
                    <a:pt x="f6" y="f43"/>
                  </a:cubicBezTo>
                  <a:cubicBezTo>
                    <a:pt x="f6" y="f44"/>
                    <a:pt x="f6" y="f45"/>
                    <a:pt x="f6" y="f4"/>
                  </a:cubicBezTo>
                  <a:cubicBezTo>
                    <a:pt x="f9" y="f4"/>
                    <a:pt x="f46" y="f47"/>
                    <a:pt x="f48" y="f49"/>
                  </a:cubicBezTo>
                  <a:cubicBezTo>
                    <a:pt x="f50" y="f51"/>
                    <a:pt x="f52" y="f53"/>
                    <a:pt x="f27" y="f54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33"/>
                    <a:pt x="f34" y="f64"/>
                  </a:cubicBezTo>
                  <a:cubicBezTo>
                    <a:pt x="f65" y="f15"/>
                    <a:pt x="f53" y="f41"/>
                    <a:pt x="f5" y="f6"/>
                  </a:cubicBezTo>
                  <a:close/>
                </a:path>
              </a:pathLst>
            </a:custGeom>
            <a:solidFill>
              <a:srgbClr val="FAFAF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1674;p57">
              <a:extLst>
                <a:ext uri="{FF2B5EF4-FFF2-40B4-BE49-F238E27FC236}">
                  <a16:creationId xmlns:a16="http://schemas.microsoft.com/office/drawing/2014/main" id="{A112182A-EDBE-10A6-6D03-49B945DBD749}"/>
                </a:ext>
              </a:extLst>
            </p:cNvPr>
            <p:cNvSpPr/>
            <p:nvPr/>
          </p:nvSpPr>
          <p:spPr>
            <a:xfrm rot="1903068">
              <a:off x="-3297286" y="2786141"/>
              <a:ext cx="21140" cy="54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2"/>
                <a:gd name="f4" fmla="val 301"/>
                <a:gd name="f5" fmla="val 1026"/>
                <a:gd name="f6" fmla="val 1"/>
                <a:gd name="f7" fmla="val 917"/>
                <a:gd name="f8" fmla="val 767"/>
                <a:gd name="f9" fmla="val 17"/>
                <a:gd name="f10" fmla="val 601"/>
                <a:gd name="f11" fmla="val 51"/>
                <a:gd name="f12" fmla="val 267"/>
                <a:gd name="f13" fmla="val 117"/>
                <a:gd name="f14" fmla="val 217"/>
                <a:gd name="f15" fmla="val 251"/>
                <a:gd name="f16" fmla="val 284"/>
                <a:gd name="f17" fmla="val 92"/>
                <a:gd name="f18" fmla="val 204"/>
                <a:gd name="f19" fmla="val 317"/>
                <a:gd name="f20" fmla="val 467"/>
                <a:gd name="f21" fmla="val 634"/>
                <a:gd name="f22" fmla="val 968"/>
                <a:gd name="f23" fmla="val 1201"/>
                <a:gd name="f24" fmla="val 1134"/>
                <a:gd name="f25" fmla="*/ f0 1 1202"/>
                <a:gd name="f26" fmla="*/ f1 1 301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202"/>
                <a:gd name="f33" fmla="*/ f30 1 301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202" h="30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2" y="f14"/>
                    <a:pt x="f2" y="f15"/>
                  </a:cubicBezTo>
                  <a:cubicBezTo>
                    <a:pt x="f9" y="f16"/>
                    <a:pt x="f17" y="f4"/>
                    <a:pt x="f18" y="f4"/>
                  </a:cubicBezTo>
                  <a:cubicBezTo>
                    <a:pt x="f19" y="f4"/>
                    <a:pt x="f20" y="f16"/>
                    <a:pt x="f21" y="f15"/>
                  </a:cubicBezTo>
                  <a:cubicBezTo>
                    <a:pt x="f22" y="f14"/>
                    <a:pt x="f23" y="f13"/>
                    <a:pt x="f23" y="f11"/>
                  </a:cubicBezTo>
                  <a:cubicBezTo>
                    <a:pt x="f23" y="f9"/>
                    <a:pt x="f24" y="f6"/>
                    <a:pt x="f5" y="f6"/>
                  </a:cubicBezTo>
                  <a:close/>
                </a:path>
              </a:pathLst>
            </a:custGeom>
            <a:solidFill>
              <a:srgbClr val="FAFAF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1675;p57">
              <a:extLst>
                <a:ext uri="{FF2B5EF4-FFF2-40B4-BE49-F238E27FC236}">
                  <a16:creationId xmlns:a16="http://schemas.microsoft.com/office/drawing/2014/main" id="{FE5E5B64-EFC9-6A68-F1F2-AE1702EC388D}"/>
                </a:ext>
              </a:extLst>
            </p:cNvPr>
            <p:cNvSpPr/>
            <p:nvPr/>
          </p:nvSpPr>
          <p:spPr>
            <a:xfrm rot="1903068">
              <a:off x="-3036470" y="3113112"/>
              <a:ext cx="294555" cy="11844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46"/>
                <a:gd name="f4" fmla="val 65081"/>
                <a:gd name="f5" fmla="val 8434"/>
                <a:gd name="f6" fmla="val 8414"/>
                <a:gd name="f7" fmla="val 8394"/>
                <a:gd name="f8" fmla="val 8373"/>
                <a:gd name="f9" fmla="val 1"/>
                <a:gd name="f10" fmla="val 3770"/>
                <a:gd name="f11" fmla="val 34"/>
                <a:gd name="f12" fmla="val 3737"/>
                <a:gd name="f13" fmla="val 8340"/>
                <a:gd name="f14" fmla="val 16712"/>
                <a:gd name="f15" fmla="val 3724"/>
                <a:gd name="f16" fmla="val 13010"/>
                <a:gd name="f17" fmla="*/ f0 1 16746"/>
                <a:gd name="f18" fmla="*/ f1 1 65081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16746"/>
                <a:gd name="f25" fmla="*/ f22 1 65081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6746" h="65081">
                  <a:moveTo>
                    <a:pt x="f5" y="f2"/>
                  </a:moveTo>
                  <a:cubicBezTo>
                    <a:pt x="f6" y="f2"/>
                    <a:pt x="f7" y="f2"/>
                    <a:pt x="f8" y="f9"/>
                  </a:cubicBezTo>
                  <a:cubicBezTo>
                    <a:pt x="f10" y="f9"/>
                    <a:pt x="f11" y="f12"/>
                    <a:pt x="f11" y="f13"/>
                  </a:cubicBezTo>
                  <a:lnTo>
                    <a:pt x="f9" y="f4"/>
                  </a:lnTo>
                  <a:lnTo>
                    <a:pt x="f14" y="f4"/>
                  </a:lnTo>
                  <a:lnTo>
                    <a:pt x="f14" y="f13"/>
                  </a:lnTo>
                  <a:cubicBezTo>
                    <a:pt x="f3" y="f15"/>
                    <a:pt x="f16" y="f2"/>
                    <a:pt x="f5" y="f2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1676;p57">
              <a:extLst>
                <a:ext uri="{FF2B5EF4-FFF2-40B4-BE49-F238E27FC236}">
                  <a16:creationId xmlns:a16="http://schemas.microsoft.com/office/drawing/2014/main" id="{148DA509-DAE7-100D-D43F-1468176591D0}"/>
                </a:ext>
              </a:extLst>
            </p:cNvPr>
            <p:cNvSpPr/>
            <p:nvPr/>
          </p:nvSpPr>
          <p:spPr>
            <a:xfrm rot="1903068">
              <a:off x="-3036470" y="3113112"/>
              <a:ext cx="294555" cy="11844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46"/>
                <a:gd name="f4" fmla="val 65081"/>
                <a:gd name="f5" fmla="val 8434"/>
                <a:gd name="f6" fmla="val 8414"/>
                <a:gd name="f7" fmla="val 8394"/>
                <a:gd name="f8" fmla="val 8373"/>
                <a:gd name="f9" fmla="val 1"/>
                <a:gd name="f10" fmla="val 3770"/>
                <a:gd name="f11" fmla="val 34"/>
                <a:gd name="f12" fmla="val 3737"/>
                <a:gd name="f13" fmla="val 8340"/>
                <a:gd name="f14" fmla="val 16712"/>
                <a:gd name="f15" fmla="val 3724"/>
                <a:gd name="f16" fmla="val 13010"/>
                <a:gd name="f17" fmla="*/ f0 1 16746"/>
                <a:gd name="f18" fmla="*/ f1 1 65081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16746"/>
                <a:gd name="f25" fmla="*/ f22 1 65081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6746" h="65081">
                  <a:moveTo>
                    <a:pt x="f5" y="f2"/>
                  </a:moveTo>
                  <a:cubicBezTo>
                    <a:pt x="f6" y="f2"/>
                    <a:pt x="f7" y="f2"/>
                    <a:pt x="f8" y="f9"/>
                  </a:cubicBezTo>
                  <a:cubicBezTo>
                    <a:pt x="f10" y="f9"/>
                    <a:pt x="f11" y="f12"/>
                    <a:pt x="f11" y="f13"/>
                  </a:cubicBezTo>
                  <a:lnTo>
                    <a:pt x="f9" y="f4"/>
                  </a:lnTo>
                  <a:lnTo>
                    <a:pt x="f14" y="f4"/>
                  </a:lnTo>
                  <a:lnTo>
                    <a:pt x="f14" y="f13"/>
                  </a:lnTo>
                  <a:cubicBezTo>
                    <a:pt x="f3" y="f15"/>
                    <a:pt x="f16" y="f2"/>
                    <a:pt x="f5" y="f2"/>
                  </a:cubicBezTo>
                  <a:close/>
                </a:path>
              </a:pathLst>
            </a:custGeom>
            <a:solidFill>
              <a:srgbClr val="455A6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1677;p57">
              <a:extLst>
                <a:ext uri="{FF2B5EF4-FFF2-40B4-BE49-F238E27FC236}">
                  <a16:creationId xmlns:a16="http://schemas.microsoft.com/office/drawing/2014/main" id="{338087C8-F4A0-43F8-D66D-51EB5F460CB8}"/>
                </a:ext>
              </a:extLst>
            </p:cNvPr>
            <p:cNvSpPr/>
            <p:nvPr/>
          </p:nvSpPr>
          <p:spPr>
            <a:xfrm rot="1903068">
              <a:off x="-2819433" y="3300518"/>
              <a:ext cx="293394" cy="42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680"/>
                <a:gd name="f4" fmla="val 235"/>
                <a:gd name="f5" fmla="val 8340"/>
                <a:gd name="f6" fmla="val 1"/>
                <a:gd name="f7" fmla="val 3770"/>
                <a:gd name="f8" fmla="val 68"/>
                <a:gd name="f9" fmla="val 134"/>
                <a:gd name="f10" fmla="val 168"/>
                <a:gd name="f11" fmla="val 3737"/>
                <a:gd name="f12" fmla="val 234"/>
                <a:gd name="f13" fmla="val 12976"/>
                <a:gd name="f14" fmla="val 16679"/>
                <a:gd name="f15" fmla="val 12943"/>
                <a:gd name="f16" fmla="*/ f0 1 16680"/>
                <a:gd name="f17" fmla="*/ f1 1 235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6680"/>
                <a:gd name="f24" fmla="*/ f21 1 235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6680" h="235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11" y="f12"/>
                    <a:pt x="f5" y="f12"/>
                  </a:cubicBezTo>
                  <a:cubicBezTo>
                    <a:pt x="f13" y="f12"/>
                    <a:pt x="f14" y="f10"/>
                    <a:pt x="f14" y="f9"/>
                  </a:cubicBezTo>
                  <a:cubicBezTo>
                    <a:pt x="f14" y="f8"/>
                    <a:pt x="f15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1678;p57">
              <a:extLst>
                <a:ext uri="{FF2B5EF4-FFF2-40B4-BE49-F238E27FC236}">
                  <a16:creationId xmlns:a16="http://schemas.microsoft.com/office/drawing/2014/main" id="{B29EB0CC-02D3-8D77-0662-F2D074789F37}"/>
                </a:ext>
              </a:extLst>
            </p:cNvPr>
            <p:cNvSpPr/>
            <p:nvPr/>
          </p:nvSpPr>
          <p:spPr>
            <a:xfrm rot="1903068">
              <a:off x="-2944623" y="3533022"/>
              <a:ext cx="293394" cy="36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680"/>
                <a:gd name="f4" fmla="val 201"/>
                <a:gd name="f5" fmla="val 8340"/>
                <a:gd name="f6" fmla="val 3770"/>
                <a:gd name="f7" fmla="val 1"/>
                <a:gd name="f8" fmla="val 34"/>
                <a:gd name="f9" fmla="val 100"/>
                <a:gd name="f10" fmla="val 167"/>
                <a:gd name="f11" fmla="val 3737"/>
                <a:gd name="f12" fmla="val 200"/>
                <a:gd name="f13" fmla="val 12976"/>
                <a:gd name="f14" fmla="val 16679"/>
                <a:gd name="f15" fmla="val 12943"/>
                <a:gd name="f16" fmla="*/ f0 1 16680"/>
                <a:gd name="f17" fmla="*/ f1 1 201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6680"/>
                <a:gd name="f24" fmla="*/ f21 1 201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6680" h="201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2"/>
                  </a:cubicBezTo>
                  <a:cubicBezTo>
                    <a:pt x="f13" y="f12"/>
                    <a:pt x="f14" y="f10"/>
                    <a:pt x="f14" y="f9"/>
                  </a:cubicBezTo>
                  <a:cubicBezTo>
                    <a:pt x="f14" y="f8"/>
                    <a:pt x="f15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1679;p57">
              <a:extLst>
                <a:ext uri="{FF2B5EF4-FFF2-40B4-BE49-F238E27FC236}">
                  <a16:creationId xmlns:a16="http://schemas.microsoft.com/office/drawing/2014/main" id="{24FB8751-203A-3A59-016D-84E00F787E90}"/>
                </a:ext>
              </a:extLst>
            </p:cNvPr>
            <p:cNvSpPr/>
            <p:nvPr/>
          </p:nvSpPr>
          <p:spPr>
            <a:xfrm rot="1903068">
              <a:off x="-2792570" y="3252907"/>
              <a:ext cx="3538" cy="2635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1"/>
                <a:gd name="f4" fmla="val 14477"/>
                <a:gd name="f5" fmla="val 100"/>
                <a:gd name="f6" fmla="val 67"/>
                <a:gd name="f7" fmla="val 3236"/>
                <a:gd name="f8" fmla="val 7239"/>
                <a:gd name="f9" fmla="val 11242"/>
                <a:gd name="f10" fmla="val 167"/>
                <a:gd name="f11" fmla="val 200"/>
                <a:gd name="f12" fmla="*/ f0 1 201"/>
                <a:gd name="f13" fmla="*/ f1 1 14477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01"/>
                <a:gd name="f20" fmla="*/ f17 1 14477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01" h="14477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6" y="f4"/>
                    <a:pt x="f5" y="f4"/>
                  </a:cubicBezTo>
                  <a:cubicBezTo>
                    <a:pt x="f10" y="f4"/>
                    <a:pt x="f11" y="f9"/>
                    <a:pt x="f11" y="f8"/>
                  </a:cubicBezTo>
                  <a:cubicBezTo>
                    <a:pt x="f11" y="f7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1680;p57">
              <a:extLst>
                <a:ext uri="{FF2B5EF4-FFF2-40B4-BE49-F238E27FC236}">
                  <a16:creationId xmlns:a16="http://schemas.microsoft.com/office/drawing/2014/main" id="{1B05C0A1-A58D-4477-250B-B22FB3F02F2F}"/>
                </a:ext>
              </a:extLst>
            </p:cNvPr>
            <p:cNvSpPr/>
            <p:nvPr/>
          </p:nvSpPr>
          <p:spPr>
            <a:xfrm rot="1903068">
              <a:off x="-2736846" y="3349619"/>
              <a:ext cx="24067" cy="214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68"/>
                <a:gd name="f4" fmla="val 1180"/>
                <a:gd name="f5" fmla="val 601"/>
                <a:gd name="f6" fmla="val 1"/>
                <a:gd name="f7" fmla="val 267"/>
                <a:gd name="f8" fmla="val 268"/>
                <a:gd name="f9" fmla="val 957"/>
                <a:gd name="f10" fmla="val 282"/>
                <a:gd name="f11" fmla="val 1179"/>
                <a:gd name="f12" fmla="val 578"/>
                <a:gd name="f13" fmla="val 727"/>
                <a:gd name="f14" fmla="val 879"/>
                <a:gd name="f15" fmla="val 1124"/>
                <a:gd name="f16" fmla="val 1001"/>
                <a:gd name="f17" fmla="val 1002"/>
                <a:gd name="f18" fmla="val 635"/>
                <a:gd name="f19" fmla="val 1101"/>
                <a:gd name="f20" fmla="*/ f0 1 1368"/>
                <a:gd name="f21" fmla="*/ f1 1 1180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1368"/>
                <a:gd name="f28" fmla="*/ f25 1 1180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1368" h="1180">
                  <a:moveTo>
                    <a:pt x="f5" y="f6"/>
                  </a:moveTo>
                  <a:cubicBezTo>
                    <a:pt x="f7" y="f6"/>
                    <a:pt x="f2" y="f8"/>
                    <a:pt x="f2" y="f5"/>
                  </a:cubicBezTo>
                  <a:cubicBezTo>
                    <a:pt x="f2" y="f9"/>
                    <a:pt x="f10" y="f11"/>
                    <a:pt x="f12" y="f11"/>
                  </a:cubicBezTo>
                  <a:cubicBezTo>
                    <a:pt x="f13" y="f11"/>
                    <a:pt x="f14" y="f15"/>
                    <a:pt x="f16" y="f17"/>
                  </a:cubicBezTo>
                  <a:cubicBezTo>
                    <a:pt x="f3" y="f18"/>
                    <a:pt x="f19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Google Shape;1681;p57">
              <a:extLst>
                <a:ext uri="{FF2B5EF4-FFF2-40B4-BE49-F238E27FC236}">
                  <a16:creationId xmlns:a16="http://schemas.microsoft.com/office/drawing/2014/main" id="{4BE829CA-2888-BAF5-DCB3-DB8F375CDC3B}"/>
                </a:ext>
              </a:extLst>
            </p:cNvPr>
            <p:cNvSpPr/>
            <p:nvPr/>
          </p:nvSpPr>
          <p:spPr>
            <a:xfrm rot="1903068">
              <a:off x="-2780125" y="3429767"/>
              <a:ext cx="24067" cy="217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68"/>
                <a:gd name="f4" fmla="val 1194"/>
                <a:gd name="f5" fmla="val 601"/>
                <a:gd name="f6" fmla="val 267"/>
                <a:gd name="f7" fmla="val 957"/>
                <a:gd name="f8" fmla="val 282"/>
                <a:gd name="f9" fmla="val 578"/>
                <a:gd name="f10" fmla="val 727"/>
                <a:gd name="f11" fmla="val 879"/>
                <a:gd name="f12" fmla="val 1135"/>
                <a:gd name="f13" fmla="val 1001"/>
                <a:gd name="f14" fmla="val 634"/>
                <a:gd name="f15" fmla="val 1101"/>
                <a:gd name="f16" fmla="*/ f0 1 1368"/>
                <a:gd name="f17" fmla="*/ f1 1 1194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368"/>
                <a:gd name="f24" fmla="*/ f21 1 1194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368" h="1194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2" y="f7"/>
                    <a:pt x="f8" y="f4"/>
                    <a:pt x="f9" y="f4"/>
                  </a:cubicBezTo>
                  <a:cubicBezTo>
                    <a:pt x="f10" y="f4"/>
                    <a:pt x="f11" y="f12"/>
                    <a:pt x="f13" y="f13"/>
                  </a:cubicBezTo>
                  <a:cubicBezTo>
                    <a:pt x="f3" y="f14"/>
                    <a:pt x="f15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Google Shape;1682;p57">
              <a:extLst>
                <a:ext uri="{FF2B5EF4-FFF2-40B4-BE49-F238E27FC236}">
                  <a16:creationId xmlns:a16="http://schemas.microsoft.com/office/drawing/2014/main" id="{C5C22C49-86A4-A139-CA43-929AA48F39AE}"/>
                </a:ext>
              </a:extLst>
            </p:cNvPr>
            <p:cNvSpPr/>
            <p:nvPr/>
          </p:nvSpPr>
          <p:spPr>
            <a:xfrm rot="1903068">
              <a:off x="-3199174" y="4004834"/>
              <a:ext cx="293394" cy="42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680"/>
                <a:gd name="f4" fmla="val 235"/>
                <a:gd name="f5" fmla="val 8340"/>
                <a:gd name="f6" fmla="val 1"/>
                <a:gd name="f7" fmla="val 3770"/>
                <a:gd name="f8" fmla="val 67"/>
                <a:gd name="f9" fmla="val 134"/>
                <a:gd name="f10" fmla="val 167"/>
                <a:gd name="f11" fmla="val 3737"/>
                <a:gd name="f12" fmla="val 234"/>
                <a:gd name="f13" fmla="val 12976"/>
                <a:gd name="f14" fmla="val 16679"/>
                <a:gd name="f15" fmla="val 12943"/>
                <a:gd name="f16" fmla="*/ f0 1 16680"/>
                <a:gd name="f17" fmla="*/ f1 1 235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6680"/>
                <a:gd name="f24" fmla="*/ f21 1 235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6680" h="235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11" y="f12"/>
                    <a:pt x="f5" y="f12"/>
                  </a:cubicBezTo>
                  <a:cubicBezTo>
                    <a:pt x="f13" y="f12"/>
                    <a:pt x="f14" y="f10"/>
                    <a:pt x="f14" y="f9"/>
                  </a:cubicBezTo>
                  <a:cubicBezTo>
                    <a:pt x="f14" y="f8"/>
                    <a:pt x="f15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1683;p57">
              <a:extLst>
                <a:ext uri="{FF2B5EF4-FFF2-40B4-BE49-F238E27FC236}">
                  <a16:creationId xmlns:a16="http://schemas.microsoft.com/office/drawing/2014/main" id="{D1F635AC-1FFF-B008-BC2F-DF33255612EF}"/>
                </a:ext>
              </a:extLst>
            </p:cNvPr>
            <p:cNvSpPr/>
            <p:nvPr/>
          </p:nvSpPr>
          <p:spPr>
            <a:xfrm rot="1903068">
              <a:off x="-3047167" y="3724873"/>
              <a:ext cx="4114" cy="2641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4"/>
                <a:gd name="f4" fmla="val 14511"/>
                <a:gd name="f5" fmla="val 100"/>
                <a:gd name="f6" fmla="val 1"/>
                <a:gd name="f7" fmla="val 67"/>
                <a:gd name="f8" fmla="val 3270"/>
                <a:gd name="f9" fmla="val 7239"/>
                <a:gd name="f10" fmla="val 11242"/>
                <a:gd name="f11" fmla="val 167"/>
                <a:gd name="f12" fmla="val 3236"/>
                <a:gd name="f13" fmla="*/ f0 1 234"/>
                <a:gd name="f14" fmla="*/ f1 1 14511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34"/>
                <a:gd name="f21" fmla="*/ f18 1 14511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34" h="1451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4"/>
                    <a:pt x="f5" y="f4"/>
                  </a:cubicBezTo>
                  <a:cubicBezTo>
                    <a:pt x="f11" y="f4"/>
                    <a:pt x="f3" y="f10"/>
                    <a:pt x="f3" y="f9"/>
                  </a:cubicBezTo>
                  <a:cubicBezTo>
                    <a:pt x="f3" y="f12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1684;p57">
              <a:extLst>
                <a:ext uri="{FF2B5EF4-FFF2-40B4-BE49-F238E27FC236}">
                  <a16:creationId xmlns:a16="http://schemas.microsoft.com/office/drawing/2014/main" id="{BFE4A37E-7367-EBBE-FB5C-AD93C1F08F6A}"/>
                </a:ext>
              </a:extLst>
            </p:cNvPr>
            <p:cNvSpPr/>
            <p:nvPr/>
          </p:nvSpPr>
          <p:spPr>
            <a:xfrm rot="1903068">
              <a:off x="-2991234" y="3821106"/>
              <a:ext cx="20546" cy="212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8"/>
                <a:gd name="f4" fmla="val 1169"/>
                <a:gd name="f5" fmla="val 601"/>
                <a:gd name="f6" fmla="val 1"/>
                <a:gd name="f7" fmla="val 267"/>
                <a:gd name="f8" fmla="val 234"/>
                <a:gd name="f9" fmla="val 568"/>
                <a:gd name="f10" fmla="val 901"/>
                <a:gd name="f11" fmla="*/ f0 1 1168"/>
                <a:gd name="f12" fmla="*/ f1 1 1169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168"/>
                <a:gd name="f19" fmla="*/ f16 1 1169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168" h="1169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3"/>
                    <a:pt x="f5" y="f3"/>
                  </a:cubicBezTo>
                  <a:cubicBezTo>
                    <a:pt x="f10" y="f3"/>
                    <a:pt x="f3" y="f10"/>
                    <a:pt x="f3" y="f9"/>
                  </a:cubicBezTo>
                  <a:cubicBezTo>
                    <a:pt x="f3" y="f8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1685;p57">
              <a:extLst>
                <a:ext uri="{FF2B5EF4-FFF2-40B4-BE49-F238E27FC236}">
                  <a16:creationId xmlns:a16="http://schemas.microsoft.com/office/drawing/2014/main" id="{EF6C8EB3-F5C5-4AF4-29E6-F82C8E026865}"/>
                </a:ext>
              </a:extLst>
            </p:cNvPr>
            <p:cNvSpPr/>
            <p:nvPr/>
          </p:nvSpPr>
          <p:spPr>
            <a:xfrm rot="1903068">
              <a:off x="-3034448" y="3901271"/>
              <a:ext cx="20546" cy="212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8"/>
                <a:gd name="f4" fmla="val 601"/>
                <a:gd name="f5" fmla="val 267"/>
                <a:gd name="f6" fmla="val 567"/>
                <a:gd name="f7" fmla="val 901"/>
                <a:gd name="f8" fmla="*/ f0 1 1168"/>
                <a:gd name="f9" fmla="*/ f1 1 1168"/>
                <a:gd name="f10" fmla="val f2"/>
                <a:gd name="f11" fmla="val f3"/>
                <a:gd name="f12" fmla="+- f11 0 f10"/>
                <a:gd name="f13" fmla="*/ f12 1 1168"/>
                <a:gd name="f14" fmla="*/ f10 1 f13"/>
                <a:gd name="f15" fmla="*/ f11 1 f13"/>
                <a:gd name="f16" fmla="*/ f14 f8 1"/>
                <a:gd name="f17" fmla="*/ f15 f8 1"/>
                <a:gd name="f18" fmla="*/ f15 f9 1"/>
                <a:gd name="f19" fmla="*/ f14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1168" h="1168">
                  <a:moveTo>
                    <a:pt x="f4" y="f2"/>
                  </a:moveTo>
                  <a:cubicBezTo>
                    <a:pt x="f5" y="f2"/>
                    <a:pt x="f2" y="f5"/>
                    <a:pt x="f2" y="f6"/>
                  </a:cubicBezTo>
                  <a:cubicBezTo>
                    <a:pt x="f2" y="f7"/>
                    <a:pt x="f5" y="f3"/>
                    <a:pt x="f4" y="f3"/>
                  </a:cubicBezTo>
                  <a:cubicBezTo>
                    <a:pt x="f7" y="f3"/>
                    <a:pt x="f3" y="f7"/>
                    <a:pt x="f3" y="f6"/>
                  </a:cubicBezTo>
                  <a:cubicBezTo>
                    <a:pt x="f3" y="f5"/>
                    <a:pt x="f7" y="f2"/>
                    <a:pt x="f4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1686;p57">
              <a:extLst>
                <a:ext uri="{FF2B5EF4-FFF2-40B4-BE49-F238E27FC236}">
                  <a16:creationId xmlns:a16="http://schemas.microsoft.com/office/drawing/2014/main" id="{07C45CFD-D2CB-CAF3-B887-F9DA24844223}"/>
                </a:ext>
              </a:extLst>
            </p:cNvPr>
            <p:cNvSpPr/>
            <p:nvPr/>
          </p:nvSpPr>
          <p:spPr>
            <a:xfrm rot="1903068">
              <a:off x="-3073124" y="3771352"/>
              <a:ext cx="293394" cy="36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680"/>
                <a:gd name="f4" fmla="val 201"/>
                <a:gd name="f5" fmla="val 8340"/>
                <a:gd name="f6" fmla="val 1"/>
                <a:gd name="f7" fmla="val 3770"/>
                <a:gd name="f8" fmla="val 34"/>
                <a:gd name="f9" fmla="val 101"/>
                <a:gd name="f10" fmla="val 167"/>
                <a:gd name="f11" fmla="val 3737"/>
                <a:gd name="f12" fmla="val 12943"/>
                <a:gd name="f13" fmla="val 16679"/>
                <a:gd name="f14" fmla="*/ f0 1 16680"/>
                <a:gd name="f15" fmla="*/ f1 1 201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6680"/>
                <a:gd name="f22" fmla="*/ f19 1 201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6680" h="201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11" y="f4"/>
                    <a:pt x="f5" y="f4"/>
                  </a:cubicBezTo>
                  <a:cubicBezTo>
                    <a:pt x="f12" y="f4"/>
                    <a:pt x="f13" y="f10"/>
                    <a:pt x="f13" y="f9"/>
                  </a:cubicBezTo>
                  <a:cubicBezTo>
                    <a:pt x="f1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1687;p57">
              <a:extLst>
                <a:ext uri="{FF2B5EF4-FFF2-40B4-BE49-F238E27FC236}">
                  <a16:creationId xmlns:a16="http://schemas.microsoft.com/office/drawing/2014/main" id="{543D1287-50FF-1A29-75FF-CAD83E0080D5}"/>
                </a:ext>
              </a:extLst>
            </p:cNvPr>
            <p:cNvSpPr/>
            <p:nvPr/>
          </p:nvSpPr>
          <p:spPr>
            <a:xfrm rot="1903068">
              <a:off x="-2810273" y="3559707"/>
              <a:ext cx="3538" cy="2635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1"/>
                <a:gd name="f4" fmla="val 14477"/>
                <a:gd name="f5" fmla="val 100"/>
                <a:gd name="f6" fmla="val 1"/>
                <a:gd name="f7" fmla="val 34"/>
                <a:gd name="f8" fmla="val 3236"/>
                <a:gd name="f9" fmla="val 7239"/>
                <a:gd name="f10" fmla="val 11242"/>
                <a:gd name="f11" fmla="val 14478"/>
                <a:gd name="f12" fmla="val 167"/>
                <a:gd name="f13" fmla="*/ f0 1 201"/>
                <a:gd name="f14" fmla="*/ f1 1 14477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01"/>
                <a:gd name="f21" fmla="*/ f18 1 14477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01" h="14477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1"/>
                    <a:pt x="f3" y="f10"/>
                    <a:pt x="f3" y="f9"/>
                  </a:cubicBezTo>
                  <a:cubicBezTo>
                    <a:pt x="f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1688;p57">
              <a:extLst>
                <a:ext uri="{FF2B5EF4-FFF2-40B4-BE49-F238E27FC236}">
                  <a16:creationId xmlns:a16="http://schemas.microsoft.com/office/drawing/2014/main" id="{65FB353A-F743-92F0-194A-6A5141B2BAFF}"/>
                </a:ext>
              </a:extLst>
            </p:cNvPr>
            <p:cNvSpPr/>
            <p:nvPr/>
          </p:nvSpPr>
          <p:spPr>
            <a:xfrm rot="1903068">
              <a:off x="-2833882" y="3607406"/>
              <a:ext cx="24076" cy="213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69"/>
                <a:gd name="f4" fmla="val 1172"/>
                <a:gd name="f5" fmla="val 801"/>
                <a:gd name="f6" fmla="val 268"/>
                <a:gd name="f7" fmla="val 1"/>
                <a:gd name="f8" fmla="val 634"/>
                <a:gd name="f9" fmla="val 368"/>
                <a:gd name="f10" fmla="val 1001"/>
                <a:gd name="f11" fmla="val 486"/>
                <a:gd name="f12" fmla="val 1119"/>
                <a:gd name="f13" fmla="val 632"/>
                <a:gd name="f14" fmla="val 775"/>
                <a:gd name="f15" fmla="val 1077"/>
                <a:gd name="f16" fmla="val 1368"/>
                <a:gd name="f17" fmla="val 940"/>
                <a:gd name="f18" fmla="val 601"/>
                <a:gd name="f19" fmla="val 267"/>
                <a:gd name="f20" fmla="val 1102"/>
                <a:gd name="f21" fmla="*/ f0 1 1369"/>
                <a:gd name="f22" fmla="*/ f1 1 1172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369"/>
                <a:gd name="f29" fmla="*/ f26 1 1172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369" h="117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4"/>
                    <a:pt x="f14" y="f4"/>
                  </a:cubicBezTo>
                  <a:cubicBezTo>
                    <a:pt x="f15" y="f4"/>
                    <a:pt x="f16" y="f17"/>
                    <a:pt x="f16" y="f18"/>
                  </a:cubicBezTo>
                  <a:cubicBezTo>
                    <a:pt x="f16" y="f19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1689;p57">
              <a:extLst>
                <a:ext uri="{FF2B5EF4-FFF2-40B4-BE49-F238E27FC236}">
                  <a16:creationId xmlns:a16="http://schemas.microsoft.com/office/drawing/2014/main" id="{AE3B4852-FF01-CBF1-9DA6-E822FAE324AA}"/>
                </a:ext>
              </a:extLst>
            </p:cNvPr>
            <p:cNvSpPr/>
            <p:nvPr/>
          </p:nvSpPr>
          <p:spPr>
            <a:xfrm rot="1903068">
              <a:off x="-2877095" y="3687552"/>
              <a:ext cx="24076" cy="213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69"/>
                <a:gd name="f4" fmla="val 1173"/>
                <a:gd name="f5" fmla="val 801"/>
                <a:gd name="f6" fmla="val 1"/>
                <a:gd name="f7" fmla="val 268"/>
                <a:gd name="f8" fmla="val 635"/>
                <a:gd name="f9" fmla="val 368"/>
                <a:gd name="f10" fmla="val 1001"/>
                <a:gd name="f11" fmla="val 486"/>
                <a:gd name="f12" fmla="val 1120"/>
                <a:gd name="f13" fmla="val 632"/>
                <a:gd name="f14" fmla="val 1172"/>
                <a:gd name="f15" fmla="val 775"/>
                <a:gd name="f16" fmla="val 1077"/>
                <a:gd name="f17" fmla="val 1368"/>
                <a:gd name="f18" fmla="val 940"/>
                <a:gd name="f19" fmla="val 601"/>
                <a:gd name="f20" fmla="val 1102"/>
                <a:gd name="f21" fmla="*/ f0 1 1369"/>
                <a:gd name="f22" fmla="*/ f1 1 1173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369"/>
                <a:gd name="f29" fmla="*/ f26 1 1173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369" h="1173">
                  <a:moveTo>
                    <a:pt x="f5" y="f6"/>
                  </a:moveTo>
                  <a:cubicBezTo>
                    <a:pt x="f7" y="f6"/>
                    <a:pt x="f6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7" y="f19"/>
                  </a:cubicBezTo>
                  <a:cubicBezTo>
                    <a:pt x="f17" y="f7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1690;p57">
              <a:extLst>
                <a:ext uri="{FF2B5EF4-FFF2-40B4-BE49-F238E27FC236}">
                  <a16:creationId xmlns:a16="http://schemas.microsoft.com/office/drawing/2014/main" id="{A8F6A397-D99D-3C97-C459-DD62A8F40F45}"/>
                </a:ext>
              </a:extLst>
            </p:cNvPr>
            <p:cNvSpPr/>
            <p:nvPr/>
          </p:nvSpPr>
          <p:spPr>
            <a:xfrm rot="1903068">
              <a:off x="-2610428" y="3253371"/>
              <a:ext cx="70427" cy="1293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04"/>
                <a:gd name="f4" fmla="val 7106"/>
                <a:gd name="f5" fmla="val 34"/>
                <a:gd name="f6" fmla="val 1"/>
                <a:gd name="f7" fmla="val 434"/>
                <a:gd name="f8" fmla="val 234"/>
                <a:gd name="f9" fmla="val 1001"/>
                <a:gd name="f10" fmla="val 734"/>
                <a:gd name="f11" fmla="val 1334"/>
                <a:gd name="f12" fmla="val 1035"/>
                <a:gd name="f13" fmla="val 1635"/>
                <a:gd name="f14" fmla="val 1368"/>
                <a:gd name="f15" fmla="val 1902"/>
                <a:gd name="f16" fmla="val 1702"/>
                <a:gd name="f17" fmla="val 2235"/>
                <a:gd name="f18" fmla="val 2135"/>
                <a:gd name="f19" fmla="val 2502"/>
                <a:gd name="f20" fmla="val 2602"/>
                <a:gd name="f21" fmla="val 2735"/>
                <a:gd name="f22" fmla="val 3103"/>
                <a:gd name="f23" fmla="val 3169"/>
                <a:gd name="f24" fmla="val 3970"/>
                <a:gd name="f25" fmla="val 3503"/>
                <a:gd name="f26" fmla="val 4904"/>
                <a:gd name="f27" fmla="val 3703"/>
                <a:gd name="f28" fmla="val 5871"/>
                <a:gd name="f29" fmla="val 3870"/>
                <a:gd name="f30" fmla="val 6639"/>
                <a:gd name="f31" fmla="val 3936"/>
                <a:gd name="f32" fmla="val 4003"/>
                <a:gd name="f33" fmla="val 6972"/>
                <a:gd name="f34" fmla="val 6872"/>
                <a:gd name="f35" fmla="val 6739"/>
                <a:gd name="f36" fmla="val 6438"/>
                <a:gd name="f37" fmla="val 3903"/>
                <a:gd name="f38" fmla="val 6138"/>
                <a:gd name="f39" fmla="val 5838"/>
                <a:gd name="f40" fmla="val 4871"/>
                <a:gd name="f41" fmla="val 3369"/>
                <a:gd name="f42" fmla="val 2936"/>
                <a:gd name="f43" fmla="val 3003"/>
                <a:gd name="f44" fmla="val 2702"/>
                <a:gd name="f45" fmla="val 2402"/>
                <a:gd name="f46" fmla="val 2035"/>
                <a:gd name="f47" fmla="val 1602"/>
                <a:gd name="f48" fmla="val 1768"/>
                <a:gd name="f49" fmla="val 1235"/>
                <a:gd name="f50" fmla="val 1435"/>
                <a:gd name="f51" fmla="val 901"/>
                <a:gd name="f52" fmla="val 1101"/>
                <a:gd name="f53" fmla="val 634"/>
                <a:gd name="f54" fmla="val 968"/>
                <a:gd name="f55" fmla="val 501"/>
                <a:gd name="f56" fmla="val 801"/>
                <a:gd name="f57" fmla="val 401"/>
                <a:gd name="f58" fmla="val 667"/>
                <a:gd name="f59" fmla="val 334"/>
                <a:gd name="f60" fmla="val 567"/>
                <a:gd name="f61" fmla="val 467"/>
                <a:gd name="f62" fmla="val 167"/>
                <a:gd name="f63" fmla="val 134"/>
                <a:gd name="f64" fmla="val 67"/>
                <a:gd name="f65" fmla="*/ f0 1 4004"/>
                <a:gd name="f66" fmla="*/ f1 1 7106"/>
                <a:gd name="f67" fmla="val f2"/>
                <a:gd name="f68" fmla="val f3"/>
                <a:gd name="f69" fmla="val f4"/>
                <a:gd name="f70" fmla="+- f69 0 f67"/>
                <a:gd name="f71" fmla="+- f68 0 f67"/>
                <a:gd name="f72" fmla="*/ f71 1 4004"/>
                <a:gd name="f73" fmla="*/ f70 1 7106"/>
                <a:gd name="f74" fmla="*/ f67 1 f72"/>
                <a:gd name="f75" fmla="*/ f68 1 f72"/>
                <a:gd name="f76" fmla="*/ f67 1 f73"/>
                <a:gd name="f77" fmla="*/ f69 1 f73"/>
                <a:gd name="f78" fmla="*/ f74 f65 1"/>
                <a:gd name="f79" fmla="*/ f75 f65 1"/>
                <a:gd name="f80" fmla="*/ f77 f66 1"/>
                <a:gd name="f81" fmla="*/ f76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" t="f81" r="f79" b="f80"/>
              <a:pathLst>
                <a:path w="4004" h="7106">
                  <a:moveTo>
                    <a:pt x="f5" y="f6"/>
                  </a:moveTo>
                  <a:cubicBezTo>
                    <a:pt x="f2" y="f5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4"/>
                    <a:pt x="f24" y="f4"/>
                  </a:cubicBezTo>
                  <a:cubicBezTo>
                    <a:pt x="f32" y="f33"/>
                    <a:pt x="f32" y="f34"/>
                    <a:pt x="f24" y="f35"/>
                  </a:cubicBezTo>
                  <a:cubicBezTo>
                    <a:pt x="f31" y="f36"/>
                    <a:pt x="f37" y="f38"/>
                    <a:pt x="f29" y="f39"/>
                  </a:cubicBezTo>
                  <a:cubicBezTo>
                    <a:pt x="f27" y="f40"/>
                    <a:pt x="f41" y="f37"/>
                    <a:pt x="f42" y="f43"/>
                  </a:cubicBezTo>
                  <a:cubicBezTo>
                    <a:pt x="f44" y="f19"/>
                    <a:pt x="f45" y="f46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8"/>
                    <a:pt x="f61" y="f62"/>
                    <a:pt x="f59" y="f63"/>
                  </a:cubicBezTo>
                  <a:cubicBezTo>
                    <a:pt x="f8" y="f64"/>
                    <a:pt x="f63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1691;p57">
              <a:extLst>
                <a:ext uri="{FF2B5EF4-FFF2-40B4-BE49-F238E27FC236}">
                  <a16:creationId xmlns:a16="http://schemas.microsoft.com/office/drawing/2014/main" id="{9A1C0087-AE81-F01B-1F4F-B225946468A0}"/>
                </a:ext>
              </a:extLst>
            </p:cNvPr>
            <p:cNvSpPr/>
            <p:nvPr/>
          </p:nvSpPr>
          <p:spPr>
            <a:xfrm rot="1903068">
              <a:off x="-2612602" y="3209499"/>
              <a:ext cx="21726" cy="56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35"/>
                <a:gd name="f4" fmla="val 310"/>
                <a:gd name="f5" fmla="val 209"/>
                <a:gd name="f6" fmla="val 1"/>
                <a:gd name="f7" fmla="val 100"/>
                <a:gd name="f8" fmla="val 34"/>
                <a:gd name="f9" fmla="val 17"/>
                <a:gd name="f10" fmla="val 51"/>
                <a:gd name="f11" fmla="val 117"/>
                <a:gd name="f12" fmla="val 267"/>
                <a:gd name="f13" fmla="val 217"/>
                <a:gd name="f14" fmla="val 601"/>
                <a:gd name="f15" fmla="val 284"/>
                <a:gd name="f16" fmla="val 767"/>
                <a:gd name="f17" fmla="val 301"/>
                <a:gd name="f18" fmla="val 918"/>
                <a:gd name="f19" fmla="val 309"/>
                <a:gd name="f20" fmla="val 1030"/>
                <a:gd name="f21" fmla="val 1143"/>
                <a:gd name="f22" fmla="val 1218"/>
                <a:gd name="f23" fmla="val 1234"/>
                <a:gd name="f24" fmla="val 968"/>
                <a:gd name="f25" fmla="val 634"/>
                <a:gd name="f26" fmla="val 467"/>
                <a:gd name="f27" fmla="val 317"/>
                <a:gd name="f28" fmla="*/ f0 1 1235"/>
                <a:gd name="f29" fmla="*/ f1 1 310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1235"/>
                <a:gd name="f36" fmla="*/ f33 1 310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1235" h="31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2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17"/>
                    <a:pt x="f23" y="f15"/>
                  </a:cubicBezTo>
                  <a:cubicBezTo>
                    <a:pt x="f23" y="f13"/>
                    <a:pt x="f24" y="f11"/>
                    <a:pt x="f25" y="f10"/>
                  </a:cubicBezTo>
                  <a:cubicBezTo>
                    <a:pt x="f26" y="f9"/>
                    <a:pt x="f27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Google Shape;1692;p57">
              <a:extLst>
                <a:ext uri="{FF2B5EF4-FFF2-40B4-BE49-F238E27FC236}">
                  <a16:creationId xmlns:a16="http://schemas.microsoft.com/office/drawing/2014/main" id="{788FE80F-CCE7-9653-4C71-3EC3EBE7726C}"/>
                </a:ext>
              </a:extLst>
            </p:cNvPr>
            <p:cNvSpPr/>
            <p:nvPr/>
          </p:nvSpPr>
          <p:spPr>
            <a:xfrm rot="1903068">
              <a:off x="-3422160" y="2471543"/>
              <a:ext cx="474674" cy="19561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985"/>
                <a:gd name="f4" fmla="val 107478"/>
                <a:gd name="f5" fmla="val 12075"/>
                <a:gd name="f6" fmla="val 1"/>
                <a:gd name="f7" fmla="val 10541"/>
                <a:gd name="f8" fmla="val 9140"/>
                <a:gd name="f9" fmla="val 902"/>
                <a:gd name="f10" fmla="val 8473"/>
                <a:gd name="f11" fmla="val 2269"/>
                <a:gd name="f12" fmla="val 2635"/>
                <a:gd name="f13" fmla="val 13344"/>
                <a:gd name="f14" fmla="val 901"/>
                <a:gd name="f15" fmla="val 16580"/>
                <a:gd name="f16" fmla="val 20215"/>
                <a:gd name="f17" fmla="val 23918"/>
                <a:gd name="f18" fmla="val 100907"/>
                <a:gd name="f19" fmla="val 10274"/>
                <a:gd name="f20" fmla="val 17379"/>
                <a:gd name="f21" fmla="val 26986"/>
                <a:gd name="f22" fmla="val 24252"/>
                <a:gd name="f23" fmla="val 20716"/>
                <a:gd name="f24" fmla="val 26119"/>
                <a:gd name="f25" fmla="val 17213"/>
                <a:gd name="f26" fmla="val 24551"/>
                <a:gd name="f27" fmla="val 14078"/>
                <a:gd name="f28" fmla="val 18580"/>
                <a:gd name="f29" fmla="val 2203"/>
                <a:gd name="f30" fmla="val 17879"/>
                <a:gd name="f31" fmla="val 868"/>
                <a:gd name="f32" fmla="val 16512"/>
                <a:gd name="f33" fmla="val 15011"/>
                <a:gd name="f34" fmla="*/ f0 1 26985"/>
                <a:gd name="f35" fmla="*/ f1 1 107478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26985"/>
                <a:gd name="f42" fmla="*/ f39 1 107478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26985" h="10747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2" y="f16"/>
                    <a:pt x="f2" y="f17"/>
                  </a:cubicBezTo>
                  <a:lnTo>
                    <a:pt x="f2" y="f18"/>
                  </a:lnTo>
                  <a:lnTo>
                    <a:pt x="f19" y="f4"/>
                  </a:lnTo>
                  <a:lnTo>
                    <a:pt x="f20" y="f4"/>
                  </a:lnTo>
                  <a:lnTo>
                    <a:pt x="f21" y="f18"/>
                  </a:lnTo>
                  <a:lnTo>
                    <a:pt x="f21" y="f22"/>
                  </a:lnTo>
                  <a:cubicBezTo>
                    <a:pt x="f21" y="f23"/>
                    <a:pt x="f24" y="f25"/>
                    <a:pt x="f26" y="f27"/>
                  </a:cubicBezTo>
                  <a:lnTo>
                    <a:pt x="f28" y="f29"/>
                  </a:lnTo>
                  <a:cubicBezTo>
                    <a:pt x="f30" y="f31"/>
                    <a:pt x="f32" y="f6"/>
                    <a:pt x="f33" y="f6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7" name="Google Shape;1693;p57">
              <a:extLst>
                <a:ext uri="{FF2B5EF4-FFF2-40B4-BE49-F238E27FC236}">
                  <a16:creationId xmlns:a16="http://schemas.microsoft.com/office/drawing/2014/main" id="{2E9A75C7-4075-F5CE-06E0-520BD5BCC272}"/>
                </a:ext>
              </a:extLst>
            </p:cNvPr>
            <p:cNvSpPr/>
            <p:nvPr/>
          </p:nvSpPr>
          <p:spPr>
            <a:xfrm rot="1903068">
              <a:off x="-3963366" y="3076093"/>
              <a:ext cx="454740" cy="8366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853"/>
                <a:gd name="f4" fmla="val 45967"/>
                <a:gd name="f5" fmla="val 25852"/>
                <a:gd name="f6" fmla="val 1"/>
                <a:gd name="f7" fmla="val 21616"/>
                <a:gd name="f8" fmla="val 18347"/>
                <a:gd name="f9" fmla="val 10808"/>
                <a:gd name="f10" fmla="val 26453"/>
                <a:gd name="f11" fmla="val 34559"/>
                <a:gd name="f12" fmla="*/ f0 1 25853"/>
                <a:gd name="f13" fmla="*/ f1 1 45967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5853"/>
                <a:gd name="f20" fmla="*/ f17 1 45967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5853" h="45967">
                  <a:moveTo>
                    <a:pt x="f5" y="f6"/>
                  </a:moveTo>
                  <a:cubicBezTo>
                    <a:pt x="f5" y="f6"/>
                    <a:pt x="f7" y="f8"/>
                    <a:pt x="f9" y="f10"/>
                  </a:cubicBezTo>
                  <a:cubicBezTo>
                    <a:pt x="f2" y="f11"/>
                    <a:pt x="f2" y="f4"/>
                    <a:pt x="f2" y="f4"/>
                  </a:cubicBezTo>
                  <a:lnTo>
                    <a:pt x="f5" y="f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8" name="Google Shape;1694;p57">
              <a:extLst>
                <a:ext uri="{FF2B5EF4-FFF2-40B4-BE49-F238E27FC236}">
                  <a16:creationId xmlns:a16="http://schemas.microsoft.com/office/drawing/2014/main" id="{52BB92A7-6C9D-D560-14B9-63300DB6BFC2}"/>
                </a:ext>
              </a:extLst>
            </p:cNvPr>
            <p:cNvSpPr/>
            <p:nvPr/>
          </p:nvSpPr>
          <p:spPr>
            <a:xfrm rot="1903068">
              <a:off x="-3172794" y="3564703"/>
              <a:ext cx="454740" cy="8366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853"/>
                <a:gd name="f4" fmla="val 45967"/>
                <a:gd name="f5" fmla="val 1"/>
                <a:gd name="f6" fmla="val 34559"/>
                <a:gd name="f7" fmla="val 15045"/>
                <a:gd name="f8" fmla="val 26453"/>
                <a:gd name="f9" fmla="val 4204"/>
                <a:gd name="f10" fmla="val 18347"/>
                <a:gd name="f11" fmla="*/ f0 1 25853"/>
                <a:gd name="f12" fmla="*/ f1 1 45967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5853"/>
                <a:gd name="f19" fmla="*/ f16 1 45967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5853" h="45967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cubicBezTo>
                    <a:pt x="f3" y="f4"/>
                    <a:pt x="f3" y="f6"/>
                    <a:pt x="f7" y="f8"/>
                  </a:cubicBezTo>
                  <a:cubicBezTo>
                    <a:pt x="f9" y="f10"/>
                    <a:pt x="f5" y="f5"/>
                    <a:pt x="f5" y="f5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9" name="Google Shape;1695;p57">
              <a:extLst>
                <a:ext uri="{FF2B5EF4-FFF2-40B4-BE49-F238E27FC236}">
                  <a16:creationId xmlns:a16="http://schemas.microsoft.com/office/drawing/2014/main" id="{7B26FD1A-DD21-8BB6-07BD-7B30EEE5B49E}"/>
                </a:ext>
              </a:extLst>
            </p:cNvPr>
            <p:cNvSpPr/>
            <p:nvPr/>
          </p:nvSpPr>
          <p:spPr>
            <a:xfrm rot="1903068">
              <a:off x="-3963366" y="3076093"/>
              <a:ext cx="454740" cy="8366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853"/>
                <a:gd name="f4" fmla="val 45967"/>
                <a:gd name="f5" fmla="val 25852"/>
                <a:gd name="f6" fmla="val 1"/>
                <a:gd name="f7" fmla="val 21616"/>
                <a:gd name="f8" fmla="val 18347"/>
                <a:gd name="f9" fmla="val 10808"/>
                <a:gd name="f10" fmla="val 26453"/>
                <a:gd name="f11" fmla="val 34559"/>
                <a:gd name="f12" fmla="*/ f0 1 25853"/>
                <a:gd name="f13" fmla="*/ f1 1 45967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5853"/>
                <a:gd name="f20" fmla="*/ f17 1 45967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5853" h="45967">
                  <a:moveTo>
                    <a:pt x="f5" y="f6"/>
                  </a:moveTo>
                  <a:cubicBezTo>
                    <a:pt x="f5" y="f6"/>
                    <a:pt x="f7" y="f8"/>
                    <a:pt x="f9" y="f10"/>
                  </a:cubicBezTo>
                  <a:cubicBezTo>
                    <a:pt x="f2" y="f11"/>
                    <a:pt x="f2" y="f4"/>
                    <a:pt x="f2" y="f4"/>
                  </a:cubicBezTo>
                  <a:lnTo>
                    <a:pt x="f5" y="f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1696;p57">
              <a:extLst>
                <a:ext uri="{FF2B5EF4-FFF2-40B4-BE49-F238E27FC236}">
                  <a16:creationId xmlns:a16="http://schemas.microsoft.com/office/drawing/2014/main" id="{BD9A81BE-4C6E-4876-BBE2-A6BE97B94BC6}"/>
                </a:ext>
              </a:extLst>
            </p:cNvPr>
            <p:cNvSpPr/>
            <p:nvPr/>
          </p:nvSpPr>
          <p:spPr>
            <a:xfrm rot="1903068">
              <a:off x="-3172794" y="3564703"/>
              <a:ext cx="454740" cy="8366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853"/>
                <a:gd name="f4" fmla="val 45967"/>
                <a:gd name="f5" fmla="val 1"/>
                <a:gd name="f6" fmla="val 34559"/>
                <a:gd name="f7" fmla="val 15045"/>
                <a:gd name="f8" fmla="val 26453"/>
                <a:gd name="f9" fmla="val 4204"/>
                <a:gd name="f10" fmla="val 18347"/>
                <a:gd name="f11" fmla="*/ f0 1 25853"/>
                <a:gd name="f12" fmla="*/ f1 1 45967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5853"/>
                <a:gd name="f19" fmla="*/ f16 1 45967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5853" h="45967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cubicBezTo>
                    <a:pt x="f3" y="f4"/>
                    <a:pt x="f3" y="f6"/>
                    <a:pt x="f7" y="f8"/>
                  </a:cubicBezTo>
                  <a:cubicBezTo>
                    <a:pt x="f9" y="f10"/>
                    <a:pt x="f5" y="f5"/>
                    <a:pt x="f5" y="f5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1697;p57">
              <a:extLst>
                <a:ext uri="{FF2B5EF4-FFF2-40B4-BE49-F238E27FC236}">
                  <a16:creationId xmlns:a16="http://schemas.microsoft.com/office/drawing/2014/main" id="{D9268F94-1517-0947-45DD-593060DCB145}"/>
                </a:ext>
              </a:extLst>
            </p:cNvPr>
            <p:cNvSpPr/>
            <p:nvPr/>
          </p:nvSpPr>
          <p:spPr>
            <a:xfrm rot="1903068">
              <a:off x="-3257778" y="2920311"/>
              <a:ext cx="4718" cy="4626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8"/>
                <a:gd name="f4" fmla="val 25419"/>
                <a:gd name="f5" fmla="val 134"/>
                <a:gd name="f6" fmla="val 1"/>
                <a:gd name="f7" fmla="val 68"/>
                <a:gd name="f8" fmla="val 5705"/>
                <a:gd name="f9" fmla="val 12710"/>
                <a:gd name="f10" fmla="val 19715"/>
                <a:gd name="f11" fmla="val 168"/>
                <a:gd name="f12" fmla="val 19682"/>
                <a:gd name="f13" fmla="*/ f0 1 268"/>
                <a:gd name="f14" fmla="*/ f1 1 25419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68"/>
                <a:gd name="f21" fmla="*/ f18 1 25419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68" h="25419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7" y="f4"/>
                    <a:pt x="f5" y="f4"/>
                  </a:cubicBezTo>
                  <a:cubicBezTo>
                    <a:pt x="f11" y="f4"/>
                    <a:pt x="f3" y="f12"/>
                    <a:pt x="f3" y="f9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FAFAF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1698;p57">
              <a:extLst>
                <a:ext uri="{FF2B5EF4-FFF2-40B4-BE49-F238E27FC236}">
                  <a16:creationId xmlns:a16="http://schemas.microsoft.com/office/drawing/2014/main" id="{7E2AD544-383E-7CD3-DE11-09EF66AAF26A}"/>
                </a:ext>
              </a:extLst>
            </p:cNvPr>
            <p:cNvSpPr/>
            <p:nvPr/>
          </p:nvSpPr>
          <p:spPr>
            <a:xfrm rot="1903068">
              <a:off x="-3089117" y="2827754"/>
              <a:ext cx="4718" cy="419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8"/>
                <a:gd name="f4" fmla="val 2303"/>
                <a:gd name="f5" fmla="val 134"/>
                <a:gd name="f6" fmla="val 34"/>
                <a:gd name="f7" fmla="val 367"/>
                <a:gd name="f8" fmla="val 1"/>
                <a:gd name="f9" fmla="val 768"/>
                <a:gd name="f10" fmla="val 1135"/>
                <a:gd name="f11" fmla="val 1535"/>
                <a:gd name="f12" fmla="val 1935"/>
                <a:gd name="f13" fmla="val 2302"/>
                <a:gd name="f14" fmla="val 234"/>
                <a:gd name="f15" fmla="*/ f0 1 268"/>
                <a:gd name="f16" fmla="*/ f1 1 2303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68"/>
                <a:gd name="f23" fmla="*/ f20 1 2303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68" h="2303">
                  <a:moveTo>
                    <a:pt x="f5" y="f2"/>
                  </a:moveTo>
                  <a:cubicBezTo>
                    <a:pt x="f6" y="f7"/>
                    <a:pt x="f8" y="f9"/>
                    <a:pt x="f6" y="f10"/>
                  </a:cubicBezTo>
                  <a:cubicBezTo>
                    <a:pt x="f8" y="f11"/>
                    <a:pt x="f6" y="f12"/>
                    <a:pt x="f5" y="f13"/>
                  </a:cubicBezTo>
                  <a:cubicBezTo>
                    <a:pt x="f14" y="f12"/>
                    <a:pt x="f3" y="f11"/>
                    <a:pt x="f14" y="f10"/>
                  </a:cubicBezTo>
                  <a:cubicBezTo>
                    <a:pt x="f3" y="f9"/>
                    <a:pt x="f14" y="f7"/>
                    <a:pt x="f5" y="f2"/>
                  </a:cubicBezTo>
                  <a:close/>
                </a:path>
              </a:pathLst>
            </a:custGeom>
            <a:solidFill>
              <a:srgbClr val="FAFAF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Google Shape;1699;p57">
              <a:extLst>
                <a:ext uri="{FF2B5EF4-FFF2-40B4-BE49-F238E27FC236}">
                  <a16:creationId xmlns:a16="http://schemas.microsoft.com/office/drawing/2014/main" id="{AC59893E-CE95-1372-4F8B-F7B5E47DAE0E}"/>
                </a:ext>
              </a:extLst>
            </p:cNvPr>
            <p:cNvSpPr/>
            <p:nvPr/>
          </p:nvSpPr>
          <p:spPr>
            <a:xfrm rot="1903068">
              <a:off x="-2982609" y="2537603"/>
              <a:ext cx="144356" cy="2865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07"/>
                <a:gd name="f4" fmla="val 15746"/>
                <a:gd name="f5" fmla="val 8139"/>
                <a:gd name="f6" fmla="val 8089"/>
                <a:gd name="f7" fmla="val 6228"/>
                <a:gd name="f8" fmla="val 3524"/>
                <a:gd name="f9" fmla="val 4003"/>
                <a:gd name="f10" fmla="val 7840"/>
                <a:gd name="f11" fmla="val 1768"/>
                <a:gd name="f12" fmla="val 12176"/>
                <a:gd name="f13" fmla="val 15712"/>
                <a:gd name="f14" fmla="val 67"/>
                <a:gd name="f15" fmla="val 15745"/>
                <a:gd name="f16" fmla="val 68"/>
                <a:gd name="f17" fmla="val 151"/>
                <a:gd name="f18" fmla="val 1979"/>
                <a:gd name="f19" fmla="val 12256"/>
                <a:gd name="f20" fmla="val 4203"/>
                <a:gd name="f21" fmla="val 7940"/>
                <a:gd name="f22" fmla="val 6438"/>
                <a:gd name="f23" fmla="val 3570"/>
                <a:gd name="f24" fmla="val 8206"/>
                <a:gd name="f25" fmla="val 34"/>
                <a:gd name="f26" fmla="val 8140"/>
                <a:gd name="f27" fmla="val 1"/>
                <a:gd name="f28" fmla="*/ f0 1 8207"/>
                <a:gd name="f29" fmla="*/ f1 1 15746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8207"/>
                <a:gd name="f36" fmla="*/ f33 1 15746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8207" h="1574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2" y="f13"/>
                    <a:pt x="f14" y="f15"/>
                  </a:cubicBezTo>
                  <a:cubicBezTo>
                    <a:pt x="f14" y="f15"/>
                    <a:pt x="f16" y="f4"/>
                    <a:pt x="f16" y="f4"/>
                  </a:cubicBezTo>
                  <a:cubicBezTo>
                    <a:pt x="f17" y="f4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5" y="f27"/>
                    <a:pt x="f5" y="f2"/>
                    <a:pt x="f5" y="f2"/>
                  </a:cubicBezTo>
                  <a:close/>
                </a:path>
              </a:pathLst>
            </a:custGeom>
            <a:solidFill>
              <a:srgbClr val="FAFAF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4" name="Google Shape;1700;p57">
              <a:extLst>
                <a:ext uri="{FF2B5EF4-FFF2-40B4-BE49-F238E27FC236}">
                  <a16:creationId xmlns:a16="http://schemas.microsoft.com/office/drawing/2014/main" id="{51461D58-3283-221A-BAEC-20084B113DA0}"/>
                </a:ext>
              </a:extLst>
            </p:cNvPr>
            <p:cNvSpPr/>
            <p:nvPr/>
          </p:nvSpPr>
          <p:spPr>
            <a:xfrm rot="1903068">
              <a:off x="-3971794" y="3280304"/>
              <a:ext cx="369664" cy="5889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016"/>
                <a:gd name="f4" fmla="val 32358"/>
                <a:gd name="f5" fmla="val 21015"/>
                <a:gd name="f6" fmla="val 1"/>
                <a:gd name="f7" fmla="val 20982"/>
                <a:gd name="f8" fmla="val 34"/>
                <a:gd name="f9" fmla="val 67"/>
                <a:gd name="f10" fmla="val 101"/>
                <a:gd name="f11" fmla="val 20948"/>
                <a:gd name="f12" fmla="val 167"/>
                <a:gd name="f13" fmla="val 234"/>
                <a:gd name="f14" fmla="val 20915"/>
                <a:gd name="f15" fmla="val 367"/>
                <a:gd name="f16" fmla="val 20882"/>
                <a:gd name="f17" fmla="val 501"/>
                <a:gd name="f18" fmla="val 20848"/>
                <a:gd name="f19" fmla="val 668"/>
                <a:gd name="f20" fmla="val 20815"/>
                <a:gd name="f21" fmla="val 834"/>
                <a:gd name="f22" fmla="val 20748"/>
                <a:gd name="f23" fmla="val 1068"/>
                <a:gd name="f24" fmla="val 20681"/>
                <a:gd name="f25" fmla="val 1268"/>
                <a:gd name="f26" fmla="val 20615"/>
                <a:gd name="f27" fmla="val 1502"/>
                <a:gd name="f28" fmla="val 20214"/>
                <a:gd name="f29" fmla="val 2836"/>
                <a:gd name="f30" fmla="val 19681"/>
                <a:gd name="f31" fmla="val 4137"/>
                <a:gd name="f32" fmla="val 18947"/>
                <a:gd name="f33" fmla="val 5338"/>
                <a:gd name="f34" fmla="val 17879"/>
                <a:gd name="f35" fmla="val 7139"/>
                <a:gd name="f36" fmla="val 16645"/>
                <a:gd name="f37" fmla="val 8807"/>
                <a:gd name="f38" fmla="val 15211"/>
                <a:gd name="f39" fmla="val 10308"/>
                <a:gd name="f40" fmla="val 13610"/>
                <a:gd name="f41" fmla="val 12042"/>
                <a:gd name="f42" fmla="val 11708"/>
                <a:gd name="f43" fmla="val 13810"/>
                <a:gd name="f44" fmla="val 9707"/>
                <a:gd name="f45" fmla="val 15645"/>
                <a:gd name="f46" fmla="val 7806"/>
                <a:gd name="f47" fmla="val 17380"/>
                <a:gd name="f48" fmla="val 6104"/>
                <a:gd name="f49" fmla="val 19281"/>
                <a:gd name="f50" fmla="val 4570"/>
                <a:gd name="f51" fmla="val 21349"/>
                <a:gd name="f52" fmla="val 3936"/>
                <a:gd name="f53" fmla="val 22250"/>
                <a:gd name="f54" fmla="val 3302"/>
                <a:gd name="f55" fmla="val 23217"/>
                <a:gd name="f56" fmla="val 2769"/>
                <a:gd name="f57" fmla="val 24185"/>
                <a:gd name="f58" fmla="val 2302"/>
                <a:gd name="f59" fmla="val 25018"/>
                <a:gd name="f60" fmla="val 1868"/>
                <a:gd name="f61" fmla="val 25919"/>
                <a:gd name="f62" fmla="val 1468"/>
                <a:gd name="f63" fmla="val 26820"/>
                <a:gd name="f64" fmla="val 934"/>
                <a:gd name="f65" fmla="val 28121"/>
                <a:gd name="f66" fmla="val 534"/>
                <a:gd name="f67" fmla="val 29455"/>
                <a:gd name="f68" fmla="val 30856"/>
                <a:gd name="f69" fmla="val 133"/>
                <a:gd name="f70" fmla="val 31323"/>
                <a:gd name="f71" fmla="val 31723"/>
                <a:gd name="f72" fmla="val 33"/>
                <a:gd name="f73" fmla="val 31990"/>
                <a:gd name="f74" fmla="val 32257"/>
                <a:gd name="f75" fmla="val 32290"/>
                <a:gd name="f76" fmla="val 32324"/>
                <a:gd name="f77" fmla="val 32357"/>
                <a:gd name="f78" fmla="val 100"/>
                <a:gd name="f79" fmla="val 200"/>
                <a:gd name="f80" fmla="val 31356"/>
                <a:gd name="f81" fmla="val 334"/>
                <a:gd name="f82" fmla="val 634"/>
                <a:gd name="f83" fmla="val 29488"/>
                <a:gd name="f84" fmla="val 1101"/>
                <a:gd name="f85" fmla="val 28154"/>
                <a:gd name="f86" fmla="val 1635"/>
                <a:gd name="f87" fmla="val 26886"/>
                <a:gd name="f88" fmla="val 2035"/>
                <a:gd name="f89" fmla="val 25986"/>
                <a:gd name="f90" fmla="val 2468"/>
                <a:gd name="f91" fmla="val 25119"/>
                <a:gd name="f92" fmla="val 2935"/>
                <a:gd name="f93" fmla="val 24285"/>
                <a:gd name="f94" fmla="val 3503"/>
                <a:gd name="f95" fmla="val 23317"/>
                <a:gd name="f96" fmla="val 4103"/>
                <a:gd name="f97" fmla="val 22383"/>
                <a:gd name="f98" fmla="val 4770"/>
                <a:gd name="f99" fmla="val 21483"/>
                <a:gd name="f100" fmla="val 6271"/>
                <a:gd name="f101" fmla="val 19414"/>
                <a:gd name="f102" fmla="val 8006"/>
                <a:gd name="f103" fmla="val 17513"/>
                <a:gd name="f104" fmla="val 9874"/>
                <a:gd name="f105" fmla="val 15812"/>
                <a:gd name="f106" fmla="val 11875"/>
                <a:gd name="f107" fmla="val 13977"/>
                <a:gd name="f108" fmla="val 13777"/>
                <a:gd name="f109" fmla="val 12209"/>
                <a:gd name="f110" fmla="val 15378"/>
                <a:gd name="f111" fmla="val 10441"/>
                <a:gd name="f112" fmla="val 16812"/>
                <a:gd name="f113" fmla="val 8907"/>
                <a:gd name="f114" fmla="val 18046"/>
                <a:gd name="f115" fmla="val 7239"/>
                <a:gd name="f116" fmla="val 19080"/>
                <a:gd name="f117" fmla="val 5404"/>
                <a:gd name="f118" fmla="val 19814"/>
                <a:gd name="f119" fmla="val 4170"/>
                <a:gd name="f120" fmla="val 20348"/>
                <a:gd name="f121" fmla="val 2869"/>
                <a:gd name="f122" fmla="val 20715"/>
                <a:gd name="f123" fmla="val 20782"/>
                <a:gd name="f124" fmla="val 1301"/>
                <a:gd name="f125" fmla="val 868"/>
                <a:gd name="f126" fmla="val 401"/>
                <a:gd name="f127" fmla="val 267"/>
                <a:gd name="f128" fmla="*/ f0 1 21016"/>
                <a:gd name="f129" fmla="*/ f1 1 32358"/>
                <a:gd name="f130" fmla="val f2"/>
                <a:gd name="f131" fmla="val f3"/>
                <a:gd name="f132" fmla="val f4"/>
                <a:gd name="f133" fmla="+- f132 0 f130"/>
                <a:gd name="f134" fmla="+- f131 0 f130"/>
                <a:gd name="f135" fmla="*/ f134 1 21016"/>
                <a:gd name="f136" fmla="*/ f133 1 32358"/>
                <a:gd name="f137" fmla="*/ f130 1 f135"/>
                <a:gd name="f138" fmla="*/ f131 1 f135"/>
                <a:gd name="f139" fmla="*/ f130 1 f136"/>
                <a:gd name="f140" fmla="*/ f132 1 f136"/>
                <a:gd name="f141" fmla="*/ f137 f128 1"/>
                <a:gd name="f142" fmla="*/ f138 f128 1"/>
                <a:gd name="f143" fmla="*/ f140 f129 1"/>
                <a:gd name="f144" fmla="*/ f139 f1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41" t="f144" r="f142" b="f143"/>
              <a:pathLst>
                <a:path w="21016" h="32358">
                  <a:moveTo>
                    <a:pt x="f5" y="f6"/>
                  </a:moveTo>
                  <a:cubicBezTo>
                    <a:pt x="f7" y="f8"/>
                    <a:pt x="f7" y="f9"/>
                    <a:pt x="f7" y="f10"/>
                  </a:cubicBezTo>
                  <a:cubicBezTo>
                    <a:pt x="f11" y="f12"/>
                    <a:pt x="f11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13" y="f68"/>
                  </a:cubicBezTo>
                  <a:cubicBezTo>
                    <a:pt x="f69" y="f70"/>
                    <a:pt x="f9" y="f71"/>
                    <a:pt x="f72" y="f73"/>
                  </a:cubicBezTo>
                  <a:lnTo>
                    <a:pt x="f2" y="f74"/>
                  </a:lnTo>
                  <a:cubicBezTo>
                    <a:pt x="f2" y="f75"/>
                    <a:pt x="f2" y="f76"/>
                    <a:pt x="f2" y="f77"/>
                  </a:cubicBezTo>
                  <a:cubicBezTo>
                    <a:pt x="f2" y="f76"/>
                    <a:pt x="f72" y="f75"/>
                    <a:pt x="f72" y="f74"/>
                  </a:cubicBezTo>
                  <a:lnTo>
                    <a:pt x="f78" y="f73"/>
                  </a:lnTo>
                  <a:cubicBezTo>
                    <a:pt x="f69" y="f71"/>
                    <a:pt x="f79" y="f80"/>
                    <a:pt x="f81" y="f68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104" y="f105"/>
                  </a:cubicBezTo>
                  <a:cubicBezTo>
                    <a:pt x="f106" y="f107"/>
                    <a:pt x="f108" y="f109"/>
                    <a:pt x="f110" y="f111"/>
                  </a:cubicBezTo>
                  <a:cubicBezTo>
                    <a:pt x="f112" y="f113"/>
                    <a:pt x="f114" y="f115"/>
                    <a:pt x="f116" y="f117"/>
                  </a:cubicBezTo>
                  <a:cubicBezTo>
                    <a:pt x="f118" y="f119"/>
                    <a:pt x="f120" y="f121"/>
                    <a:pt x="f122" y="f27"/>
                  </a:cubicBezTo>
                  <a:cubicBezTo>
                    <a:pt x="f123" y="f124"/>
                    <a:pt x="f20" y="f23"/>
                    <a:pt x="f16" y="f125"/>
                  </a:cubicBezTo>
                  <a:lnTo>
                    <a:pt x="f11" y="f126"/>
                  </a:lnTo>
                  <a:cubicBezTo>
                    <a:pt x="f7" y="f127"/>
                    <a:pt x="f5" y="f12"/>
                    <a:pt x="f5" y="f10"/>
                  </a:cubicBezTo>
                  <a:cubicBezTo>
                    <a:pt x="f5" y="f9"/>
                    <a:pt x="f5" y="f8"/>
                    <a:pt x="f5" y="f6"/>
                  </a:cubicBezTo>
                  <a:close/>
                </a:path>
              </a:pathLst>
            </a:custGeom>
            <a:solidFill>
              <a:srgbClr val="FAFAF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5" name="Google Shape;1701;p57">
              <a:extLst>
                <a:ext uri="{FF2B5EF4-FFF2-40B4-BE49-F238E27FC236}">
                  <a16:creationId xmlns:a16="http://schemas.microsoft.com/office/drawing/2014/main" id="{2B6000E5-BB7C-4C5F-A93B-BF821B8C4FFF}"/>
                </a:ext>
              </a:extLst>
            </p:cNvPr>
            <p:cNvSpPr/>
            <p:nvPr/>
          </p:nvSpPr>
          <p:spPr>
            <a:xfrm rot="1903068">
              <a:off x="-3031876" y="2844563"/>
              <a:ext cx="249969" cy="1778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211"/>
                <a:gd name="f4" fmla="val 9774"/>
                <a:gd name="f5" fmla="val 4870"/>
                <a:gd name="f6" fmla="val 2168"/>
                <a:gd name="f7" fmla="val 2202"/>
                <a:gd name="f8" fmla="val 4904"/>
                <a:gd name="f9" fmla="val 7606"/>
                <a:gd name="f10" fmla="val 9340"/>
                <a:gd name="f11" fmla="val 12042"/>
                <a:gd name="f12" fmla="val 14210"/>
                <a:gd name="f13" fmla="*/ f0 1 14211"/>
                <a:gd name="f14" fmla="*/ f1 1 977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4211"/>
                <a:gd name="f21" fmla="*/ f18 1 977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4211" h="9774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6" y="f4"/>
                    <a:pt x="f5" y="f4"/>
                  </a:cubicBezTo>
                  <a:lnTo>
                    <a:pt x="f10" y="f4"/>
                  </a:lnTo>
                  <a:cubicBezTo>
                    <a:pt x="f11" y="f4"/>
                    <a:pt x="f12" y="f9"/>
                    <a:pt x="f12" y="f8"/>
                  </a:cubicBezTo>
                  <a:cubicBezTo>
                    <a:pt x="f12" y="f7"/>
                    <a:pt x="f11" y="f2"/>
                    <a:pt x="f10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1702;p57">
              <a:extLst>
                <a:ext uri="{FF2B5EF4-FFF2-40B4-BE49-F238E27FC236}">
                  <a16:creationId xmlns:a16="http://schemas.microsoft.com/office/drawing/2014/main" id="{BC064021-F85F-2EF1-EB87-E4A5EF5982B9}"/>
                </a:ext>
              </a:extLst>
            </p:cNvPr>
            <p:cNvSpPr/>
            <p:nvPr/>
          </p:nvSpPr>
          <p:spPr>
            <a:xfrm rot="1903068">
              <a:off x="-3846280" y="4151827"/>
              <a:ext cx="474674" cy="1687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985"/>
                <a:gd name="f4" fmla="val 9274"/>
                <a:gd name="f5" fmla="val 1"/>
                <a:gd name="f6" fmla="val 2703"/>
                <a:gd name="f7" fmla="val 10274"/>
                <a:gd name="f8" fmla="val 17379"/>
                <a:gd name="f9" fmla="val 26986"/>
                <a:gd name="f10" fmla="*/ f0 1 26985"/>
                <a:gd name="f11" fmla="*/ f1 1 9274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6985"/>
                <a:gd name="f18" fmla="*/ f15 1 9274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6985" h="9274">
                  <a:moveTo>
                    <a:pt x="f2" y="f5"/>
                  </a:moveTo>
                  <a:lnTo>
                    <a:pt x="f2" y="f6"/>
                  </a:lnTo>
                  <a:lnTo>
                    <a:pt x="f7" y="f4"/>
                  </a:lnTo>
                  <a:lnTo>
                    <a:pt x="f8" y="f4"/>
                  </a:lnTo>
                  <a:lnTo>
                    <a:pt x="f9" y="f6"/>
                  </a:lnTo>
                  <a:lnTo>
                    <a:pt x="f9" y="f5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1703;p57">
              <a:extLst>
                <a:ext uri="{FF2B5EF4-FFF2-40B4-BE49-F238E27FC236}">
                  <a16:creationId xmlns:a16="http://schemas.microsoft.com/office/drawing/2014/main" id="{D7CE8B56-3C1A-A8C0-CF4B-A79296740226}"/>
                </a:ext>
              </a:extLst>
            </p:cNvPr>
            <p:cNvSpPr/>
            <p:nvPr/>
          </p:nvSpPr>
          <p:spPr>
            <a:xfrm>
              <a:off x="-2387214" y="2469154"/>
              <a:ext cx="120901" cy="12090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435D7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1704;p57">
              <a:extLst>
                <a:ext uri="{FF2B5EF4-FFF2-40B4-BE49-F238E27FC236}">
                  <a16:creationId xmlns:a16="http://schemas.microsoft.com/office/drawing/2014/main" id="{36C6249B-CD5A-F1AB-7F8E-31C63AB2B168}"/>
                </a:ext>
              </a:extLst>
            </p:cNvPr>
            <p:cNvSpPr/>
            <p:nvPr/>
          </p:nvSpPr>
          <p:spPr>
            <a:xfrm>
              <a:off x="-2406435" y="1938518"/>
              <a:ext cx="159297" cy="159297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D6DBE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9" name="Google Shape;1705;p57">
              <a:extLst>
                <a:ext uri="{FF2B5EF4-FFF2-40B4-BE49-F238E27FC236}">
                  <a16:creationId xmlns:a16="http://schemas.microsoft.com/office/drawing/2014/main" id="{B7122E67-7C63-A3FA-EACD-03AE743BFF37}"/>
                </a:ext>
              </a:extLst>
            </p:cNvPr>
            <p:cNvSpPr/>
            <p:nvPr/>
          </p:nvSpPr>
          <p:spPr>
            <a:xfrm>
              <a:off x="-4263929" y="3135660"/>
              <a:ext cx="223497" cy="223497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435D7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0" name="Google Shape;1706;p57">
              <a:extLst>
                <a:ext uri="{FF2B5EF4-FFF2-40B4-BE49-F238E27FC236}">
                  <a16:creationId xmlns:a16="http://schemas.microsoft.com/office/drawing/2014/main" id="{D49DE4C3-D091-C93D-B526-5F8DE3F1F415}"/>
                </a:ext>
              </a:extLst>
            </p:cNvPr>
            <p:cNvSpPr/>
            <p:nvPr/>
          </p:nvSpPr>
          <p:spPr>
            <a:xfrm>
              <a:off x="-2649300" y="4304080"/>
              <a:ext cx="159297" cy="159297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1E7E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01" name="Google Shape;1777;p58">
            <a:extLst>
              <a:ext uri="{FF2B5EF4-FFF2-40B4-BE49-F238E27FC236}">
                <a16:creationId xmlns:a16="http://schemas.microsoft.com/office/drawing/2014/main" id="{18E506DA-6BD7-33B7-BE4B-4BAE1B934291}"/>
              </a:ext>
            </a:extLst>
          </p:cNvPr>
          <p:cNvSpPr txBox="1"/>
          <p:nvPr/>
        </p:nvSpPr>
        <p:spPr>
          <a:xfrm>
            <a:off x="311700" y="445029"/>
            <a:ext cx="8520598" cy="5726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2800" b="0" i="0" u="none" strike="noStrike" kern="0" cap="none" spc="0" baseline="0">
                <a:solidFill>
                  <a:srgbClr val="FFFFFF"/>
                </a:solidFill>
                <a:uFillTx/>
                <a:latin typeface="Fredoka One"/>
                <a:ea typeface="Fredoka One"/>
                <a:cs typeface="Fredoka One"/>
              </a:rPr>
              <a:t>How about porcentages</a:t>
            </a:r>
          </a:p>
        </p:txBody>
      </p:sp>
      <p:grpSp>
        <p:nvGrpSpPr>
          <p:cNvPr id="102" name="Grupo 1">
            <a:extLst>
              <a:ext uri="{FF2B5EF4-FFF2-40B4-BE49-F238E27FC236}">
                <a16:creationId xmlns:a16="http://schemas.microsoft.com/office/drawing/2014/main" id="{EADF9DEB-EACD-51D4-7BC2-D518645D2B14}"/>
              </a:ext>
            </a:extLst>
          </p:cNvPr>
          <p:cNvGrpSpPr/>
          <p:nvPr/>
        </p:nvGrpSpPr>
        <p:grpSpPr>
          <a:xfrm>
            <a:off x="641268" y="1815760"/>
            <a:ext cx="1527166" cy="1731397"/>
            <a:chOff x="641268" y="1815760"/>
            <a:chExt cx="1527166" cy="1731397"/>
          </a:xfrm>
        </p:grpSpPr>
        <p:sp>
          <p:nvSpPr>
            <p:cNvPr id="103" name="Google Shape;10413;p74">
              <a:extLst>
                <a:ext uri="{FF2B5EF4-FFF2-40B4-BE49-F238E27FC236}">
                  <a16:creationId xmlns:a16="http://schemas.microsoft.com/office/drawing/2014/main" id="{4E2A9481-1F19-8645-759C-15338AB2C55B}"/>
                </a:ext>
              </a:extLst>
            </p:cNvPr>
            <p:cNvSpPr/>
            <p:nvPr/>
          </p:nvSpPr>
          <p:spPr>
            <a:xfrm>
              <a:off x="1400513" y="1815760"/>
              <a:ext cx="95554" cy="259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1765"/>
                <a:gd name="f5" fmla="val 347"/>
                <a:gd name="f6" fmla="val 1"/>
                <a:gd name="f7" fmla="val 158"/>
                <a:gd name="f8" fmla="val 1418"/>
                <a:gd name="f9" fmla="val 1607"/>
                <a:gd name="f10" fmla="val 536"/>
                <a:gd name="f11" fmla="val 693"/>
                <a:gd name="f12" fmla="*/ f0 1 694"/>
                <a:gd name="f13" fmla="*/ f1 1 1765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94"/>
                <a:gd name="f20" fmla="*/ f17 1 1765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94" h="1765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lnTo>
                    <a:pt x="f2" y="f8"/>
                  </a:lnTo>
                  <a:cubicBezTo>
                    <a:pt x="f2" y="f9"/>
                    <a:pt x="f7" y="f4"/>
                    <a:pt x="f5" y="f4"/>
                  </a:cubicBezTo>
                  <a:cubicBezTo>
                    <a:pt x="f10" y="f4"/>
                    <a:pt x="f11" y="f9"/>
                    <a:pt x="f11" y="f8"/>
                  </a:cubicBezTo>
                  <a:lnTo>
                    <a:pt x="f11" y="f5"/>
                  </a:lnTo>
                  <a:cubicBezTo>
                    <a:pt x="f11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Google Shape;10414;p74">
              <a:extLst>
                <a:ext uri="{FF2B5EF4-FFF2-40B4-BE49-F238E27FC236}">
                  <a16:creationId xmlns:a16="http://schemas.microsoft.com/office/drawing/2014/main" id="{7E488210-1408-6109-530A-8A291DDD2F85}"/>
                </a:ext>
              </a:extLst>
            </p:cNvPr>
            <p:cNvSpPr/>
            <p:nvPr/>
          </p:nvSpPr>
          <p:spPr>
            <a:xfrm>
              <a:off x="1691191" y="1925534"/>
              <a:ext cx="195251" cy="200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1364"/>
                <a:gd name="f5" fmla="val 1071"/>
                <a:gd name="f6" fmla="val 1"/>
                <a:gd name="f7" fmla="val 977"/>
                <a:gd name="f8" fmla="val 882"/>
                <a:gd name="f9" fmla="val 24"/>
                <a:gd name="f10" fmla="val 819"/>
                <a:gd name="f11" fmla="val 72"/>
                <a:gd name="f12" fmla="val 126"/>
                <a:gd name="f13" fmla="val 796"/>
                <a:gd name="f14" fmla="val 922"/>
                <a:gd name="f15" fmla="val 1143"/>
                <a:gd name="f16" fmla="val 1269"/>
                <a:gd name="f17" fmla="val 189"/>
                <a:gd name="f18" fmla="val 1332"/>
                <a:gd name="f19" fmla="val 268"/>
                <a:gd name="f20" fmla="val 1363"/>
                <a:gd name="f21" fmla="val 350"/>
                <a:gd name="f22" fmla="val 433"/>
                <a:gd name="f23" fmla="val 520"/>
                <a:gd name="f24" fmla="val 599"/>
                <a:gd name="f25" fmla="val 1323"/>
                <a:gd name="f26" fmla="val 544"/>
                <a:gd name="f27" fmla="val 418"/>
                <a:gd name="f28" fmla="val 198"/>
                <a:gd name="f29" fmla="val 1260"/>
                <a:gd name="f30" fmla="val 1166"/>
                <a:gd name="f31" fmla="*/ f0 1 1418"/>
                <a:gd name="f32" fmla="*/ f1 1 1364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1418"/>
                <a:gd name="f39" fmla="*/ f36 1 1364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1418" h="136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2" y="f14"/>
                    <a:pt x="f2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3" y="f27"/>
                    <a:pt x="f3" y="f28"/>
                    <a:pt x="f25" y="f11"/>
                  </a:cubicBezTo>
                  <a:cubicBezTo>
                    <a:pt x="f29" y="f9"/>
                    <a:pt x="f30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Google Shape;10415;p74">
              <a:extLst>
                <a:ext uri="{FF2B5EF4-FFF2-40B4-BE49-F238E27FC236}">
                  <a16:creationId xmlns:a16="http://schemas.microsoft.com/office/drawing/2014/main" id="{BAEDE4DE-F2B4-0EBD-4A73-F2654847BFEE}"/>
                </a:ext>
              </a:extLst>
            </p:cNvPr>
            <p:cNvSpPr/>
            <p:nvPr/>
          </p:nvSpPr>
          <p:spPr>
            <a:xfrm>
              <a:off x="1973046" y="2532357"/>
              <a:ext cx="195388" cy="1065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26"/>
                <a:gd name="f5" fmla="val 379"/>
                <a:gd name="f6" fmla="val 1"/>
                <a:gd name="f7" fmla="val 158"/>
                <a:gd name="f8" fmla="val 347"/>
                <a:gd name="f9" fmla="val 568"/>
                <a:gd name="f10" fmla="val 725"/>
                <a:gd name="f11" fmla="val 1072"/>
                <a:gd name="f12" fmla="val 1261"/>
                <a:gd name="f13" fmla="*/ f0 1 1419"/>
                <a:gd name="f14" fmla="*/ f1 1 726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419"/>
                <a:gd name="f21" fmla="*/ f18 1 726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419" h="726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cubicBezTo>
                    <a:pt x="f6" y="f9"/>
                    <a:pt x="f7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3" y="f9"/>
                    <a:pt x="f3" y="f8"/>
                  </a:cubicBezTo>
                  <a:cubicBezTo>
                    <a:pt x="f3" y="f7"/>
                    <a:pt x="f12" y="f6"/>
                    <a:pt x="f11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Google Shape;10416;p74">
              <a:extLst>
                <a:ext uri="{FF2B5EF4-FFF2-40B4-BE49-F238E27FC236}">
                  <a16:creationId xmlns:a16="http://schemas.microsoft.com/office/drawing/2014/main" id="{EAB9C15B-FBFD-C19C-DE61-BA218B21D23A}"/>
                </a:ext>
              </a:extLst>
            </p:cNvPr>
            <p:cNvSpPr/>
            <p:nvPr/>
          </p:nvSpPr>
          <p:spPr>
            <a:xfrm>
              <a:off x="641268" y="2532357"/>
              <a:ext cx="195388" cy="1018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694"/>
                <a:gd name="f5" fmla="val 347"/>
                <a:gd name="f6" fmla="val 1"/>
                <a:gd name="f7" fmla="val 158"/>
                <a:gd name="f8" fmla="val 568"/>
                <a:gd name="f9" fmla="val 1072"/>
                <a:gd name="f10" fmla="val 1261"/>
                <a:gd name="f11" fmla="*/ f0 1 1419"/>
                <a:gd name="f12" fmla="*/ f1 1 69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419"/>
                <a:gd name="f19" fmla="*/ f16 1 69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419" h="69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7"/>
                    <a:pt x="f10" y="f6"/>
                    <a:pt x="f9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Google Shape;10417;p74">
              <a:extLst>
                <a:ext uri="{FF2B5EF4-FFF2-40B4-BE49-F238E27FC236}">
                  <a16:creationId xmlns:a16="http://schemas.microsoft.com/office/drawing/2014/main" id="{A6E242B1-98CE-8CC7-CC99-DC237EA20AC4}"/>
                </a:ext>
              </a:extLst>
            </p:cNvPr>
            <p:cNvSpPr/>
            <p:nvPr/>
          </p:nvSpPr>
          <p:spPr>
            <a:xfrm>
              <a:off x="1018687" y="1925534"/>
              <a:ext cx="195388" cy="200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64"/>
                <a:gd name="f5" fmla="val 363"/>
                <a:gd name="f6" fmla="val 1"/>
                <a:gd name="f7" fmla="val 276"/>
                <a:gd name="f8" fmla="val 190"/>
                <a:gd name="f9" fmla="val 24"/>
                <a:gd name="f10" fmla="val 127"/>
                <a:gd name="f11" fmla="val 72"/>
                <a:gd name="f12" fmla="val 198"/>
                <a:gd name="f13" fmla="val 450"/>
                <a:gd name="f14" fmla="val 544"/>
                <a:gd name="f15" fmla="val 820"/>
                <a:gd name="f16" fmla="val 1269"/>
                <a:gd name="f17" fmla="val 883"/>
                <a:gd name="f18" fmla="val 1332"/>
                <a:gd name="f19" fmla="val 977"/>
                <a:gd name="f20" fmla="val 1363"/>
                <a:gd name="f21" fmla="val 1072"/>
                <a:gd name="f22" fmla="val 1166"/>
                <a:gd name="f23" fmla="val 1261"/>
                <a:gd name="f24" fmla="val 1324"/>
                <a:gd name="f25" fmla="val 1418"/>
                <a:gd name="f26" fmla="val 1143"/>
                <a:gd name="f27" fmla="val 922"/>
                <a:gd name="f28" fmla="val 796"/>
                <a:gd name="f29" fmla="val 599"/>
                <a:gd name="f30" fmla="val 536"/>
                <a:gd name="f31" fmla="*/ f0 1 1419"/>
                <a:gd name="f32" fmla="*/ f1 1 1364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1419"/>
                <a:gd name="f39" fmla="*/ f36 1 1364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1419" h="136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25" y="f26"/>
                    <a:pt x="f25" y="f27"/>
                    <a:pt x="f24" y="f28"/>
                  </a:cubicBezTo>
                  <a:lnTo>
                    <a:pt x="f29" y="f11"/>
                  </a:lnTo>
                  <a:cubicBezTo>
                    <a:pt x="f30" y="f9"/>
                    <a:pt x="f13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8" name="Google Shape;10418;p74">
              <a:extLst>
                <a:ext uri="{FF2B5EF4-FFF2-40B4-BE49-F238E27FC236}">
                  <a16:creationId xmlns:a16="http://schemas.microsoft.com/office/drawing/2014/main" id="{CD555EA6-3A8A-E592-2543-B1A8C66D7DA1}"/>
                </a:ext>
              </a:extLst>
            </p:cNvPr>
            <p:cNvSpPr/>
            <p:nvPr/>
          </p:nvSpPr>
          <p:spPr>
            <a:xfrm>
              <a:off x="728017" y="2124681"/>
              <a:ext cx="204066" cy="1524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82"/>
                <a:gd name="f4" fmla="val 1039"/>
                <a:gd name="f5" fmla="val 396"/>
                <a:gd name="f6" fmla="val 267"/>
                <a:gd name="f7" fmla="val 132"/>
                <a:gd name="f8" fmla="val 81"/>
                <a:gd name="f9" fmla="val 64"/>
                <a:gd name="f10" fmla="val 195"/>
                <a:gd name="f11" fmla="val 1"/>
                <a:gd name="f12" fmla="val 353"/>
                <a:gd name="f13" fmla="val 573"/>
                <a:gd name="f14" fmla="val 221"/>
                <a:gd name="f15" fmla="val 668"/>
                <a:gd name="f16" fmla="val 946"/>
                <a:gd name="f17" fmla="val 1015"/>
                <a:gd name="f18" fmla="val 987"/>
                <a:gd name="f19" fmla="val 1031"/>
                <a:gd name="f20" fmla="val 1032"/>
                <a:gd name="f21" fmla="val 1077"/>
                <a:gd name="f22" fmla="val 1209"/>
                <a:gd name="f23" fmla="val 1349"/>
                <a:gd name="f24" fmla="val 974"/>
                <a:gd name="f25" fmla="val 1419"/>
                <a:gd name="f26" fmla="val 857"/>
                <a:gd name="f27" fmla="val 699"/>
                <a:gd name="f28" fmla="val 447"/>
                <a:gd name="f29" fmla="val 1261"/>
                <a:gd name="f30" fmla="val 384"/>
                <a:gd name="f31" fmla="val 536"/>
                <a:gd name="f32" fmla="val 38"/>
                <a:gd name="f33" fmla="val 493"/>
                <a:gd name="f34" fmla="val 12"/>
                <a:gd name="f35" fmla="val 445"/>
                <a:gd name="f36" fmla="*/ f0 1 1482"/>
                <a:gd name="f37" fmla="*/ f1 1 1039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1482"/>
                <a:gd name="f44" fmla="*/ f41 1 1039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1482" h="103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9" y="f13"/>
                    <a:pt x="f14" y="f15"/>
                  </a:cubicBezTo>
                  <a:lnTo>
                    <a:pt x="f16" y="f17"/>
                  </a:ln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5" y="f26"/>
                  </a:cubicBezTo>
                  <a:cubicBezTo>
                    <a:pt x="f3" y="f27"/>
                    <a:pt x="f25" y="f28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35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9" name="Google Shape;10419;p74">
              <a:extLst>
                <a:ext uri="{FF2B5EF4-FFF2-40B4-BE49-F238E27FC236}">
                  <a16:creationId xmlns:a16="http://schemas.microsoft.com/office/drawing/2014/main" id="{94F27892-4FF8-73FC-315D-92B25437C5F9}"/>
                </a:ext>
              </a:extLst>
            </p:cNvPr>
            <p:cNvSpPr/>
            <p:nvPr/>
          </p:nvSpPr>
          <p:spPr>
            <a:xfrm>
              <a:off x="1873358" y="2126437"/>
              <a:ext cx="203929" cy="1573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81"/>
                <a:gd name="f4" fmla="val 1072"/>
                <a:gd name="f5" fmla="val 1110"/>
                <a:gd name="f6" fmla="val 1049"/>
                <a:gd name="f7" fmla="val 983"/>
                <a:gd name="f8" fmla="val 18"/>
                <a:gd name="f9" fmla="val 914"/>
                <a:gd name="f10" fmla="val 57"/>
                <a:gd name="f11" fmla="val 221"/>
                <a:gd name="f12" fmla="val 404"/>
                <a:gd name="f13" fmla="val 63"/>
                <a:gd name="f14" fmla="val 498"/>
                <a:gd name="f15" fmla="val 687"/>
                <a:gd name="f16" fmla="val 877"/>
                <a:gd name="f17" fmla="val 132"/>
                <a:gd name="f18" fmla="val 991"/>
                <a:gd name="f19" fmla="val 250"/>
                <a:gd name="f20" fmla="val 382"/>
                <a:gd name="f21" fmla="val 432"/>
                <a:gd name="f22" fmla="val 484"/>
                <a:gd name="f23" fmla="val 1060"/>
                <a:gd name="f24" fmla="val 536"/>
                <a:gd name="f25" fmla="val 1034"/>
                <a:gd name="f26" fmla="val 1260"/>
                <a:gd name="f27" fmla="val 1418"/>
                <a:gd name="f28" fmla="val 593"/>
                <a:gd name="f29" fmla="val 215"/>
                <a:gd name="f30" fmla="val 1353"/>
                <a:gd name="f31" fmla="val 85"/>
                <a:gd name="f32" fmla="val 1244"/>
                <a:gd name="f33" fmla="*/ f0 1 1481"/>
                <a:gd name="f34" fmla="*/ f1 1 1072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1481"/>
                <a:gd name="f41" fmla="*/ f38 1 1072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1481" h="107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2" y="f15"/>
                    <a:pt x="f13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lnTo>
                    <a:pt x="f26" y="f15"/>
                  </a:lnTo>
                  <a:cubicBezTo>
                    <a:pt x="f27" y="f28"/>
                    <a:pt x="f3" y="f12"/>
                    <a:pt x="f27" y="f29"/>
                  </a:cubicBezTo>
                  <a:cubicBezTo>
                    <a:pt x="f30" y="f31"/>
                    <a:pt x="f32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Google Shape;10420;p74">
              <a:extLst>
                <a:ext uri="{FF2B5EF4-FFF2-40B4-BE49-F238E27FC236}">
                  <a16:creationId xmlns:a16="http://schemas.microsoft.com/office/drawing/2014/main" id="{E1FF9296-F2F0-DB70-2BF3-00134065AF75}"/>
                </a:ext>
              </a:extLst>
            </p:cNvPr>
            <p:cNvSpPr/>
            <p:nvPr/>
          </p:nvSpPr>
          <p:spPr>
            <a:xfrm>
              <a:off x="901644" y="2116314"/>
              <a:ext cx="976112" cy="14308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89"/>
                <a:gd name="f4" fmla="val 9750"/>
                <a:gd name="f5" fmla="val 3529"/>
                <a:gd name="f6" fmla="val 3151"/>
                <a:gd name="f7" fmla="val 2836"/>
                <a:gd name="f8" fmla="val 315"/>
                <a:gd name="f9" fmla="val 725"/>
                <a:gd name="f10" fmla="val 1418"/>
                <a:gd name="f11" fmla="val 1040"/>
                <a:gd name="f12" fmla="val 2520"/>
                <a:gd name="f13" fmla="val 2111"/>
                <a:gd name="f14" fmla="val 1733"/>
                <a:gd name="f15" fmla="val 2143"/>
                <a:gd name="f16" fmla="val 1544"/>
                <a:gd name="f17" fmla="val 1638"/>
                <a:gd name="f18" fmla="val 2080"/>
                <a:gd name="f19" fmla="val 1764"/>
                <a:gd name="f20" fmla="val 3497"/>
                <a:gd name="f21" fmla="val 4253"/>
                <a:gd name="f22" fmla="val 4883"/>
                <a:gd name="f23" fmla="val 2710"/>
                <a:gd name="f24" fmla="val 3466"/>
                <a:gd name="f25" fmla="val 4096"/>
                <a:gd name="f26" fmla="val 4474"/>
                <a:gd name="f27" fmla="val 4600"/>
                <a:gd name="f28" fmla="val 3907"/>
                <a:gd name="f29" fmla="val 4758"/>
                <a:gd name="f30" fmla="val 4064"/>
                <a:gd name="f31" fmla="val 5073"/>
                <a:gd name="f32" fmla="val 4159"/>
                <a:gd name="f33" fmla="val 5482"/>
                <a:gd name="f34" fmla="val 5860"/>
                <a:gd name="f35" fmla="val 6081"/>
                <a:gd name="f36" fmla="val 4001"/>
                <a:gd name="f37" fmla="val 6238"/>
                <a:gd name="f38" fmla="val 3812"/>
                <a:gd name="f39" fmla="val 3623"/>
                <a:gd name="f40" fmla="val 4915"/>
                <a:gd name="f41" fmla="val 2678"/>
                <a:gd name="f42" fmla="val 4128"/>
                <a:gd name="f43" fmla="val 3844"/>
                <a:gd name="f44" fmla="val 3434"/>
                <a:gd name="f45" fmla="val 3025"/>
                <a:gd name="f46" fmla="val 788"/>
                <a:gd name="f47" fmla="val 4443"/>
                <a:gd name="f48" fmla="val 5167"/>
                <a:gd name="f49" fmla="val 6112"/>
                <a:gd name="f50" fmla="val 536"/>
                <a:gd name="f51" fmla="val 6963"/>
                <a:gd name="f52" fmla="val 1386"/>
                <a:gd name="f53" fmla="val 7372"/>
                <a:gd name="f54" fmla="val 8318"/>
                <a:gd name="f55" fmla="val 977"/>
                <a:gd name="f56" fmla="val 662"/>
                <a:gd name="f57" fmla="val 8633"/>
                <a:gd name="f58" fmla="val 9011"/>
                <a:gd name="f59" fmla="val 9389"/>
                <a:gd name="f60" fmla="val 9578"/>
                <a:gd name="f61" fmla="val 819"/>
                <a:gd name="f62" fmla="val 9735"/>
                <a:gd name="f63" fmla="val 1008"/>
                <a:gd name="f64" fmla="val 5923"/>
                <a:gd name="f65" fmla="val 9745"/>
                <a:gd name="f66" fmla="val 5979"/>
                <a:gd name="f67" fmla="val 9749"/>
                <a:gd name="f68" fmla="val 6029"/>
                <a:gd name="f69" fmla="val 6305"/>
                <a:gd name="f70" fmla="val 6396"/>
                <a:gd name="f71" fmla="val 9612"/>
                <a:gd name="f72" fmla="val 9452"/>
                <a:gd name="f73" fmla="val 9105"/>
                <a:gd name="f74" fmla="val 8696"/>
                <a:gd name="f75" fmla="val 8381"/>
                <a:gd name="f76" fmla="val 5702"/>
                <a:gd name="f77" fmla="val 7436"/>
                <a:gd name="f78" fmla="val 6522"/>
                <a:gd name="f79" fmla="val 7057"/>
                <a:gd name="f80" fmla="val 6175"/>
                <a:gd name="f81" fmla="val 5230"/>
                <a:gd name="f82" fmla="val 6774"/>
                <a:gd name="f83" fmla="val 6364"/>
                <a:gd name="f84" fmla="val 5986"/>
                <a:gd name="f85" fmla="val 5671"/>
                <a:gd name="f86" fmla="val 5356"/>
                <a:gd name="f87" fmla="val 4946"/>
                <a:gd name="f88" fmla="val 4568"/>
                <a:gd name="f89" fmla="val 3938"/>
                <a:gd name="f90" fmla="*/ f0 1 7089"/>
                <a:gd name="f91" fmla="*/ f1 1 9750"/>
                <a:gd name="f92" fmla="val f2"/>
                <a:gd name="f93" fmla="val f3"/>
                <a:gd name="f94" fmla="val f4"/>
                <a:gd name="f95" fmla="+- f94 0 f92"/>
                <a:gd name="f96" fmla="+- f93 0 f92"/>
                <a:gd name="f97" fmla="*/ f96 1 7089"/>
                <a:gd name="f98" fmla="*/ f95 1 9750"/>
                <a:gd name="f99" fmla="*/ f92 1 f97"/>
                <a:gd name="f100" fmla="*/ f93 1 f97"/>
                <a:gd name="f101" fmla="*/ f92 1 f98"/>
                <a:gd name="f102" fmla="*/ f94 1 f98"/>
                <a:gd name="f103" fmla="*/ f99 f90 1"/>
                <a:gd name="f104" fmla="*/ f100 f90 1"/>
                <a:gd name="f105" fmla="*/ f102 f91 1"/>
                <a:gd name="f106" fmla="*/ f101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3" t="f106" r="f104" b="f105"/>
              <a:pathLst>
                <a:path w="7089" h="975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9"/>
                    <a:pt x="f13" y="f9"/>
                  </a:cubicBezTo>
                  <a:cubicBezTo>
                    <a:pt x="f14" y="f9"/>
                    <a:pt x="f10" y="f11"/>
                    <a:pt x="f10" y="f10"/>
                  </a:cubicBezTo>
                  <a:lnTo>
                    <a:pt x="f10" y="f15"/>
                  </a:lnTo>
                  <a:cubicBezTo>
                    <a:pt x="f16" y="f15"/>
                    <a:pt x="f17" y="f18"/>
                    <a:pt x="f19" y="f18"/>
                  </a:cubicBezTo>
                  <a:lnTo>
                    <a:pt x="f20" y="f18"/>
                  </a:lnTo>
                  <a:cubicBezTo>
                    <a:pt x="f21" y="f18"/>
                    <a:pt x="f22" y="f23"/>
                    <a:pt x="f22" y="f24"/>
                  </a:cubicBezTo>
                  <a:cubicBezTo>
                    <a:pt x="f22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2" y="f34"/>
                  </a:cubicBezTo>
                  <a:cubicBezTo>
                    <a:pt x="f32" y="f35"/>
                    <a:pt x="f36" y="f37"/>
                    <a:pt x="f38" y="f37"/>
                  </a:cubicBezTo>
                  <a:cubicBezTo>
                    <a:pt x="f39" y="f37"/>
                    <a:pt x="f24" y="f35"/>
                    <a:pt x="f24" y="f34"/>
                  </a:cubicBezTo>
                  <a:cubicBezTo>
                    <a:pt x="f24" y="f40"/>
                    <a:pt x="f41" y="f42"/>
                    <a:pt x="f14" y="f42"/>
                  </a:cubicBezTo>
                  <a:lnTo>
                    <a:pt x="f24" y="f42"/>
                  </a:lnTo>
                  <a:cubicBezTo>
                    <a:pt x="f43" y="f42"/>
                    <a:pt x="f32" y="f38"/>
                    <a:pt x="f32" y="f44"/>
                  </a:cubicBezTo>
                  <a:cubicBezTo>
                    <a:pt x="f32" y="f45"/>
                    <a:pt x="f43" y="f23"/>
                    <a:pt x="f24" y="f23"/>
                  </a:cubicBezTo>
                  <a:lnTo>
                    <a:pt x="f14" y="f23"/>
                  </a:lnTo>
                  <a:cubicBezTo>
                    <a:pt x="f46" y="f23"/>
                    <a:pt x="f2" y="f20"/>
                    <a:pt x="f2" y="f47"/>
                  </a:cubicBezTo>
                  <a:lnTo>
                    <a:pt x="f2" y="f48"/>
                  </a:lnTo>
                  <a:cubicBezTo>
                    <a:pt x="f2" y="f49"/>
                    <a:pt x="f50" y="f51"/>
                    <a:pt x="f52" y="f53"/>
                  </a:cubicBezTo>
                  <a:lnTo>
                    <a:pt x="f52" y="f54"/>
                  </a:lnTo>
                  <a:cubicBezTo>
                    <a:pt x="f55" y="f54"/>
                    <a:pt x="f56" y="f57"/>
                    <a:pt x="f56" y="f58"/>
                  </a:cubicBezTo>
                  <a:lnTo>
                    <a:pt x="f56" y="f59"/>
                  </a:lnTo>
                  <a:cubicBezTo>
                    <a:pt x="f56" y="f60"/>
                    <a:pt x="f61" y="f62"/>
                    <a:pt x="f63" y="f62"/>
                  </a:cubicBezTo>
                  <a:lnTo>
                    <a:pt x="f34" y="f62"/>
                  </a:lnTo>
                  <a:cubicBezTo>
                    <a:pt x="f64" y="f65"/>
                    <a:pt x="f66" y="f67"/>
                    <a:pt x="f68" y="f67"/>
                  </a:cubicBezTo>
                  <a:cubicBezTo>
                    <a:pt x="f69" y="f67"/>
                    <a:pt x="f70" y="f71"/>
                    <a:pt x="f70" y="f72"/>
                  </a:cubicBezTo>
                  <a:lnTo>
                    <a:pt x="f70" y="f73"/>
                  </a:lnTo>
                  <a:cubicBezTo>
                    <a:pt x="f70" y="f74"/>
                    <a:pt x="f49" y="f75"/>
                    <a:pt x="f76" y="f75"/>
                  </a:cubicBezTo>
                  <a:lnTo>
                    <a:pt x="f76" y="f77"/>
                  </a:lnTo>
                  <a:cubicBezTo>
                    <a:pt x="f78" y="f79"/>
                    <a:pt x="f3" y="f80"/>
                    <a:pt x="f3" y="f81"/>
                  </a:cubicBezTo>
                  <a:lnTo>
                    <a:pt x="f3" y="f15"/>
                  </a:lnTo>
                  <a:cubicBezTo>
                    <a:pt x="f3" y="f14"/>
                    <a:pt x="f82" y="f10"/>
                    <a:pt x="f83" y="f10"/>
                  </a:cubicBezTo>
                  <a:cubicBezTo>
                    <a:pt x="f84" y="f10"/>
                    <a:pt x="f85" y="f14"/>
                    <a:pt x="f85" y="f15"/>
                  </a:cubicBezTo>
                  <a:lnTo>
                    <a:pt x="f85" y="f10"/>
                  </a:lnTo>
                  <a:cubicBezTo>
                    <a:pt x="f85" y="f11"/>
                    <a:pt x="f86" y="f9"/>
                    <a:pt x="f87" y="f9"/>
                  </a:cubicBezTo>
                  <a:cubicBezTo>
                    <a:pt x="f88" y="f9"/>
                    <a:pt x="f21" y="f11"/>
                    <a:pt x="f21" y="f10"/>
                  </a:cubicBezTo>
                  <a:lnTo>
                    <a:pt x="f21" y="f9"/>
                  </a:lnTo>
                  <a:cubicBezTo>
                    <a:pt x="f21" y="f8"/>
                    <a:pt x="f89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ontañas azules durante el día">
            <a:extLst>
              <a:ext uri="{FF2B5EF4-FFF2-40B4-BE49-F238E27FC236}">
                <a16:creationId xmlns:a16="http://schemas.microsoft.com/office/drawing/2014/main" id="{ECA50F23-ABB8-0EAA-A3C1-196B806661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0206"/>
          <a:stretch>
            <a:fillRect/>
          </a:stretch>
        </p:blipFill>
        <p:spPr>
          <a:xfrm>
            <a:off x="213164" y="239234"/>
            <a:ext cx="8745769" cy="465431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1332;p55">
            <a:extLst>
              <a:ext uri="{FF2B5EF4-FFF2-40B4-BE49-F238E27FC236}">
                <a16:creationId xmlns:a16="http://schemas.microsoft.com/office/drawing/2014/main" id="{E122DE7F-99DC-AE1E-3368-4FFD7105B45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528148"/>
            <a:ext cx="4634700" cy="2249698"/>
          </a:xfrm>
        </p:spPr>
        <p:txBody>
          <a:bodyPr/>
          <a:lstStyle/>
          <a:p>
            <a:pPr lvl="0"/>
            <a:r>
              <a:rPr lang="en-US"/>
              <a:t>Awesome words</a:t>
            </a:r>
          </a:p>
        </p:txBody>
      </p:sp>
      <p:sp>
        <p:nvSpPr>
          <p:cNvPr id="4" name="Google Shape;1333;p55">
            <a:extLst>
              <a:ext uri="{FF2B5EF4-FFF2-40B4-BE49-F238E27FC236}">
                <a16:creationId xmlns:a16="http://schemas.microsoft.com/office/drawing/2014/main" id="{744447AE-D1D1-4CE2-ED03-135F0217FE0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71500" y="2777846"/>
            <a:ext cx="3203700" cy="634200"/>
          </a:xfrm>
        </p:spPr>
        <p:txBody>
          <a:bodyPr/>
          <a:lstStyle/>
          <a:p>
            <a:pPr marL="0" lvl="0" indent="0">
              <a:buNone/>
            </a:pPr>
            <a:r>
              <a:rPr lang="en-US" sz="1400">
                <a:solidFill>
                  <a:srgbClr val="FFFFFF"/>
                </a:solidFill>
              </a:rPr>
              <a:t>Because key words are great for catching your audience’s attention</a:t>
            </a:r>
          </a:p>
        </p:txBody>
      </p:sp>
      <p:sp>
        <p:nvSpPr>
          <p:cNvPr id="5" name="Google Shape;29;p5">
            <a:extLst>
              <a:ext uri="{FF2B5EF4-FFF2-40B4-BE49-F238E27FC236}">
                <a16:creationId xmlns:a16="http://schemas.microsoft.com/office/drawing/2014/main" id="{FB6C8F56-5FD7-EB0B-B75A-A60907070A30}"/>
              </a:ext>
            </a:extLst>
          </p:cNvPr>
          <p:cNvSpPr/>
          <p:nvPr/>
        </p:nvSpPr>
        <p:spPr>
          <a:xfrm>
            <a:off x="130631" y="170819"/>
            <a:ext cx="8877745" cy="4770287"/>
          </a:xfrm>
          <a:prstGeom prst="rect">
            <a:avLst/>
          </a:prstGeom>
          <a:noFill/>
          <a:ln w="28575" cap="flat">
            <a:solidFill>
              <a:srgbClr val="305DBF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6" name="Google Shape;10390;p74">
            <a:extLst>
              <a:ext uri="{FF2B5EF4-FFF2-40B4-BE49-F238E27FC236}">
                <a16:creationId xmlns:a16="http://schemas.microsoft.com/office/drawing/2014/main" id="{93C24254-9ECB-FE64-D7AB-1B9D149026E1}"/>
              </a:ext>
            </a:extLst>
          </p:cNvPr>
          <p:cNvGrpSpPr/>
          <p:nvPr/>
        </p:nvGrpSpPr>
        <p:grpSpPr>
          <a:xfrm>
            <a:off x="5718090" y="1789553"/>
            <a:ext cx="2728954" cy="2908477"/>
            <a:chOff x="5718090" y="1789553"/>
            <a:chExt cx="2728954" cy="2908477"/>
          </a:xfrm>
        </p:grpSpPr>
        <p:sp>
          <p:nvSpPr>
            <p:cNvPr id="7" name="Google Shape;10391;p74">
              <a:extLst>
                <a:ext uri="{FF2B5EF4-FFF2-40B4-BE49-F238E27FC236}">
                  <a16:creationId xmlns:a16="http://schemas.microsoft.com/office/drawing/2014/main" id="{AEF74EC5-2947-A015-48C7-AA177FAE50B6}"/>
                </a:ext>
              </a:extLst>
            </p:cNvPr>
            <p:cNvSpPr/>
            <p:nvPr/>
          </p:nvSpPr>
          <p:spPr>
            <a:xfrm>
              <a:off x="6755815" y="2895539"/>
              <a:ext cx="638991" cy="6731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4"/>
                <a:gd name="f4" fmla="val 2742"/>
                <a:gd name="f5" fmla="val 1387"/>
                <a:gd name="f6" fmla="val 1"/>
                <a:gd name="f7" fmla="val 631"/>
                <a:gd name="f8" fmla="val 1355"/>
                <a:gd name="f9" fmla="val 2112"/>
                <a:gd name="f10" fmla="val 2143"/>
                <a:gd name="f11" fmla="val 2773"/>
                <a:gd name="f12" fmla="*/ f0 1 2774"/>
                <a:gd name="f13" fmla="*/ f1 1 274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774"/>
                <a:gd name="f20" fmla="*/ f17 1 274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774" h="2742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cubicBezTo>
                    <a:pt x="f6" y="f9"/>
                    <a:pt x="f7" y="f4"/>
                    <a:pt x="f5" y="f4"/>
                  </a:cubicBezTo>
                  <a:cubicBezTo>
                    <a:pt x="f10" y="f4"/>
                    <a:pt x="f11" y="f9"/>
                    <a:pt x="f11" y="f8"/>
                  </a:cubicBezTo>
                  <a:cubicBezTo>
                    <a:pt x="f11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10392;p74">
              <a:extLst>
                <a:ext uri="{FF2B5EF4-FFF2-40B4-BE49-F238E27FC236}">
                  <a16:creationId xmlns:a16="http://schemas.microsoft.com/office/drawing/2014/main" id="{1618760A-DB0D-F330-73BD-84112ABE427E}"/>
                </a:ext>
              </a:extLst>
            </p:cNvPr>
            <p:cNvSpPr/>
            <p:nvPr/>
          </p:nvSpPr>
          <p:spPr>
            <a:xfrm>
              <a:off x="6030211" y="1789553"/>
              <a:ext cx="798390" cy="8511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3467"/>
                <a:gd name="f5" fmla="val 1733"/>
                <a:gd name="f6" fmla="val 1"/>
                <a:gd name="f7" fmla="val 788"/>
                <a:gd name="f8" fmla="val 2678"/>
                <a:gd name="f9" fmla="val 2741"/>
                <a:gd name="f10" fmla="*/ f0 1 3466"/>
                <a:gd name="f11" fmla="*/ f1 1 3467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3466"/>
                <a:gd name="f18" fmla="*/ f15 1 3467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466" h="3467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3"/>
                    <a:pt x="f5" y="f3"/>
                  </a:cubicBezTo>
                  <a:cubicBezTo>
                    <a:pt x="f9" y="f3"/>
                    <a:pt x="f3" y="f8"/>
                    <a:pt x="f3" y="f5"/>
                  </a:cubicBezTo>
                  <a:cubicBezTo>
                    <a:pt x="f3" y="f7"/>
                    <a:pt x="f8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10393;p74">
              <a:extLst>
                <a:ext uri="{FF2B5EF4-FFF2-40B4-BE49-F238E27FC236}">
                  <a16:creationId xmlns:a16="http://schemas.microsoft.com/office/drawing/2014/main" id="{03EE19CC-D5CA-AF6F-1E27-2D0F17A68E04}"/>
                </a:ext>
              </a:extLst>
            </p:cNvPr>
            <p:cNvSpPr/>
            <p:nvPr/>
          </p:nvSpPr>
          <p:spPr>
            <a:xfrm>
              <a:off x="7314642" y="1789553"/>
              <a:ext cx="798618" cy="8511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1733"/>
                <a:gd name="f5" fmla="val 1"/>
                <a:gd name="f6" fmla="val 788"/>
                <a:gd name="f7" fmla="val 2678"/>
                <a:gd name="f8" fmla="val 3466"/>
                <a:gd name="f9" fmla="val 2679"/>
                <a:gd name="f10" fmla="*/ f0 1 3467"/>
                <a:gd name="f11" fmla="*/ f1 1 3467"/>
                <a:gd name="f12" fmla="val f2"/>
                <a:gd name="f13" fmla="val f3"/>
                <a:gd name="f14" fmla="+- f13 0 f12"/>
                <a:gd name="f15" fmla="*/ f14 1 3467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467" h="3467">
                  <a:moveTo>
                    <a:pt x="f4" y="f5"/>
                  </a:moveTo>
                  <a:cubicBezTo>
                    <a:pt x="f6" y="f5"/>
                    <a:pt x="f5" y="f6"/>
                    <a:pt x="f5" y="f4"/>
                  </a:cubicBezTo>
                  <a:cubicBezTo>
                    <a:pt x="f5" y="f7"/>
                    <a:pt x="f6" y="f8"/>
                    <a:pt x="f4" y="f8"/>
                  </a:cubicBezTo>
                  <a:cubicBezTo>
                    <a:pt x="f9" y="f8"/>
                    <a:pt x="f8" y="f7"/>
                    <a:pt x="f8" y="f4"/>
                  </a:cubicBezTo>
                  <a:cubicBezTo>
                    <a:pt x="f8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10394;p74">
              <a:extLst>
                <a:ext uri="{FF2B5EF4-FFF2-40B4-BE49-F238E27FC236}">
                  <a16:creationId xmlns:a16="http://schemas.microsoft.com/office/drawing/2014/main" id="{4EFC243F-BA33-8F1B-2DD9-027E396B86B9}"/>
                </a:ext>
              </a:extLst>
            </p:cNvPr>
            <p:cNvSpPr/>
            <p:nvPr/>
          </p:nvSpPr>
          <p:spPr>
            <a:xfrm>
              <a:off x="6871908" y="3700055"/>
              <a:ext cx="384916" cy="2477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0"/>
                <a:gd name="f4" fmla="val 1009"/>
                <a:gd name="f5" fmla="val 1"/>
                <a:gd name="f6" fmla="val 851"/>
                <a:gd name="f7" fmla="val 1008"/>
                <a:gd name="f8" fmla="val 1671"/>
                <a:gd name="f9" fmla="val 1450"/>
                <a:gd name="f10" fmla="val 126"/>
                <a:gd name="f11" fmla="val 1167"/>
                <a:gd name="f12" fmla="val 158"/>
                <a:gd name="f13" fmla="val 568"/>
                <a:gd name="f14" fmla="val 284"/>
                <a:gd name="f15" fmla="val 95"/>
                <a:gd name="f16" fmla="*/ f0 1 1670"/>
                <a:gd name="f17" fmla="*/ f1 1 100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670"/>
                <a:gd name="f24" fmla="*/ f21 1 100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670" h="1009">
                  <a:moveTo>
                    <a:pt x="f5" y="f2"/>
                  </a:moveTo>
                  <a:lnTo>
                    <a:pt x="f6" y="f7"/>
                  </a:lnTo>
                  <a:lnTo>
                    <a:pt x="f8" y="f2"/>
                  </a:lnTo>
                  <a:lnTo>
                    <a:pt x="f8" y="f2"/>
                  </a:lnTo>
                  <a:cubicBezTo>
                    <a:pt x="f9" y="f10"/>
                    <a:pt x="f11" y="f12"/>
                    <a:pt x="f6" y="f12"/>
                  </a:cubicBezTo>
                  <a:cubicBezTo>
                    <a:pt x="f13" y="f12"/>
                    <a:pt x="f14" y="f15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10395;p74">
              <a:extLst>
                <a:ext uri="{FF2B5EF4-FFF2-40B4-BE49-F238E27FC236}">
                  <a16:creationId xmlns:a16="http://schemas.microsoft.com/office/drawing/2014/main" id="{1A98E622-72EE-0B99-FB23-776CC4754B93}"/>
                </a:ext>
              </a:extLst>
            </p:cNvPr>
            <p:cNvSpPr/>
            <p:nvPr/>
          </p:nvSpPr>
          <p:spPr>
            <a:xfrm>
              <a:off x="6356616" y="3645804"/>
              <a:ext cx="646133" cy="10443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4254"/>
                <a:gd name="f5" fmla="val 1261"/>
                <a:gd name="f6" fmla="val 1"/>
                <a:gd name="f7" fmla="val 474"/>
                <a:gd name="f8" fmla="val 599"/>
                <a:gd name="f9" fmla="val 1513"/>
                <a:gd name="f10" fmla="val 2490"/>
                <a:gd name="f11" fmla="val 3907"/>
                <a:gd name="f12" fmla="val 4096"/>
                <a:gd name="f13" fmla="val 158"/>
                <a:gd name="f14" fmla="val 379"/>
                <a:gd name="f15" fmla="val 1891"/>
                <a:gd name="f16" fmla="*/ f0 1 2805"/>
                <a:gd name="f17" fmla="*/ f1 1 4254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2805"/>
                <a:gd name="f24" fmla="*/ f21 1 4254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805" h="4254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4"/>
                    <a:pt x="f14" y="f4"/>
                  </a:cubicBezTo>
                  <a:lnTo>
                    <a:pt x="f3" y="f4"/>
                  </a:lnTo>
                  <a:lnTo>
                    <a:pt x="f3" y="f15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10396;p74">
              <a:extLst>
                <a:ext uri="{FF2B5EF4-FFF2-40B4-BE49-F238E27FC236}">
                  <a16:creationId xmlns:a16="http://schemas.microsoft.com/office/drawing/2014/main" id="{4973A23C-5E43-D4B3-8EEF-97C9F7D105D9}"/>
                </a:ext>
              </a:extLst>
            </p:cNvPr>
            <p:cNvSpPr/>
            <p:nvPr/>
          </p:nvSpPr>
          <p:spPr>
            <a:xfrm>
              <a:off x="7155006" y="3653658"/>
              <a:ext cx="646133" cy="10443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4254"/>
                <a:gd name="f5" fmla="val 1544"/>
                <a:gd name="f6" fmla="val 1"/>
                <a:gd name="f7" fmla="val 1890"/>
                <a:gd name="f8" fmla="val 4253"/>
                <a:gd name="f9" fmla="val 2458"/>
                <a:gd name="f10" fmla="val 2647"/>
                <a:gd name="f11" fmla="val 2804"/>
                <a:gd name="f12" fmla="val 4096"/>
                <a:gd name="f13" fmla="val 3907"/>
                <a:gd name="f14" fmla="val 2489"/>
                <a:gd name="f15" fmla="val 2773"/>
                <a:gd name="f16" fmla="val 1481"/>
                <a:gd name="f17" fmla="val 2300"/>
                <a:gd name="f18" fmla="val 567"/>
                <a:gd name="f19" fmla="*/ f0 1 2805"/>
                <a:gd name="f20" fmla="*/ f1 1 4254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805"/>
                <a:gd name="f27" fmla="*/ f24 1 4254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805" h="4254">
                  <a:moveTo>
                    <a:pt x="f5" y="f2"/>
                  </a:moveTo>
                  <a:lnTo>
                    <a:pt x="f6" y="f7"/>
                  </a:lnTo>
                  <a:lnTo>
                    <a:pt x="f6" y="f8"/>
                  </a:lnTo>
                  <a:lnTo>
                    <a:pt x="f9" y="f8"/>
                  </a:lnTo>
                  <a:cubicBezTo>
                    <a:pt x="f10" y="f8"/>
                    <a:pt x="f11" y="f12"/>
                    <a:pt x="f11" y="f13"/>
                  </a:cubicBezTo>
                  <a:lnTo>
                    <a:pt x="f11" y="f14"/>
                  </a:lnTo>
                  <a:cubicBezTo>
                    <a:pt x="f15" y="f16"/>
                    <a:pt x="f17" y="f18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10397;p74">
              <a:extLst>
                <a:ext uri="{FF2B5EF4-FFF2-40B4-BE49-F238E27FC236}">
                  <a16:creationId xmlns:a16="http://schemas.microsoft.com/office/drawing/2014/main" id="{E66450FC-3554-AFD1-DEE8-E53461948A3D}"/>
                </a:ext>
              </a:extLst>
            </p:cNvPr>
            <p:cNvSpPr/>
            <p:nvPr/>
          </p:nvSpPr>
          <p:spPr>
            <a:xfrm>
              <a:off x="7176897" y="2609533"/>
              <a:ext cx="1270147" cy="10674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4"/>
                <a:gd name="f4" fmla="val 4348"/>
                <a:gd name="f5" fmla="val 3686"/>
                <a:gd name="f6" fmla="val 1512"/>
                <a:gd name="f7" fmla="val 3907"/>
                <a:gd name="f8" fmla="val 4064"/>
                <a:gd name="f9" fmla="val 1670"/>
                <a:gd name="f10" fmla="val 1859"/>
                <a:gd name="f11" fmla="val 2048"/>
                <a:gd name="f12" fmla="val 2205"/>
                <a:gd name="f13" fmla="val 2993"/>
                <a:gd name="f14" fmla="val 2804"/>
                <a:gd name="f15" fmla="val 2646"/>
                <a:gd name="f16" fmla="val 4127"/>
                <a:gd name="f17" fmla="val 536"/>
                <a:gd name="f18" fmla="val 3056"/>
                <a:gd name="f19" fmla="val 851"/>
                <a:gd name="f20" fmla="val 2331"/>
                <a:gd name="f21" fmla="val 1607"/>
                <a:gd name="f22" fmla="val 977"/>
                <a:gd name="f23" fmla="val 504"/>
                <a:gd name="f24" fmla="val 63"/>
                <a:gd name="f25" fmla="val 347"/>
                <a:gd name="f26" fmla="val 221"/>
                <a:gd name="f27" fmla="val 158"/>
                <a:gd name="f28" fmla="val 378"/>
                <a:gd name="f29" fmla="val 567"/>
                <a:gd name="f30" fmla="val 945"/>
                <a:gd name="f31" fmla="val 756"/>
                <a:gd name="f32" fmla="val 1638"/>
                <a:gd name="f33" fmla="val 1575"/>
                <a:gd name="f34" fmla="val 2615"/>
                <a:gd name="f35" fmla="val 2930"/>
                <a:gd name="f36" fmla="val 3214"/>
                <a:gd name="f37" fmla="val 1449"/>
                <a:gd name="f38" fmla="val 3466"/>
                <a:gd name="f39" fmla="val 3718"/>
                <a:gd name="f40" fmla="val 4001"/>
                <a:gd name="f41" fmla="val 2520"/>
                <a:gd name="f42" fmla="val 5167"/>
                <a:gd name="f43" fmla="val 5356"/>
                <a:gd name="f44" fmla="val 5513"/>
                <a:gd name="f45" fmla="val 4190"/>
                <a:gd name="f46" fmla="val 5482"/>
                <a:gd name="f47" fmla="val 4915"/>
                <a:gd name="f48" fmla="*/ f0 1 5514"/>
                <a:gd name="f49" fmla="*/ f1 1 4348"/>
                <a:gd name="f50" fmla="val f2"/>
                <a:gd name="f51" fmla="val f3"/>
                <a:gd name="f52" fmla="val f4"/>
                <a:gd name="f53" fmla="+- f52 0 f50"/>
                <a:gd name="f54" fmla="+- f51 0 f50"/>
                <a:gd name="f55" fmla="*/ f54 1 5514"/>
                <a:gd name="f56" fmla="*/ f53 1 4348"/>
                <a:gd name="f57" fmla="*/ f50 1 f55"/>
                <a:gd name="f58" fmla="*/ f51 1 f55"/>
                <a:gd name="f59" fmla="*/ f50 1 f56"/>
                <a:gd name="f60" fmla="*/ f52 1 f56"/>
                <a:gd name="f61" fmla="*/ f57 f48 1"/>
                <a:gd name="f62" fmla="*/ f58 f48 1"/>
                <a:gd name="f63" fmla="*/ f60 f49 1"/>
                <a:gd name="f64" fmla="*/ f59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1" t="f64" r="f62" b="f63"/>
              <a:pathLst>
                <a:path w="5514" h="434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2"/>
                  </a:moveTo>
                  <a:cubicBezTo>
                    <a:pt x="f5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17" y="f24"/>
                  </a:cubicBezTo>
                  <a:cubicBezTo>
                    <a:pt x="f25" y="f26"/>
                    <a:pt x="f27" y="f28"/>
                    <a:pt x="f2" y="f29"/>
                  </a:cubicBezTo>
                  <a:cubicBezTo>
                    <a:pt x="f30" y="f31"/>
                    <a:pt x="f32" y="f33"/>
                    <a:pt x="f32" y="f34"/>
                  </a:cubicBezTo>
                  <a:cubicBezTo>
                    <a:pt x="f32" y="f35"/>
                    <a:pt x="f33" y="f36"/>
                    <a:pt x="f37" y="f38"/>
                  </a:cubicBezTo>
                  <a:cubicBezTo>
                    <a:pt x="f10" y="f39"/>
                    <a:pt x="f12" y="f40"/>
                    <a:pt x="f41" y="f4"/>
                  </a:cubicBezTo>
                  <a:lnTo>
                    <a:pt x="f42" y="f4"/>
                  </a:lnTo>
                  <a:cubicBezTo>
                    <a:pt x="f43" y="f4"/>
                    <a:pt x="f44" y="f45"/>
                    <a:pt x="f44" y="f40"/>
                  </a:cubicBezTo>
                  <a:lnTo>
                    <a:pt x="f44" y="f34"/>
                  </a:lnTo>
                  <a:cubicBezTo>
                    <a:pt x="f46" y="f6"/>
                    <a:pt x="f47" y="f29"/>
                    <a:pt x="f16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10398;p74">
              <a:extLst>
                <a:ext uri="{FF2B5EF4-FFF2-40B4-BE49-F238E27FC236}">
                  <a16:creationId xmlns:a16="http://schemas.microsoft.com/office/drawing/2014/main" id="{9BF6E81B-86BD-8F0C-72B7-3E8B6EF7D6D5}"/>
                </a:ext>
              </a:extLst>
            </p:cNvPr>
            <p:cNvSpPr/>
            <p:nvPr/>
          </p:nvSpPr>
          <p:spPr>
            <a:xfrm>
              <a:off x="5718090" y="2601678"/>
              <a:ext cx="1255635" cy="10676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51"/>
                <a:gd name="f4" fmla="val 4349"/>
                <a:gd name="f5" fmla="val 2426"/>
                <a:gd name="f6" fmla="val 1544"/>
                <a:gd name="f7" fmla="val 2615"/>
                <a:gd name="f8" fmla="val 2773"/>
                <a:gd name="f9" fmla="val 1702"/>
                <a:gd name="f10" fmla="val 1891"/>
                <a:gd name="f11" fmla="val 2080"/>
                <a:gd name="f12" fmla="val 2237"/>
                <a:gd name="f13" fmla="val 1733"/>
                <a:gd name="f14" fmla="val 1513"/>
                <a:gd name="f15" fmla="val 1355"/>
                <a:gd name="f16" fmla="val 1324"/>
                <a:gd name="f17" fmla="val 1"/>
                <a:gd name="f18" fmla="val 536"/>
                <a:gd name="f19" fmla="val 568"/>
                <a:gd name="f20" fmla="val 2552"/>
                <a:gd name="f21" fmla="val 3939"/>
                <a:gd name="f22" fmla="val 4191"/>
                <a:gd name="f23" fmla="val 95"/>
                <a:gd name="f24" fmla="val 4348"/>
                <a:gd name="f25" fmla="val 316"/>
                <a:gd name="f26" fmla="val 2930"/>
                <a:gd name="f27" fmla="val 3214"/>
                <a:gd name="f28" fmla="val 3970"/>
                <a:gd name="f29" fmla="val 3561"/>
                <a:gd name="f30" fmla="val 3655"/>
                <a:gd name="f31" fmla="val 4002"/>
                <a:gd name="f32" fmla="val 3466"/>
                <a:gd name="f33" fmla="val 3876"/>
                <a:gd name="f34" fmla="val 3183"/>
                <a:gd name="f35" fmla="val 3813"/>
                <a:gd name="f36" fmla="val 1607"/>
                <a:gd name="f37" fmla="val 4506"/>
                <a:gd name="f38" fmla="val 757"/>
                <a:gd name="f39" fmla="val 5293"/>
                <a:gd name="f40" fmla="val 347"/>
                <a:gd name="f41" fmla="val 5104"/>
                <a:gd name="f42" fmla="val 190"/>
                <a:gd name="f43" fmla="val 4915"/>
                <a:gd name="f44" fmla="val 32"/>
                <a:gd name="f45" fmla="val 4474"/>
                <a:gd name="f46" fmla="val 505"/>
                <a:gd name="f47" fmla="val 3844"/>
                <a:gd name="f48" fmla="val 820"/>
                <a:gd name="f49" fmla="val 3151"/>
                <a:gd name="f50" fmla="val 1796"/>
                <a:gd name="f51" fmla="*/ f0 1 5451"/>
                <a:gd name="f52" fmla="*/ f1 1 4349"/>
                <a:gd name="f53" fmla="val f2"/>
                <a:gd name="f54" fmla="val f3"/>
                <a:gd name="f55" fmla="val f4"/>
                <a:gd name="f56" fmla="+- f55 0 f53"/>
                <a:gd name="f57" fmla="+- f54 0 f53"/>
                <a:gd name="f58" fmla="*/ f57 1 5451"/>
                <a:gd name="f59" fmla="*/ f56 1 4349"/>
                <a:gd name="f60" fmla="*/ f53 1 f58"/>
                <a:gd name="f61" fmla="*/ f54 1 f58"/>
                <a:gd name="f62" fmla="*/ f53 1 f59"/>
                <a:gd name="f63" fmla="*/ f55 1 f59"/>
                <a:gd name="f64" fmla="*/ f60 f51 1"/>
                <a:gd name="f65" fmla="*/ f61 f51 1"/>
                <a:gd name="f66" fmla="*/ f63 f52 1"/>
                <a:gd name="f67" fmla="*/ f62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4" t="f67" r="f65" b="f66"/>
              <a:pathLst>
                <a:path w="5451" h="434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9"/>
                    <a:pt x="f17" y="f14"/>
                    <a:pt x="f17" y="f20"/>
                  </a:cubicBezTo>
                  <a:lnTo>
                    <a:pt x="f17" y="f21"/>
                  </a:lnTo>
                  <a:cubicBezTo>
                    <a:pt x="f17" y="f22"/>
                    <a:pt x="f23" y="f24"/>
                    <a:pt x="f25" y="f24"/>
                  </a:cubicBezTo>
                  <a:lnTo>
                    <a:pt x="f26" y="f24"/>
                  </a:ln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26"/>
                    <a:pt x="f35" y="f7"/>
                  </a:cubicBezTo>
                  <a:cubicBezTo>
                    <a:pt x="f35" y="f36"/>
                    <a:pt x="f37" y="f38"/>
                    <a:pt x="f3" y="f19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48"/>
                  </a:cubicBezTo>
                  <a:cubicBezTo>
                    <a:pt x="f5" y="f48"/>
                    <a:pt x="f50" y="f46"/>
                    <a:pt x="f16" y="f1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22">
            <a:extLst>
              <a:ext uri="{FF2B5EF4-FFF2-40B4-BE49-F238E27FC236}">
                <a16:creationId xmlns:a16="http://schemas.microsoft.com/office/drawing/2014/main" id="{0B6A61F2-22F4-78E5-4060-F727AC84E7A3}"/>
              </a:ext>
            </a:extLst>
          </p:cNvPr>
          <p:cNvSpPr/>
          <p:nvPr/>
        </p:nvSpPr>
        <p:spPr>
          <a:xfrm>
            <a:off x="130631" y="120581"/>
            <a:ext cx="8862648" cy="489354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777;p58">
            <a:extLst>
              <a:ext uri="{FF2B5EF4-FFF2-40B4-BE49-F238E27FC236}">
                <a16:creationId xmlns:a16="http://schemas.microsoft.com/office/drawing/2014/main" id="{0E9E63A8-AA43-6FFC-A3D3-D91C4872646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How about porcentages</a:t>
            </a:r>
          </a:p>
        </p:txBody>
      </p:sp>
      <p:sp>
        <p:nvSpPr>
          <p:cNvPr id="4" name="Google Shape;1778;p58">
            <a:extLst>
              <a:ext uri="{FF2B5EF4-FFF2-40B4-BE49-F238E27FC236}">
                <a16:creationId xmlns:a16="http://schemas.microsoft.com/office/drawing/2014/main" id="{578FB019-E0FF-D94F-871B-5301A0A7CCF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322953" y="2896919"/>
            <a:ext cx="1436101" cy="664201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3000" b="1">
                <a:solidFill>
                  <a:srgbClr val="FFFFFF"/>
                </a:solidFill>
                <a:latin typeface="Fredoka One"/>
              </a:rPr>
              <a:t>70%</a:t>
            </a:r>
          </a:p>
        </p:txBody>
      </p:sp>
      <p:sp>
        <p:nvSpPr>
          <p:cNvPr id="5" name="Google Shape;1779;p58">
            <a:extLst>
              <a:ext uri="{FF2B5EF4-FFF2-40B4-BE49-F238E27FC236}">
                <a16:creationId xmlns:a16="http://schemas.microsoft.com/office/drawing/2014/main" id="{962C887C-6DBF-6782-14E7-23B97319992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853949" y="2896919"/>
            <a:ext cx="1436101" cy="664201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3000" b="1">
                <a:solidFill>
                  <a:srgbClr val="FFFFFF"/>
                </a:solidFill>
                <a:latin typeface="Fredoka One"/>
              </a:rPr>
              <a:t>90%</a:t>
            </a:r>
          </a:p>
        </p:txBody>
      </p:sp>
      <p:sp>
        <p:nvSpPr>
          <p:cNvPr id="6" name="Google Shape;1780;p58">
            <a:extLst>
              <a:ext uri="{FF2B5EF4-FFF2-40B4-BE49-F238E27FC236}">
                <a16:creationId xmlns:a16="http://schemas.microsoft.com/office/drawing/2014/main" id="{85085622-3C28-0788-BB4A-E37EDAC3676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340998" y="2896919"/>
            <a:ext cx="1436101" cy="664201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3000" b="1">
                <a:solidFill>
                  <a:srgbClr val="FFFFFF"/>
                </a:solidFill>
                <a:latin typeface="Fredoka One"/>
              </a:rPr>
              <a:t>40%</a:t>
            </a:r>
          </a:p>
        </p:txBody>
      </p:sp>
      <p:sp>
        <p:nvSpPr>
          <p:cNvPr id="7" name="Google Shape;1782;p58">
            <a:extLst>
              <a:ext uri="{FF2B5EF4-FFF2-40B4-BE49-F238E27FC236}">
                <a16:creationId xmlns:a16="http://schemas.microsoft.com/office/drawing/2014/main" id="{48A99841-4D7E-38B9-B8AB-08B0B325D4C7}"/>
              </a:ext>
            </a:extLst>
          </p:cNvPr>
          <p:cNvSpPr/>
          <p:nvPr/>
        </p:nvSpPr>
        <p:spPr>
          <a:xfrm>
            <a:off x="4082421" y="1856588"/>
            <a:ext cx="979157" cy="979157"/>
          </a:xfrm>
          <a:custGeom>
            <a:avLst/>
            <a:gdLst>
              <a:gd name="f0" fmla="val w"/>
              <a:gd name="f1" fmla="val h"/>
              <a:gd name="f2" fmla="val 0"/>
              <a:gd name="f3" fmla="val 15012"/>
              <a:gd name="f4" fmla="val 7506"/>
              <a:gd name="f5" fmla="val 1"/>
              <a:gd name="f6" fmla="val 3336"/>
              <a:gd name="f7" fmla="val 3370"/>
              <a:gd name="f8" fmla="val 11676"/>
              <a:gd name="f9" fmla="val 11642"/>
              <a:gd name="f10" fmla="val 15011"/>
              <a:gd name="f11" fmla="*/ f0 1 15012"/>
              <a:gd name="f12" fmla="*/ f1 1 15012"/>
              <a:gd name="f13" fmla="val f2"/>
              <a:gd name="f14" fmla="val f3"/>
              <a:gd name="f15" fmla="+- f14 0 f13"/>
              <a:gd name="f16" fmla="*/ f15 1 15012"/>
              <a:gd name="f17" fmla="*/ f13 1 f16"/>
              <a:gd name="f18" fmla="*/ f14 1 f16"/>
              <a:gd name="f19" fmla="*/ f17 f11 1"/>
              <a:gd name="f20" fmla="*/ f18 f11 1"/>
              <a:gd name="f21" fmla="*/ f18 f12 1"/>
              <a:gd name="f22" fmla="*/ f17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" t="f22" r="f20" b="f21"/>
            <a:pathLst>
              <a:path w="15012" h="15012">
                <a:moveTo>
                  <a:pt x="f4" y="f5"/>
                </a:moveTo>
                <a:cubicBezTo>
                  <a:pt x="f6" y="f5"/>
                  <a:pt x="f2" y="f7"/>
                  <a:pt x="f2" y="f4"/>
                </a:cubicBezTo>
                <a:cubicBezTo>
                  <a:pt x="f2" y="f8"/>
                  <a:pt x="f6" y="f3"/>
                  <a:pt x="f4" y="f3"/>
                </a:cubicBezTo>
                <a:cubicBezTo>
                  <a:pt x="f9" y="f3"/>
                  <a:pt x="f10" y="f8"/>
                  <a:pt x="f10" y="f4"/>
                </a:cubicBezTo>
                <a:cubicBezTo>
                  <a:pt x="f10" y="f7"/>
                  <a:pt x="f9" y="f5"/>
                  <a:pt x="f4" y="f5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Google Shape;1783;p58">
            <a:extLst>
              <a:ext uri="{FF2B5EF4-FFF2-40B4-BE49-F238E27FC236}">
                <a16:creationId xmlns:a16="http://schemas.microsoft.com/office/drawing/2014/main" id="{558AE1AD-C07A-3A5A-DF21-A1E3532B2FBF}"/>
              </a:ext>
            </a:extLst>
          </p:cNvPr>
          <p:cNvSpPr/>
          <p:nvPr/>
        </p:nvSpPr>
        <p:spPr>
          <a:xfrm>
            <a:off x="4345667" y="2056769"/>
            <a:ext cx="452600" cy="581220"/>
          </a:xfrm>
          <a:custGeom>
            <a:avLst/>
            <a:gdLst>
              <a:gd name="f0" fmla="val w"/>
              <a:gd name="f1" fmla="val h"/>
              <a:gd name="f2" fmla="val 0"/>
              <a:gd name="f3" fmla="val 6939"/>
              <a:gd name="f4" fmla="val 8911"/>
              <a:gd name="f5" fmla="val 3601"/>
              <a:gd name="f6" fmla="val 1211"/>
              <a:gd name="f7" fmla="val 1"/>
              <a:gd name="f8" fmla="val 1716"/>
              <a:gd name="f9" fmla="val 3170"/>
              <a:gd name="f10" fmla="val 4070"/>
              <a:gd name="f11" fmla="val 334"/>
              <a:gd name="f12" fmla="val 4838"/>
              <a:gd name="f13" fmla="val 1068"/>
              <a:gd name="f14" fmla="val 5138"/>
              <a:gd name="f15" fmla="val 1095"/>
              <a:gd name="f16" fmla="val 5156"/>
              <a:gd name="f17" fmla="val 1124"/>
              <a:gd name="f18" fmla="val 5164"/>
              <a:gd name="f19" fmla="val 1152"/>
              <a:gd name="f20" fmla="val 1230"/>
              <a:gd name="f21" fmla="val 1301"/>
              <a:gd name="f22" fmla="val 5102"/>
              <a:gd name="f23" fmla="val 5004"/>
              <a:gd name="f24" fmla="val 4904"/>
              <a:gd name="f25" fmla="val 1402"/>
              <a:gd name="f26" fmla="val 4704"/>
              <a:gd name="f27" fmla="val 4604"/>
              <a:gd name="f28" fmla="val 1468"/>
              <a:gd name="f29" fmla="val 4471"/>
              <a:gd name="f30" fmla="val 1435"/>
              <a:gd name="f31" fmla="val 4371"/>
              <a:gd name="f32" fmla="val 1335"/>
              <a:gd name="f33" fmla="val 4304"/>
              <a:gd name="f34" fmla="val 1101"/>
              <a:gd name="f35" fmla="val 4037"/>
              <a:gd name="f36" fmla="val 968"/>
              <a:gd name="f37" fmla="val 3670"/>
              <a:gd name="f38" fmla="val 1001"/>
              <a:gd name="f39" fmla="val 3303"/>
              <a:gd name="f40" fmla="val 969"/>
              <a:gd name="f41" fmla="val 1941"/>
              <a:gd name="f42" fmla="val 2071"/>
              <a:gd name="f43" fmla="val 832"/>
              <a:gd name="f44" fmla="val 3419"/>
              <a:gd name="f45" fmla="val 3458"/>
              <a:gd name="f46" fmla="val 3497"/>
              <a:gd name="f47" fmla="val 833"/>
              <a:gd name="f48" fmla="val 3536"/>
              <a:gd name="f49" fmla="val 835"/>
              <a:gd name="f50" fmla="val 5671"/>
              <a:gd name="f51" fmla="val 1669"/>
              <a:gd name="f52" fmla="val 2803"/>
              <a:gd name="f53" fmla="val 4270"/>
              <a:gd name="f54" fmla="val 5538"/>
              <a:gd name="f55" fmla="val 4020"/>
              <a:gd name="f56" fmla="val 5539"/>
              <a:gd name="f57" fmla="val 4003"/>
              <a:gd name="f58" fmla="val 5540"/>
              <a:gd name="f59" fmla="val 3986"/>
              <a:gd name="f60" fmla="val 3476"/>
              <a:gd name="f61" fmla="val 3075"/>
              <a:gd name="f62" fmla="val 5054"/>
              <a:gd name="f63" fmla="val 3236"/>
              <a:gd name="f64" fmla="val 4537"/>
              <a:gd name="f65" fmla="val 3370"/>
              <a:gd name="f66" fmla="val 3904"/>
              <a:gd name="f67" fmla="val 3203"/>
              <a:gd name="f68" fmla="val 2703"/>
              <a:gd name="f69" fmla="val 3737"/>
              <a:gd name="f70" fmla="val 2302"/>
              <a:gd name="f71" fmla="val 3403"/>
              <a:gd name="f72" fmla="val 1935"/>
              <a:gd name="f73" fmla="val 3003"/>
              <a:gd name="f74" fmla="val 2436"/>
              <a:gd name="f75" fmla="val 2002"/>
              <a:gd name="f76" fmla="val 2503"/>
              <a:gd name="f77" fmla="val 3270"/>
              <a:gd name="f78" fmla="val 3570"/>
              <a:gd name="f79" fmla="val 2035"/>
              <a:gd name="f80" fmla="val 3837"/>
              <a:gd name="f81" fmla="val 2169"/>
              <a:gd name="f82" fmla="val 4104"/>
              <a:gd name="f83" fmla="val 1602"/>
              <a:gd name="f84" fmla="val 6472"/>
              <a:gd name="f85" fmla="val 1502"/>
              <a:gd name="f86" fmla="val 6906"/>
              <a:gd name="f87" fmla="val 7540"/>
              <a:gd name="f88" fmla="val 8207"/>
              <a:gd name="f89" fmla="val 8840"/>
              <a:gd name="f90" fmla="val 8882"/>
              <a:gd name="f91" fmla="val 1540"/>
              <a:gd name="f92" fmla="val 8910"/>
              <a:gd name="f93" fmla="val 1577"/>
              <a:gd name="f94" fmla="val 1600"/>
              <a:gd name="f95" fmla="val 1622"/>
              <a:gd name="f96" fmla="val 8899"/>
              <a:gd name="f97" fmla="val 1635"/>
              <a:gd name="f98" fmla="val 8874"/>
              <a:gd name="f99" fmla="val 8373"/>
              <a:gd name="f100" fmla="val 2336"/>
              <a:gd name="f101" fmla="val 7806"/>
              <a:gd name="f102" fmla="val 2536"/>
              <a:gd name="f103" fmla="val 7206"/>
              <a:gd name="f104" fmla="val 2602"/>
              <a:gd name="f105" fmla="val 6972"/>
              <a:gd name="f106" fmla="val 2903"/>
              <a:gd name="f107" fmla="val 5805"/>
              <a:gd name="f108" fmla="val 3186"/>
              <a:gd name="f109" fmla="val 6183"/>
              <a:gd name="f110" fmla="val 3618"/>
              <a:gd name="f111" fmla="val 6442"/>
              <a:gd name="f112" fmla="val 4086"/>
              <a:gd name="f113" fmla="val 4114"/>
              <a:gd name="f114" fmla="val 4142"/>
              <a:gd name="f115" fmla="val 6441"/>
              <a:gd name="f116" fmla="val 4170"/>
              <a:gd name="f117" fmla="val 6439"/>
              <a:gd name="f118" fmla="val 5838"/>
              <a:gd name="f119" fmla="val 4938"/>
              <a:gd name="f120" fmla="val 2936"/>
              <a:gd name="f121" fmla="val 5638"/>
              <a:gd name="f122" fmla="val 3647"/>
              <a:gd name="f123" fmla="val 3624"/>
              <a:gd name="f124" fmla="*/ f0 1 6939"/>
              <a:gd name="f125" fmla="*/ f1 1 8911"/>
              <a:gd name="f126" fmla="val f2"/>
              <a:gd name="f127" fmla="val f3"/>
              <a:gd name="f128" fmla="val f4"/>
              <a:gd name="f129" fmla="+- f128 0 f126"/>
              <a:gd name="f130" fmla="+- f127 0 f126"/>
              <a:gd name="f131" fmla="*/ f130 1 6939"/>
              <a:gd name="f132" fmla="*/ f129 1 8911"/>
              <a:gd name="f133" fmla="*/ f126 1 f131"/>
              <a:gd name="f134" fmla="*/ f127 1 f131"/>
              <a:gd name="f135" fmla="*/ f126 1 f132"/>
              <a:gd name="f136" fmla="*/ f128 1 f132"/>
              <a:gd name="f137" fmla="*/ f133 f124 1"/>
              <a:gd name="f138" fmla="*/ f134 f124 1"/>
              <a:gd name="f139" fmla="*/ f136 f125 1"/>
              <a:gd name="f140" fmla="*/ f135 f1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37" t="f140" r="f138" b="f139"/>
            <a:pathLst>
              <a:path w="6939" h="8911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cubicBezTo>
                  <a:pt x="f7" y="f10"/>
                  <a:pt x="f11" y="f12"/>
                  <a:pt x="f13" y="f14"/>
                </a:cubicBezTo>
                <a:cubicBezTo>
                  <a:pt x="f15" y="f16"/>
                  <a:pt x="f17" y="f18"/>
                  <a:pt x="f19" y="f18"/>
                </a:cubicBezTo>
                <a:cubicBezTo>
                  <a:pt x="f20" y="f18"/>
                  <a:pt x="f21" y="f22"/>
                  <a:pt x="f21" y="f23"/>
                </a:cubicBezTo>
                <a:cubicBezTo>
                  <a:pt x="f21" y="f24"/>
                  <a:pt x="f25" y="f26"/>
                  <a:pt x="f25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44" y="f43"/>
                </a:cubicBezTo>
                <a:cubicBezTo>
                  <a:pt x="f45" y="f43"/>
                  <a:pt x="f46" y="f47"/>
                  <a:pt x="f48" y="f49"/>
                </a:cubicBezTo>
                <a:cubicBezTo>
                  <a:pt x="f24" y="f49"/>
                  <a:pt x="f50" y="f51"/>
                  <a:pt x="f50" y="f52"/>
                </a:cubicBezTo>
                <a:cubicBezTo>
                  <a:pt x="f50" y="f53"/>
                  <a:pt x="f23" y="f54"/>
                  <a:pt x="f35" y="f54"/>
                </a:cubicBezTo>
                <a:cubicBezTo>
                  <a:pt x="f55" y="f56"/>
                  <a:pt x="f57" y="f58"/>
                  <a:pt x="f59" y="f58"/>
                </a:cubicBezTo>
                <a:cubicBezTo>
                  <a:pt x="f60" y="f58"/>
                  <a:pt x="f61" y="f62"/>
                  <a:pt x="f63" y="f64"/>
                </a:cubicBezTo>
                <a:cubicBezTo>
                  <a:pt x="f65" y="f66"/>
                  <a:pt x="f37" y="f67"/>
                  <a:pt x="f37" y="f68"/>
                </a:cubicBezTo>
                <a:cubicBezTo>
                  <a:pt x="f69" y="f70"/>
                  <a:pt x="f71" y="f72"/>
                  <a:pt x="f73" y="f72"/>
                </a:cubicBezTo>
                <a:cubicBezTo>
                  <a:pt x="f74" y="f72"/>
                  <a:pt x="f75" y="f76"/>
                  <a:pt x="f75" y="f77"/>
                </a:cubicBezTo>
                <a:cubicBezTo>
                  <a:pt x="f75" y="f78"/>
                  <a:pt x="f79" y="f80"/>
                  <a:pt x="f81" y="f82"/>
                </a:cubicBezTo>
                <a:cubicBezTo>
                  <a:pt x="f81" y="f82"/>
                  <a:pt x="f83" y="f84"/>
                  <a:pt x="f85" y="f86"/>
                </a:cubicBezTo>
                <a:cubicBezTo>
                  <a:pt x="f25" y="f87"/>
                  <a:pt x="f25" y="f88"/>
                  <a:pt x="f85" y="f89"/>
                </a:cubicBezTo>
                <a:cubicBezTo>
                  <a:pt x="f85" y="f90"/>
                  <a:pt x="f91" y="f92"/>
                  <a:pt x="f93" y="f92"/>
                </a:cubicBezTo>
                <a:cubicBezTo>
                  <a:pt x="f94" y="f92"/>
                  <a:pt x="f95" y="f96"/>
                  <a:pt x="f97" y="f98"/>
                </a:cubicBezTo>
                <a:cubicBezTo>
                  <a:pt x="f79" y="f99"/>
                  <a:pt x="f100" y="f101"/>
                  <a:pt x="f102" y="f103"/>
                </a:cubicBezTo>
                <a:cubicBezTo>
                  <a:pt x="f104" y="f105"/>
                  <a:pt x="f106" y="f107"/>
                  <a:pt x="f106" y="f107"/>
                </a:cubicBezTo>
                <a:cubicBezTo>
                  <a:pt x="f108" y="f109"/>
                  <a:pt x="f110" y="f111"/>
                  <a:pt x="f112" y="f111"/>
                </a:cubicBezTo>
                <a:cubicBezTo>
                  <a:pt x="f113" y="f111"/>
                  <a:pt x="f114" y="f115"/>
                  <a:pt x="f116" y="f117"/>
                </a:cubicBezTo>
                <a:cubicBezTo>
                  <a:pt x="f118" y="f117"/>
                  <a:pt x="f3" y="f119"/>
                  <a:pt x="f3" y="f120"/>
                </a:cubicBezTo>
                <a:cubicBezTo>
                  <a:pt x="f3" y="f25"/>
                  <a:pt x="f121" y="f7"/>
                  <a:pt x="f37" y="f7"/>
                </a:cubicBezTo>
                <a:cubicBezTo>
                  <a:pt x="f122" y="f2"/>
                  <a:pt x="f123" y="f2"/>
                  <a:pt x="f5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785;p58">
            <a:extLst>
              <a:ext uri="{FF2B5EF4-FFF2-40B4-BE49-F238E27FC236}">
                <a16:creationId xmlns:a16="http://schemas.microsoft.com/office/drawing/2014/main" id="{8D91B8C1-0874-6717-B8F1-2179D4B65E84}"/>
              </a:ext>
            </a:extLst>
          </p:cNvPr>
          <p:cNvSpPr/>
          <p:nvPr/>
        </p:nvSpPr>
        <p:spPr>
          <a:xfrm>
            <a:off x="6569470" y="1856588"/>
            <a:ext cx="979157" cy="979057"/>
          </a:xfrm>
          <a:custGeom>
            <a:avLst/>
            <a:gdLst>
              <a:gd name="f0" fmla="val w"/>
              <a:gd name="f1" fmla="val h"/>
              <a:gd name="f2" fmla="val 0"/>
              <a:gd name="f3" fmla="val 9675"/>
              <a:gd name="f4" fmla="val 9674"/>
              <a:gd name="f5" fmla="val 4838"/>
              <a:gd name="f6" fmla="val 2169"/>
              <a:gd name="f7" fmla="val 1"/>
              <a:gd name="f8" fmla="val 4837"/>
              <a:gd name="f9" fmla="val 7506"/>
              <a:gd name="f10" fmla="*/ f0 1 9675"/>
              <a:gd name="f11" fmla="*/ f1 1 9674"/>
              <a:gd name="f12" fmla="val f2"/>
              <a:gd name="f13" fmla="val f3"/>
              <a:gd name="f14" fmla="val f4"/>
              <a:gd name="f15" fmla="+- f14 0 f12"/>
              <a:gd name="f16" fmla="+- f13 0 f12"/>
              <a:gd name="f17" fmla="*/ f16 1 9675"/>
              <a:gd name="f18" fmla="*/ f15 1 9674"/>
              <a:gd name="f19" fmla="*/ f12 1 f17"/>
              <a:gd name="f20" fmla="*/ f13 1 f17"/>
              <a:gd name="f21" fmla="*/ f12 1 f18"/>
              <a:gd name="f22" fmla="*/ f14 1 f18"/>
              <a:gd name="f23" fmla="*/ f19 f10 1"/>
              <a:gd name="f24" fmla="*/ f20 f10 1"/>
              <a:gd name="f25" fmla="*/ f22 f11 1"/>
              <a:gd name="f26" fmla="*/ f21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3" t="f26" r="f24" b="f25"/>
            <a:pathLst>
              <a:path w="9675" h="9674">
                <a:moveTo>
                  <a:pt x="f5" y="f2"/>
                </a:moveTo>
                <a:cubicBezTo>
                  <a:pt x="f6" y="f2"/>
                  <a:pt x="f7" y="f6"/>
                  <a:pt x="f7" y="f8"/>
                </a:cubicBezTo>
                <a:cubicBezTo>
                  <a:pt x="f7" y="f9"/>
                  <a:pt x="f6" y="f4"/>
                  <a:pt x="f5" y="f4"/>
                </a:cubicBezTo>
                <a:cubicBezTo>
                  <a:pt x="f9" y="f4"/>
                  <a:pt x="f4" y="f9"/>
                  <a:pt x="f4" y="f8"/>
                </a:cubicBezTo>
                <a:cubicBezTo>
                  <a:pt x="f4" y="f6"/>
                  <a:pt x="f9" y="f2"/>
                  <a:pt x="f5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786;p58">
            <a:extLst>
              <a:ext uri="{FF2B5EF4-FFF2-40B4-BE49-F238E27FC236}">
                <a16:creationId xmlns:a16="http://schemas.microsoft.com/office/drawing/2014/main" id="{AA299AB8-76F5-CF28-4A58-63C4306CEF39}"/>
              </a:ext>
            </a:extLst>
          </p:cNvPr>
          <p:cNvSpPr/>
          <p:nvPr/>
        </p:nvSpPr>
        <p:spPr>
          <a:xfrm>
            <a:off x="6792327" y="2079345"/>
            <a:ext cx="533451" cy="533552"/>
          </a:xfrm>
          <a:custGeom>
            <a:avLst/>
            <a:gdLst>
              <a:gd name="f0" fmla="val w"/>
              <a:gd name="f1" fmla="val h"/>
              <a:gd name="f2" fmla="val 0"/>
              <a:gd name="f3" fmla="val 5271"/>
              <a:gd name="f4" fmla="val 5272"/>
              <a:gd name="f5" fmla="val 3703"/>
              <a:gd name="f6" fmla="val 468"/>
              <a:gd name="f7" fmla="val 3870"/>
              <a:gd name="f8" fmla="val 4037"/>
              <a:gd name="f9" fmla="val 501"/>
              <a:gd name="f10" fmla="val 4203"/>
              <a:gd name="f11" fmla="val 568"/>
              <a:gd name="f12" fmla="val 4304"/>
              <a:gd name="f13" fmla="val 601"/>
              <a:gd name="f14" fmla="val 4404"/>
              <a:gd name="f15" fmla="val 668"/>
              <a:gd name="f16" fmla="val 4504"/>
              <a:gd name="f17" fmla="val 768"/>
              <a:gd name="f18" fmla="val 4604"/>
              <a:gd name="f19" fmla="val 835"/>
              <a:gd name="f20" fmla="val 4670"/>
              <a:gd name="f21" fmla="val 935"/>
              <a:gd name="f22" fmla="val 4704"/>
              <a:gd name="f23" fmla="val 1068"/>
              <a:gd name="f24" fmla="val 4771"/>
              <a:gd name="f25" fmla="val 1235"/>
              <a:gd name="f26" fmla="val 4804"/>
              <a:gd name="f27" fmla="val 1402"/>
              <a:gd name="f28" fmla="val 1569"/>
              <a:gd name="f29" fmla="val 2636"/>
              <a:gd name="f30" fmla="val 3704"/>
              <a:gd name="f31" fmla="val 4204"/>
              <a:gd name="f32" fmla="val 4437"/>
              <a:gd name="f33" fmla="val 4738"/>
              <a:gd name="f34" fmla="val 1568"/>
              <a:gd name="f35" fmla="val 1401"/>
              <a:gd name="f36" fmla="val 968"/>
              <a:gd name="f37" fmla="val 4638"/>
              <a:gd name="f38" fmla="val 868"/>
              <a:gd name="f39" fmla="val 4571"/>
              <a:gd name="f40" fmla="val 467"/>
              <a:gd name="f41" fmla="val 834"/>
              <a:gd name="f42" fmla="val 635"/>
              <a:gd name="f43" fmla="val 1535"/>
              <a:gd name="f44" fmla="val 1"/>
              <a:gd name="f45" fmla="val 1335"/>
              <a:gd name="f46" fmla="val 1101"/>
              <a:gd name="f47" fmla="val 34"/>
              <a:gd name="f48" fmla="val 901"/>
              <a:gd name="f49" fmla="val 101"/>
              <a:gd name="f50" fmla="val 734"/>
              <a:gd name="f51" fmla="val 168"/>
              <a:gd name="f52" fmla="val 301"/>
              <a:gd name="f53" fmla="val 434"/>
              <a:gd name="f54" fmla="val 435"/>
              <a:gd name="f55" fmla="val 201"/>
              <a:gd name="f56" fmla="val 701"/>
              <a:gd name="f57" fmla="val 134"/>
              <a:gd name="f58" fmla="val 902"/>
              <a:gd name="f59" fmla="val 1102"/>
              <a:gd name="f60" fmla="val 1302"/>
              <a:gd name="f61" fmla="val 3737"/>
              <a:gd name="f62" fmla="val 3937"/>
              <a:gd name="f63" fmla="val 4171"/>
              <a:gd name="f64" fmla="val 4371"/>
              <a:gd name="f65" fmla="val 4537"/>
              <a:gd name="f66" fmla="val 4838"/>
              <a:gd name="f67" fmla="val 4971"/>
              <a:gd name="f68" fmla="val 5071"/>
              <a:gd name="f69" fmla="val 5138"/>
              <a:gd name="f70" fmla="val 5205"/>
              <a:gd name="f71" fmla="val 3736"/>
              <a:gd name="f72" fmla="val 4170"/>
              <a:gd name="f73" fmla="val 4370"/>
              <a:gd name="f74" fmla="val 4737"/>
              <a:gd name="f75" fmla="val 5004"/>
              <a:gd name="f76" fmla="val 5137"/>
              <a:gd name="f77" fmla="val 5238"/>
              <a:gd name="f78" fmla="val 4837"/>
              <a:gd name="f79" fmla="*/ f0 1 5271"/>
              <a:gd name="f80" fmla="*/ f1 1 5272"/>
              <a:gd name="f81" fmla="val f2"/>
              <a:gd name="f82" fmla="val f3"/>
              <a:gd name="f83" fmla="val f4"/>
              <a:gd name="f84" fmla="+- f83 0 f81"/>
              <a:gd name="f85" fmla="+- f82 0 f81"/>
              <a:gd name="f86" fmla="*/ f85 1 5271"/>
              <a:gd name="f87" fmla="*/ f84 1 5272"/>
              <a:gd name="f88" fmla="*/ f81 1 f86"/>
              <a:gd name="f89" fmla="*/ f82 1 f86"/>
              <a:gd name="f90" fmla="*/ f81 1 f87"/>
              <a:gd name="f91" fmla="*/ f83 1 f87"/>
              <a:gd name="f92" fmla="*/ f88 f79 1"/>
              <a:gd name="f93" fmla="*/ f89 f79 1"/>
              <a:gd name="f94" fmla="*/ f91 f80 1"/>
              <a:gd name="f95" fmla="*/ f90 f8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2" t="f95" r="f93" b="f94"/>
            <a:pathLst>
              <a:path w="5271" h="5272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6" y="f28"/>
                </a:cubicBezTo>
                <a:lnTo>
                  <a:pt x="f26" y="f29"/>
                </a:lnTo>
                <a:lnTo>
                  <a:pt x="f26" y="f30"/>
                </a:lnTo>
                <a:cubicBezTo>
                  <a:pt x="f26" y="f7"/>
                  <a:pt x="f24" y="f8"/>
                  <a:pt x="f22" y="f31"/>
                </a:cubicBezTo>
                <a:cubicBezTo>
                  <a:pt x="f18" y="f32"/>
                  <a:pt x="f32" y="f18"/>
                  <a:pt x="f10" y="f22"/>
                </a:cubicBezTo>
                <a:cubicBezTo>
                  <a:pt x="f8" y="f33"/>
                  <a:pt x="f7" y="f24"/>
                  <a:pt x="f5" y="f24"/>
                </a:cubicBezTo>
                <a:lnTo>
                  <a:pt x="f34" y="f24"/>
                </a:lnTo>
                <a:cubicBezTo>
                  <a:pt x="f35" y="f24"/>
                  <a:pt x="f25" y="f33"/>
                  <a:pt x="f23" y="f22"/>
                </a:cubicBezTo>
                <a:cubicBezTo>
                  <a:pt x="f36" y="f37"/>
                  <a:pt x="f38" y="f39"/>
                  <a:pt x="f17" y="f16"/>
                </a:cubicBezTo>
                <a:cubicBezTo>
                  <a:pt x="f15" y="f14"/>
                  <a:pt x="f13" y="f12"/>
                  <a:pt x="f11" y="f31"/>
                </a:cubicBezTo>
                <a:cubicBezTo>
                  <a:pt x="f9" y="f8"/>
                  <a:pt x="f40" y="f7"/>
                  <a:pt x="f40" y="f30"/>
                </a:cubicBezTo>
                <a:lnTo>
                  <a:pt x="f40" y="f29"/>
                </a:lnTo>
                <a:lnTo>
                  <a:pt x="f40" y="f28"/>
                </a:lnTo>
                <a:cubicBezTo>
                  <a:pt x="f40" y="f27"/>
                  <a:pt x="f9" y="f25"/>
                  <a:pt x="f11" y="f23"/>
                </a:cubicBezTo>
                <a:cubicBezTo>
                  <a:pt x="f15" y="f19"/>
                  <a:pt x="f41" y="f42"/>
                  <a:pt x="f23" y="f11"/>
                </a:cubicBezTo>
                <a:cubicBezTo>
                  <a:pt x="f25" y="f9"/>
                  <a:pt x="f35" y="f6"/>
                  <a:pt x="f34" y="f6"/>
                </a:cubicBezTo>
                <a:close/>
                <a:moveTo>
                  <a:pt x="f43" y="f44"/>
                </a:moveTo>
                <a:cubicBezTo>
                  <a:pt x="f45" y="f44"/>
                  <a:pt x="f46" y="f47"/>
                  <a:pt x="f48" y="f49"/>
                </a:cubicBezTo>
                <a:cubicBezTo>
                  <a:pt x="f50" y="f51"/>
                  <a:pt x="f11" y="f52"/>
                  <a:pt x="f53" y="f54"/>
                </a:cubicBezTo>
                <a:cubicBezTo>
                  <a:pt x="f52" y="f11"/>
                  <a:pt x="f55" y="f56"/>
                  <a:pt x="f57" y="f58"/>
                </a:cubicBezTo>
                <a:cubicBezTo>
                  <a:pt x="f47" y="f59"/>
                  <a:pt x="f2" y="f60"/>
                  <a:pt x="f2" y="f43"/>
                </a:cubicBezTo>
                <a:lnTo>
                  <a:pt x="f2" y="f29"/>
                </a:lnTo>
                <a:lnTo>
                  <a:pt x="f2" y="f61"/>
                </a:lnTo>
                <a:cubicBezTo>
                  <a:pt x="f2" y="f62"/>
                  <a:pt x="f47" y="f63"/>
                  <a:pt x="f57" y="f64"/>
                </a:cubicBezTo>
                <a:cubicBezTo>
                  <a:pt x="f55" y="f65"/>
                  <a:pt x="f52" y="f22"/>
                  <a:pt x="f53" y="f66"/>
                </a:cubicBezTo>
                <a:cubicBezTo>
                  <a:pt x="f11" y="f67"/>
                  <a:pt x="f50" y="f68"/>
                  <a:pt x="f48" y="f69"/>
                </a:cubicBezTo>
                <a:cubicBezTo>
                  <a:pt x="f46" y="f70"/>
                  <a:pt x="f45" y="f3"/>
                  <a:pt x="f43" y="f3"/>
                </a:cubicBezTo>
                <a:lnTo>
                  <a:pt x="f71" y="f3"/>
                </a:lnTo>
                <a:cubicBezTo>
                  <a:pt x="f62" y="f3"/>
                  <a:pt x="f72" y="f70"/>
                  <a:pt x="f73" y="f69"/>
                </a:cubicBezTo>
                <a:cubicBezTo>
                  <a:pt x="f74" y="f75"/>
                  <a:pt x="f75" y="f22"/>
                  <a:pt x="f76" y="f64"/>
                </a:cubicBezTo>
                <a:cubicBezTo>
                  <a:pt x="f77" y="f63"/>
                  <a:pt x="f3" y="f62"/>
                  <a:pt x="f3" y="f30"/>
                </a:cubicBezTo>
                <a:lnTo>
                  <a:pt x="f3" y="f29"/>
                </a:lnTo>
                <a:lnTo>
                  <a:pt x="f3" y="f43"/>
                </a:lnTo>
                <a:cubicBezTo>
                  <a:pt x="f3" y="f60"/>
                  <a:pt x="f77" y="f59"/>
                  <a:pt x="f76" y="f58"/>
                </a:cubicBezTo>
                <a:cubicBezTo>
                  <a:pt x="f68" y="f56"/>
                  <a:pt x="f67" y="f11"/>
                  <a:pt x="f78" y="f54"/>
                </a:cubicBezTo>
                <a:cubicBezTo>
                  <a:pt x="f22" y="f52"/>
                  <a:pt x="f65" y="f51"/>
                  <a:pt x="f73" y="f49"/>
                </a:cubicBezTo>
                <a:cubicBezTo>
                  <a:pt x="f72" y="f47"/>
                  <a:pt x="f62" y="f44"/>
                  <a:pt x="f71" y="f44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787;p58">
            <a:extLst>
              <a:ext uri="{FF2B5EF4-FFF2-40B4-BE49-F238E27FC236}">
                <a16:creationId xmlns:a16="http://schemas.microsoft.com/office/drawing/2014/main" id="{8213F0E6-7F67-D3E9-903C-22BDFE66B55B}"/>
              </a:ext>
            </a:extLst>
          </p:cNvPr>
          <p:cNvSpPr/>
          <p:nvPr/>
        </p:nvSpPr>
        <p:spPr>
          <a:xfrm>
            <a:off x="6873389" y="2207672"/>
            <a:ext cx="324154" cy="277803"/>
          </a:xfrm>
          <a:custGeom>
            <a:avLst/>
            <a:gdLst>
              <a:gd name="f0" fmla="val w"/>
              <a:gd name="f1" fmla="val h"/>
              <a:gd name="f2" fmla="val 0"/>
              <a:gd name="f3" fmla="val 3202"/>
              <a:gd name="f4" fmla="val 2745"/>
              <a:gd name="f5" fmla="val 1836"/>
              <a:gd name="f6" fmla="val 501"/>
              <a:gd name="f7" fmla="val 2296"/>
              <a:gd name="f8" fmla="val 2735"/>
              <a:gd name="f9" fmla="val 851"/>
              <a:gd name="f10" fmla="val 1368"/>
              <a:gd name="f11" fmla="val 1868"/>
              <a:gd name="f12" fmla="val 2335"/>
              <a:gd name="f13" fmla="val 2269"/>
              <a:gd name="f14" fmla="val 1835"/>
              <a:gd name="f15" fmla="val 1034"/>
              <a:gd name="f16" fmla="val 667"/>
              <a:gd name="f17" fmla="val 1301"/>
              <a:gd name="f18" fmla="val 1201"/>
              <a:gd name="f19" fmla="val 768"/>
              <a:gd name="f20" fmla="val 1386"/>
              <a:gd name="f21" fmla="val 583"/>
              <a:gd name="f22" fmla="val 1613"/>
              <a:gd name="f23" fmla="val 634"/>
              <a:gd name="f24" fmla="val 1468"/>
              <a:gd name="f25" fmla="val 867"/>
              <a:gd name="f26" fmla="val 1150"/>
              <a:gd name="f27" fmla="val 2618"/>
              <a:gd name="f28" fmla="val 1496"/>
              <a:gd name="f29" fmla="val 1834"/>
              <a:gd name="f30" fmla="val 2535"/>
              <a:gd name="f31" fmla="val 2201"/>
              <a:gd name="f32" fmla="val 2602"/>
              <a:gd name="f33" fmla="*/ f0 1 3202"/>
              <a:gd name="f34" fmla="*/ f1 1 2745"/>
              <a:gd name="f35" fmla="val f2"/>
              <a:gd name="f36" fmla="val f3"/>
              <a:gd name="f37" fmla="val f4"/>
              <a:gd name="f38" fmla="+- f37 0 f35"/>
              <a:gd name="f39" fmla="+- f36 0 f35"/>
              <a:gd name="f40" fmla="*/ f39 1 3202"/>
              <a:gd name="f41" fmla="*/ f38 1 2745"/>
              <a:gd name="f42" fmla="*/ f35 1 f40"/>
              <a:gd name="f43" fmla="*/ f36 1 f40"/>
              <a:gd name="f44" fmla="*/ f35 1 f41"/>
              <a:gd name="f45" fmla="*/ f37 1 f41"/>
              <a:gd name="f46" fmla="*/ f42 f33 1"/>
              <a:gd name="f47" fmla="*/ f43 f33 1"/>
              <a:gd name="f48" fmla="*/ f45 f34 1"/>
              <a:gd name="f49" fmla="*/ f44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6" t="f49" r="f47" b="f48"/>
            <a:pathLst>
              <a:path w="3202" h="2745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14" y="f13"/>
                </a:cubicBezTo>
                <a:cubicBezTo>
                  <a:pt x="f15" y="f13"/>
                  <a:pt x="f16" y="f17"/>
                  <a:pt x="f18" y="f19"/>
                </a:cubicBezTo>
                <a:cubicBezTo>
                  <a:pt x="f20" y="f21"/>
                  <a:pt x="f22" y="f6"/>
                  <a:pt x="f5" y="f6"/>
                </a:cubicBezTo>
                <a:close/>
                <a:moveTo>
                  <a:pt x="f14" y="f2"/>
                </a:moveTo>
                <a:cubicBezTo>
                  <a:pt x="f23" y="f2"/>
                  <a:pt x="f2" y="f24"/>
                  <a:pt x="f25" y="f12"/>
                </a:cubicBezTo>
                <a:cubicBezTo>
                  <a:pt x="f26" y="f27"/>
                  <a:pt x="f28" y="f4"/>
                  <a:pt x="f29" y="f4"/>
                </a:cubicBezTo>
                <a:cubicBezTo>
                  <a:pt x="f30" y="f4"/>
                  <a:pt x="f3" y="f31"/>
                  <a:pt x="f3" y="f10"/>
                </a:cubicBezTo>
                <a:cubicBezTo>
                  <a:pt x="f3" y="f23"/>
                  <a:pt x="f32" y="f2"/>
                  <a:pt x="f14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788;p58">
            <a:extLst>
              <a:ext uri="{FF2B5EF4-FFF2-40B4-BE49-F238E27FC236}">
                <a16:creationId xmlns:a16="http://schemas.microsoft.com/office/drawing/2014/main" id="{BF655842-2621-8FC1-B00D-0E4504D636E7}"/>
              </a:ext>
            </a:extLst>
          </p:cNvPr>
          <p:cNvSpPr/>
          <p:nvPr/>
        </p:nvSpPr>
        <p:spPr>
          <a:xfrm>
            <a:off x="7170432" y="2170529"/>
            <a:ext cx="64264" cy="64264"/>
          </a:xfrm>
          <a:custGeom>
            <a:avLst/>
            <a:gdLst>
              <a:gd name="f0" fmla="val w"/>
              <a:gd name="f1" fmla="val h"/>
              <a:gd name="f2" fmla="val 0"/>
              <a:gd name="f3" fmla="val 635"/>
              <a:gd name="f4" fmla="val 301"/>
              <a:gd name="f5" fmla="val 1"/>
              <a:gd name="f6" fmla="val 134"/>
              <a:gd name="f7" fmla="val 167"/>
              <a:gd name="f8" fmla="val 334"/>
              <a:gd name="f9" fmla="val 501"/>
              <a:gd name="f10" fmla="val 634"/>
              <a:gd name="f11" fmla="*/ f0 1 635"/>
              <a:gd name="f12" fmla="*/ f1 1 635"/>
              <a:gd name="f13" fmla="val f2"/>
              <a:gd name="f14" fmla="val f3"/>
              <a:gd name="f15" fmla="+- f14 0 f13"/>
              <a:gd name="f16" fmla="*/ f15 1 635"/>
              <a:gd name="f17" fmla="*/ f13 1 f16"/>
              <a:gd name="f18" fmla="*/ f14 1 f16"/>
              <a:gd name="f19" fmla="*/ f17 f11 1"/>
              <a:gd name="f20" fmla="*/ f18 f11 1"/>
              <a:gd name="f21" fmla="*/ f18 f12 1"/>
              <a:gd name="f22" fmla="*/ f17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" t="f22" r="f20" b="f21"/>
            <a:pathLst>
              <a:path w="635" h="635">
                <a:moveTo>
                  <a:pt x="f4" y="f5"/>
                </a:moveTo>
                <a:cubicBezTo>
                  <a:pt x="f6" y="f5"/>
                  <a:pt x="f2" y="f7"/>
                  <a:pt x="f2" y="f8"/>
                </a:cubicBezTo>
                <a:cubicBezTo>
                  <a:pt x="f2" y="f9"/>
                  <a:pt x="f6" y="f10"/>
                  <a:pt x="f4" y="f10"/>
                </a:cubicBezTo>
                <a:cubicBezTo>
                  <a:pt x="f9" y="f10"/>
                  <a:pt x="f10" y="f9"/>
                  <a:pt x="f10" y="f8"/>
                </a:cubicBezTo>
                <a:cubicBezTo>
                  <a:pt x="f10" y="f6"/>
                  <a:pt x="f9" y="f5"/>
                  <a:pt x="f4" y="f5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1790;p58">
            <a:extLst>
              <a:ext uri="{FF2B5EF4-FFF2-40B4-BE49-F238E27FC236}">
                <a16:creationId xmlns:a16="http://schemas.microsoft.com/office/drawing/2014/main" id="{B69CC156-D894-E9D7-AC7E-3F2C328B5F75}"/>
              </a:ext>
            </a:extLst>
          </p:cNvPr>
          <p:cNvSpPr/>
          <p:nvPr/>
        </p:nvSpPr>
        <p:spPr>
          <a:xfrm>
            <a:off x="1595371" y="1856588"/>
            <a:ext cx="979139" cy="975161"/>
          </a:xfrm>
          <a:custGeom>
            <a:avLst/>
            <a:gdLst>
              <a:gd name="f0" fmla="val w"/>
              <a:gd name="f1" fmla="val h"/>
              <a:gd name="f2" fmla="val 0"/>
              <a:gd name="f3" fmla="val 8105"/>
              <a:gd name="f4" fmla="val 8072"/>
              <a:gd name="f5" fmla="val 3976"/>
              <a:gd name="f6" fmla="val 1769"/>
              <a:gd name="f7" fmla="val 1822"/>
              <a:gd name="f8" fmla="val 4037"/>
              <a:gd name="f9" fmla="val 6272"/>
              <a:gd name="f10" fmla="val 1801"/>
              <a:gd name="f11" fmla="val 8073"/>
              <a:gd name="f12" fmla="val 4036"/>
              <a:gd name="f13" fmla="val 6271"/>
              <a:gd name="f14" fmla="val 8106"/>
              <a:gd name="f15" fmla="val 1802"/>
              <a:gd name="f16" fmla="val 4016"/>
              <a:gd name="f17" fmla="val 3996"/>
              <a:gd name="f18" fmla="*/ f0 1 8105"/>
              <a:gd name="f19" fmla="*/ f1 1 8072"/>
              <a:gd name="f20" fmla="val f2"/>
              <a:gd name="f21" fmla="val f3"/>
              <a:gd name="f22" fmla="val f4"/>
              <a:gd name="f23" fmla="+- f22 0 f20"/>
              <a:gd name="f24" fmla="+- f21 0 f20"/>
              <a:gd name="f25" fmla="*/ f24 1 8105"/>
              <a:gd name="f26" fmla="*/ f23 1 8072"/>
              <a:gd name="f27" fmla="*/ f20 1 f25"/>
              <a:gd name="f28" fmla="*/ f21 1 f25"/>
              <a:gd name="f29" fmla="*/ f20 1 f26"/>
              <a:gd name="f30" fmla="*/ f22 1 f26"/>
              <a:gd name="f31" fmla="*/ f27 f18 1"/>
              <a:gd name="f32" fmla="*/ f28 f18 1"/>
              <a:gd name="f33" fmla="*/ f30 f19 1"/>
              <a:gd name="f34" fmla="*/ f29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8105" h="8072">
                <a:moveTo>
                  <a:pt x="f5" y="f2"/>
                </a:moveTo>
                <a:cubicBezTo>
                  <a:pt x="f6" y="f2"/>
                  <a:pt x="f2" y="f7"/>
                  <a:pt x="f2" y="f8"/>
                </a:cubicBezTo>
                <a:cubicBezTo>
                  <a:pt x="f2" y="f9"/>
                  <a:pt x="f10" y="f11"/>
                  <a:pt x="f12" y="f11"/>
                </a:cubicBezTo>
                <a:cubicBezTo>
                  <a:pt x="f13" y="f11"/>
                  <a:pt x="f14" y="f9"/>
                  <a:pt x="f14" y="f8"/>
                </a:cubicBezTo>
                <a:cubicBezTo>
                  <a:pt x="f14" y="f15"/>
                  <a:pt x="f13" y="f2"/>
                  <a:pt x="f12" y="f2"/>
                </a:cubicBezTo>
                <a:cubicBezTo>
                  <a:pt x="f16" y="f2"/>
                  <a:pt x="f17" y="f2"/>
                  <a:pt x="f5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1791;p58">
            <a:extLst>
              <a:ext uri="{FF2B5EF4-FFF2-40B4-BE49-F238E27FC236}">
                <a16:creationId xmlns:a16="http://schemas.microsoft.com/office/drawing/2014/main" id="{2F312EE2-EE0D-3849-239E-075334E016D7}"/>
              </a:ext>
            </a:extLst>
          </p:cNvPr>
          <p:cNvSpPr/>
          <p:nvPr/>
        </p:nvSpPr>
        <p:spPr>
          <a:xfrm>
            <a:off x="1945916" y="2045997"/>
            <a:ext cx="278059" cy="592366"/>
          </a:xfrm>
          <a:custGeom>
            <a:avLst/>
            <a:gdLst>
              <a:gd name="f0" fmla="val w"/>
              <a:gd name="f1" fmla="val h"/>
              <a:gd name="f2" fmla="val 0"/>
              <a:gd name="f3" fmla="val 2302"/>
              <a:gd name="f4" fmla="val 4904"/>
              <a:gd name="f5" fmla="val 1601"/>
              <a:gd name="f6" fmla="val 868"/>
              <a:gd name="f7" fmla="val 534"/>
              <a:gd name="f8" fmla="val 334"/>
              <a:gd name="f9" fmla="val 968"/>
              <a:gd name="f10" fmla="val 2435"/>
              <a:gd name="f11" fmla="val 1501"/>
              <a:gd name="f12" fmla="val 2235"/>
              <a:gd name="f13" fmla="val 1535"/>
              <a:gd name="f14" fmla="val 1134"/>
              <a:gd name="f15" fmla="val 934"/>
              <a:gd name="f16" fmla="val 1568"/>
              <a:gd name="f17" fmla="val 1768"/>
              <a:gd name="f18" fmla="*/ f0 1 2302"/>
              <a:gd name="f19" fmla="*/ f1 1 4904"/>
              <a:gd name="f20" fmla="val f2"/>
              <a:gd name="f21" fmla="val f3"/>
              <a:gd name="f22" fmla="val f4"/>
              <a:gd name="f23" fmla="+- f22 0 f20"/>
              <a:gd name="f24" fmla="+- f21 0 f20"/>
              <a:gd name="f25" fmla="*/ f24 1 2302"/>
              <a:gd name="f26" fmla="*/ f23 1 4904"/>
              <a:gd name="f27" fmla="*/ f20 1 f25"/>
              <a:gd name="f28" fmla="*/ f21 1 f25"/>
              <a:gd name="f29" fmla="*/ f20 1 f26"/>
              <a:gd name="f30" fmla="*/ f22 1 f26"/>
              <a:gd name="f31" fmla="*/ f27 f18 1"/>
              <a:gd name="f32" fmla="*/ f28 f18 1"/>
              <a:gd name="f33" fmla="*/ f30 f19 1"/>
              <a:gd name="f34" fmla="*/ f29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302" h="4904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lnTo>
                  <a:pt x="f7" y="f5"/>
                </a:lnTo>
                <a:lnTo>
                  <a:pt x="f2" y="f5"/>
                </a:lnTo>
                <a:lnTo>
                  <a:pt x="f2" y="f10"/>
                </a:lnTo>
                <a:lnTo>
                  <a:pt x="f7" y="f10"/>
                </a:lnTo>
                <a:lnTo>
                  <a:pt x="f7" y="f4"/>
                </a:lnTo>
                <a:lnTo>
                  <a:pt x="f11" y="f4"/>
                </a:lnTo>
                <a:lnTo>
                  <a:pt x="f11" y="f10"/>
                </a:lnTo>
                <a:lnTo>
                  <a:pt x="f12" y="f10"/>
                </a:lnTo>
                <a:lnTo>
                  <a:pt x="f3" y="f5"/>
                </a:lnTo>
                <a:lnTo>
                  <a:pt x="f13" y="f5"/>
                </a:lnTo>
                <a:lnTo>
                  <a:pt x="f13" y="f14"/>
                </a:lnTo>
                <a:cubicBezTo>
                  <a:pt x="f13" y="f15"/>
                  <a:pt x="f16" y="f6"/>
                  <a:pt x="f17" y="f6"/>
                </a:cubicBezTo>
                <a:lnTo>
                  <a:pt x="f3" y="f6"/>
                </a:lnTo>
                <a:lnTo>
                  <a:pt x="f3" y="f2"/>
                </a:ln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Google Shape;1792;p58">
            <a:extLst>
              <a:ext uri="{FF2B5EF4-FFF2-40B4-BE49-F238E27FC236}">
                <a16:creationId xmlns:a16="http://schemas.microsoft.com/office/drawing/2014/main" id="{1B289676-1F66-8E67-0BEE-D07F71A9103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100" y="3500021"/>
            <a:ext cx="1883700" cy="7989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>
                <a:solidFill>
                  <a:srgbClr val="FFFFFF"/>
                </a:solidFill>
              </a:rPr>
              <a:t>Mercury is the smallest closest planet to the Sun</a:t>
            </a:r>
          </a:p>
        </p:txBody>
      </p:sp>
      <p:sp>
        <p:nvSpPr>
          <p:cNvPr id="16" name="Google Shape;1793;p58">
            <a:extLst>
              <a:ext uri="{FF2B5EF4-FFF2-40B4-BE49-F238E27FC236}">
                <a16:creationId xmlns:a16="http://schemas.microsoft.com/office/drawing/2014/main" id="{5E03419D-0A56-50D2-BFBE-8824995044C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630149" y="3500021"/>
            <a:ext cx="1883700" cy="7989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>
                <a:solidFill>
                  <a:srgbClr val="FFFFFF"/>
                </a:solidFill>
              </a:rPr>
              <a:t>Venus has a beautiful name, but it’s terribly hot</a:t>
            </a:r>
          </a:p>
        </p:txBody>
      </p:sp>
      <p:sp>
        <p:nvSpPr>
          <p:cNvPr id="17" name="Google Shape;1794;p58">
            <a:extLst>
              <a:ext uri="{FF2B5EF4-FFF2-40B4-BE49-F238E27FC236}">
                <a16:creationId xmlns:a16="http://schemas.microsoft.com/office/drawing/2014/main" id="{BCCE8D50-86D1-B5FC-99FA-CAA09EA840C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117198" y="3500021"/>
            <a:ext cx="1883700" cy="7989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>
                <a:solidFill>
                  <a:srgbClr val="FFFFFF"/>
                </a:solidFill>
              </a:rPr>
              <a:t>Despite being red, Mars is actually a very cold place</a:t>
            </a:r>
          </a:p>
        </p:txBody>
      </p:sp>
      <p:sp>
        <p:nvSpPr>
          <p:cNvPr id="18" name="Google Shape;1795;p58">
            <a:extLst>
              <a:ext uri="{FF2B5EF4-FFF2-40B4-BE49-F238E27FC236}">
                <a16:creationId xmlns:a16="http://schemas.microsoft.com/office/drawing/2014/main" id="{21CD5B1A-6EFD-49C6-209A-9E3398A9C04B}"/>
              </a:ext>
            </a:extLst>
          </p:cNvPr>
          <p:cNvSpPr/>
          <p:nvPr/>
        </p:nvSpPr>
        <p:spPr>
          <a:xfrm>
            <a:off x="1595371" y="1941975"/>
            <a:ext cx="94201" cy="942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Google Shape;1796;p58">
            <a:extLst>
              <a:ext uri="{FF2B5EF4-FFF2-40B4-BE49-F238E27FC236}">
                <a16:creationId xmlns:a16="http://schemas.microsoft.com/office/drawing/2014/main" id="{25FFD40D-43B0-75C5-2175-7FC97BDC91C0}"/>
              </a:ext>
            </a:extLst>
          </p:cNvPr>
          <p:cNvSpPr/>
          <p:nvPr/>
        </p:nvSpPr>
        <p:spPr>
          <a:xfrm>
            <a:off x="7605201" y="2221150"/>
            <a:ext cx="171898" cy="1718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" name="Google Shape;1797;p58">
            <a:extLst>
              <a:ext uri="{FF2B5EF4-FFF2-40B4-BE49-F238E27FC236}">
                <a16:creationId xmlns:a16="http://schemas.microsoft.com/office/drawing/2014/main" id="{3ECC0183-46DC-B146-B52B-D25A009BF4FD}"/>
              </a:ext>
            </a:extLst>
          </p:cNvPr>
          <p:cNvSpPr/>
          <p:nvPr/>
        </p:nvSpPr>
        <p:spPr>
          <a:xfrm>
            <a:off x="6418703" y="2556296"/>
            <a:ext cx="94201" cy="942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7;p18">
            <a:extLst>
              <a:ext uri="{FF2B5EF4-FFF2-40B4-BE49-F238E27FC236}">
                <a16:creationId xmlns:a16="http://schemas.microsoft.com/office/drawing/2014/main" id="{9F9E2A68-97A0-8611-F75F-7C6158FDB9E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5800" y="1202353"/>
            <a:ext cx="4700116" cy="1159797"/>
          </a:xfrm>
        </p:spPr>
        <p:txBody>
          <a:bodyPr/>
          <a:lstStyle/>
          <a:p>
            <a:pPr lvl="0"/>
            <a:r>
              <a:rPr lang="en-US" sz="7200">
                <a:solidFill>
                  <a:srgbClr val="305DBF"/>
                </a:solidFill>
              </a:rPr>
              <a:t>BIG CONCEPT</a:t>
            </a:r>
          </a:p>
        </p:txBody>
      </p:sp>
      <p:sp>
        <p:nvSpPr>
          <p:cNvPr id="3" name="Google Shape;148;p18">
            <a:extLst>
              <a:ext uri="{FF2B5EF4-FFF2-40B4-BE49-F238E27FC236}">
                <a16:creationId xmlns:a16="http://schemas.microsoft.com/office/drawing/2014/main" id="{D8A79F6B-9D2C-4BAC-243C-03A0C4D899E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85800" y="3411553"/>
            <a:ext cx="4910401" cy="784802"/>
          </a:xfrm>
        </p:spPr>
        <p:txBody>
          <a:bodyPr/>
          <a:lstStyle/>
          <a:p>
            <a:pPr marL="0" lvl="0" indent="0">
              <a:spcBef>
                <a:spcPts val="600"/>
              </a:spcBef>
              <a:buNone/>
            </a:pPr>
            <a:r>
              <a:rPr lang="en-US"/>
              <a:t>Bring the attention of your audience over a key concept using icons or illustrations</a:t>
            </a:r>
          </a:p>
        </p:txBody>
      </p:sp>
      <p:sp>
        <p:nvSpPr>
          <p:cNvPr id="4" name="Google Shape;149;p18">
            <a:extLst>
              <a:ext uri="{FF2B5EF4-FFF2-40B4-BE49-F238E27FC236}">
                <a16:creationId xmlns:a16="http://schemas.microsoft.com/office/drawing/2014/main" id="{3E76EA84-EBFF-A746-4608-3FD5A3616EC7}"/>
              </a:ext>
            </a:extLst>
          </p:cNvPr>
          <p:cNvSpPr txBox="1"/>
          <p:nvPr/>
        </p:nvSpPr>
        <p:spPr>
          <a:xfrm>
            <a:off x="457200" y="4189186"/>
            <a:ext cx="548704" cy="5444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7526915-D046-47D3-966A-3C12959CBEDF}" type="slidenum">
              <a:t>15</a:t>
            </a:fld>
            <a:endParaRPr lang="en-US" sz="1800" b="1" i="0" u="none" strike="noStrike" kern="0" cap="none" spc="0" baseline="0">
              <a:solidFill>
                <a:srgbClr val="FFFFFF"/>
              </a:solidFill>
              <a:uFillTx/>
              <a:latin typeface="Montserrat"/>
              <a:ea typeface="Montserrat"/>
              <a:cs typeface="Montserrat"/>
            </a:endParaRPr>
          </a:p>
        </p:txBody>
      </p:sp>
      <p:grpSp>
        <p:nvGrpSpPr>
          <p:cNvPr id="5" name="Grupo 1">
            <a:extLst>
              <a:ext uri="{FF2B5EF4-FFF2-40B4-BE49-F238E27FC236}">
                <a16:creationId xmlns:a16="http://schemas.microsoft.com/office/drawing/2014/main" id="{EC97755D-25A8-F90A-CBCB-CEEAABDA0840}"/>
              </a:ext>
            </a:extLst>
          </p:cNvPr>
          <p:cNvGrpSpPr/>
          <p:nvPr/>
        </p:nvGrpSpPr>
        <p:grpSpPr>
          <a:xfrm>
            <a:off x="4267104" y="760048"/>
            <a:ext cx="4064103" cy="2217631"/>
            <a:chOff x="4267104" y="760048"/>
            <a:chExt cx="4064103" cy="2217631"/>
          </a:xfrm>
        </p:grpSpPr>
        <p:sp>
          <p:nvSpPr>
            <p:cNvPr id="6" name="Google Shape;150;p18">
              <a:extLst>
                <a:ext uri="{FF2B5EF4-FFF2-40B4-BE49-F238E27FC236}">
                  <a16:creationId xmlns:a16="http://schemas.microsoft.com/office/drawing/2014/main" id="{49B95E2B-2E5D-EE6F-7797-90CF022236DF}"/>
                </a:ext>
              </a:extLst>
            </p:cNvPr>
            <p:cNvSpPr/>
            <p:nvPr/>
          </p:nvSpPr>
          <p:spPr>
            <a:xfrm rot="9835944">
              <a:off x="6580781" y="2593760"/>
              <a:ext cx="162726" cy="1553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101"/>
                <a:gd name="f4" fmla="val 14418"/>
                <a:gd name="f5" fmla="val 7234"/>
                <a:gd name="f6" fmla="val 293"/>
                <a:gd name="f7" fmla="val 7307"/>
                <a:gd name="f8" fmla="val 171"/>
                <a:gd name="f9" fmla="val 7380"/>
                <a:gd name="f10" fmla="val 74"/>
                <a:gd name="f11" fmla="val 7477"/>
                <a:gd name="f12" fmla="val 25"/>
                <a:gd name="f13" fmla="val 7550"/>
                <a:gd name="f14" fmla="val 1"/>
                <a:gd name="f15" fmla="val 7623"/>
                <a:gd name="f16" fmla="val 7721"/>
                <a:gd name="f17" fmla="val 7794"/>
                <a:gd name="f18" fmla="val 7867"/>
                <a:gd name="f19" fmla="val 9523"/>
                <a:gd name="f20" fmla="val 4092"/>
                <a:gd name="f21" fmla="val 9596"/>
                <a:gd name="f22" fmla="val 4214"/>
                <a:gd name="f23" fmla="val 9718"/>
                <a:gd name="f24" fmla="val 4360"/>
                <a:gd name="f25" fmla="val 9840"/>
                <a:gd name="f26" fmla="val 4482"/>
                <a:gd name="f27" fmla="val 9986"/>
                <a:gd name="f28" fmla="val 4604"/>
                <a:gd name="f29" fmla="val 10132"/>
                <a:gd name="f30" fmla="val 4701"/>
                <a:gd name="f31" fmla="val 10302"/>
                <a:gd name="f32" fmla="val 4774"/>
                <a:gd name="f33" fmla="val 10449"/>
                <a:gd name="f34" fmla="val 4847"/>
                <a:gd name="f35" fmla="val 10619"/>
                <a:gd name="f36" fmla="val 4872"/>
                <a:gd name="f37" fmla="val 14711"/>
                <a:gd name="f38" fmla="val 5286"/>
                <a:gd name="f39" fmla="val 14857"/>
                <a:gd name="f40" fmla="val 5310"/>
                <a:gd name="f41" fmla="val 14979"/>
                <a:gd name="f42" fmla="val 5359"/>
                <a:gd name="f43" fmla="val 15052"/>
                <a:gd name="f44" fmla="val 5407"/>
                <a:gd name="f45" fmla="val 15100"/>
                <a:gd name="f46" fmla="val 5505"/>
                <a:gd name="f47" fmla="val 5578"/>
                <a:gd name="f48" fmla="val 15076"/>
                <a:gd name="f49" fmla="val 5675"/>
                <a:gd name="f50" fmla="val 15027"/>
                <a:gd name="f51" fmla="val 5773"/>
                <a:gd name="f52" fmla="val 14906"/>
                <a:gd name="f53" fmla="val 5895"/>
                <a:gd name="f54" fmla="val 11837"/>
                <a:gd name="f55" fmla="val 8622"/>
                <a:gd name="f56" fmla="val 11715"/>
                <a:gd name="f57" fmla="val 8744"/>
                <a:gd name="f58" fmla="val 11618"/>
                <a:gd name="f59" fmla="val 8890"/>
                <a:gd name="f60" fmla="val 11545"/>
                <a:gd name="f61" fmla="val 9061"/>
                <a:gd name="f62" fmla="val 11472"/>
                <a:gd name="f63" fmla="val 9231"/>
                <a:gd name="f64" fmla="val 11423"/>
                <a:gd name="f65" fmla="val 9402"/>
                <a:gd name="f66" fmla="val 11398"/>
                <a:gd name="f67" fmla="val 9572"/>
                <a:gd name="f68" fmla="val 9743"/>
                <a:gd name="f69" fmla="val 9913"/>
                <a:gd name="f70" fmla="val 12300"/>
                <a:gd name="f71" fmla="val 13956"/>
                <a:gd name="f72" fmla="val 12324"/>
                <a:gd name="f73" fmla="val 14102"/>
                <a:gd name="f74" fmla="val 14200"/>
                <a:gd name="f75" fmla="val 12275"/>
                <a:gd name="f76" fmla="val 14297"/>
                <a:gd name="f77" fmla="val 12227"/>
                <a:gd name="f78" fmla="val 14370"/>
                <a:gd name="f79" fmla="val 12129"/>
                <a:gd name="f80" fmla="val 14394"/>
                <a:gd name="f81" fmla="val 12032"/>
                <a:gd name="f82" fmla="val 14419"/>
                <a:gd name="f83" fmla="val 11910"/>
                <a:gd name="f84" fmla="val 11788"/>
                <a:gd name="f85" fmla="val 14321"/>
                <a:gd name="f86" fmla="val 8232"/>
                <a:gd name="f87" fmla="val 8086"/>
                <a:gd name="f88" fmla="val 12154"/>
                <a:gd name="f89" fmla="val 7916"/>
                <a:gd name="f90" fmla="val 12105"/>
                <a:gd name="f91" fmla="val 12081"/>
                <a:gd name="f92" fmla="val 7185"/>
                <a:gd name="f93" fmla="val 7015"/>
                <a:gd name="f94" fmla="val 6868"/>
                <a:gd name="f95" fmla="val 3313"/>
                <a:gd name="f96" fmla="val 3191"/>
                <a:gd name="f97" fmla="val 3069"/>
                <a:gd name="f98" fmla="val 2972"/>
                <a:gd name="f99" fmla="val 2874"/>
                <a:gd name="f100" fmla="val 2826"/>
                <a:gd name="f101" fmla="val 2801"/>
                <a:gd name="f102" fmla="val 2777"/>
                <a:gd name="f103" fmla="val 3678"/>
                <a:gd name="f104" fmla="val 3702"/>
                <a:gd name="f105" fmla="val 3629"/>
                <a:gd name="f106" fmla="val 3556"/>
                <a:gd name="f107" fmla="val 3483"/>
                <a:gd name="f108" fmla="val 3386"/>
                <a:gd name="f109" fmla="val 3264"/>
                <a:gd name="f110" fmla="val 195"/>
                <a:gd name="f111" fmla="val 73"/>
                <a:gd name="f112" fmla="val 49"/>
                <a:gd name="f113" fmla="val 122"/>
                <a:gd name="f114" fmla="val 244"/>
                <a:gd name="f115" fmla="val 390"/>
                <a:gd name="f116" fmla="val 4652"/>
                <a:gd name="f117" fmla="val 4798"/>
                <a:gd name="f118" fmla="val 4969"/>
                <a:gd name="f119" fmla="val 5115"/>
                <a:gd name="f120" fmla="val 5261"/>
                <a:gd name="f121" fmla="val 5383"/>
                <a:gd name="f122" fmla="*/ f0 1 15101"/>
                <a:gd name="f123" fmla="*/ f1 1 14418"/>
                <a:gd name="f124" fmla="val f2"/>
                <a:gd name="f125" fmla="val f3"/>
                <a:gd name="f126" fmla="val f4"/>
                <a:gd name="f127" fmla="+- f126 0 f124"/>
                <a:gd name="f128" fmla="+- f125 0 f124"/>
                <a:gd name="f129" fmla="*/ f128 1 15101"/>
                <a:gd name="f130" fmla="*/ f127 1 14418"/>
                <a:gd name="f131" fmla="*/ f124 1 f129"/>
                <a:gd name="f132" fmla="*/ f125 1 f129"/>
                <a:gd name="f133" fmla="*/ f124 1 f130"/>
                <a:gd name="f134" fmla="*/ f126 1 f130"/>
                <a:gd name="f135" fmla="*/ f131 f122 1"/>
                <a:gd name="f136" fmla="*/ f132 f122 1"/>
                <a:gd name="f137" fmla="*/ f134 f123 1"/>
                <a:gd name="f138" fmla="*/ f133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5" t="f138" r="f136" b="f137"/>
              <a:pathLst>
                <a:path w="15101" h="14418" fill="none">
                  <a:moveTo>
                    <a:pt x="f5" y="f6"/>
                  </a:moveTo>
                  <a:lnTo>
                    <a:pt x="f5" y="f6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2"/>
                  </a:lnTo>
                  <a:lnTo>
                    <a:pt x="f16" y="f10"/>
                  </a:lnTo>
                  <a:lnTo>
                    <a:pt x="f17" y="f8"/>
                  </a:lnTo>
                  <a:lnTo>
                    <a:pt x="f18" y="f6"/>
                  </a:lnTo>
                  <a:lnTo>
                    <a:pt x="f19" y="f20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5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6" y="f68"/>
                  </a:lnTo>
                  <a:lnTo>
                    <a:pt x="f64" y="f69"/>
                  </a:lnTo>
                  <a:lnTo>
                    <a:pt x="f70" y="f71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0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78"/>
                  </a:lnTo>
                  <a:lnTo>
                    <a:pt x="f84" y="f85"/>
                  </a:lnTo>
                  <a:lnTo>
                    <a:pt x="f86" y="f77"/>
                  </a:lnTo>
                  <a:lnTo>
                    <a:pt x="f86" y="f77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16" y="f91"/>
                  </a:lnTo>
                  <a:lnTo>
                    <a:pt x="f13" y="f91"/>
                  </a:lnTo>
                  <a:lnTo>
                    <a:pt x="f9" y="f91"/>
                  </a:lnTo>
                  <a:lnTo>
                    <a:pt x="f92" y="f90"/>
                  </a:lnTo>
                  <a:lnTo>
                    <a:pt x="f93" y="f88"/>
                  </a:lnTo>
                  <a:lnTo>
                    <a:pt x="f94" y="f77"/>
                  </a:lnTo>
                  <a:lnTo>
                    <a:pt x="f95" y="f85"/>
                  </a:lnTo>
                  <a:lnTo>
                    <a:pt x="f95" y="f85"/>
                  </a:lnTo>
                  <a:lnTo>
                    <a:pt x="f96" y="f78"/>
                  </a:lnTo>
                  <a:lnTo>
                    <a:pt x="f97" y="f82"/>
                  </a:lnTo>
                  <a:lnTo>
                    <a:pt x="f98" y="f80"/>
                  </a:lnTo>
                  <a:lnTo>
                    <a:pt x="f99" y="f78"/>
                  </a:lnTo>
                  <a:lnTo>
                    <a:pt x="f100" y="f76"/>
                  </a:lnTo>
                  <a:lnTo>
                    <a:pt x="f101" y="f74"/>
                  </a:lnTo>
                  <a:lnTo>
                    <a:pt x="f102" y="f73"/>
                  </a:lnTo>
                  <a:lnTo>
                    <a:pt x="f101" y="f71"/>
                  </a:lnTo>
                  <a:lnTo>
                    <a:pt x="f103" y="f69"/>
                  </a:lnTo>
                  <a:lnTo>
                    <a:pt x="f103" y="f69"/>
                  </a:lnTo>
                  <a:lnTo>
                    <a:pt x="f104" y="f68"/>
                  </a:lnTo>
                  <a:lnTo>
                    <a:pt x="f104" y="f67"/>
                  </a:lnTo>
                  <a:lnTo>
                    <a:pt x="f103" y="f65"/>
                  </a:lnTo>
                  <a:lnTo>
                    <a:pt x="f105" y="f63"/>
                  </a:lnTo>
                  <a:lnTo>
                    <a:pt x="f106" y="f61"/>
                  </a:lnTo>
                  <a:lnTo>
                    <a:pt x="f107" y="f59"/>
                  </a:lnTo>
                  <a:lnTo>
                    <a:pt x="f108" y="f57"/>
                  </a:lnTo>
                  <a:lnTo>
                    <a:pt x="f109" y="f55"/>
                  </a:lnTo>
                  <a:lnTo>
                    <a:pt x="f110" y="f53"/>
                  </a:lnTo>
                  <a:lnTo>
                    <a:pt x="f110" y="f53"/>
                  </a:lnTo>
                  <a:lnTo>
                    <a:pt x="f111" y="f51"/>
                  </a:lnTo>
                  <a:lnTo>
                    <a:pt x="f12" y="f49"/>
                  </a:lnTo>
                  <a:lnTo>
                    <a:pt x="f2" y="f47"/>
                  </a:lnTo>
                  <a:lnTo>
                    <a:pt x="f2" y="f46"/>
                  </a:lnTo>
                  <a:lnTo>
                    <a:pt x="f112" y="f44"/>
                  </a:lnTo>
                  <a:lnTo>
                    <a:pt x="f113" y="f42"/>
                  </a:lnTo>
                  <a:lnTo>
                    <a:pt x="f114" y="f40"/>
                  </a:lnTo>
                  <a:lnTo>
                    <a:pt x="f115" y="f38"/>
                  </a:lnTo>
                  <a:lnTo>
                    <a:pt x="f26" y="f36"/>
                  </a:lnTo>
                  <a:lnTo>
                    <a:pt x="f26" y="f36"/>
                  </a:lnTo>
                  <a:lnTo>
                    <a:pt x="f116" y="f34"/>
                  </a:lnTo>
                  <a:lnTo>
                    <a:pt x="f117" y="f32"/>
                  </a:lnTo>
                  <a:lnTo>
                    <a:pt x="f118" y="f30"/>
                  </a:lnTo>
                  <a:lnTo>
                    <a:pt x="f119" y="f28"/>
                  </a:lnTo>
                  <a:lnTo>
                    <a:pt x="f120" y="f26"/>
                  </a:lnTo>
                  <a:lnTo>
                    <a:pt x="f121" y="f24"/>
                  </a:lnTo>
                  <a:lnTo>
                    <a:pt x="f46" y="f22"/>
                  </a:lnTo>
                  <a:lnTo>
                    <a:pt x="f47" y="f20"/>
                  </a:lnTo>
                  <a:lnTo>
                    <a:pt x="f5" y="f6"/>
                  </a:lnTo>
                  <a:close/>
                </a:path>
              </a:pathLst>
            </a:custGeom>
            <a:noFill/>
            <a:ln w="9528" cap="rnd">
              <a:solidFill>
                <a:srgbClr val="FFFF00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7" name="Google Shape;151;p18">
              <a:extLst>
                <a:ext uri="{FF2B5EF4-FFF2-40B4-BE49-F238E27FC236}">
                  <a16:creationId xmlns:a16="http://schemas.microsoft.com/office/drawing/2014/main" id="{308BBEF2-8E21-80E3-BAB6-76D5C4AA05EF}"/>
                </a:ext>
              </a:extLst>
            </p:cNvPr>
            <p:cNvGrpSpPr/>
            <p:nvPr/>
          </p:nvGrpSpPr>
          <p:grpSpPr>
            <a:xfrm>
              <a:off x="5000186" y="1088675"/>
              <a:ext cx="162680" cy="162918"/>
              <a:chOff x="5000186" y="1088675"/>
              <a:chExt cx="162680" cy="162918"/>
            </a:xfrm>
          </p:grpSpPr>
          <p:sp>
            <p:nvSpPr>
              <p:cNvPr id="8" name="Google Shape;152;p18">
                <a:extLst>
                  <a:ext uri="{FF2B5EF4-FFF2-40B4-BE49-F238E27FC236}">
                    <a16:creationId xmlns:a16="http://schemas.microsoft.com/office/drawing/2014/main" id="{4DA3583F-76CE-C63D-6AE4-69846396FD19}"/>
                  </a:ext>
                </a:extLst>
              </p:cNvPr>
              <p:cNvSpPr/>
              <p:nvPr/>
            </p:nvSpPr>
            <p:spPr>
              <a:xfrm>
                <a:off x="5012320" y="1097709"/>
                <a:ext cx="59234" cy="6042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066"/>
                  <a:gd name="f4" fmla="val 6188"/>
                  <a:gd name="f5" fmla="val 2680"/>
                  <a:gd name="f6" fmla="val 74"/>
                  <a:gd name="f7" fmla="val 2607"/>
                  <a:gd name="f8" fmla="val 1"/>
                  <a:gd name="f9" fmla="val 2534"/>
                  <a:gd name="f10" fmla="val 2461"/>
                  <a:gd name="f11" fmla="val 25"/>
                  <a:gd name="f12" fmla="val 2436"/>
                  <a:gd name="f13" fmla="val 147"/>
                  <a:gd name="f14" fmla="val 2095"/>
                  <a:gd name="f15" fmla="val 1803"/>
                  <a:gd name="f16" fmla="val 2047"/>
                  <a:gd name="f17" fmla="val 1925"/>
                  <a:gd name="f18" fmla="val 1974"/>
                  <a:gd name="f19" fmla="val 1852"/>
                  <a:gd name="f20" fmla="val 2169"/>
                  <a:gd name="f21" fmla="val 1730"/>
                  <a:gd name="f22" fmla="val 2217"/>
                  <a:gd name="f23" fmla="val 123"/>
                  <a:gd name="f24" fmla="val 2753"/>
                  <a:gd name="f25" fmla="val 2826"/>
                  <a:gd name="f26" fmla="val 2875"/>
                  <a:gd name="f27" fmla="val 2948"/>
                  <a:gd name="f28" fmla="val 98"/>
                  <a:gd name="f29" fmla="val 3021"/>
                  <a:gd name="f30" fmla="val 1584"/>
                  <a:gd name="f31" fmla="val 3849"/>
                  <a:gd name="f32" fmla="val 1706"/>
                  <a:gd name="f33" fmla="val 3922"/>
                  <a:gd name="f34" fmla="val 4044"/>
                  <a:gd name="f35" fmla="val 4190"/>
                  <a:gd name="f36" fmla="val 1876"/>
                  <a:gd name="f37" fmla="val 4312"/>
                  <a:gd name="f38" fmla="val 1901"/>
                  <a:gd name="f39" fmla="val 6017"/>
                  <a:gd name="f40" fmla="val 6114"/>
                  <a:gd name="f41" fmla="val 6187"/>
                  <a:gd name="f42" fmla="val 2120"/>
                  <a:gd name="f43" fmla="val 3362"/>
                  <a:gd name="f44" fmla="val 4969"/>
                  <a:gd name="f45" fmla="val 3484"/>
                  <a:gd name="f46" fmla="val 4872"/>
                  <a:gd name="f47" fmla="val 3630"/>
                  <a:gd name="f48" fmla="val 4823"/>
                  <a:gd name="f49" fmla="val 3776"/>
                  <a:gd name="f50" fmla="val 4848"/>
                  <a:gd name="f51" fmla="val 5530"/>
                  <a:gd name="f52" fmla="val 5335"/>
                  <a:gd name="f53" fmla="val 5651"/>
                  <a:gd name="f54" fmla="val 5359"/>
                  <a:gd name="f55" fmla="val 5700"/>
                  <a:gd name="f56" fmla="val 5724"/>
                  <a:gd name="f57" fmla="val 5262"/>
                  <a:gd name="f58" fmla="val 5164"/>
                  <a:gd name="f59" fmla="val 4994"/>
                  <a:gd name="f60" fmla="val 3606"/>
                  <a:gd name="f61" fmla="val 4945"/>
                  <a:gd name="f62" fmla="val 3338"/>
                  <a:gd name="f63" fmla="val 3191"/>
                  <a:gd name="f64" fmla="val 5042"/>
                  <a:gd name="f65" fmla="val 3070"/>
                  <a:gd name="f66" fmla="val 1681"/>
                  <a:gd name="f67" fmla="val 6065"/>
                  <a:gd name="f68" fmla="val 1511"/>
                  <a:gd name="f69" fmla="val 5992"/>
                  <a:gd name="f70" fmla="val 1462"/>
                  <a:gd name="f71" fmla="val 5895"/>
                  <a:gd name="f72" fmla="val 1657"/>
                  <a:gd name="f73" fmla="val 4068"/>
                  <a:gd name="f74" fmla="val 1608"/>
                  <a:gd name="f75" fmla="val 3800"/>
                  <a:gd name="f76" fmla="val 1535"/>
                  <a:gd name="f77" fmla="val 3703"/>
                  <a:gd name="f78" fmla="val 1438"/>
                  <a:gd name="f79" fmla="*/ f0 1 6066"/>
                  <a:gd name="f80" fmla="*/ f1 1 6188"/>
                  <a:gd name="f81" fmla="val f2"/>
                  <a:gd name="f82" fmla="val f3"/>
                  <a:gd name="f83" fmla="val f4"/>
                  <a:gd name="f84" fmla="+- f83 0 f81"/>
                  <a:gd name="f85" fmla="+- f82 0 f81"/>
                  <a:gd name="f86" fmla="*/ f85 1 6066"/>
                  <a:gd name="f87" fmla="*/ f84 1 6188"/>
                  <a:gd name="f88" fmla="*/ f81 1 f86"/>
                  <a:gd name="f89" fmla="*/ f82 1 f86"/>
                  <a:gd name="f90" fmla="*/ f81 1 f87"/>
                  <a:gd name="f91" fmla="*/ f83 1 f87"/>
                  <a:gd name="f92" fmla="*/ f88 f79 1"/>
                  <a:gd name="f93" fmla="*/ f89 f79 1"/>
                  <a:gd name="f94" fmla="*/ f91 f80 1"/>
                  <a:gd name="f95" fmla="*/ f90 f8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2" t="f95" r="f93" b="f94"/>
                <a:pathLst>
                  <a:path w="6066" h="6188" fill="none">
                    <a:moveTo>
                      <a:pt x="f5" y="f6"/>
                    </a:moveTo>
                    <a:lnTo>
                      <a:pt x="f5" y="f6"/>
                    </a:lnTo>
                    <a:lnTo>
                      <a:pt x="f7" y="f8"/>
                    </a:lnTo>
                    <a:lnTo>
                      <a:pt x="f9" y="f8"/>
                    </a:lnTo>
                    <a:lnTo>
                      <a:pt x="f10" y="f11"/>
                    </a:lnTo>
                    <a:lnTo>
                      <a:pt x="f12" y="f13"/>
                    </a:lnTo>
                    <a:lnTo>
                      <a:pt x="f14" y="f15"/>
                    </a:lnTo>
                    <a:lnTo>
                      <a:pt x="f14" y="f15"/>
                    </a:lnTo>
                    <a:lnTo>
                      <a:pt x="f16" y="f17"/>
                    </a:lnTo>
                    <a:lnTo>
                      <a:pt x="f18" y="f16"/>
                    </a:lnTo>
                    <a:lnTo>
                      <a:pt x="f19" y="f20"/>
                    </a:lnTo>
                    <a:lnTo>
                      <a:pt x="f21" y="f22"/>
                    </a:lnTo>
                    <a:lnTo>
                      <a:pt x="f23" y="f24"/>
                    </a:lnTo>
                    <a:lnTo>
                      <a:pt x="f23" y="f24"/>
                    </a:lnTo>
                    <a:lnTo>
                      <a:pt x="f11" y="f25"/>
                    </a:lnTo>
                    <a:lnTo>
                      <a:pt x="f8" y="f26"/>
                    </a:lnTo>
                    <a:lnTo>
                      <a:pt x="f11" y="f27"/>
                    </a:lnTo>
                    <a:lnTo>
                      <a:pt x="f28" y="f29"/>
                    </a:lnTo>
                    <a:lnTo>
                      <a:pt x="f30" y="f31"/>
                    </a:lnTo>
                    <a:lnTo>
                      <a:pt x="f30" y="f31"/>
                    </a:lnTo>
                    <a:lnTo>
                      <a:pt x="f32" y="f33"/>
                    </a:lnTo>
                    <a:lnTo>
                      <a:pt x="f15" y="f34"/>
                    </a:lnTo>
                    <a:lnTo>
                      <a:pt x="f19" y="f35"/>
                    </a:lnTo>
                    <a:lnTo>
                      <a:pt x="f36" y="f37"/>
                    </a:lnTo>
                    <a:lnTo>
                      <a:pt x="f38" y="f39"/>
                    </a:lnTo>
                    <a:lnTo>
                      <a:pt x="f38" y="f39"/>
                    </a:lnTo>
                    <a:lnTo>
                      <a:pt x="f17" y="f40"/>
                    </a:lnTo>
                    <a:lnTo>
                      <a:pt x="f18" y="f41"/>
                    </a:lnTo>
                    <a:lnTo>
                      <a:pt x="f16" y="f41"/>
                    </a:lnTo>
                    <a:lnTo>
                      <a:pt x="f42" y="f40"/>
                    </a:lnTo>
                    <a:lnTo>
                      <a:pt x="f43" y="f44"/>
                    </a:lnTo>
                    <a:lnTo>
                      <a:pt x="f43" y="f44"/>
                    </a:lnTo>
                    <a:lnTo>
                      <a:pt x="f45" y="f46"/>
                    </a:lnTo>
                    <a:lnTo>
                      <a:pt x="f47" y="f48"/>
                    </a:lnTo>
                    <a:lnTo>
                      <a:pt x="f49" y="f48"/>
                    </a:lnTo>
                    <a:lnTo>
                      <a:pt x="f33" y="f50"/>
                    </a:lnTo>
                    <a:lnTo>
                      <a:pt x="f51" y="f52"/>
                    </a:lnTo>
                    <a:lnTo>
                      <a:pt x="f51" y="f52"/>
                    </a:lnTo>
                    <a:lnTo>
                      <a:pt x="f53" y="f54"/>
                    </a:lnTo>
                    <a:lnTo>
                      <a:pt x="f55" y="f52"/>
                    </a:lnTo>
                    <a:lnTo>
                      <a:pt x="f56" y="f57"/>
                    </a:lnTo>
                    <a:lnTo>
                      <a:pt x="f55" y="f58"/>
                    </a:lnTo>
                    <a:lnTo>
                      <a:pt x="f59" y="f60"/>
                    </a:lnTo>
                    <a:lnTo>
                      <a:pt x="f59" y="f60"/>
                    </a:lnTo>
                    <a:lnTo>
                      <a:pt x="f61" y="f45"/>
                    </a:lnTo>
                    <a:lnTo>
                      <a:pt x="f61" y="f62"/>
                    </a:lnTo>
                    <a:lnTo>
                      <a:pt x="f44" y="f63"/>
                    </a:lnTo>
                    <a:lnTo>
                      <a:pt x="f64" y="f65"/>
                    </a:lnTo>
                    <a:lnTo>
                      <a:pt x="f39" y="f66"/>
                    </a:lnTo>
                    <a:lnTo>
                      <a:pt x="f39" y="f66"/>
                    </a:lnTo>
                    <a:lnTo>
                      <a:pt x="f67" y="f30"/>
                    </a:lnTo>
                    <a:lnTo>
                      <a:pt x="f67" y="f68"/>
                    </a:lnTo>
                    <a:lnTo>
                      <a:pt x="f69" y="f70"/>
                    </a:lnTo>
                    <a:lnTo>
                      <a:pt x="f71" y="f70"/>
                    </a:lnTo>
                    <a:lnTo>
                      <a:pt x="f35" y="f72"/>
                    </a:lnTo>
                    <a:lnTo>
                      <a:pt x="f35" y="f72"/>
                    </a:lnTo>
                    <a:lnTo>
                      <a:pt x="f73" y="f72"/>
                    </a:lnTo>
                    <a:lnTo>
                      <a:pt x="f33" y="f74"/>
                    </a:lnTo>
                    <a:lnTo>
                      <a:pt x="f75" y="f76"/>
                    </a:lnTo>
                    <a:lnTo>
                      <a:pt x="f77" y="f78"/>
                    </a:lnTo>
                    <a:lnTo>
                      <a:pt x="f5" y="f6"/>
                    </a:lnTo>
                    <a:close/>
                  </a:path>
                </a:pathLst>
              </a:custGeom>
              <a:noFill/>
              <a:ln w="9528" cap="rnd">
                <a:solidFill>
                  <a:srgbClr val="FFFFFF"/>
                </a:solidFill>
                <a:prstDash val="solid"/>
                <a:round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" name="Google Shape;153;p18">
                <a:extLst>
                  <a:ext uri="{FF2B5EF4-FFF2-40B4-BE49-F238E27FC236}">
                    <a16:creationId xmlns:a16="http://schemas.microsoft.com/office/drawing/2014/main" id="{B76C2302-6010-4251-2DB3-AE2CF1C69843}"/>
                  </a:ext>
                </a:extLst>
              </p:cNvPr>
              <p:cNvSpPr/>
              <p:nvPr/>
            </p:nvSpPr>
            <p:spPr>
              <a:xfrm>
                <a:off x="5000186" y="1088675"/>
                <a:ext cx="162680" cy="16291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6660"/>
                  <a:gd name="f4" fmla="val 16684"/>
                  <a:gd name="f5" fmla="val 4872"/>
                  <a:gd name="f6" fmla="val 12202"/>
                  <a:gd name="f7" fmla="val 5261"/>
                  <a:gd name="f8" fmla="val 12178"/>
                  <a:gd name="f9" fmla="val 5627"/>
                  <a:gd name="f10" fmla="val 12154"/>
                  <a:gd name="f11" fmla="val 5992"/>
                  <a:gd name="f12" fmla="val 12105"/>
                  <a:gd name="f13" fmla="val 6357"/>
                  <a:gd name="f14" fmla="val 12032"/>
                  <a:gd name="f15" fmla="val 6698"/>
                  <a:gd name="f16" fmla="val 11959"/>
                  <a:gd name="f17" fmla="val 7039"/>
                  <a:gd name="f18" fmla="val 11861"/>
                  <a:gd name="f19" fmla="val 7380"/>
                  <a:gd name="f20" fmla="val 11740"/>
                  <a:gd name="f21" fmla="val 7721"/>
                  <a:gd name="f22" fmla="val 11618"/>
                  <a:gd name="f23" fmla="val 8038"/>
                  <a:gd name="f24" fmla="val 11472"/>
                  <a:gd name="f25" fmla="val 8355"/>
                  <a:gd name="f26" fmla="val 11301"/>
                  <a:gd name="f27" fmla="val 8671"/>
                  <a:gd name="f28" fmla="val 11131"/>
                  <a:gd name="f29" fmla="val 8963"/>
                  <a:gd name="f30" fmla="val 10936"/>
                  <a:gd name="f31" fmla="val 9256"/>
                  <a:gd name="f32" fmla="val 10741"/>
                  <a:gd name="f33" fmla="val 9524"/>
                  <a:gd name="f34" fmla="val 10522"/>
                  <a:gd name="f35" fmla="val 9792"/>
                  <a:gd name="f36" fmla="val 10303"/>
                  <a:gd name="f37" fmla="val 10035"/>
                  <a:gd name="f38" fmla="val 10059"/>
                  <a:gd name="f39" fmla="val 10279"/>
                  <a:gd name="f40" fmla="val 9791"/>
                  <a:gd name="f41" fmla="val 9523"/>
                  <a:gd name="f42" fmla="val 9255"/>
                  <a:gd name="f43" fmla="val 11302"/>
                  <a:gd name="f44" fmla="val 8379"/>
                  <a:gd name="f45" fmla="val 8062"/>
                  <a:gd name="f46" fmla="val 7404"/>
                  <a:gd name="f47" fmla="val 11862"/>
                  <a:gd name="f48" fmla="val 7063"/>
                  <a:gd name="f49" fmla="val 6722"/>
                  <a:gd name="f50" fmla="val 5626"/>
                  <a:gd name="f51" fmla="val 4896"/>
                  <a:gd name="f52" fmla="val 4531"/>
                  <a:gd name="f53" fmla="val 4190"/>
                  <a:gd name="f54" fmla="val 3849"/>
                  <a:gd name="f55" fmla="val 12057"/>
                  <a:gd name="f56" fmla="val 3508"/>
                  <a:gd name="f57" fmla="val 11983"/>
                  <a:gd name="f58" fmla="val 3191"/>
                  <a:gd name="f59" fmla="val 11886"/>
                  <a:gd name="f60" fmla="val 2850"/>
                  <a:gd name="f61" fmla="val 11789"/>
                  <a:gd name="f62" fmla="val 2533"/>
                  <a:gd name="f63" fmla="val 11691"/>
                  <a:gd name="f64" fmla="val 2217"/>
                  <a:gd name="f65" fmla="val 11545"/>
                  <a:gd name="f66" fmla="val 1925"/>
                  <a:gd name="f67" fmla="val 11423"/>
                  <a:gd name="f68" fmla="val 1632"/>
                  <a:gd name="f69" fmla="val 11253"/>
                  <a:gd name="f70" fmla="val 1340"/>
                  <a:gd name="f71" fmla="val 11107"/>
                  <a:gd name="f72" fmla="val 1048"/>
                  <a:gd name="f73" fmla="val 10912"/>
                  <a:gd name="f74" fmla="val 780"/>
                  <a:gd name="f75" fmla="val 10717"/>
                  <a:gd name="f76" fmla="val 512"/>
                  <a:gd name="f77" fmla="val 10644"/>
                  <a:gd name="f78" fmla="val 98"/>
                  <a:gd name="f79" fmla="val 10985"/>
                  <a:gd name="f80" fmla="val 220"/>
                  <a:gd name="f81" fmla="val 11642"/>
                  <a:gd name="f82" fmla="val 463"/>
                  <a:gd name="f83" fmla="val 12251"/>
                  <a:gd name="f84" fmla="val 12836"/>
                  <a:gd name="f85" fmla="val 1121"/>
                  <a:gd name="f86" fmla="val 13396"/>
                  <a:gd name="f87" fmla="val 1535"/>
                  <a:gd name="f88" fmla="val 13932"/>
                  <a:gd name="f89" fmla="val 1973"/>
                  <a:gd name="f90" fmla="val 14419"/>
                  <a:gd name="f91" fmla="val 2460"/>
                  <a:gd name="f92" fmla="val 14857"/>
                  <a:gd name="f93" fmla="val 2972"/>
                  <a:gd name="f94" fmla="val 15271"/>
                  <a:gd name="f95" fmla="val 3532"/>
                  <a:gd name="f96" fmla="val 15612"/>
                  <a:gd name="f97" fmla="val 4116"/>
                  <a:gd name="f98" fmla="val 15929"/>
                  <a:gd name="f99" fmla="val 4750"/>
                  <a:gd name="f100" fmla="val 16197"/>
                  <a:gd name="f101" fmla="val 5383"/>
                  <a:gd name="f102" fmla="val 16294"/>
                  <a:gd name="f103" fmla="val 5724"/>
                  <a:gd name="f104" fmla="val 16392"/>
                  <a:gd name="f105" fmla="val 6065"/>
                  <a:gd name="f106" fmla="val 16465"/>
                  <a:gd name="f107" fmla="val 6406"/>
                  <a:gd name="f108" fmla="val 16538"/>
                  <a:gd name="f109" fmla="val 6771"/>
                  <a:gd name="f110" fmla="val 16587"/>
                  <a:gd name="f111" fmla="val 7112"/>
                  <a:gd name="f112" fmla="val 16635"/>
                  <a:gd name="f113" fmla="val 7477"/>
                  <a:gd name="f114" fmla="val 7843"/>
                  <a:gd name="f115" fmla="val 8208"/>
                  <a:gd name="f116" fmla="val 8647"/>
                  <a:gd name="f117" fmla="val 16611"/>
                  <a:gd name="f118" fmla="val 9061"/>
                  <a:gd name="f119" fmla="val 16562"/>
                  <a:gd name="f120" fmla="val 9499"/>
                  <a:gd name="f121" fmla="val 16489"/>
                  <a:gd name="f122" fmla="val 9913"/>
                  <a:gd name="f123" fmla="val 10327"/>
                  <a:gd name="f124" fmla="val 16148"/>
                  <a:gd name="f125" fmla="val 16002"/>
                  <a:gd name="f126" fmla="val 11496"/>
                  <a:gd name="f127" fmla="val 15832"/>
                  <a:gd name="f128" fmla="val 15637"/>
                  <a:gd name="f129" fmla="val 15442"/>
                  <a:gd name="f130" fmla="val 12592"/>
                  <a:gd name="f131" fmla="val 15223"/>
                  <a:gd name="f132" fmla="val 12933"/>
                  <a:gd name="f133" fmla="val 14979"/>
                  <a:gd name="f134" fmla="val 13274"/>
                  <a:gd name="f135" fmla="val 14736"/>
                  <a:gd name="f136" fmla="val 13591"/>
                  <a:gd name="f137" fmla="val 14468"/>
                  <a:gd name="f138" fmla="val 13907"/>
                  <a:gd name="f139" fmla="val 14175"/>
                  <a:gd name="f140" fmla="val 14199"/>
                  <a:gd name="f141" fmla="val 13883"/>
                  <a:gd name="f142" fmla="val 14467"/>
                  <a:gd name="f143" fmla="val 14735"/>
                  <a:gd name="f144" fmla="val 15003"/>
                  <a:gd name="f145" fmla="val 15222"/>
                  <a:gd name="f146" fmla="val 12227"/>
                  <a:gd name="f147" fmla="val 15661"/>
                  <a:gd name="f148" fmla="val 15831"/>
                  <a:gd name="f149" fmla="val 16172"/>
                  <a:gd name="f150" fmla="val 16416"/>
                  <a:gd name="f151" fmla="val 16513"/>
                  <a:gd name="f152" fmla="val 9475"/>
                  <a:gd name="f153" fmla="val 16586"/>
                  <a:gd name="f154" fmla="val 8622"/>
                  <a:gd name="f155" fmla="val 16659"/>
                  <a:gd name="f156" fmla="val 7819"/>
                  <a:gd name="f157" fmla="val 7453"/>
                  <a:gd name="f158" fmla="val 6747"/>
                  <a:gd name="f159" fmla="val 16391"/>
                  <a:gd name="f160" fmla="val 4726"/>
                  <a:gd name="f161" fmla="val 4117"/>
                  <a:gd name="f162" fmla="val 15636"/>
                  <a:gd name="f163" fmla="val 2436"/>
                  <a:gd name="f164" fmla="val 1974"/>
                  <a:gd name="f165" fmla="val 1511"/>
                  <a:gd name="f166" fmla="val 13420"/>
                  <a:gd name="f167" fmla="val 12860"/>
                  <a:gd name="f168" fmla="val 756"/>
                  <a:gd name="f169" fmla="val 12275"/>
                  <a:gd name="f170" fmla="val 464"/>
                  <a:gd name="f171" fmla="val 196"/>
                  <a:gd name="f172" fmla="val 10668"/>
                  <a:gd name="f173" fmla="val 1"/>
                  <a:gd name="f174" fmla="val 488"/>
                  <a:gd name="f175" fmla="val 11106"/>
                  <a:gd name="f176" fmla="val 1316"/>
                  <a:gd name="f177" fmla="val 11277"/>
                  <a:gd name="f178" fmla="val 1608"/>
                  <a:gd name="f179" fmla="val 1901"/>
                  <a:gd name="f180" fmla="val 11569"/>
                  <a:gd name="f181" fmla="val 2534"/>
                  <a:gd name="f182" fmla="val 11813"/>
                  <a:gd name="f183" fmla="val 11910"/>
                  <a:gd name="f184" fmla="val 3167"/>
                  <a:gd name="f185" fmla="val 12056"/>
                  <a:gd name="f186" fmla="val 12129"/>
                  <a:gd name="f187" fmla="*/ f0 1 16660"/>
                  <a:gd name="f188" fmla="*/ f1 1 16684"/>
                  <a:gd name="f189" fmla="val f2"/>
                  <a:gd name="f190" fmla="val f3"/>
                  <a:gd name="f191" fmla="val f4"/>
                  <a:gd name="f192" fmla="+- f191 0 f189"/>
                  <a:gd name="f193" fmla="+- f190 0 f189"/>
                  <a:gd name="f194" fmla="*/ f193 1 16660"/>
                  <a:gd name="f195" fmla="*/ f192 1 16684"/>
                  <a:gd name="f196" fmla="*/ f189 1 f194"/>
                  <a:gd name="f197" fmla="*/ f190 1 f194"/>
                  <a:gd name="f198" fmla="*/ f189 1 f195"/>
                  <a:gd name="f199" fmla="*/ f191 1 f195"/>
                  <a:gd name="f200" fmla="*/ f196 f187 1"/>
                  <a:gd name="f201" fmla="*/ f197 f187 1"/>
                  <a:gd name="f202" fmla="*/ f199 f188 1"/>
                  <a:gd name="f203" fmla="*/ f198 f18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0" t="f203" r="f201" b="f202"/>
                <a:pathLst>
                  <a:path w="16660" h="16684" fill="none">
                    <a:moveTo>
                      <a:pt x="f5" y="f6"/>
                    </a:moveTo>
                    <a:lnTo>
                      <a:pt x="f5" y="f6"/>
                    </a:lnTo>
                    <a:lnTo>
                      <a:pt x="f7" y="f8"/>
                    </a:lnTo>
                    <a:lnTo>
                      <a:pt x="f9" y="f10"/>
                    </a:lnTo>
                    <a:lnTo>
                      <a:pt x="f11" y="f12"/>
                    </a:lnTo>
                    <a:lnTo>
                      <a:pt x="f13" y="f14"/>
                    </a:lnTo>
                    <a:lnTo>
                      <a:pt x="f15" y="f16"/>
                    </a:lnTo>
                    <a:lnTo>
                      <a:pt x="f17" y="f18"/>
                    </a:lnTo>
                    <a:lnTo>
                      <a:pt x="f19" y="f20"/>
                    </a:lnTo>
                    <a:lnTo>
                      <a:pt x="f21" y="f22"/>
                    </a:lnTo>
                    <a:lnTo>
                      <a:pt x="f23" y="f24"/>
                    </a:lnTo>
                    <a:lnTo>
                      <a:pt x="f25" y="f26"/>
                    </a:lnTo>
                    <a:lnTo>
                      <a:pt x="f27" y="f28"/>
                    </a:lnTo>
                    <a:lnTo>
                      <a:pt x="f29" y="f30"/>
                    </a:lnTo>
                    <a:lnTo>
                      <a:pt x="f31" y="f32"/>
                    </a:lnTo>
                    <a:lnTo>
                      <a:pt x="f33" y="f34"/>
                    </a:lnTo>
                    <a:lnTo>
                      <a:pt x="f35" y="f36"/>
                    </a:lnTo>
                    <a:lnTo>
                      <a:pt x="f37" y="f38"/>
                    </a:lnTo>
                    <a:lnTo>
                      <a:pt x="f39" y="f40"/>
                    </a:lnTo>
                    <a:lnTo>
                      <a:pt x="f34" y="f41"/>
                    </a:lnTo>
                    <a:lnTo>
                      <a:pt x="f32" y="f42"/>
                    </a:lnTo>
                    <a:lnTo>
                      <a:pt x="f30" y="f29"/>
                    </a:lnTo>
                    <a:lnTo>
                      <a:pt x="f28" y="f27"/>
                    </a:lnTo>
                    <a:lnTo>
                      <a:pt x="f43" y="f44"/>
                    </a:lnTo>
                    <a:lnTo>
                      <a:pt x="f24" y="f45"/>
                    </a:lnTo>
                    <a:lnTo>
                      <a:pt x="f22" y="f21"/>
                    </a:lnTo>
                    <a:lnTo>
                      <a:pt x="f20" y="f46"/>
                    </a:lnTo>
                    <a:lnTo>
                      <a:pt x="f47" y="f48"/>
                    </a:lnTo>
                    <a:lnTo>
                      <a:pt x="f16" y="f49"/>
                    </a:lnTo>
                    <a:lnTo>
                      <a:pt x="f14" y="f13"/>
                    </a:lnTo>
                    <a:lnTo>
                      <a:pt x="f12" y="f11"/>
                    </a:lnTo>
                    <a:lnTo>
                      <a:pt x="f10" y="f50"/>
                    </a:lnTo>
                    <a:lnTo>
                      <a:pt x="f8" y="f7"/>
                    </a:lnTo>
                    <a:lnTo>
                      <a:pt x="f8" y="f51"/>
                    </a:lnTo>
                    <a:lnTo>
                      <a:pt x="f8" y="f51"/>
                    </a:lnTo>
                    <a:lnTo>
                      <a:pt x="f8" y="f52"/>
                    </a:lnTo>
                    <a:lnTo>
                      <a:pt x="f10" y="f53"/>
                    </a:lnTo>
                    <a:lnTo>
                      <a:pt x="f12" y="f54"/>
                    </a:lnTo>
                    <a:lnTo>
                      <a:pt x="f55" y="f56"/>
                    </a:lnTo>
                    <a:lnTo>
                      <a:pt x="f57" y="f58"/>
                    </a:lnTo>
                    <a:lnTo>
                      <a:pt x="f59" y="f60"/>
                    </a:lnTo>
                    <a:lnTo>
                      <a:pt x="f61" y="f62"/>
                    </a:lnTo>
                    <a:lnTo>
                      <a:pt x="f63" y="f64"/>
                    </a:lnTo>
                    <a:lnTo>
                      <a:pt x="f65" y="f66"/>
                    </a:lnTo>
                    <a:lnTo>
                      <a:pt x="f67" y="f68"/>
                    </a:lnTo>
                    <a:lnTo>
                      <a:pt x="f69" y="f70"/>
                    </a:lnTo>
                    <a:lnTo>
                      <a:pt x="f71" y="f72"/>
                    </a:lnTo>
                    <a:lnTo>
                      <a:pt x="f73" y="f74"/>
                    </a:lnTo>
                    <a:lnTo>
                      <a:pt x="f75" y="f76"/>
                    </a:lnTo>
                    <a:lnTo>
                      <a:pt x="f36" y="f2"/>
                    </a:lnTo>
                    <a:lnTo>
                      <a:pt x="f36" y="f2"/>
                    </a:lnTo>
                    <a:lnTo>
                      <a:pt x="f77" y="f78"/>
                    </a:lnTo>
                    <a:lnTo>
                      <a:pt x="f79" y="f80"/>
                    </a:lnTo>
                    <a:lnTo>
                      <a:pt x="f81" y="f82"/>
                    </a:lnTo>
                    <a:lnTo>
                      <a:pt x="f83" y="f74"/>
                    </a:lnTo>
                    <a:lnTo>
                      <a:pt x="f84" y="f85"/>
                    </a:lnTo>
                    <a:lnTo>
                      <a:pt x="f86" y="f87"/>
                    </a:lnTo>
                    <a:lnTo>
                      <a:pt x="f88" y="f89"/>
                    </a:lnTo>
                    <a:lnTo>
                      <a:pt x="f90" y="f91"/>
                    </a:lnTo>
                    <a:lnTo>
                      <a:pt x="f92" y="f93"/>
                    </a:lnTo>
                    <a:lnTo>
                      <a:pt x="f94" y="f95"/>
                    </a:lnTo>
                    <a:lnTo>
                      <a:pt x="f96" y="f97"/>
                    </a:lnTo>
                    <a:lnTo>
                      <a:pt x="f98" y="f99"/>
                    </a:lnTo>
                    <a:lnTo>
                      <a:pt x="f100" y="f101"/>
                    </a:lnTo>
                    <a:lnTo>
                      <a:pt x="f102" y="f103"/>
                    </a:lnTo>
                    <a:lnTo>
                      <a:pt x="f104" y="f105"/>
                    </a:lnTo>
                    <a:lnTo>
                      <a:pt x="f106" y="f107"/>
                    </a:lnTo>
                    <a:lnTo>
                      <a:pt x="f108" y="f109"/>
                    </a:lnTo>
                    <a:lnTo>
                      <a:pt x="f110" y="f111"/>
                    </a:lnTo>
                    <a:lnTo>
                      <a:pt x="f112" y="f113"/>
                    </a:lnTo>
                    <a:lnTo>
                      <a:pt x="f3" y="f114"/>
                    </a:lnTo>
                    <a:lnTo>
                      <a:pt x="f3" y="f115"/>
                    </a:lnTo>
                    <a:lnTo>
                      <a:pt x="f3" y="f115"/>
                    </a:lnTo>
                    <a:lnTo>
                      <a:pt x="f3" y="f116"/>
                    </a:lnTo>
                    <a:lnTo>
                      <a:pt x="f117" y="f118"/>
                    </a:lnTo>
                    <a:lnTo>
                      <a:pt x="f119" y="f120"/>
                    </a:lnTo>
                    <a:lnTo>
                      <a:pt x="f121" y="f122"/>
                    </a:lnTo>
                    <a:lnTo>
                      <a:pt x="f104" y="f123"/>
                    </a:lnTo>
                    <a:lnTo>
                      <a:pt x="f102" y="f75"/>
                    </a:lnTo>
                    <a:lnTo>
                      <a:pt x="f124" y="f28"/>
                    </a:lnTo>
                    <a:lnTo>
                      <a:pt x="f125" y="f126"/>
                    </a:lnTo>
                    <a:lnTo>
                      <a:pt x="f127" y="f59"/>
                    </a:lnTo>
                    <a:lnTo>
                      <a:pt x="f128" y="f83"/>
                    </a:lnTo>
                    <a:lnTo>
                      <a:pt x="f129" y="f130"/>
                    </a:lnTo>
                    <a:lnTo>
                      <a:pt x="f131" y="f132"/>
                    </a:lnTo>
                    <a:lnTo>
                      <a:pt x="f133" y="f134"/>
                    </a:lnTo>
                    <a:lnTo>
                      <a:pt x="f135" y="f136"/>
                    </a:lnTo>
                    <a:lnTo>
                      <a:pt x="f137" y="f138"/>
                    </a:lnTo>
                    <a:lnTo>
                      <a:pt x="f139" y="f140"/>
                    </a:lnTo>
                    <a:lnTo>
                      <a:pt x="f141" y="f142"/>
                    </a:lnTo>
                    <a:lnTo>
                      <a:pt x="f136" y="f143"/>
                    </a:lnTo>
                    <a:lnTo>
                      <a:pt x="f134" y="f144"/>
                    </a:lnTo>
                    <a:lnTo>
                      <a:pt x="f132" y="f145"/>
                    </a:lnTo>
                    <a:lnTo>
                      <a:pt x="f130" y="f129"/>
                    </a:lnTo>
                    <a:lnTo>
                      <a:pt x="f146" y="f147"/>
                    </a:lnTo>
                    <a:lnTo>
                      <a:pt x="f47" y="f148"/>
                    </a:lnTo>
                    <a:lnTo>
                      <a:pt x="f126" y="f125"/>
                    </a:lnTo>
                    <a:lnTo>
                      <a:pt x="f71" y="f149"/>
                    </a:lnTo>
                    <a:lnTo>
                      <a:pt x="f75" y="f102"/>
                    </a:lnTo>
                    <a:lnTo>
                      <a:pt x="f36" y="f150"/>
                    </a:lnTo>
                    <a:lnTo>
                      <a:pt x="f122" y="f151"/>
                    </a:lnTo>
                    <a:lnTo>
                      <a:pt x="f152" y="f153"/>
                    </a:lnTo>
                    <a:lnTo>
                      <a:pt x="f118" y="f112"/>
                    </a:lnTo>
                    <a:lnTo>
                      <a:pt x="f154" y="f155"/>
                    </a:lnTo>
                    <a:lnTo>
                      <a:pt x="f115" y="f4"/>
                    </a:lnTo>
                    <a:lnTo>
                      <a:pt x="f115" y="f4"/>
                    </a:lnTo>
                    <a:lnTo>
                      <a:pt x="f156" y="f155"/>
                    </a:lnTo>
                    <a:lnTo>
                      <a:pt x="f157" y="f112"/>
                    </a:lnTo>
                    <a:lnTo>
                      <a:pt x="f111" y="f117"/>
                    </a:lnTo>
                    <a:lnTo>
                      <a:pt x="f158" y="f119"/>
                    </a:lnTo>
                    <a:lnTo>
                      <a:pt x="f107" y="f121"/>
                    </a:lnTo>
                    <a:lnTo>
                      <a:pt x="f105" y="f159"/>
                    </a:lnTo>
                    <a:lnTo>
                      <a:pt x="f103" y="f102"/>
                    </a:lnTo>
                    <a:lnTo>
                      <a:pt x="f101" y="f100"/>
                    </a:lnTo>
                    <a:lnTo>
                      <a:pt x="f160" y="f98"/>
                    </a:lnTo>
                    <a:lnTo>
                      <a:pt x="f161" y="f162"/>
                    </a:lnTo>
                    <a:lnTo>
                      <a:pt x="f95" y="f94"/>
                    </a:lnTo>
                    <a:lnTo>
                      <a:pt x="f93" y="f92"/>
                    </a:lnTo>
                    <a:lnTo>
                      <a:pt x="f163" y="f90"/>
                    </a:lnTo>
                    <a:lnTo>
                      <a:pt x="f164" y="f88"/>
                    </a:lnTo>
                    <a:lnTo>
                      <a:pt x="f165" y="f166"/>
                    </a:lnTo>
                    <a:lnTo>
                      <a:pt x="f85" y="f167"/>
                    </a:lnTo>
                    <a:lnTo>
                      <a:pt x="f168" y="f169"/>
                    </a:lnTo>
                    <a:lnTo>
                      <a:pt x="f170" y="f81"/>
                    </a:lnTo>
                    <a:lnTo>
                      <a:pt x="f171" y="f79"/>
                    </a:lnTo>
                    <a:lnTo>
                      <a:pt x="f78" y="f172"/>
                    </a:lnTo>
                    <a:lnTo>
                      <a:pt x="f173" y="f123"/>
                    </a:lnTo>
                    <a:lnTo>
                      <a:pt x="f173" y="f123"/>
                    </a:lnTo>
                    <a:lnTo>
                      <a:pt x="f174" y="f32"/>
                    </a:lnTo>
                    <a:lnTo>
                      <a:pt x="f168" y="f30"/>
                    </a:lnTo>
                    <a:lnTo>
                      <a:pt x="f72" y="f175"/>
                    </a:lnTo>
                    <a:lnTo>
                      <a:pt x="f176" y="f177"/>
                    </a:lnTo>
                    <a:lnTo>
                      <a:pt x="f178" y="f67"/>
                    </a:lnTo>
                    <a:lnTo>
                      <a:pt x="f179" y="f180"/>
                    </a:lnTo>
                    <a:lnTo>
                      <a:pt x="f64" y="f63"/>
                    </a:lnTo>
                    <a:lnTo>
                      <a:pt x="f181" y="f182"/>
                    </a:lnTo>
                    <a:lnTo>
                      <a:pt x="f60" y="f183"/>
                    </a:lnTo>
                    <a:lnTo>
                      <a:pt x="f184" y="f57"/>
                    </a:lnTo>
                    <a:lnTo>
                      <a:pt x="f56" y="f185"/>
                    </a:lnTo>
                    <a:lnTo>
                      <a:pt x="f54" y="f186"/>
                    </a:lnTo>
                    <a:lnTo>
                      <a:pt x="f53" y="f10"/>
                    </a:lnTo>
                    <a:lnTo>
                      <a:pt x="f52" y="f8"/>
                    </a:lnTo>
                    <a:lnTo>
                      <a:pt x="f5" y="f6"/>
                    </a:lnTo>
                    <a:lnTo>
                      <a:pt x="f5" y="f6"/>
                    </a:lnTo>
                    <a:close/>
                  </a:path>
                </a:pathLst>
              </a:custGeom>
              <a:noFill/>
              <a:ln w="9528" cap="rnd">
                <a:solidFill>
                  <a:srgbClr val="FFFFFF"/>
                </a:solidFill>
                <a:prstDash val="solid"/>
                <a:round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0" name="Google Shape;154;p18">
              <a:extLst>
                <a:ext uri="{FF2B5EF4-FFF2-40B4-BE49-F238E27FC236}">
                  <a16:creationId xmlns:a16="http://schemas.microsoft.com/office/drawing/2014/main" id="{E336665C-C16F-5BE0-DAD8-5242BC1306E2}"/>
                </a:ext>
              </a:extLst>
            </p:cNvPr>
            <p:cNvGrpSpPr/>
            <p:nvPr/>
          </p:nvGrpSpPr>
          <p:grpSpPr>
            <a:xfrm>
              <a:off x="7068970" y="1715286"/>
              <a:ext cx="1262237" cy="1262393"/>
              <a:chOff x="7068970" y="1715286"/>
              <a:chExt cx="1262237" cy="1262393"/>
            </a:xfrm>
          </p:grpSpPr>
          <p:sp>
            <p:nvSpPr>
              <p:cNvPr id="11" name="Google Shape;155;p18">
                <a:extLst>
                  <a:ext uri="{FF2B5EF4-FFF2-40B4-BE49-F238E27FC236}">
                    <a16:creationId xmlns:a16="http://schemas.microsoft.com/office/drawing/2014/main" id="{51886DE2-4D5E-6AB2-922C-050058D6D249}"/>
                  </a:ext>
                </a:extLst>
              </p:cNvPr>
              <p:cNvSpPr/>
              <p:nvPr/>
            </p:nvSpPr>
            <p:spPr>
              <a:xfrm>
                <a:off x="7536183" y="2182517"/>
                <a:ext cx="653786" cy="65382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8452"/>
                  <a:gd name="f4" fmla="val 8135"/>
                  <a:gd name="f5" fmla="val 438"/>
                  <a:gd name="f6" fmla="val 8257"/>
                  <a:gd name="f7" fmla="val 852"/>
                  <a:gd name="f8" fmla="val 8354"/>
                  <a:gd name="f9" fmla="val 1291"/>
                  <a:gd name="f10" fmla="val 8403"/>
                  <a:gd name="f11" fmla="val 1729"/>
                  <a:gd name="f12" fmla="val 2168"/>
                  <a:gd name="f13" fmla="val 2606"/>
                  <a:gd name="f14" fmla="val 8427"/>
                  <a:gd name="f15" fmla="val 3020"/>
                  <a:gd name="f16" fmla="val 8378"/>
                  <a:gd name="f17" fmla="val 3458"/>
                  <a:gd name="f18" fmla="val 8281"/>
                  <a:gd name="f19" fmla="val 3872"/>
                  <a:gd name="f20" fmla="val 8184"/>
                  <a:gd name="f21" fmla="val 4311"/>
                  <a:gd name="f22" fmla="val 8037"/>
                  <a:gd name="f23" fmla="val 4701"/>
                  <a:gd name="f24" fmla="val 7867"/>
                  <a:gd name="f25" fmla="val 5115"/>
                  <a:gd name="f26" fmla="val 7672"/>
                  <a:gd name="f27" fmla="val 5504"/>
                  <a:gd name="f28" fmla="val 7429"/>
                  <a:gd name="f29" fmla="val 5870"/>
                  <a:gd name="f30" fmla="val 7185"/>
                  <a:gd name="f31" fmla="val 6235"/>
                  <a:gd name="f32" fmla="val 6893"/>
                  <a:gd name="f33" fmla="val 6576"/>
                  <a:gd name="f34" fmla="val 6892"/>
                  <a:gd name="f35" fmla="val 7428"/>
                  <a:gd name="f36" fmla="val 5505"/>
                  <a:gd name="f37" fmla="val 8183"/>
                  <a:gd name="f38" fmla="val 3873"/>
                  <a:gd name="f39" fmla="val 3459"/>
                  <a:gd name="f40" fmla="val 8451"/>
                  <a:gd name="f41" fmla="val 1730"/>
                  <a:gd name="f42" fmla="val 8402"/>
                  <a:gd name="f43" fmla="val 853"/>
                  <a:gd name="f44" fmla="val 8256"/>
                  <a:gd name="f45" fmla="val 439"/>
                  <a:gd name="f46" fmla="*/ f0 1 8452"/>
                  <a:gd name="f47" fmla="*/ f1 1 8452"/>
                  <a:gd name="f48" fmla="val f2"/>
                  <a:gd name="f49" fmla="val f3"/>
                  <a:gd name="f50" fmla="+- f49 0 f48"/>
                  <a:gd name="f51" fmla="*/ f50 1 8452"/>
                  <a:gd name="f52" fmla="*/ f48 1 f51"/>
                  <a:gd name="f53" fmla="*/ f49 1 f51"/>
                  <a:gd name="f54" fmla="*/ f52 f46 1"/>
                  <a:gd name="f55" fmla="*/ f53 f46 1"/>
                  <a:gd name="f56" fmla="*/ f53 f47 1"/>
                  <a:gd name="f57" fmla="*/ f52 f4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4" t="f57" r="f55" b="f56"/>
                <a:pathLst>
                  <a:path w="8452" h="8452" fill="none">
                    <a:moveTo>
                      <a:pt x="f2" y="f4"/>
                    </a:moveTo>
                    <a:lnTo>
                      <a:pt x="f2" y="f4"/>
                    </a:lnTo>
                    <a:lnTo>
                      <a:pt x="f5" y="f6"/>
                    </a:lnTo>
                    <a:lnTo>
                      <a:pt x="f7" y="f8"/>
                    </a:lnTo>
                    <a:lnTo>
                      <a:pt x="f9" y="f10"/>
                    </a:lnTo>
                    <a:lnTo>
                      <a:pt x="f11" y="f3"/>
                    </a:lnTo>
                    <a:lnTo>
                      <a:pt x="f12" y="f3"/>
                    </a:lnTo>
                    <a:lnTo>
                      <a:pt x="f13" y="f14"/>
                    </a:lnTo>
                    <a:lnTo>
                      <a:pt x="f15" y="f16"/>
                    </a:lnTo>
                    <a:lnTo>
                      <a:pt x="f17" y="f18"/>
                    </a:lnTo>
                    <a:lnTo>
                      <a:pt x="f19" y="f20"/>
                    </a:lnTo>
                    <a:lnTo>
                      <a:pt x="f21" y="f22"/>
                    </a:lnTo>
                    <a:lnTo>
                      <a:pt x="f23" y="f24"/>
                    </a:lnTo>
                    <a:lnTo>
                      <a:pt x="f25" y="f26"/>
                    </a:lnTo>
                    <a:lnTo>
                      <a:pt x="f27" y="f28"/>
                    </a:lnTo>
                    <a:lnTo>
                      <a:pt x="f29" y="f30"/>
                    </a:lnTo>
                    <a:lnTo>
                      <a:pt x="f31" y="f32"/>
                    </a:lnTo>
                    <a:lnTo>
                      <a:pt x="f33" y="f33"/>
                    </a:lnTo>
                    <a:lnTo>
                      <a:pt x="f33" y="f33"/>
                    </a:lnTo>
                    <a:lnTo>
                      <a:pt x="f34" y="f31"/>
                    </a:lnTo>
                    <a:lnTo>
                      <a:pt x="f30" y="f29"/>
                    </a:lnTo>
                    <a:lnTo>
                      <a:pt x="f35" y="f36"/>
                    </a:lnTo>
                    <a:lnTo>
                      <a:pt x="f26" y="f25"/>
                    </a:lnTo>
                    <a:lnTo>
                      <a:pt x="f24" y="f23"/>
                    </a:lnTo>
                    <a:lnTo>
                      <a:pt x="f22" y="f21"/>
                    </a:lnTo>
                    <a:lnTo>
                      <a:pt x="f37" y="f38"/>
                    </a:lnTo>
                    <a:lnTo>
                      <a:pt x="f18" y="f39"/>
                    </a:lnTo>
                    <a:lnTo>
                      <a:pt x="f16" y="f15"/>
                    </a:lnTo>
                    <a:lnTo>
                      <a:pt x="f14" y="f13"/>
                    </a:lnTo>
                    <a:lnTo>
                      <a:pt x="f40" y="f12"/>
                    </a:lnTo>
                    <a:lnTo>
                      <a:pt x="f40" y="f41"/>
                    </a:lnTo>
                    <a:lnTo>
                      <a:pt x="f42" y="f9"/>
                    </a:lnTo>
                    <a:lnTo>
                      <a:pt x="f8" y="f43"/>
                    </a:lnTo>
                    <a:lnTo>
                      <a:pt x="f44" y="f45"/>
                    </a:lnTo>
                    <a:lnTo>
                      <a:pt x="f4" y="f2"/>
                    </a:lnTo>
                  </a:path>
                </a:pathLst>
              </a:custGeom>
              <a:noFill/>
              <a:ln w="19046" cap="rnd">
                <a:solidFill>
                  <a:srgbClr val="305DBF"/>
                </a:solidFill>
                <a:prstDash val="solid"/>
                <a:round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" name="Google Shape;156;p18">
                <a:extLst>
                  <a:ext uri="{FF2B5EF4-FFF2-40B4-BE49-F238E27FC236}">
                    <a16:creationId xmlns:a16="http://schemas.microsoft.com/office/drawing/2014/main" id="{22476F0A-828C-01BA-7676-608065AAAB28}"/>
                  </a:ext>
                </a:extLst>
              </p:cNvPr>
              <p:cNvSpPr/>
              <p:nvPr/>
            </p:nvSpPr>
            <p:spPr>
              <a:xfrm>
                <a:off x="7068970" y="1715286"/>
                <a:ext cx="1262237" cy="126239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6318"/>
                  <a:gd name="f4" fmla="val 16319"/>
                  <a:gd name="f5" fmla="val 16074"/>
                  <a:gd name="f6" fmla="val 244"/>
                  <a:gd name="f7" fmla="val 15928"/>
                  <a:gd name="f8" fmla="val 122"/>
                  <a:gd name="f9" fmla="val 15758"/>
                  <a:gd name="f10" fmla="val 49"/>
                  <a:gd name="f11" fmla="val 15538"/>
                  <a:gd name="f12" fmla="val 15319"/>
                  <a:gd name="f13" fmla="val 15051"/>
                  <a:gd name="f14" fmla="val 25"/>
                  <a:gd name="f15" fmla="val 14759"/>
                  <a:gd name="f16" fmla="val 73"/>
                  <a:gd name="f17" fmla="val 14442"/>
                  <a:gd name="f18" fmla="val 171"/>
                  <a:gd name="f19" fmla="val 14102"/>
                  <a:gd name="f20" fmla="val 293"/>
                  <a:gd name="f21" fmla="val 13736"/>
                  <a:gd name="f22" fmla="val 439"/>
                  <a:gd name="f23" fmla="val 13347"/>
                  <a:gd name="f24" fmla="val 609"/>
                  <a:gd name="f25" fmla="val 12957"/>
                  <a:gd name="f26" fmla="val 828"/>
                  <a:gd name="f27" fmla="val 12543"/>
                  <a:gd name="f28" fmla="val 1048"/>
                  <a:gd name="f29" fmla="val 11666"/>
                  <a:gd name="f30" fmla="val 1608"/>
                  <a:gd name="f31" fmla="val 10716"/>
                  <a:gd name="f32" fmla="val 2265"/>
                  <a:gd name="f33" fmla="val 10278"/>
                  <a:gd name="f34" fmla="val 2095"/>
                  <a:gd name="f35" fmla="val 9815"/>
                  <a:gd name="f36" fmla="val 1949"/>
                  <a:gd name="f37" fmla="val 9352"/>
                  <a:gd name="f38" fmla="val 1851"/>
                  <a:gd name="f39" fmla="val 8890"/>
                  <a:gd name="f40" fmla="val 1778"/>
                  <a:gd name="f41" fmla="val 8427"/>
                  <a:gd name="f42" fmla="val 1730"/>
                  <a:gd name="f43" fmla="val 7940"/>
                  <a:gd name="f44" fmla="val 7477"/>
                  <a:gd name="f45" fmla="val 7014"/>
                  <a:gd name="f46" fmla="val 1827"/>
                  <a:gd name="f47" fmla="val 6551"/>
                  <a:gd name="f48" fmla="val 1924"/>
                  <a:gd name="f49" fmla="val 6089"/>
                  <a:gd name="f50" fmla="val 2070"/>
                  <a:gd name="f51" fmla="val 5650"/>
                  <a:gd name="f52" fmla="val 2241"/>
                  <a:gd name="f53" fmla="val 5212"/>
                  <a:gd name="f54" fmla="val 2436"/>
                  <a:gd name="f55" fmla="val 4774"/>
                  <a:gd name="f56" fmla="val 2679"/>
                  <a:gd name="f57" fmla="val 4384"/>
                  <a:gd name="f58" fmla="val 2972"/>
                  <a:gd name="f59" fmla="val 3994"/>
                  <a:gd name="f60" fmla="val 3264"/>
                  <a:gd name="f61" fmla="val 3605"/>
                  <a:gd name="f62" fmla="val 3995"/>
                  <a:gd name="f63" fmla="val 2971"/>
                  <a:gd name="f64" fmla="val 5651"/>
                  <a:gd name="f65" fmla="val 6552"/>
                  <a:gd name="f66" fmla="val 7015"/>
                  <a:gd name="f67" fmla="val 1729"/>
                  <a:gd name="f68" fmla="val 9353"/>
                  <a:gd name="f69" fmla="val 1948"/>
                  <a:gd name="f70" fmla="val 1607"/>
                  <a:gd name="f71" fmla="val 1047"/>
                  <a:gd name="f72" fmla="val 438"/>
                  <a:gd name="f73" fmla="val 13737"/>
                  <a:gd name="f74" fmla="val 292"/>
                  <a:gd name="f75" fmla="val 170"/>
                  <a:gd name="f76" fmla="val 14443"/>
                  <a:gd name="f77" fmla="val 24"/>
                  <a:gd name="f78" fmla="val 15052"/>
                  <a:gd name="f79" fmla="val 15320"/>
                  <a:gd name="f80" fmla="val 15539"/>
                  <a:gd name="f81" fmla="val 16075"/>
                  <a:gd name="f82" fmla="val 341"/>
                  <a:gd name="f83" fmla="val 16172"/>
                  <a:gd name="f84" fmla="val 487"/>
                  <a:gd name="f85" fmla="val 16245"/>
                  <a:gd name="f86" fmla="val 633"/>
                  <a:gd name="f87" fmla="val 16294"/>
                  <a:gd name="f88" fmla="val 804"/>
                  <a:gd name="f89" fmla="val 974"/>
                  <a:gd name="f90" fmla="val 1169"/>
                  <a:gd name="f91" fmla="val 1388"/>
                  <a:gd name="f92" fmla="val 16269"/>
                  <a:gd name="f93" fmla="val 1632"/>
                  <a:gd name="f94" fmla="val 16221"/>
                  <a:gd name="f95" fmla="val 2143"/>
                  <a:gd name="f96" fmla="val 2703"/>
                  <a:gd name="f97" fmla="val 15831"/>
                  <a:gd name="f98" fmla="val 3312"/>
                  <a:gd name="f99" fmla="val 3946"/>
                  <a:gd name="f100" fmla="val 15149"/>
                  <a:gd name="f101" fmla="val 4652"/>
                  <a:gd name="f102" fmla="val 14711"/>
                  <a:gd name="f103" fmla="val 5358"/>
                  <a:gd name="f104" fmla="val 14224"/>
                  <a:gd name="f105" fmla="val 6113"/>
                  <a:gd name="f106" fmla="val 13663"/>
                  <a:gd name="f107" fmla="val 6892"/>
                  <a:gd name="f108" fmla="val 13055"/>
                  <a:gd name="f109" fmla="val 7696"/>
                  <a:gd name="f110" fmla="val 12397"/>
                  <a:gd name="f111" fmla="val 8500"/>
                  <a:gd name="f112" fmla="val 11691"/>
                  <a:gd name="f113" fmla="val 9304"/>
                  <a:gd name="f114" fmla="val 10936"/>
                  <a:gd name="f115" fmla="val 10132"/>
                  <a:gd name="f116" fmla="val 10935"/>
                  <a:gd name="f117" fmla="val 11690"/>
                  <a:gd name="f118" fmla="val 13054"/>
                  <a:gd name="f119" fmla="val 6893"/>
                  <a:gd name="f120" fmla="val 14223"/>
                  <a:gd name="f121" fmla="val 14710"/>
                  <a:gd name="f122" fmla="val 3313"/>
                  <a:gd name="f123" fmla="val 2704"/>
                  <a:gd name="f124" fmla="val 2144"/>
                  <a:gd name="f125" fmla="val 16220"/>
                  <a:gd name="f126" fmla="val 1389"/>
                  <a:gd name="f127" fmla="val 975"/>
                  <a:gd name="f128" fmla="val 16293"/>
                  <a:gd name="f129" fmla="val 634"/>
                  <a:gd name="f130" fmla="val 13810"/>
                  <a:gd name="f131" fmla="val 1754"/>
                  <a:gd name="f132" fmla="val 13639"/>
                  <a:gd name="f133" fmla="val 1681"/>
                  <a:gd name="f134" fmla="val 13542"/>
                  <a:gd name="f135" fmla="val 13444"/>
                  <a:gd name="f136" fmla="val 13176"/>
                  <a:gd name="f137" fmla="val 12884"/>
                  <a:gd name="f138" fmla="val 1875"/>
                  <a:gd name="f139" fmla="val 12519"/>
                  <a:gd name="f140" fmla="val 2046"/>
                  <a:gd name="f141" fmla="val 12153"/>
                  <a:gd name="f142" fmla="val 11715"/>
                  <a:gd name="f143" fmla="val 2533"/>
                  <a:gd name="f144" fmla="val 11277"/>
                  <a:gd name="f145" fmla="val 2752"/>
                  <a:gd name="f146" fmla="val 11642"/>
                  <a:gd name="f147" fmla="val 3020"/>
                  <a:gd name="f148" fmla="val 12007"/>
                  <a:gd name="f149" fmla="val 3288"/>
                  <a:gd name="f150" fmla="val 12373"/>
                  <a:gd name="f151" fmla="val 12714"/>
                  <a:gd name="f152" fmla="val 3897"/>
                  <a:gd name="f153" fmla="val 4165"/>
                  <a:gd name="f154" fmla="val 13201"/>
                  <a:gd name="f155" fmla="val 3751"/>
                  <a:gd name="f156" fmla="val 3361"/>
                  <a:gd name="f157" fmla="val 13785"/>
                  <a:gd name="f158" fmla="val 13883"/>
                  <a:gd name="f159" fmla="val 2411"/>
                  <a:gd name="f160" fmla="val 13956"/>
                  <a:gd name="f161" fmla="val 2168"/>
                  <a:gd name="f162" fmla="val 13931"/>
                  <a:gd name="f163" fmla="val 1973"/>
                  <a:gd name="f164" fmla="val 13907"/>
                  <a:gd name="f165" fmla="val 1900"/>
                  <a:gd name="f166" fmla="val 13858"/>
                  <a:gd name="f167" fmla="val 8159"/>
                  <a:gd name="f168" fmla="val 4482"/>
                  <a:gd name="f169" fmla="val 8037"/>
                  <a:gd name="f170" fmla="val 4433"/>
                  <a:gd name="f171" fmla="val 7842"/>
                  <a:gd name="f172" fmla="val 7745"/>
                  <a:gd name="f173" fmla="val 4311"/>
                  <a:gd name="f174" fmla="val 7672"/>
                  <a:gd name="f175" fmla="val 4238"/>
                  <a:gd name="f176" fmla="val 7623"/>
                  <a:gd name="f177" fmla="val 4141"/>
                  <a:gd name="f178" fmla="val 7574"/>
                  <a:gd name="f179" fmla="val 4019"/>
                  <a:gd name="f180" fmla="val 3775"/>
                  <a:gd name="f181" fmla="val 3678"/>
                  <a:gd name="f182" fmla="val 3580"/>
                  <a:gd name="f183" fmla="val 3483"/>
                  <a:gd name="f184" fmla="val 3410"/>
                  <a:gd name="f185" fmla="val 3337"/>
                  <a:gd name="f186" fmla="val 8281"/>
                  <a:gd name="f187" fmla="val 8378"/>
                  <a:gd name="f188" fmla="val 8476"/>
                  <a:gd name="f189" fmla="val 8573"/>
                  <a:gd name="f190" fmla="val 8646"/>
                  <a:gd name="f191" fmla="val 8695"/>
                  <a:gd name="f192" fmla="val 8743"/>
                  <a:gd name="f193" fmla="val 9133"/>
                  <a:gd name="f194" fmla="val 5943"/>
                  <a:gd name="f195" fmla="val 9036"/>
                  <a:gd name="f196" fmla="val 8963"/>
                  <a:gd name="f197" fmla="val 5919"/>
                  <a:gd name="f198" fmla="val 8841"/>
                  <a:gd name="f199" fmla="val 5846"/>
                  <a:gd name="f200" fmla="val 8768"/>
                  <a:gd name="f201" fmla="val 5724"/>
                  <a:gd name="f202" fmla="val 5553"/>
                  <a:gd name="f203" fmla="val 5480"/>
                  <a:gd name="f204" fmla="val 5407"/>
                  <a:gd name="f205" fmla="val 5285"/>
                  <a:gd name="f206" fmla="val 5188"/>
                  <a:gd name="f207" fmla="val 5164"/>
                  <a:gd name="f208" fmla="val 9206"/>
                  <a:gd name="f209" fmla="val 9279"/>
                  <a:gd name="f210" fmla="val 9401"/>
                  <a:gd name="f211" fmla="val 9474"/>
                  <a:gd name="f212" fmla="val 9498"/>
                  <a:gd name="f213" fmla="val 9523"/>
                  <a:gd name="f214" fmla="val 9986"/>
                  <a:gd name="f215" fmla="val 4409"/>
                  <a:gd name="f216" fmla="val 9888"/>
                  <a:gd name="f217" fmla="val 9693"/>
                  <a:gd name="f218" fmla="val 4287"/>
                  <a:gd name="f219" fmla="val 9620"/>
                  <a:gd name="f220" fmla="val 9596"/>
                  <a:gd name="f221" fmla="val 4092"/>
                  <a:gd name="f222" fmla="val 3873"/>
                  <a:gd name="f223" fmla="val 3654"/>
                  <a:gd name="f224" fmla="val 3629"/>
                  <a:gd name="f225" fmla="val 10059"/>
                  <a:gd name="f226" fmla="val 10253"/>
                  <a:gd name="f227" fmla="val 10327"/>
                  <a:gd name="f228" fmla="val 10351"/>
                  <a:gd name="f229" fmla="val 10375"/>
                  <a:gd name="f230" fmla="val 13200"/>
                  <a:gd name="f231" fmla="val 12713"/>
                  <a:gd name="f232" fmla="val 12372"/>
                  <a:gd name="f233" fmla="val 11276"/>
                  <a:gd name="f234" fmla="val 12518"/>
                  <a:gd name="f235" fmla="val 1876"/>
                  <a:gd name="f236" fmla="val 13541"/>
                  <a:gd name="f237" fmla="val 13809"/>
                  <a:gd name="f238" fmla="val 13955"/>
                  <a:gd name="f239" fmla="val 13882"/>
                  <a:gd name="f240" fmla="*/ f0 1 16318"/>
                  <a:gd name="f241" fmla="*/ f1 1 16319"/>
                  <a:gd name="f242" fmla="val f2"/>
                  <a:gd name="f243" fmla="val f3"/>
                  <a:gd name="f244" fmla="val f4"/>
                  <a:gd name="f245" fmla="+- f244 0 f242"/>
                  <a:gd name="f246" fmla="+- f243 0 f242"/>
                  <a:gd name="f247" fmla="*/ f246 1 16318"/>
                  <a:gd name="f248" fmla="*/ f245 1 16319"/>
                  <a:gd name="f249" fmla="*/ f242 1 f247"/>
                  <a:gd name="f250" fmla="*/ f243 1 f247"/>
                  <a:gd name="f251" fmla="*/ f242 1 f248"/>
                  <a:gd name="f252" fmla="*/ f244 1 f248"/>
                  <a:gd name="f253" fmla="*/ f249 f240 1"/>
                  <a:gd name="f254" fmla="*/ f250 f240 1"/>
                  <a:gd name="f255" fmla="*/ f252 f241 1"/>
                  <a:gd name="f256" fmla="*/ f251 f24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3" t="f256" r="f254" b="f255"/>
                <a:pathLst>
                  <a:path w="16318" h="16319" fill="none">
                    <a:moveTo>
                      <a:pt x="f5" y="f6"/>
                    </a:moveTo>
                    <a:lnTo>
                      <a:pt x="f5" y="f6"/>
                    </a:lnTo>
                    <a:lnTo>
                      <a:pt x="f7" y="f8"/>
                    </a:lnTo>
                    <a:lnTo>
                      <a:pt x="f9" y="f10"/>
                    </a:lnTo>
                    <a:lnTo>
                      <a:pt x="f11" y="f2"/>
                    </a:lnTo>
                    <a:lnTo>
                      <a:pt x="f12" y="f2"/>
                    </a:lnTo>
                    <a:lnTo>
                      <a:pt x="f13" y="f14"/>
                    </a:lnTo>
                    <a:lnTo>
                      <a:pt x="f15" y="f16"/>
                    </a:lnTo>
                    <a:lnTo>
                      <a:pt x="f17" y="f18"/>
                    </a:lnTo>
                    <a:lnTo>
                      <a:pt x="f19" y="f20"/>
                    </a:lnTo>
                    <a:lnTo>
                      <a:pt x="f21" y="f22"/>
                    </a:lnTo>
                    <a:lnTo>
                      <a:pt x="f23" y="f24"/>
                    </a:lnTo>
                    <a:lnTo>
                      <a:pt x="f25" y="f26"/>
                    </a:lnTo>
                    <a:lnTo>
                      <a:pt x="f27" y="f28"/>
                    </a:lnTo>
                    <a:lnTo>
                      <a:pt x="f29" y="f30"/>
                    </a:lnTo>
                    <a:lnTo>
                      <a:pt x="f31" y="f32"/>
                    </a:lnTo>
                    <a:lnTo>
                      <a:pt x="f31" y="f32"/>
                    </a:lnTo>
                    <a:lnTo>
                      <a:pt x="f33" y="f34"/>
                    </a:lnTo>
                    <a:lnTo>
                      <a:pt x="f35" y="f36"/>
                    </a:lnTo>
                    <a:lnTo>
                      <a:pt x="f37" y="f38"/>
                    </a:lnTo>
                    <a:lnTo>
                      <a:pt x="f39" y="f40"/>
                    </a:lnTo>
                    <a:lnTo>
                      <a:pt x="f41" y="f42"/>
                    </a:lnTo>
                    <a:lnTo>
                      <a:pt x="f43" y="f42"/>
                    </a:lnTo>
                    <a:lnTo>
                      <a:pt x="f44" y="f40"/>
                    </a:lnTo>
                    <a:lnTo>
                      <a:pt x="f45" y="f46"/>
                    </a:lnTo>
                    <a:lnTo>
                      <a:pt x="f47" y="f48"/>
                    </a:lnTo>
                    <a:lnTo>
                      <a:pt x="f49" y="f50"/>
                    </a:lnTo>
                    <a:lnTo>
                      <a:pt x="f51" y="f52"/>
                    </a:lnTo>
                    <a:lnTo>
                      <a:pt x="f53" y="f54"/>
                    </a:lnTo>
                    <a:lnTo>
                      <a:pt x="f55" y="f56"/>
                    </a:lnTo>
                    <a:lnTo>
                      <a:pt x="f57" y="f58"/>
                    </a:lnTo>
                    <a:lnTo>
                      <a:pt x="f59" y="f60"/>
                    </a:lnTo>
                    <a:lnTo>
                      <a:pt x="f61" y="f61"/>
                    </a:lnTo>
                    <a:lnTo>
                      <a:pt x="f61" y="f61"/>
                    </a:lnTo>
                    <a:lnTo>
                      <a:pt x="f60" y="f62"/>
                    </a:lnTo>
                    <a:lnTo>
                      <a:pt x="f63" y="f57"/>
                    </a:lnTo>
                    <a:lnTo>
                      <a:pt x="f56" y="f55"/>
                    </a:lnTo>
                    <a:lnTo>
                      <a:pt x="f54" y="f53"/>
                    </a:lnTo>
                    <a:lnTo>
                      <a:pt x="f52" y="f64"/>
                    </a:lnTo>
                    <a:lnTo>
                      <a:pt x="f50" y="f49"/>
                    </a:lnTo>
                    <a:lnTo>
                      <a:pt x="f48" y="f65"/>
                    </a:lnTo>
                    <a:lnTo>
                      <a:pt x="f46" y="f66"/>
                    </a:lnTo>
                    <a:lnTo>
                      <a:pt x="f40" y="f44"/>
                    </a:lnTo>
                    <a:lnTo>
                      <a:pt x="f67" y="f43"/>
                    </a:lnTo>
                    <a:lnTo>
                      <a:pt x="f67" y="f41"/>
                    </a:lnTo>
                    <a:lnTo>
                      <a:pt x="f40" y="f39"/>
                    </a:lnTo>
                    <a:lnTo>
                      <a:pt x="f38" y="f68"/>
                    </a:lnTo>
                    <a:lnTo>
                      <a:pt x="f69" y="f35"/>
                    </a:lnTo>
                    <a:lnTo>
                      <a:pt x="f34" y="f33"/>
                    </a:lnTo>
                    <a:lnTo>
                      <a:pt x="f32" y="f31"/>
                    </a:lnTo>
                    <a:lnTo>
                      <a:pt x="f32" y="f31"/>
                    </a:lnTo>
                    <a:lnTo>
                      <a:pt x="f70" y="f29"/>
                    </a:lnTo>
                    <a:lnTo>
                      <a:pt x="f71" y="f27"/>
                    </a:lnTo>
                    <a:lnTo>
                      <a:pt x="f26" y="f25"/>
                    </a:lnTo>
                    <a:lnTo>
                      <a:pt x="f24" y="f23"/>
                    </a:lnTo>
                    <a:lnTo>
                      <a:pt x="f72" y="f73"/>
                    </a:lnTo>
                    <a:lnTo>
                      <a:pt x="f74" y="f19"/>
                    </a:lnTo>
                    <a:lnTo>
                      <a:pt x="f75" y="f76"/>
                    </a:lnTo>
                    <a:lnTo>
                      <a:pt x="f16" y="f15"/>
                    </a:lnTo>
                    <a:lnTo>
                      <a:pt x="f77" y="f78"/>
                    </a:lnTo>
                    <a:lnTo>
                      <a:pt x="f2" y="f79"/>
                    </a:lnTo>
                    <a:lnTo>
                      <a:pt x="f2" y="f80"/>
                    </a:lnTo>
                    <a:lnTo>
                      <a:pt x="f10" y="f9"/>
                    </a:lnTo>
                    <a:lnTo>
                      <a:pt x="f8" y="f7"/>
                    </a:lnTo>
                    <a:lnTo>
                      <a:pt x="f6" y="f81"/>
                    </a:lnTo>
                    <a:lnTo>
                      <a:pt x="f6" y="f81"/>
                    </a:lnTo>
                    <a:lnTo>
                      <a:pt x="f82" y="f83"/>
                    </a:lnTo>
                    <a:lnTo>
                      <a:pt x="f84" y="f85"/>
                    </a:lnTo>
                    <a:lnTo>
                      <a:pt x="f86" y="f87"/>
                    </a:lnTo>
                    <a:lnTo>
                      <a:pt x="f88" y="f3"/>
                    </a:lnTo>
                    <a:lnTo>
                      <a:pt x="f89" y="f3"/>
                    </a:lnTo>
                    <a:lnTo>
                      <a:pt x="f90" y="f3"/>
                    </a:lnTo>
                    <a:lnTo>
                      <a:pt x="f91" y="f92"/>
                    </a:lnTo>
                    <a:lnTo>
                      <a:pt x="f93" y="f94"/>
                    </a:lnTo>
                    <a:lnTo>
                      <a:pt x="f95" y="f81"/>
                    </a:lnTo>
                    <a:lnTo>
                      <a:pt x="f96" y="f97"/>
                    </a:lnTo>
                    <a:lnTo>
                      <a:pt x="f98" y="f80"/>
                    </a:lnTo>
                    <a:lnTo>
                      <a:pt x="f99" y="f100"/>
                    </a:lnTo>
                    <a:lnTo>
                      <a:pt x="f101" y="f102"/>
                    </a:lnTo>
                    <a:lnTo>
                      <a:pt x="f103" y="f104"/>
                    </a:lnTo>
                    <a:lnTo>
                      <a:pt x="f105" y="f106"/>
                    </a:lnTo>
                    <a:lnTo>
                      <a:pt x="f107" y="f108"/>
                    </a:lnTo>
                    <a:lnTo>
                      <a:pt x="f109" y="f110"/>
                    </a:lnTo>
                    <a:lnTo>
                      <a:pt x="f111" y="f112"/>
                    </a:lnTo>
                    <a:lnTo>
                      <a:pt x="f113" y="f114"/>
                    </a:lnTo>
                    <a:lnTo>
                      <a:pt x="f115" y="f115"/>
                    </a:lnTo>
                    <a:lnTo>
                      <a:pt x="f115" y="f115"/>
                    </a:lnTo>
                    <a:lnTo>
                      <a:pt x="f116" y="f113"/>
                    </a:lnTo>
                    <a:lnTo>
                      <a:pt x="f117" y="f111"/>
                    </a:lnTo>
                    <a:lnTo>
                      <a:pt x="f110" y="f109"/>
                    </a:lnTo>
                    <a:lnTo>
                      <a:pt x="f118" y="f119"/>
                    </a:lnTo>
                    <a:lnTo>
                      <a:pt x="f106" y="f105"/>
                    </a:lnTo>
                    <a:lnTo>
                      <a:pt x="f120" y="f103"/>
                    </a:lnTo>
                    <a:lnTo>
                      <a:pt x="f121" y="f101"/>
                    </a:lnTo>
                    <a:lnTo>
                      <a:pt x="f100" y="f99"/>
                    </a:lnTo>
                    <a:lnTo>
                      <a:pt x="f11" y="f122"/>
                    </a:lnTo>
                    <a:lnTo>
                      <a:pt x="f97" y="f123"/>
                    </a:lnTo>
                    <a:lnTo>
                      <a:pt x="f5" y="f124"/>
                    </a:lnTo>
                    <a:lnTo>
                      <a:pt x="f125" y="f93"/>
                    </a:lnTo>
                    <a:lnTo>
                      <a:pt x="f92" y="f126"/>
                    </a:lnTo>
                    <a:lnTo>
                      <a:pt x="f3" y="f90"/>
                    </a:lnTo>
                    <a:lnTo>
                      <a:pt x="f3" y="f127"/>
                    </a:lnTo>
                    <a:lnTo>
                      <a:pt x="f3" y="f88"/>
                    </a:lnTo>
                    <a:lnTo>
                      <a:pt x="f128" y="f129"/>
                    </a:lnTo>
                    <a:lnTo>
                      <a:pt x="f85" y="f84"/>
                    </a:lnTo>
                    <a:lnTo>
                      <a:pt x="f83" y="f82"/>
                    </a:lnTo>
                    <a:lnTo>
                      <a:pt x="f5" y="f6"/>
                    </a:lnTo>
                    <a:lnTo>
                      <a:pt x="f5" y="f6"/>
                    </a:lnTo>
                    <a:close/>
                    <a:moveTo>
                      <a:pt x="f46" y="f130"/>
                    </a:moveTo>
                    <a:lnTo>
                      <a:pt x="f46" y="f130"/>
                    </a:lnTo>
                    <a:lnTo>
                      <a:pt x="f131" y="f73"/>
                    </a:lnTo>
                    <a:lnTo>
                      <a:pt x="f67" y="f132"/>
                    </a:lnTo>
                    <a:lnTo>
                      <a:pt x="f133" y="f134"/>
                    </a:lnTo>
                    <a:lnTo>
                      <a:pt x="f133" y="f135"/>
                    </a:lnTo>
                    <a:lnTo>
                      <a:pt x="f133" y="f136"/>
                    </a:lnTo>
                    <a:lnTo>
                      <a:pt x="f131" y="f137"/>
                    </a:lnTo>
                    <a:lnTo>
                      <a:pt x="f138" y="f139"/>
                    </a:lnTo>
                    <a:lnTo>
                      <a:pt x="f140" y="f141"/>
                    </a:lnTo>
                    <a:lnTo>
                      <a:pt x="f32" y="f142"/>
                    </a:lnTo>
                    <a:lnTo>
                      <a:pt x="f143" y="f144"/>
                    </a:lnTo>
                    <a:lnTo>
                      <a:pt x="f143" y="f144"/>
                    </a:lnTo>
                    <a:lnTo>
                      <a:pt x="f145" y="f146"/>
                    </a:lnTo>
                    <a:lnTo>
                      <a:pt x="f147" y="f148"/>
                    </a:lnTo>
                    <a:lnTo>
                      <a:pt x="f149" y="f150"/>
                    </a:lnTo>
                    <a:lnTo>
                      <a:pt x="f61" y="f151"/>
                    </a:lnTo>
                    <a:lnTo>
                      <a:pt x="f61" y="f151"/>
                    </a:lnTo>
                    <a:lnTo>
                      <a:pt x="f152" y="f25"/>
                    </a:lnTo>
                    <a:lnTo>
                      <a:pt x="f153" y="f154"/>
                    </a:lnTo>
                    <a:lnTo>
                      <a:pt x="f153" y="f154"/>
                    </a:lnTo>
                    <a:lnTo>
                      <a:pt x="f155" y="f135"/>
                    </a:lnTo>
                    <a:lnTo>
                      <a:pt x="f156" y="f132"/>
                    </a:lnTo>
                    <a:lnTo>
                      <a:pt x="f147" y="f157"/>
                    </a:lnTo>
                    <a:lnTo>
                      <a:pt x="f56" y="f158"/>
                    </a:lnTo>
                    <a:lnTo>
                      <a:pt x="f159" y="f160"/>
                    </a:lnTo>
                    <a:lnTo>
                      <a:pt x="f161" y="f160"/>
                    </a:lnTo>
                    <a:lnTo>
                      <a:pt x="f50" y="f162"/>
                    </a:lnTo>
                    <a:lnTo>
                      <a:pt x="f163" y="f164"/>
                    </a:lnTo>
                    <a:lnTo>
                      <a:pt x="f165" y="f166"/>
                    </a:lnTo>
                    <a:lnTo>
                      <a:pt x="f46" y="f130"/>
                    </a:lnTo>
                    <a:lnTo>
                      <a:pt x="f46" y="f130"/>
                    </a:lnTo>
                    <a:close/>
                    <a:moveTo>
                      <a:pt x="f167" y="f168"/>
                    </a:moveTo>
                    <a:lnTo>
                      <a:pt x="f167" y="f168"/>
                    </a:lnTo>
                    <a:lnTo>
                      <a:pt x="f169" y="f168"/>
                    </a:lnTo>
                    <a:lnTo>
                      <a:pt x="f43" y="f170"/>
                    </a:lnTo>
                    <a:lnTo>
                      <a:pt x="f171" y="f57"/>
                    </a:lnTo>
                    <a:lnTo>
                      <a:pt x="f172" y="f173"/>
                    </a:lnTo>
                    <a:lnTo>
                      <a:pt x="f174" y="f175"/>
                    </a:lnTo>
                    <a:lnTo>
                      <a:pt x="f176" y="f177"/>
                    </a:lnTo>
                    <a:lnTo>
                      <a:pt x="f178" y="f179"/>
                    </a:lnTo>
                    <a:lnTo>
                      <a:pt x="f178" y="f152"/>
                    </a:lnTo>
                    <a:lnTo>
                      <a:pt x="f178" y="f152"/>
                    </a:lnTo>
                    <a:lnTo>
                      <a:pt x="f178" y="f180"/>
                    </a:lnTo>
                    <a:lnTo>
                      <a:pt x="f176" y="f181"/>
                    </a:lnTo>
                    <a:lnTo>
                      <a:pt x="f174" y="f182"/>
                    </a:lnTo>
                    <a:lnTo>
                      <a:pt x="f172" y="f183"/>
                    </a:lnTo>
                    <a:lnTo>
                      <a:pt x="f171" y="f184"/>
                    </a:lnTo>
                    <a:lnTo>
                      <a:pt x="f43" y="f156"/>
                    </a:lnTo>
                    <a:lnTo>
                      <a:pt x="f169" y="f185"/>
                    </a:lnTo>
                    <a:lnTo>
                      <a:pt x="f167" y="f122"/>
                    </a:lnTo>
                    <a:lnTo>
                      <a:pt x="f167" y="f122"/>
                    </a:lnTo>
                    <a:lnTo>
                      <a:pt x="f186" y="f185"/>
                    </a:lnTo>
                    <a:lnTo>
                      <a:pt x="f187" y="f156"/>
                    </a:lnTo>
                    <a:lnTo>
                      <a:pt x="f188" y="f184"/>
                    </a:lnTo>
                    <a:lnTo>
                      <a:pt x="f189" y="f183"/>
                    </a:lnTo>
                    <a:lnTo>
                      <a:pt x="f190" y="f182"/>
                    </a:lnTo>
                    <a:lnTo>
                      <a:pt x="f191" y="f181"/>
                    </a:lnTo>
                    <a:lnTo>
                      <a:pt x="f192" y="f180"/>
                    </a:lnTo>
                    <a:lnTo>
                      <a:pt x="f192" y="f152"/>
                    </a:lnTo>
                    <a:lnTo>
                      <a:pt x="f192" y="f152"/>
                    </a:lnTo>
                    <a:lnTo>
                      <a:pt x="f192" y="f179"/>
                    </a:lnTo>
                    <a:lnTo>
                      <a:pt x="f191" y="f177"/>
                    </a:lnTo>
                    <a:lnTo>
                      <a:pt x="f190" y="f175"/>
                    </a:lnTo>
                    <a:lnTo>
                      <a:pt x="f189" y="f173"/>
                    </a:lnTo>
                    <a:lnTo>
                      <a:pt x="f188" y="f57"/>
                    </a:lnTo>
                    <a:lnTo>
                      <a:pt x="f187" y="f170"/>
                    </a:lnTo>
                    <a:lnTo>
                      <a:pt x="f186" y="f168"/>
                    </a:lnTo>
                    <a:lnTo>
                      <a:pt x="f167" y="f168"/>
                    </a:lnTo>
                    <a:lnTo>
                      <a:pt x="f167" y="f168"/>
                    </a:lnTo>
                    <a:close/>
                    <a:moveTo>
                      <a:pt x="f193" y="f194"/>
                    </a:moveTo>
                    <a:lnTo>
                      <a:pt x="f193" y="f194"/>
                    </a:lnTo>
                    <a:lnTo>
                      <a:pt x="f195" y="f194"/>
                    </a:lnTo>
                    <a:lnTo>
                      <a:pt x="f196" y="f197"/>
                    </a:lnTo>
                    <a:lnTo>
                      <a:pt x="f198" y="f199"/>
                    </a:lnTo>
                    <a:lnTo>
                      <a:pt x="f200" y="f201"/>
                    </a:lnTo>
                    <a:lnTo>
                      <a:pt x="f192" y="f64"/>
                    </a:lnTo>
                    <a:lnTo>
                      <a:pt x="f192" y="f202"/>
                    </a:lnTo>
                    <a:lnTo>
                      <a:pt x="f192" y="f202"/>
                    </a:lnTo>
                    <a:lnTo>
                      <a:pt x="f192" y="f203"/>
                    </a:lnTo>
                    <a:lnTo>
                      <a:pt x="f200" y="f204"/>
                    </a:lnTo>
                    <a:lnTo>
                      <a:pt x="f198" y="f205"/>
                    </a:lnTo>
                    <a:lnTo>
                      <a:pt x="f196" y="f53"/>
                    </a:lnTo>
                    <a:lnTo>
                      <a:pt x="f195" y="f206"/>
                    </a:lnTo>
                    <a:lnTo>
                      <a:pt x="f193" y="f207"/>
                    </a:lnTo>
                    <a:lnTo>
                      <a:pt x="f193" y="f207"/>
                    </a:lnTo>
                    <a:lnTo>
                      <a:pt x="f208" y="f206"/>
                    </a:lnTo>
                    <a:lnTo>
                      <a:pt x="f209" y="f53"/>
                    </a:lnTo>
                    <a:lnTo>
                      <a:pt x="f210" y="f205"/>
                    </a:lnTo>
                    <a:lnTo>
                      <a:pt x="f211" y="f204"/>
                    </a:lnTo>
                    <a:lnTo>
                      <a:pt x="f212" y="f203"/>
                    </a:lnTo>
                    <a:lnTo>
                      <a:pt x="f213" y="f202"/>
                    </a:lnTo>
                    <a:lnTo>
                      <a:pt x="f213" y="f202"/>
                    </a:lnTo>
                    <a:lnTo>
                      <a:pt x="f212" y="f64"/>
                    </a:lnTo>
                    <a:lnTo>
                      <a:pt x="f211" y="f201"/>
                    </a:lnTo>
                    <a:lnTo>
                      <a:pt x="f210" y="f199"/>
                    </a:lnTo>
                    <a:lnTo>
                      <a:pt x="f209" y="f197"/>
                    </a:lnTo>
                    <a:lnTo>
                      <a:pt x="f208" y="f194"/>
                    </a:lnTo>
                    <a:lnTo>
                      <a:pt x="f193" y="f194"/>
                    </a:lnTo>
                    <a:lnTo>
                      <a:pt x="f193" y="f194"/>
                    </a:lnTo>
                    <a:close/>
                    <a:moveTo>
                      <a:pt x="f214" y="f215"/>
                    </a:moveTo>
                    <a:lnTo>
                      <a:pt x="f214" y="f215"/>
                    </a:lnTo>
                    <a:lnTo>
                      <a:pt x="f216" y="f215"/>
                    </a:lnTo>
                    <a:lnTo>
                      <a:pt x="f35" y="f57"/>
                    </a:lnTo>
                    <a:lnTo>
                      <a:pt x="f217" y="f218"/>
                    </a:lnTo>
                    <a:lnTo>
                      <a:pt x="f219" y="f153"/>
                    </a:lnTo>
                    <a:lnTo>
                      <a:pt x="f220" y="f221"/>
                    </a:lnTo>
                    <a:lnTo>
                      <a:pt x="f220" y="f179"/>
                    </a:lnTo>
                    <a:lnTo>
                      <a:pt x="f220" y="f179"/>
                    </a:lnTo>
                    <a:lnTo>
                      <a:pt x="f220" y="f99"/>
                    </a:lnTo>
                    <a:lnTo>
                      <a:pt x="f219" y="f222"/>
                    </a:lnTo>
                    <a:lnTo>
                      <a:pt x="f217" y="f155"/>
                    </a:lnTo>
                    <a:lnTo>
                      <a:pt x="f35" y="f223"/>
                    </a:lnTo>
                    <a:lnTo>
                      <a:pt x="f216" y="f224"/>
                    </a:lnTo>
                    <a:lnTo>
                      <a:pt x="f214" y="f224"/>
                    </a:lnTo>
                    <a:lnTo>
                      <a:pt x="f214" y="f224"/>
                    </a:lnTo>
                    <a:lnTo>
                      <a:pt x="f225" y="f224"/>
                    </a:lnTo>
                    <a:lnTo>
                      <a:pt x="f115" y="f223"/>
                    </a:lnTo>
                    <a:lnTo>
                      <a:pt x="f226" y="f155"/>
                    </a:lnTo>
                    <a:lnTo>
                      <a:pt x="f227" y="f222"/>
                    </a:lnTo>
                    <a:lnTo>
                      <a:pt x="f228" y="f99"/>
                    </a:lnTo>
                    <a:lnTo>
                      <a:pt x="f229" y="f179"/>
                    </a:lnTo>
                    <a:lnTo>
                      <a:pt x="f229" y="f179"/>
                    </a:lnTo>
                    <a:lnTo>
                      <a:pt x="f228" y="f221"/>
                    </a:lnTo>
                    <a:lnTo>
                      <a:pt x="f227" y="f153"/>
                    </a:lnTo>
                    <a:lnTo>
                      <a:pt x="f226" y="f218"/>
                    </a:lnTo>
                    <a:lnTo>
                      <a:pt x="f115" y="f57"/>
                    </a:lnTo>
                    <a:lnTo>
                      <a:pt x="f225" y="f215"/>
                    </a:lnTo>
                    <a:lnTo>
                      <a:pt x="f214" y="f215"/>
                    </a:lnTo>
                    <a:lnTo>
                      <a:pt x="f214" y="f215"/>
                    </a:lnTo>
                    <a:close/>
                    <a:moveTo>
                      <a:pt x="f230" y="f153"/>
                    </a:moveTo>
                    <a:lnTo>
                      <a:pt x="f230" y="f153"/>
                    </a:lnTo>
                    <a:lnTo>
                      <a:pt x="f25" y="f152"/>
                    </a:lnTo>
                    <a:lnTo>
                      <a:pt x="f231" y="f61"/>
                    </a:lnTo>
                    <a:lnTo>
                      <a:pt x="f231" y="f61"/>
                    </a:lnTo>
                    <a:lnTo>
                      <a:pt x="f232" y="f149"/>
                    </a:lnTo>
                    <a:lnTo>
                      <a:pt x="f148" y="f147"/>
                    </a:lnTo>
                    <a:lnTo>
                      <a:pt x="f146" y="f145"/>
                    </a:lnTo>
                    <a:lnTo>
                      <a:pt x="f233" y="f143"/>
                    </a:lnTo>
                    <a:lnTo>
                      <a:pt x="f233" y="f143"/>
                    </a:lnTo>
                    <a:lnTo>
                      <a:pt x="f142" y="f32"/>
                    </a:lnTo>
                    <a:lnTo>
                      <a:pt x="f141" y="f140"/>
                    </a:lnTo>
                    <a:lnTo>
                      <a:pt x="f234" y="f235"/>
                    </a:lnTo>
                    <a:lnTo>
                      <a:pt x="f137" y="f131"/>
                    </a:lnTo>
                    <a:lnTo>
                      <a:pt x="f136" y="f133"/>
                    </a:lnTo>
                    <a:lnTo>
                      <a:pt x="f135" y="f133"/>
                    </a:lnTo>
                    <a:lnTo>
                      <a:pt x="f236" y="f133"/>
                    </a:lnTo>
                    <a:lnTo>
                      <a:pt x="f132" y="f42"/>
                    </a:lnTo>
                    <a:lnTo>
                      <a:pt x="f21" y="f131"/>
                    </a:lnTo>
                    <a:lnTo>
                      <a:pt x="f237" y="f46"/>
                    </a:lnTo>
                    <a:lnTo>
                      <a:pt x="f237" y="f46"/>
                    </a:lnTo>
                    <a:lnTo>
                      <a:pt x="f166" y="f165"/>
                    </a:lnTo>
                    <a:lnTo>
                      <a:pt x="f164" y="f163"/>
                    </a:lnTo>
                    <a:lnTo>
                      <a:pt x="f162" y="f50"/>
                    </a:lnTo>
                    <a:lnTo>
                      <a:pt x="f238" y="f161"/>
                    </a:lnTo>
                    <a:lnTo>
                      <a:pt x="f238" y="f159"/>
                    </a:lnTo>
                    <a:lnTo>
                      <a:pt x="f239" y="f56"/>
                    </a:lnTo>
                    <a:lnTo>
                      <a:pt x="f157" y="f147"/>
                    </a:lnTo>
                    <a:lnTo>
                      <a:pt x="f132" y="f156"/>
                    </a:lnTo>
                    <a:lnTo>
                      <a:pt x="f135" y="f155"/>
                    </a:lnTo>
                    <a:lnTo>
                      <a:pt x="f230" y="f153"/>
                    </a:lnTo>
                    <a:lnTo>
                      <a:pt x="f230" y="f153"/>
                    </a:lnTo>
                    <a:close/>
                  </a:path>
                </a:pathLst>
              </a:custGeom>
              <a:solidFill>
                <a:srgbClr val="305DBF"/>
              </a:solidFill>
              <a:ln w="19046" cap="rnd">
                <a:solidFill>
                  <a:srgbClr val="305DBF"/>
                </a:solidFill>
                <a:prstDash val="solid"/>
                <a:round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3" name="Google Shape;157;p18">
              <a:extLst>
                <a:ext uri="{FF2B5EF4-FFF2-40B4-BE49-F238E27FC236}">
                  <a16:creationId xmlns:a16="http://schemas.microsoft.com/office/drawing/2014/main" id="{609D2AF8-CB83-8C13-541C-8C9B94AA10F2}"/>
                </a:ext>
              </a:extLst>
            </p:cNvPr>
            <p:cNvGrpSpPr/>
            <p:nvPr/>
          </p:nvGrpSpPr>
          <p:grpSpPr>
            <a:xfrm>
              <a:off x="6534768" y="1551775"/>
              <a:ext cx="483132" cy="454548"/>
              <a:chOff x="6534768" y="1551775"/>
              <a:chExt cx="483132" cy="454548"/>
            </a:xfrm>
          </p:grpSpPr>
          <p:sp>
            <p:nvSpPr>
              <p:cNvPr id="14" name="Google Shape;158;p18">
                <a:extLst>
                  <a:ext uri="{FF2B5EF4-FFF2-40B4-BE49-F238E27FC236}">
                    <a16:creationId xmlns:a16="http://schemas.microsoft.com/office/drawing/2014/main" id="{77FAA247-8334-A172-CC81-E397BFFAEAEB}"/>
                  </a:ext>
                </a:extLst>
              </p:cNvPr>
              <p:cNvSpPr/>
              <p:nvPr/>
            </p:nvSpPr>
            <p:spPr>
              <a:xfrm rot="4171018">
                <a:off x="6563366" y="1551789"/>
                <a:ext cx="454548" cy="45452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7683"/>
                  <a:gd name="f4" fmla="val 17682"/>
                  <a:gd name="f5" fmla="val 11472"/>
                  <a:gd name="f6" fmla="val 17292"/>
                  <a:gd name="f7" fmla="val 12153"/>
                  <a:gd name="f8" fmla="val 16416"/>
                  <a:gd name="f9" fmla="val 7209"/>
                  <a:gd name="f10" fmla="val 16562"/>
                  <a:gd name="f11" fmla="val 7063"/>
                  <a:gd name="f12" fmla="val 16684"/>
                  <a:gd name="f13" fmla="val 6868"/>
                  <a:gd name="f14" fmla="val 16830"/>
                  <a:gd name="f15" fmla="val 6674"/>
                  <a:gd name="f16" fmla="val 16927"/>
                  <a:gd name="f17" fmla="val 6479"/>
                  <a:gd name="f18" fmla="val 17146"/>
                  <a:gd name="f19" fmla="val 6040"/>
                  <a:gd name="f20" fmla="val 17317"/>
                  <a:gd name="f21" fmla="val 5553"/>
                  <a:gd name="f22" fmla="val 17439"/>
                  <a:gd name="f23" fmla="val 5042"/>
                  <a:gd name="f24" fmla="val 17560"/>
                  <a:gd name="f25" fmla="val 4506"/>
                  <a:gd name="f26" fmla="val 17633"/>
                  <a:gd name="f27" fmla="val 3970"/>
                  <a:gd name="f28" fmla="val 17658"/>
                  <a:gd name="f29" fmla="val 3434"/>
                  <a:gd name="f30" fmla="val 2898"/>
                  <a:gd name="f31" fmla="val 2411"/>
                  <a:gd name="f32" fmla="val 1949"/>
                  <a:gd name="f33" fmla="val 17609"/>
                  <a:gd name="f34" fmla="val 1510"/>
                  <a:gd name="f35" fmla="val 17536"/>
                  <a:gd name="f36" fmla="val 1145"/>
                  <a:gd name="f37" fmla="val 17463"/>
                  <a:gd name="f38" fmla="val 828"/>
                  <a:gd name="f39" fmla="val 17366"/>
                  <a:gd name="f40" fmla="val 585"/>
                  <a:gd name="f41" fmla="val 487"/>
                  <a:gd name="f42" fmla="val 17244"/>
                  <a:gd name="f43" fmla="val 439"/>
                  <a:gd name="f44" fmla="val 17195"/>
                  <a:gd name="f45" fmla="val 390"/>
                  <a:gd name="f46" fmla="val 17098"/>
                  <a:gd name="f47" fmla="val 317"/>
                  <a:gd name="f48" fmla="val 16854"/>
                  <a:gd name="f49" fmla="val 219"/>
                  <a:gd name="f50" fmla="val 16537"/>
                  <a:gd name="f51" fmla="val 146"/>
                  <a:gd name="f52" fmla="val 16172"/>
                  <a:gd name="f53" fmla="val 73"/>
                  <a:gd name="f54" fmla="val 15734"/>
                  <a:gd name="f55" fmla="val 25"/>
                  <a:gd name="f56" fmla="val 15271"/>
                  <a:gd name="f57" fmla="val 14784"/>
                  <a:gd name="f58" fmla="val 14248"/>
                  <a:gd name="f59" fmla="val 13712"/>
                  <a:gd name="f60" fmla="val 49"/>
                  <a:gd name="f61" fmla="val 13176"/>
                  <a:gd name="f62" fmla="val 122"/>
                  <a:gd name="f63" fmla="val 12641"/>
                  <a:gd name="f64" fmla="val 244"/>
                  <a:gd name="f65" fmla="val 12129"/>
                  <a:gd name="f66" fmla="val 366"/>
                  <a:gd name="f67" fmla="val 11642"/>
                  <a:gd name="f68" fmla="val 536"/>
                  <a:gd name="f69" fmla="val 11204"/>
                  <a:gd name="f70" fmla="val 755"/>
                  <a:gd name="f71" fmla="val 10985"/>
                  <a:gd name="f72" fmla="val 853"/>
                  <a:gd name="f73" fmla="val 10814"/>
                  <a:gd name="f74" fmla="val 999"/>
                  <a:gd name="f75" fmla="val 10619"/>
                  <a:gd name="f76" fmla="val 1121"/>
                  <a:gd name="f77" fmla="val 10473"/>
                  <a:gd name="f78" fmla="val 1267"/>
                  <a:gd name="f79" fmla="val 5529"/>
                  <a:gd name="f80" fmla="val 6211"/>
                  <a:gd name="f81" fmla="val 6235"/>
                  <a:gd name="f82" fmla="val 147"/>
                  <a:gd name="f83" fmla="val 6259"/>
                  <a:gd name="f84" fmla="val 6308"/>
                  <a:gd name="f85" fmla="val 6381"/>
                  <a:gd name="f86" fmla="val 6454"/>
                  <a:gd name="f87" fmla="val 6552"/>
                  <a:gd name="f88" fmla="val 74"/>
                  <a:gd name="f89" fmla="val 6649"/>
                  <a:gd name="f90" fmla="val 171"/>
                  <a:gd name="f91" fmla="val 6771"/>
                  <a:gd name="f92" fmla="val 2582"/>
                  <a:gd name="f93" fmla="val 9158"/>
                  <a:gd name="f94" fmla="val 2265"/>
                  <a:gd name="f95" fmla="val 9474"/>
                  <a:gd name="f96" fmla="val 950"/>
                  <a:gd name="f97" fmla="val 9718"/>
                  <a:gd name="f98" fmla="val 804"/>
                  <a:gd name="f99" fmla="val 9767"/>
                  <a:gd name="f100" fmla="val 682"/>
                  <a:gd name="f101" fmla="val 9815"/>
                  <a:gd name="f102" fmla="val 609"/>
                  <a:gd name="f103" fmla="val 9913"/>
                  <a:gd name="f104" fmla="val 561"/>
                  <a:gd name="f105" fmla="val 9986"/>
                  <a:gd name="f106" fmla="val 10083"/>
                  <a:gd name="f107" fmla="val 10205"/>
                  <a:gd name="f108" fmla="val 634"/>
                  <a:gd name="f109" fmla="val 10302"/>
                  <a:gd name="f110" fmla="val 731"/>
                  <a:gd name="f111" fmla="val 10424"/>
                  <a:gd name="f112" fmla="val 7258"/>
                  <a:gd name="f113" fmla="val 16951"/>
                  <a:gd name="f114" fmla="val 7380"/>
                  <a:gd name="f115" fmla="val 17049"/>
                  <a:gd name="f116" fmla="val 7477"/>
                  <a:gd name="f117" fmla="val 17097"/>
                  <a:gd name="f118" fmla="val 7599"/>
                  <a:gd name="f119" fmla="val 17122"/>
                  <a:gd name="f120" fmla="val 7697"/>
                  <a:gd name="f121" fmla="val 7770"/>
                  <a:gd name="f122" fmla="val 17073"/>
                  <a:gd name="f123" fmla="val 7867"/>
                  <a:gd name="f124" fmla="val 17000"/>
                  <a:gd name="f125" fmla="val 7916"/>
                  <a:gd name="f126" fmla="val 16878"/>
                  <a:gd name="f127" fmla="val 7965"/>
                  <a:gd name="f128" fmla="val 16732"/>
                  <a:gd name="f129" fmla="val 8208"/>
                  <a:gd name="f130" fmla="val 15417"/>
                  <a:gd name="f131" fmla="val 8525"/>
                  <a:gd name="f132" fmla="val 15100"/>
                  <a:gd name="f133" fmla="val 10911"/>
                  <a:gd name="f134" fmla="val 17511"/>
                  <a:gd name="f135" fmla="val 11033"/>
                  <a:gd name="f136" fmla="val 11131"/>
                  <a:gd name="f137" fmla="val 11228"/>
                  <a:gd name="f138" fmla="val 11301"/>
                  <a:gd name="f139" fmla="val 11374"/>
                  <a:gd name="f140" fmla="val 11423"/>
                  <a:gd name="f141" fmla="val 11447"/>
                  <a:gd name="f142" fmla="val 17438"/>
                  <a:gd name="f143" fmla="val 6162"/>
                  <a:gd name="f144" fmla="val 12202"/>
                  <a:gd name="f145" fmla="val 6089"/>
                  <a:gd name="f146" fmla="val 12275"/>
                  <a:gd name="f147" fmla="val 6016"/>
                  <a:gd name="f148" fmla="val 12324"/>
                  <a:gd name="f149" fmla="val 5919"/>
                  <a:gd name="f150" fmla="val 12348"/>
                  <a:gd name="f151" fmla="val 5821"/>
                  <a:gd name="f152" fmla="val 5724"/>
                  <a:gd name="f153" fmla="val 5626"/>
                  <a:gd name="f154" fmla="val 5480"/>
                  <a:gd name="f155" fmla="val 5407"/>
                  <a:gd name="f156" fmla="val 5359"/>
                  <a:gd name="f157" fmla="val 12056"/>
                  <a:gd name="f158" fmla="val 5334"/>
                  <a:gd name="f159" fmla="val 11959"/>
                  <a:gd name="f160" fmla="val 11861"/>
                  <a:gd name="f161" fmla="val 11764"/>
                  <a:gd name="f162" fmla="val 11666"/>
                  <a:gd name="f163" fmla="val 11593"/>
                  <a:gd name="f164" fmla="val 11520"/>
                  <a:gd name="f165" fmla="val 8013"/>
                  <a:gd name="f166" fmla="val 8987"/>
                  <a:gd name="f167" fmla="val 8086"/>
                  <a:gd name="f168" fmla="val 8939"/>
                  <a:gd name="f169" fmla="val 8159"/>
                  <a:gd name="f170" fmla="val 8890"/>
                  <a:gd name="f171" fmla="val 8257"/>
                  <a:gd name="f172" fmla="val 8865"/>
                  <a:gd name="f173" fmla="val 8354"/>
                  <a:gd name="f174" fmla="val 8841"/>
                  <a:gd name="f175" fmla="val 8452"/>
                  <a:gd name="f176" fmla="val 8622"/>
                  <a:gd name="f177" fmla="val 8695"/>
                  <a:gd name="f178" fmla="val 8744"/>
                  <a:gd name="f179" fmla="val 9060"/>
                  <a:gd name="f180" fmla="val 8793"/>
                  <a:gd name="f181" fmla="val 8817"/>
                  <a:gd name="f182" fmla="val 9231"/>
                  <a:gd name="f183" fmla="val 9328"/>
                  <a:gd name="f184" fmla="val 9426"/>
                  <a:gd name="f185" fmla="val 9523"/>
                  <a:gd name="f186" fmla="val 9596"/>
                  <a:gd name="f187" fmla="val 9669"/>
                  <a:gd name="f188" fmla="val 13396"/>
                  <a:gd name="f189" fmla="val 7307"/>
                  <a:gd name="f190" fmla="val 13274"/>
                  <a:gd name="f191" fmla="val 7404"/>
                  <a:gd name="f192" fmla="val 13152"/>
                  <a:gd name="f193" fmla="val 13006"/>
                  <a:gd name="f194" fmla="val 7526"/>
                  <a:gd name="f195" fmla="val 12836"/>
                  <a:gd name="f196" fmla="val 7550"/>
                  <a:gd name="f197" fmla="val 12689"/>
                  <a:gd name="f198" fmla="val 12543"/>
                  <a:gd name="f199" fmla="val 12421"/>
                  <a:gd name="f200" fmla="val 12300"/>
                  <a:gd name="f201" fmla="val 10376"/>
                  <a:gd name="f202" fmla="val 5383"/>
                  <a:gd name="f203" fmla="val 10278"/>
                  <a:gd name="f204" fmla="val 5261"/>
                  <a:gd name="f205" fmla="val 5139"/>
                  <a:gd name="f206" fmla="val 10156"/>
                  <a:gd name="f207" fmla="val 4993"/>
                  <a:gd name="f208" fmla="val 10132"/>
                  <a:gd name="f209" fmla="val 4847"/>
                  <a:gd name="f210" fmla="val 4676"/>
                  <a:gd name="f211" fmla="val 4530"/>
                  <a:gd name="f212" fmla="val 4408"/>
                  <a:gd name="f213" fmla="val 4287"/>
                  <a:gd name="f214" fmla="val 11326"/>
                  <a:gd name="f215" fmla="val 3313"/>
                  <a:gd name="f216" fmla="val 11496"/>
                  <a:gd name="f217" fmla="val 3166"/>
                  <a:gd name="f218" fmla="val 3045"/>
                  <a:gd name="f219" fmla="val 2947"/>
                  <a:gd name="f220" fmla="val 12032"/>
                  <a:gd name="f221" fmla="val 2850"/>
                  <a:gd name="f222" fmla="val 12227"/>
                  <a:gd name="f223" fmla="val 2777"/>
                  <a:gd name="f224" fmla="val 12446"/>
                  <a:gd name="f225" fmla="val 2728"/>
                  <a:gd name="f226" fmla="val 2704"/>
                  <a:gd name="f227" fmla="val 13055"/>
                  <a:gd name="f228" fmla="val 13250"/>
                  <a:gd name="f229" fmla="val 13469"/>
                  <a:gd name="f230" fmla="val 13664"/>
                  <a:gd name="f231" fmla="val 13834"/>
                  <a:gd name="f232" fmla="val 14029"/>
                  <a:gd name="f233" fmla="val 14199"/>
                  <a:gd name="f234" fmla="val 14370"/>
                  <a:gd name="f235" fmla="val 14516"/>
                  <a:gd name="f236" fmla="val 3483"/>
                  <a:gd name="f237" fmla="val 14638"/>
                  <a:gd name="f238" fmla="val 3653"/>
                  <a:gd name="f239" fmla="val 14735"/>
                  <a:gd name="f240" fmla="val 3848"/>
                  <a:gd name="f241" fmla="val 14833"/>
                  <a:gd name="f242" fmla="val 4019"/>
                  <a:gd name="f243" fmla="val 14906"/>
                  <a:gd name="f244" fmla="val 4214"/>
                  <a:gd name="f245" fmla="val 14954"/>
                  <a:gd name="f246" fmla="val 4433"/>
                  <a:gd name="f247" fmla="val 14979"/>
                  <a:gd name="f248" fmla="val 4628"/>
                  <a:gd name="f249" fmla="val 5237"/>
                  <a:gd name="f250" fmla="val 5456"/>
                  <a:gd name="f251" fmla="val 5651"/>
                  <a:gd name="f252" fmla="val 6186"/>
                  <a:gd name="f253" fmla="val 6357"/>
                  <a:gd name="f254" fmla="*/ f0 1 17683"/>
                  <a:gd name="f255" fmla="*/ f1 1 17682"/>
                  <a:gd name="f256" fmla="val f2"/>
                  <a:gd name="f257" fmla="val f3"/>
                  <a:gd name="f258" fmla="val f4"/>
                  <a:gd name="f259" fmla="+- f258 0 f256"/>
                  <a:gd name="f260" fmla="+- f257 0 f256"/>
                  <a:gd name="f261" fmla="*/ f260 1 17683"/>
                  <a:gd name="f262" fmla="*/ f259 1 17682"/>
                  <a:gd name="f263" fmla="*/ f256 1 f261"/>
                  <a:gd name="f264" fmla="*/ f257 1 f261"/>
                  <a:gd name="f265" fmla="*/ f256 1 f262"/>
                  <a:gd name="f266" fmla="*/ f258 1 f262"/>
                  <a:gd name="f267" fmla="*/ f263 f254 1"/>
                  <a:gd name="f268" fmla="*/ f264 f254 1"/>
                  <a:gd name="f269" fmla="*/ f266 f255 1"/>
                  <a:gd name="f270" fmla="*/ f265 f25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7" t="f270" r="f268" b="f269"/>
                <a:pathLst>
                  <a:path w="17683" h="17682" fill="none">
                    <a:moveTo>
                      <a:pt x="f5" y="f6"/>
                    </a:moveTo>
                    <a:lnTo>
                      <a:pt x="f5" y="f7"/>
                    </a:lnTo>
                    <a:lnTo>
                      <a:pt x="f8" y="f9"/>
                    </a:lnTo>
                    <a:lnTo>
                      <a:pt x="f8" y="f9"/>
                    </a:lnTo>
                    <a:lnTo>
                      <a:pt x="f10" y="f11"/>
                    </a:lnTo>
                    <a:lnTo>
                      <a:pt x="f12" y="f13"/>
                    </a:lnTo>
                    <a:lnTo>
                      <a:pt x="f14" y="f15"/>
                    </a:lnTo>
                    <a:lnTo>
                      <a:pt x="f16" y="f17"/>
                    </a:lnTo>
                    <a:lnTo>
                      <a:pt x="f18" y="f19"/>
                    </a:lnTo>
                    <a:lnTo>
                      <a:pt x="f20" y="f21"/>
                    </a:lnTo>
                    <a:lnTo>
                      <a:pt x="f22" y="f23"/>
                    </a:lnTo>
                    <a:lnTo>
                      <a:pt x="f24" y="f25"/>
                    </a:lnTo>
                    <a:lnTo>
                      <a:pt x="f26" y="f27"/>
                    </a:lnTo>
                    <a:lnTo>
                      <a:pt x="f28" y="f29"/>
                    </a:lnTo>
                    <a:lnTo>
                      <a:pt x="f4" y="f30"/>
                    </a:lnTo>
                    <a:lnTo>
                      <a:pt x="f4" y="f31"/>
                    </a:lnTo>
                    <a:lnTo>
                      <a:pt x="f28" y="f32"/>
                    </a:lnTo>
                    <a:lnTo>
                      <a:pt x="f33" y="f34"/>
                    </a:lnTo>
                    <a:lnTo>
                      <a:pt x="f35" y="f36"/>
                    </a:lnTo>
                    <a:lnTo>
                      <a:pt x="f37" y="f38"/>
                    </a:lnTo>
                    <a:lnTo>
                      <a:pt x="f39" y="f40"/>
                    </a:lnTo>
                    <a:lnTo>
                      <a:pt x="f6" y="f41"/>
                    </a:lnTo>
                    <a:lnTo>
                      <a:pt x="f42" y="f43"/>
                    </a:lnTo>
                    <a:lnTo>
                      <a:pt x="f42" y="f43"/>
                    </a:lnTo>
                    <a:lnTo>
                      <a:pt x="f44" y="f45"/>
                    </a:lnTo>
                    <a:lnTo>
                      <a:pt x="f46" y="f47"/>
                    </a:lnTo>
                    <a:lnTo>
                      <a:pt x="f48" y="f49"/>
                    </a:lnTo>
                    <a:lnTo>
                      <a:pt x="f50" y="f51"/>
                    </a:lnTo>
                    <a:lnTo>
                      <a:pt x="f52" y="f53"/>
                    </a:lnTo>
                    <a:lnTo>
                      <a:pt x="f54" y="f55"/>
                    </a:lnTo>
                    <a:lnTo>
                      <a:pt x="f56" y="f2"/>
                    </a:lnTo>
                    <a:lnTo>
                      <a:pt x="f57" y="f2"/>
                    </a:lnTo>
                    <a:lnTo>
                      <a:pt x="f58" y="f55"/>
                    </a:lnTo>
                    <a:lnTo>
                      <a:pt x="f59" y="f60"/>
                    </a:lnTo>
                    <a:lnTo>
                      <a:pt x="f61" y="f62"/>
                    </a:lnTo>
                    <a:lnTo>
                      <a:pt x="f63" y="f64"/>
                    </a:lnTo>
                    <a:lnTo>
                      <a:pt x="f65" y="f66"/>
                    </a:lnTo>
                    <a:lnTo>
                      <a:pt x="f67" y="f68"/>
                    </a:lnTo>
                    <a:lnTo>
                      <a:pt x="f69" y="f70"/>
                    </a:lnTo>
                    <a:lnTo>
                      <a:pt x="f71" y="f72"/>
                    </a:lnTo>
                    <a:lnTo>
                      <a:pt x="f73" y="f74"/>
                    </a:lnTo>
                    <a:lnTo>
                      <a:pt x="f75" y="f76"/>
                    </a:lnTo>
                    <a:lnTo>
                      <a:pt x="f77" y="f78"/>
                    </a:lnTo>
                    <a:lnTo>
                      <a:pt x="f79" y="f80"/>
                    </a:lnTo>
                    <a:lnTo>
                      <a:pt x="f45" y="f80"/>
                    </a:lnTo>
                    <a:lnTo>
                      <a:pt x="f45" y="f80"/>
                    </a:lnTo>
                    <a:lnTo>
                      <a:pt x="f64" y="f81"/>
                    </a:lnTo>
                    <a:lnTo>
                      <a:pt x="f82" y="f83"/>
                    </a:lnTo>
                    <a:lnTo>
                      <a:pt x="f60" y="f84"/>
                    </a:lnTo>
                    <a:lnTo>
                      <a:pt x="f2" y="f85"/>
                    </a:lnTo>
                    <a:lnTo>
                      <a:pt x="f2" y="f86"/>
                    </a:lnTo>
                    <a:lnTo>
                      <a:pt x="f55" y="f87"/>
                    </a:lnTo>
                    <a:lnTo>
                      <a:pt x="f88" y="f89"/>
                    </a:lnTo>
                    <a:lnTo>
                      <a:pt x="f90" y="f91"/>
                    </a:lnTo>
                    <a:lnTo>
                      <a:pt x="f92" y="f93"/>
                    </a:lnTo>
                    <a:lnTo>
                      <a:pt x="f94" y="f95"/>
                    </a:lnTo>
                    <a:lnTo>
                      <a:pt x="f96" y="f97"/>
                    </a:lnTo>
                    <a:lnTo>
                      <a:pt x="f96" y="f97"/>
                    </a:lnTo>
                    <a:lnTo>
                      <a:pt x="f98" y="f99"/>
                    </a:lnTo>
                    <a:lnTo>
                      <a:pt x="f100" y="f101"/>
                    </a:lnTo>
                    <a:lnTo>
                      <a:pt x="f102" y="f103"/>
                    </a:lnTo>
                    <a:lnTo>
                      <a:pt x="f104" y="f105"/>
                    </a:lnTo>
                    <a:lnTo>
                      <a:pt x="f104" y="f106"/>
                    </a:lnTo>
                    <a:lnTo>
                      <a:pt x="f40" y="f107"/>
                    </a:lnTo>
                    <a:lnTo>
                      <a:pt x="f108" y="f109"/>
                    </a:lnTo>
                    <a:lnTo>
                      <a:pt x="f110" y="f111"/>
                    </a:lnTo>
                    <a:lnTo>
                      <a:pt x="f112" y="f113"/>
                    </a:lnTo>
                    <a:lnTo>
                      <a:pt x="f112" y="f113"/>
                    </a:lnTo>
                    <a:lnTo>
                      <a:pt x="f114" y="f115"/>
                    </a:lnTo>
                    <a:lnTo>
                      <a:pt x="f116" y="f117"/>
                    </a:lnTo>
                    <a:lnTo>
                      <a:pt x="f118" y="f119"/>
                    </a:lnTo>
                    <a:lnTo>
                      <a:pt x="f120" y="f119"/>
                    </a:lnTo>
                    <a:lnTo>
                      <a:pt x="f121" y="f122"/>
                    </a:lnTo>
                    <a:lnTo>
                      <a:pt x="f123" y="f124"/>
                    </a:lnTo>
                    <a:lnTo>
                      <a:pt x="f125" y="f126"/>
                    </a:lnTo>
                    <a:lnTo>
                      <a:pt x="f127" y="f128"/>
                    </a:lnTo>
                    <a:lnTo>
                      <a:pt x="f129" y="f130"/>
                    </a:lnTo>
                    <a:lnTo>
                      <a:pt x="f131" y="f132"/>
                    </a:lnTo>
                    <a:lnTo>
                      <a:pt x="f133" y="f134"/>
                    </a:lnTo>
                    <a:lnTo>
                      <a:pt x="f133" y="f134"/>
                    </a:lnTo>
                    <a:lnTo>
                      <a:pt x="f135" y="f33"/>
                    </a:lnTo>
                    <a:lnTo>
                      <a:pt x="f136" y="f28"/>
                    </a:lnTo>
                    <a:lnTo>
                      <a:pt x="f137" y="f4"/>
                    </a:lnTo>
                    <a:lnTo>
                      <a:pt x="f138" y="f4"/>
                    </a:lnTo>
                    <a:lnTo>
                      <a:pt x="f139" y="f26"/>
                    </a:lnTo>
                    <a:lnTo>
                      <a:pt x="f140" y="f35"/>
                    </a:lnTo>
                    <a:lnTo>
                      <a:pt x="f141" y="f142"/>
                    </a:lnTo>
                    <a:lnTo>
                      <a:pt x="f5" y="f6"/>
                    </a:lnTo>
                    <a:lnTo>
                      <a:pt x="f5" y="f6"/>
                    </a:lnTo>
                    <a:close/>
                    <a:moveTo>
                      <a:pt x="f143" y="f144"/>
                    </a:moveTo>
                    <a:lnTo>
                      <a:pt x="f143" y="f144"/>
                    </a:lnTo>
                    <a:lnTo>
                      <a:pt x="f145" y="f146"/>
                    </a:lnTo>
                    <a:lnTo>
                      <a:pt x="f147" y="f148"/>
                    </a:lnTo>
                    <a:lnTo>
                      <a:pt x="f149" y="f150"/>
                    </a:lnTo>
                    <a:lnTo>
                      <a:pt x="f151" y="f150"/>
                    </a:lnTo>
                    <a:lnTo>
                      <a:pt x="f152" y="f150"/>
                    </a:lnTo>
                    <a:lnTo>
                      <a:pt x="f153" y="f148"/>
                    </a:lnTo>
                    <a:lnTo>
                      <a:pt x="f21" y="f146"/>
                    </a:lnTo>
                    <a:lnTo>
                      <a:pt x="f154" y="f144"/>
                    </a:lnTo>
                    <a:lnTo>
                      <a:pt x="f154" y="f144"/>
                    </a:lnTo>
                    <a:lnTo>
                      <a:pt x="f155" y="f65"/>
                    </a:lnTo>
                    <a:lnTo>
                      <a:pt x="f156" y="f157"/>
                    </a:lnTo>
                    <a:lnTo>
                      <a:pt x="f158" y="f159"/>
                    </a:lnTo>
                    <a:lnTo>
                      <a:pt x="f158" y="f160"/>
                    </a:lnTo>
                    <a:lnTo>
                      <a:pt x="f158" y="f161"/>
                    </a:lnTo>
                    <a:lnTo>
                      <a:pt x="f156" y="f162"/>
                    </a:lnTo>
                    <a:lnTo>
                      <a:pt x="f155" y="f163"/>
                    </a:lnTo>
                    <a:lnTo>
                      <a:pt x="f154" y="f164"/>
                    </a:lnTo>
                    <a:lnTo>
                      <a:pt x="f165" y="f166"/>
                    </a:lnTo>
                    <a:lnTo>
                      <a:pt x="f165" y="f166"/>
                    </a:lnTo>
                    <a:lnTo>
                      <a:pt x="f167" y="f168"/>
                    </a:lnTo>
                    <a:lnTo>
                      <a:pt x="f169" y="f170"/>
                    </a:lnTo>
                    <a:lnTo>
                      <a:pt x="f171" y="f172"/>
                    </a:lnTo>
                    <a:lnTo>
                      <a:pt x="f173" y="f174"/>
                    </a:lnTo>
                    <a:lnTo>
                      <a:pt x="f175" y="f172"/>
                    </a:lnTo>
                    <a:lnTo>
                      <a:pt x="f131" y="f170"/>
                    </a:lnTo>
                    <a:lnTo>
                      <a:pt x="f176" y="f168"/>
                    </a:lnTo>
                    <a:lnTo>
                      <a:pt x="f177" y="f166"/>
                    </a:lnTo>
                    <a:lnTo>
                      <a:pt x="f177" y="f166"/>
                    </a:lnTo>
                    <a:lnTo>
                      <a:pt x="f178" y="f179"/>
                    </a:lnTo>
                    <a:lnTo>
                      <a:pt x="f180" y="f93"/>
                    </a:lnTo>
                    <a:lnTo>
                      <a:pt x="f181" y="f182"/>
                    </a:lnTo>
                    <a:lnTo>
                      <a:pt x="f174" y="f183"/>
                    </a:lnTo>
                    <a:lnTo>
                      <a:pt x="f181" y="f184"/>
                    </a:lnTo>
                    <a:lnTo>
                      <a:pt x="f180" y="f185"/>
                    </a:lnTo>
                    <a:lnTo>
                      <a:pt x="f178" y="f186"/>
                    </a:lnTo>
                    <a:lnTo>
                      <a:pt x="f177" y="f187"/>
                    </a:lnTo>
                    <a:lnTo>
                      <a:pt x="f143" y="f144"/>
                    </a:lnTo>
                    <a:close/>
                    <a:moveTo>
                      <a:pt x="f188" y="f189"/>
                    </a:moveTo>
                    <a:lnTo>
                      <a:pt x="f188" y="f189"/>
                    </a:lnTo>
                    <a:lnTo>
                      <a:pt x="f190" y="f191"/>
                    </a:lnTo>
                    <a:lnTo>
                      <a:pt x="f192" y="f116"/>
                    </a:lnTo>
                    <a:lnTo>
                      <a:pt x="f193" y="f194"/>
                    </a:lnTo>
                    <a:lnTo>
                      <a:pt x="f195" y="f196"/>
                    </a:lnTo>
                    <a:lnTo>
                      <a:pt x="f197" y="f194"/>
                    </a:lnTo>
                    <a:lnTo>
                      <a:pt x="f198" y="f116"/>
                    </a:lnTo>
                    <a:lnTo>
                      <a:pt x="f199" y="f191"/>
                    </a:lnTo>
                    <a:lnTo>
                      <a:pt x="f200" y="f189"/>
                    </a:lnTo>
                    <a:lnTo>
                      <a:pt x="f201" y="f202"/>
                    </a:lnTo>
                    <a:lnTo>
                      <a:pt x="f201" y="f202"/>
                    </a:lnTo>
                    <a:lnTo>
                      <a:pt x="f203" y="f204"/>
                    </a:lnTo>
                    <a:lnTo>
                      <a:pt x="f107" y="f205"/>
                    </a:lnTo>
                    <a:lnTo>
                      <a:pt x="f206" y="f207"/>
                    </a:lnTo>
                    <a:lnTo>
                      <a:pt x="f208" y="f209"/>
                    </a:lnTo>
                    <a:lnTo>
                      <a:pt x="f206" y="f210"/>
                    </a:lnTo>
                    <a:lnTo>
                      <a:pt x="f107" y="f211"/>
                    </a:lnTo>
                    <a:lnTo>
                      <a:pt x="f203" y="f212"/>
                    </a:lnTo>
                    <a:lnTo>
                      <a:pt x="f201" y="f213"/>
                    </a:lnTo>
                    <a:lnTo>
                      <a:pt x="f201" y="f213"/>
                    </a:lnTo>
                    <a:lnTo>
                      <a:pt x="f214" y="f215"/>
                    </a:lnTo>
                    <a:lnTo>
                      <a:pt x="f214" y="f215"/>
                    </a:lnTo>
                    <a:lnTo>
                      <a:pt x="f216" y="f217"/>
                    </a:lnTo>
                    <a:lnTo>
                      <a:pt x="f162" y="f218"/>
                    </a:lnTo>
                    <a:lnTo>
                      <a:pt x="f160" y="f219"/>
                    </a:lnTo>
                    <a:lnTo>
                      <a:pt x="f220" y="f221"/>
                    </a:lnTo>
                    <a:lnTo>
                      <a:pt x="f222" y="f223"/>
                    </a:lnTo>
                    <a:lnTo>
                      <a:pt x="f224" y="f225"/>
                    </a:lnTo>
                    <a:lnTo>
                      <a:pt x="f63" y="f226"/>
                    </a:lnTo>
                    <a:lnTo>
                      <a:pt x="f195" y="f226"/>
                    </a:lnTo>
                    <a:lnTo>
                      <a:pt x="f227" y="f226"/>
                    </a:lnTo>
                    <a:lnTo>
                      <a:pt x="f228" y="f225"/>
                    </a:lnTo>
                    <a:lnTo>
                      <a:pt x="f229" y="f223"/>
                    </a:lnTo>
                    <a:lnTo>
                      <a:pt x="f230" y="f221"/>
                    </a:lnTo>
                    <a:lnTo>
                      <a:pt x="f231" y="f219"/>
                    </a:lnTo>
                    <a:lnTo>
                      <a:pt x="f232" y="f218"/>
                    </a:lnTo>
                    <a:lnTo>
                      <a:pt x="f233" y="f217"/>
                    </a:lnTo>
                    <a:lnTo>
                      <a:pt x="f234" y="f215"/>
                    </a:lnTo>
                    <a:lnTo>
                      <a:pt x="f234" y="f215"/>
                    </a:lnTo>
                    <a:lnTo>
                      <a:pt x="f235" y="f236"/>
                    </a:lnTo>
                    <a:lnTo>
                      <a:pt x="f237" y="f238"/>
                    </a:lnTo>
                    <a:lnTo>
                      <a:pt x="f239" y="f240"/>
                    </a:lnTo>
                    <a:lnTo>
                      <a:pt x="f241" y="f242"/>
                    </a:lnTo>
                    <a:lnTo>
                      <a:pt x="f243" y="f244"/>
                    </a:lnTo>
                    <a:lnTo>
                      <a:pt x="f245" y="f246"/>
                    </a:lnTo>
                    <a:lnTo>
                      <a:pt x="f247" y="f248"/>
                    </a:lnTo>
                    <a:lnTo>
                      <a:pt x="f247" y="f209"/>
                    </a:lnTo>
                    <a:lnTo>
                      <a:pt x="f247" y="f23"/>
                    </a:lnTo>
                    <a:lnTo>
                      <a:pt x="f245" y="f249"/>
                    </a:lnTo>
                    <a:lnTo>
                      <a:pt x="f243" y="f250"/>
                    </a:lnTo>
                    <a:lnTo>
                      <a:pt x="f241" y="f251"/>
                    </a:lnTo>
                    <a:lnTo>
                      <a:pt x="f239" y="f151"/>
                    </a:lnTo>
                    <a:lnTo>
                      <a:pt x="f237" y="f147"/>
                    </a:lnTo>
                    <a:lnTo>
                      <a:pt x="f235" y="f252"/>
                    </a:lnTo>
                    <a:lnTo>
                      <a:pt x="f234" y="f253"/>
                    </a:lnTo>
                    <a:lnTo>
                      <a:pt x="f234" y="f253"/>
                    </a:lnTo>
                    <a:lnTo>
                      <a:pt x="f188" y="f189"/>
                    </a:lnTo>
                    <a:lnTo>
                      <a:pt x="f188" y="f189"/>
                    </a:lnTo>
                    <a:close/>
                  </a:path>
                </a:pathLst>
              </a:custGeom>
              <a:noFill/>
              <a:ln w="19046" cap="rnd">
                <a:solidFill>
                  <a:srgbClr val="305DBF"/>
                </a:solidFill>
                <a:prstDash val="solid"/>
                <a:round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" name="Google Shape;159;p18">
                <a:extLst>
                  <a:ext uri="{FF2B5EF4-FFF2-40B4-BE49-F238E27FC236}">
                    <a16:creationId xmlns:a16="http://schemas.microsoft.com/office/drawing/2014/main" id="{1BF39D3B-FBD4-AFAB-A320-F7E8D808C18B}"/>
                  </a:ext>
                </a:extLst>
              </p:cNvPr>
              <p:cNvSpPr/>
              <p:nvPr/>
            </p:nvSpPr>
            <p:spPr>
              <a:xfrm rot="4171018">
                <a:off x="6534768" y="1641897"/>
                <a:ext cx="75163" cy="7516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924"/>
                  <a:gd name="f4" fmla="val 2656"/>
                  <a:gd name="f5" fmla="val 269"/>
                  <a:gd name="f6" fmla="val 2509"/>
                  <a:gd name="f7" fmla="val 147"/>
                  <a:gd name="f8" fmla="val 2363"/>
                  <a:gd name="f9" fmla="val 74"/>
                  <a:gd name="f10" fmla="val 2193"/>
                  <a:gd name="f11" fmla="val 25"/>
                  <a:gd name="f12" fmla="val 2022"/>
                  <a:gd name="f13" fmla="val 1"/>
                  <a:gd name="f14" fmla="val 1852"/>
                  <a:gd name="f15" fmla="val 1681"/>
                  <a:gd name="f16" fmla="val 1511"/>
                  <a:gd name="f17" fmla="val 1365"/>
                  <a:gd name="f18" fmla="val 1219"/>
                  <a:gd name="f19" fmla="val 488"/>
                  <a:gd name="f20" fmla="val 999"/>
                  <a:gd name="f21" fmla="val 829"/>
                  <a:gd name="f22" fmla="val 561"/>
                  <a:gd name="f23" fmla="val 1730"/>
                  <a:gd name="f24" fmla="val 171"/>
                  <a:gd name="f25" fmla="val 2558"/>
                  <a:gd name="f26" fmla="val 366"/>
                  <a:gd name="f27" fmla="val 2753"/>
                  <a:gd name="f28" fmla="val 1194"/>
                  <a:gd name="f29" fmla="val 2095"/>
                  <a:gd name="f30" fmla="val 1925"/>
                  <a:gd name="f31" fmla="val 2436"/>
                  <a:gd name="f32" fmla="val 1706"/>
                  <a:gd name="f33" fmla="val 1560"/>
                  <a:gd name="f34" fmla="val 2777"/>
                  <a:gd name="f35" fmla="val 1414"/>
                  <a:gd name="f36" fmla="val 2850"/>
                  <a:gd name="f37" fmla="val 1243"/>
                  <a:gd name="f38" fmla="val 2899"/>
                  <a:gd name="f39" fmla="val 1073"/>
                  <a:gd name="f40" fmla="val 2923"/>
                  <a:gd name="f41" fmla="val 902"/>
                  <a:gd name="f42" fmla="val 732"/>
                  <a:gd name="f43" fmla="val 415"/>
                  <a:gd name="f44" fmla="*/ f0 1 2924"/>
                  <a:gd name="f45" fmla="*/ f1 1 2924"/>
                  <a:gd name="f46" fmla="val f2"/>
                  <a:gd name="f47" fmla="val f3"/>
                  <a:gd name="f48" fmla="+- f47 0 f46"/>
                  <a:gd name="f49" fmla="*/ f48 1 2924"/>
                  <a:gd name="f50" fmla="*/ f46 1 f49"/>
                  <a:gd name="f51" fmla="*/ f47 1 f49"/>
                  <a:gd name="f52" fmla="*/ f50 f44 1"/>
                  <a:gd name="f53" fmla="*/ f51 f44 1"/>
                  <a:gd name="f54" fmla="*/ f51 f45 1"/>
                  <a:gd name="f55" fmla="*/ f50 f4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2" t="f55" r="f53" b="f54"/>
                <a:pathLst>
                  <a:path w="2924" h="2924" fill="none">
                    <a:moveTo>
                      <a:pt x="f4" y="f5"/>
                    </a:moveTo>
                    <a:lnTo>
                      <a:pt x="f4" y="f5"/>
                    </a:lnTo>
                    <a:lnTo>
                      <a:pt x="f6" y="f7"/>
                    </a:lnTo>
                    <a:lnTo>
                      <a:pt x="f8" y="f9"/>
                    </a:lnTo>
                    <a:lnTo>
                      <a:pt x="f10" y="f11"/>
                    </a:lnTo>
                    <a:lnTo>
                      <a:pt x="f12" y="f13"/>
                    </a:lnTo>
                    <a:lnTo>
                      <a:pt x="f14" y="f11"/>
                    </a:lnTo>
                    <a:lnTo>
                      <a:pt x="f15" y="f9"/>
                    </a:lnTo>
                    <a:lnTo>
                      <a:pt x="f16" y="f7"/>
                    </a:lnTo>
                    <a:lnTo>
                      <a:pt x="f17" y="f5"/>
                    </a:lnTo>
                    <a:lnTo>
                      <a:pt x="f17" y="f5"/>
                    </a:lnTo>
                    <a:lnTo>
                      <a:pt x="f18" y="f19"/>
                    </a:lnTo>
                    <a:lnTo>
                      <a:pt x="f20" y="f21"/>
                    </a:lnTo>
                    <a:lnTo>
                      <a:pt x="f22" y="f23"/>
                    </a:lnTo>
                    <a:lnTo>
                      <a:pt x="f24" y="f25"/>
                    </a:lnTo>
                    <a:lnTo>
                      <a:pt x="f13" y="f3"/>
                    </a:lnTo>
                    <a:lnTo>
                      <a:pt x="f13" y="f3"/>
                    </a:lnTo>
                    <a:lnTo>
                      <a:pt x="f26" y="f27"/>
                    </a:lnTo>
                    <a:lnTo>
                      <a:pt x="f28" y="f8"/>
                    </a:lnTo>
                    <a:lnTo>
                      <a:pt x="f29" y="f30"/>
                    </a:lnTo>
                    <a:lnTo>
                      <a:pt x="f31" y="f32"/>
                    </a:lnTo>
                    <a:lnTo>
                      <a:pt x="f4" y="f33"/>
                    </a:lnTo>
                    <a:lnTo>
                      <a:pt x="f4" y="f33"/>
                    </a:lnTo>
                    <a:lnTo>
                      <a:pt x="f34" y="f35"/>
                    </a:lnTo>
                    <a:lnTo>
                      <a:pt x="f36" y="f37"/>
                    </a:lnTo>
                    <a:lnTo>
                      <a:pt x="f38" y="f39"/>
                    </a:lnTo>
                    <a:lnTo>
                      <a:pt x="f40" y="f41"/>
                    </a:lnTo>
                    <a:lnTo>
                      <a:pt x="f38" y="f42"/>
                    </a:lnTo>
                    <a:lnTo>
                      <a:pt x="f36" y="f22"/>
                    </a:lnTo>
                    <a:lnTo>
                      <a:pt x="f34" y="f43"/>
                    </a:lnTo>
                    <a:lnTo>
                      <a:pt x="f4" y="f5"/>
                    </a:lnTo>
                    <a:lnTo>
                      <a:pt x="f4" y="f5"/>
                    </a:lnTo>
                    <a:close/>
                  </a:path>
                </a:pathLst>
              </a:custGeom>
              <a:noFill/>
              <a:ln w="19046" cap="rnd">
                <a:solidFill>
                  <a:srgbClr val="305DBF"/>
                </a:solidFill>
                <a:prstDash val="solid"/>
                <a:round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" name="Google Shape;160;p18">
                <a:extLst>
                  <a:ext uri="{FF2B5EF4-FFF2-40B4-BE49-F238E27FC236}">
                    <a16:creationId xmlns:a16="http://schemas.microsoft.com/office/drawing/2014/main" id="{8AF861B8-FAFF-2E20-A6E6-4D37815703BC}"/>
                  </a:ext>
                </a:extLst>
              </p:cNvPr>
              <p:cNvSpPr/>
              <p:nvPr/>
            </p:nvSpPr>
            <p:spPr>
              <a:xfrm rot="4171018">
                <a:off x="6535438" y="1707918"/>
                <a:ext cx="48252" cy="4825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876"/>
                  <a:gd name="f4" fmla="val 1657"/>
                  <a:gd name="f5" fmla="val 244"/>
                  <a:gd name="f6" fmla="val 1535"/>
                  <a:gd name="f7" fmla="val 147"/>
                  <a:gd name="f8" fmla="val 1413"/>
                  <a:gd name="f9" fmla="val 74"/>
                  <a:gd name="f10" fmla="val 1267"/>
                  <a:gd name="f11" fmla="val 25"/>
                  <a:gd name="f12" fmla="val 1121"/>
                  <a:gd name="f13" fmla="val 1"/>
                  <a:gd name="f14" fmla="val 975"/>
                  <a:gd name="f15" fmla="val 829"/>
                  <a:gd name="f16" fmla="val 707"/>
                  <a:gd name="f17" fmla="val 585"/>
                  <a:gd name="f18" fmla="val 464"/>
                  <a:gd name="f19" fmla="val 391"/>
                  <a:gd name="f20" fmla="val 366"/>
                  <a:gd name="f21" fmla="val 610"/>
                  <a:gd name="f22" fmla="val 269"/>
                  <a:gd name="f23" fmla="val 878"/>
                  <a:gd name="f24" fmla="val 171"/>
                  <a:gd name="f25" fmla="val 1170"/>
                  <a:gd name="f26" fmla="val 50"/>
                  <a:gd name="f27" fmla="val 1681"/>
                  <a:gd name="f28" fmla="val 220"/>
                  <a:gd name="f29" fmla="val 1852"/>
                  <a:gd name="f30" fmla="val 731"/>
                  <a:gd name="f31" fmla="val 1706"/>
                  <a:gd name="f32" fmla="val 999"/>
                  <a:gd name="f33" fmla="val 1633"/>
                  <a:gd name="f34" fmla="val 1511"/>
                  <a:gd name="f35" fmla="val 1316"/>
                  <a:gd name="f36" fmla="val 1754"/>
                  <a:gd name="f37" fmla="val 1194"/>
                  <a:gd name="f38" fmla="val 1827"/>
                  <a:gd name="f39" fmla="val 1048"/>
                  <a:gd name="f40" fmla="val 926"/>
                  <a:gd name="f41" fmla="val 780"/>
                  <a:gd name="f42" fmla="val 634"/>
                  <a:gd name="f43" fmla="val 488"/>
                  <a:gd name="f44" fmla="*/ f0 1 1876"/>
                  <a:gd name="f45" fmla="*/ f1 1 1876"/>
                  <a:gd name="f46" fmla="val f2"/>
                  <a:gd name="f47" fmla="val f3"/>
                  <a:gd name="f48" fmla="+- f47 0 f46"/>
                  <a:gd name="f49" fmla="*/ f48 1 1876"/>
                  <a:gd name="f50" fmla="*/ f46 1 f49"/>
                  <a:gd name="f51" fmla="*/ f47 1 f49"/>
                  <a:gd name="f52" fmla="*/ f50 f44 1"/>
                  <a:gd name="f53" fmla="*/ f51 f44 1"/>
                  <a:gd name="f54" fmla="*/ f51 f45 1"/>
                  <a:gd name="f55" fmla="*/ f50 f4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2" t="f55" r="f53" b="f54"/>
                <a:pathLst>
                  <a:path w="1876" h="1876" fill="none">
                    <a:moveTo>
                      <a:pt x="f4" y="f5"/>
                    </a:moveTo>
                    <a:lnTo>
                      <a:pt x="f4" y="f5"/>
                    </a:lnTo>
                    <a:lnTo>
                      <a:pt x="f6" y="f7"/>
                    </a:lnTo>
                    <a:lnTo>
                      <a:pt x="f8" y="f9"/>
                    </a:lnTo>
                    <a:lnTo>
                      <a:pt x="f10" y="f11"/>
                    </a:lnTo>
                    <a:lnTo>
                      <a:pt x="f12" y="f13"/>
                    </a:lnTo>
                    <a:lnTo>
                      <a:pt x="f14" y="f11"/>
                    </a:lnTo>
                    <a:lnTo>
                      <a:pt x="f15" y="f9"/>
                    </a:lnTo>
                    <a:lnTo>
                      <a:pt x="f16" y="f7"/>
                    </a:lnTo>
                    <a:lnTo>
                      <a:pt x="f17" y="f5"/>
                    </a:lnTo>
                    <a:lnTo>
                      <a:pt x="f17" y="f5"/>
                    </a:lnTo>
                    <a:lnTo>
                      <a:pt x="f18" y="f19"/>
                    </a:lnTo>
                    <a:lnTo>
                      <a:pt x="f20" y="f21"/>
                    </a:lnTo>
                    <a:lnTo>
                      <a:pt x="f22" y="f23"/>
                    </a:lnTo>
                    <a:lnTo>
                      <a:pt x="f24" y="f25"/>
                    </a:lnTo>
                    <a:lnTo>
                      <a:pt x="f26" y="f27"/>
                    </a:lnTo>
                    <a:lnTo>
                      <a:pt x="f13" y="f3"/>
                    </a:lnTo>
                    <a:lnTo>
                      <a:pt x="f13" y="f3"/>
                    </a:lnTo>
                    <a:lnTo>
                      <a:pt x="f28" y="f29"/>
                    </a:lnTo>
                    <a:lnTo>
                      <a:pt x="f30" y="f31"/>
                    </a:lnTo>
                    <a:lnTo>
                      <a:pt x="f32" y="f33"/>
                    </a:lnTo>
                    <a:lnTo>
                      <a:pt x="f10" y="f6"/>
                    </a:lnTo>
                    <a:lnTo>
                      <a:pt x="f34" y="f8"/>
                    </a:lnTo>
                    <a:lnTo>
                      <a:pt x="f4" y="f35"/>
                    </a:lnTo>
                    <a:lnTo>
                      <a:pt x="f4" y="f35"/>
                    </a:lnTo>
                    <a:lnTo>
                      <a:pt x="f36" y="f37"/>
                    </a:lnTo>
                    <a:lnTo>
                      <a:pt x="f38" y="f39"/>
                    </a:lnTo>
                    <a:lnTo>
                      <a:pt x="f3" y="f40"/>
                    </a:lnTo>
                    <a:lnTo>
                      <a:pt x="f3" y="f41"/>
                    </a:lnTo>
                    <a:lnTo>
                      <a:pt x="f3" y="f42"/>
                    </a:lnTo>
                    <a:lnTo>
                      <a:pt x="f38" y="f43"/>
                    </a:lnTo>
                    <a:lnTo>
                      <a:pt x="f36" y="f20"/>
                    </a:lnTo>
                    <a:lnTo>
                      <a:pt x="f4" y="f5"/>
                    </a:lnTo>
                    <a:lnTo>
                      <a:pt x="f4" y="f5"/>
                    </a:lnTo>
                    <a:close/>
                  </a:path>
                </a:pathLst>
              </a:custGeom>
              <a:noFill/>
              <a:ln w="19046" cap="rnd">
                <a:solidFill>
                  <a:srgbClr val="305DBF"/>
                </a:solidFill>
                <a:prstDash val="solid"/>
                <a:round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" name="Google Shape;161;p18">
                <a:extLst>
                  <a:ext uri="{FF2B5EF4-FFF2-40B4-BE49-F238E27FC236}">
                    <a16:creationId xmlns:a16="http://schemas.microsoft.com/office/drawing/2014/main" id="{3A846F79-EDE6-CB3C-93A7-2E7B354C3F31}"/>
                  </a:ext>
                </a:extLst>
              </p:cNvPr>
              <p:cNvSpPr/>
              <p:nvPr/>
            </p:nvSpPr>
            <p:spPr>
              <a:xfrm rot="4171018">
                <a:off x="6579537" y="1611264"/>
                <a:ext cx="48225" cy="4822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876"/>
                  <a:gd name="f4" fmla="val 1632"/>
                  <a:gd name="f5" fmla="val 219"/>
                  <a:gd name="f6" fmla="val 1510"/>
                  <a:gd name="f7" fmla="val 122"/>
                  <a:gd name="f8" fmla="val 1388"/>
                  <a:gd name="f9" fmla="val 49"/>
                  <a:gd name="f10" fmla="val 1242"/>
                  <a:gd name="f11" fmla="val 1096"/>
                  <a:gd name="f12" fmla="val 950"/>
                  <a:gd name="f13" fmla="val 828"/>
                  <a:gd name="f14" fmla="val 682"/>
                  <a:gd name="f15" fmla="val 560"/>
                  <a:gd name="f16" fmla="val 463"/>
                  <a:gd name="f17" fmla="val 366"/>
                  <a:gd name="f18" fmla="val 341"/>
                  <a:gd name="f19" fmla="val 609"/>
                  <a:gd name="f20" fmla="val 244"/>
                  <a:gd name="f21" fmla="val 877"/>
                  <a:gd name="f22" fmla="val 171"/>
                  <a:gd name="f23" fmla="val 1145"/>
                  <a:gd name="f24" fmla="val 25"/>
                  <a:gd name="f25" fmla="val 1656"/>
                  <a:gd name="f26" fmla="val 195"/>
                  <a:gd name="f27" fmla="val 1827"/>
                  <a:gd name="f28" fmla="val 707"/>
                  <a:gd name="f29" fmla="val 1705"/>
                  <a:gd name="f30" fmla="val 999"/>
                  <a:gd name="f31" fmla="val 1608"/>
                  <a:gd name="f32" fmla="val 1267"/>
                  <a:gd name="f33" fmla="val 1486"/>
                  <a:gd name="f34" fmla="val 1413"/>
                  <a:gd name="f35" fmla="val 1291"/>
                  <a:gd name="f36" fmla="val 1729"/>
                  <a:gd name="f37" fmla="val 1169"/>
                  <a:gd name="f38" fmla="val 1802"/>
                  <a:gd name="f39" fmla="val 1048"/>
                  <a:gd name="f40" fmla="val 1851"/>
                  <a:gd name="f41" fmla="val 901"/>
                  <a:gd name="f42" fmla="val 755"/>
                  <a:gd name="f43" fmla="*/ f0 1 1876"/>
                  <a:gd name="f44" fmla="*/ f1 1 1876"/>
                  <a:gd name="f45" fmla="val f2"/>
                  <a:gd name="f46" fmla="val f3"/>
                  <a:gd name="f47" fmla="+- f46 0 f45"/>
                  <a:gd name="f48" fmla="*/ f47 1 1876"/>
                  <a:gd name="f49" fmla="*/ f45 1 f48"/>
                  <a:gd name="f50" fmla="*/ f46 1 f48"/>
                  <a:gd name="f51" fmla="*/ f49 f43 1"/>
                  <a:gd name="f52" fmla="*/ f50 f43 1"/>
                  <a:gd name="f53" fmla="*/ f50 f44 1"/>
                  <a:gd name="f54" fmla="*/ f49 f4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1" t="f54" r="f52" b="f53"/>
                <a:pathLst>
                  <a:path w="1876" h="1876" fill="none">
                    <a:moveTo>
                      <a:pt x="f4" y="f5"/>
                    </a:moveTo>
                    <a:lnTo>
                      <a:pt x="f4" y="f5"/>
                    </a:lnTo>
                    <a:lnTo>
                      <a:pt x="f6" y="f7"/>
                    </a:lnTo>
                    <a:lnTo>
                      <a:pt x="f8" y="f9"/>
                    </a:lnTo>
                    <a:lnTo>
                      <a:pt x="f10" y="f2"/>
                    </a:lnTo>
                    <a:lnTo>
                      <a:pt x="f11" y="f2"/>
                    </a:lnTo>
                    <a:lnTo>
                      <a:pt x="f12" y="f2"/>
                    </a:lnTo>
                    <a:lnTo>
                      <a:pt x="f13" y="f9"/>
                    </a:lnTo>
                    <a:lnTo>
                      <a:pt x="f14" y="f7"/>
                    </a:lnTo>
                    <a:lnTo>
                      <a:pt x="f15" y="f5"/>
                    </a:lnTo>
                    <a:lnTo>
                      <a:pt x="f15" y="f5"/>
                    </a:lnTo>
                    <a:lnTo>
                      <a:pt x="f16" y="f17"/>
                    </a:lnTo>
                    <a:lnTo>
                      <a:pt x="f18" y="f19"/>
                    </a:lnTo>
                    <a:lnTo>
                      <a:pt x="f20" y="f21"/>
                    </a:lnTo>
                    <a:lnTo>
                      <a:pt x="f22" y="f23"/>
                    </a:lnTo>
                    <a:lnTo>
                      <a:pt x="f24" y="f25"/>
                    </a:lnTo>
                    <a:lnTo>
                      <a:pt x="f2" y="f3"/>
                    </a:lnTo>
                    <a:lnTo>
                      <a:pt x="f2" y="f3"/>
                    </a:lnTo>
                    <a:lnTo>
                      <a:pt x="f26" y="f27"/>
                    </a:lnTo>
                    <a:lnTo>
                      <a:pt x="f28" y="f29"/>
                    </a:lnTo>
                    <a:lnTo>
                      <a:pt x="f30" y="f31"/>
                    </a:lnTo>
                    <a:lnTo>
                      <a:pt x="f32" y="f6"/>
                    </a:lnTo>
                    <a:lnTo>
                      <a:pt x="f33" y="f34"/>
                    </a:lnTo>
                    <a:lnTo>
                      <a:pt x="f4" y="f35"/>
                    </a:lnTo>
                    <a:lnTo>
                      <a:pt x="f4" y="f35"/>
                    </a:lnTo>
                    <a:lnTo>
                      <a:pt x="f36" y="f37"/>
                    </a:lnTo>
                    <a:lnTo>
                      <a:pt x="f38" y="f39"/>
                    </a:lnTo>
                    <a:lnTo>
                      <a:pt x="f40" y="f41"/>
                    </a:lnTo>
                    <a:lnTo>
                      <a:pt x="f3" y="f42"/>
                    </a:lnTo>
                    <a:lnTo>
                      <a:pt x="f40" y="f19"/>
                    </a:lnTo>
                    <a:lnTo>
                      <a:pt x="f38" y="f16"/>
                    </a:lnTo>
                    <a:lnTo>
                      <a:pt x="f36" y="f18"/>
                    </a:lnTo>
                    <a:lnTo>
                      <a:pt x="f4" y="f5"/>
                    </a:lnTo>
                    <a:lnTo>
                      <a:pt x="f4" y="f5"/>
                    </a:lnTo>
                    <a:close/>
                  </a:path>
                </a:pathLst>
              </a:custGeom>
              <a:noFill/>
              <a:ln w="19046" cap="rnd">
                <a:solidFill>
                  <a:srgbClr val="305DBF"/>
                </a:solidFill>
                <a:prstDash val="solid"/>
                <a:round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8" name="Google Shape;162;p18">
              <a:extLst>
                <a:ext uri="{FF2B5EF4-FFF2-40B4-BE49-F238E27FC236}">
                  <a16:creationId xmlns:a16="http://schemas.microsoft.com/office/drawing/2014/main" id="{C9CEAFC3-A2BD-ADF6-B753-92F58A2BEDB2}"/>
                </a:ext>
              </a:extLst>
            </p:cNvPr>
            <p:cNvGrpSpPr/>
            <p:nvPr/>
          </p:nvGrpSpPr>
          <p:grpSpPr>
            <a:xfrm>
              <a:off x="4620499" y="1288161"/>
              <a:ext cx="358874" cy="358874"/>
              <a:chOff x="4620499" y="1288161"/>
              <a:chExt cx="358874" cy="358874"/>
            </a:xfrm>
          </p:grpSpPr>
          <p:sp>
            <p:nvSpPr>
              <p:cNvPr id="19" name="Google Shape;163;p18">
                <a:extLst>
                  <a:ext uri="{FF2B5EF4-FFF2-40B4-BE49-F238E27FC236}">
                    <a16:creationId xmlns:a16="http://schemas.microsoft.com/office/drawing/2014/main" id="{D6B3C7AD-BB21-5A9A-085B-4C6C49380975}"/>
                  </a:ext>
                </a:extLst>
              </p:cNvPr>
              <p:cNvSpPr/>
              <p:nvPr/>
            </p:nvSpPr>
            <p:spPr>
              <a:xfrm>
                <a:off x="4620499" y="1288161"/>
                <a:ext cx="358874" cy="35887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8706"/>
                  <a:gd name="f4" fmla="val 9353"/>
                  <a:gd name="f5" fmla="val 1"/>
                  <a:gd name="f6" fmla="val 8866"/>
                  <a:gd name="f7" fmla="val 25"/>
                  <a:gd name="f8" fmla="val 8403"/>
                  <a:gd name="f9" fmla="val 50"/>
                  <a:gd name="f10" fmla="val 7940"/>
                  <a:gd name="f11" fmla="val 123"/>
                  <a:gd name="f12" fmla="val 7478"/>
                  <a:gd name="f13" fmla="val 196"/>
                  <a:gd name="f14" fmla="val 7015"/>
                  <a:gd name="f15" fmla="val 293"/>
                  <a:gd name="f16" fmla="val 6577"/>
                  <a:gd name="f17" fmla="val 439"/>
                  <a:gd name="f18" fmla="val 6138"/>
                  <a:gd name="f19" fmla="val 585"/>
                  <a:gd name="f20" fmla="val 5724"/>
                  <a:gd name="f21" fmla="val 732"/>
                  <a:gd name="f22" fmla="val 5310"/>
                  <a:gd name="f23" fmla="val 926"/>
                  <a:gd name="f24" fmla="val 4896"/>
                  <a:gd name="f25" fmla="val 1146"/>
                  <a:gd name="f26" fmla="val 4506"/>
                  <a:gd name="f27" fmla="val 1365"/>
                  <a:gd name="f28" fmla="val 4117"/>
                  <a:gd name="f29" fmla="val 1608"/>
                  <a:gd name="f30" fmla="val 3751"/>
                  <a:gd name="f31" fmla="val 1876"/>
                  <a:gd name="f32" fmla="val 3410"/>
                  <a:gd name="f33" fmla="val 2144"/>
                  <a:gd name="f34" fmla="val 3069"/>
                  <a:gd name="f35" fmla="val 2436"/>
                  <a:gd name="f36" fmla="val 2753"/>
                  <a:gd name="f37" fmla="val 3070"/>
                  <a:gd name="f38" fmla="val 3411"/>
                  <a:gd name="f39" fmla="val 3752"/>
                  <a:gd name="f40" fmla="val 4507"/>
                  <a:gd name="f41" fmla="val 1145"/>
                  <a:gd name="f42" fmla="val 731"/>
                  <a:gd name="f43" fmla="val 7941"/>
                  <a:gd name="f44" fmla="val 49"/>
                  <a:gd name="f45" fmla="val 9840"/>
                  <a:gd name="f46" fmla="val 10303"/>
                  <a:gd name="f47" fmla="val 10766"/>
                  <a:gd name="f48" fmla="val 11229"/>
                  <a:gd name="f49" fmla="val 11691"/>
                  <a:gd name="f50" fmla="val 12130"/>
                  <a:gd name="f51" fmla="val 12568"/>
                  <a:gd name="f52" fmla="val 12982"/>
                  <a:gd name="f53" fmla="val 13396"/>
                  <a:gd name="f54" fmla="val 13810"/>
                  <a:gd name="f55" fmla="val 14200"/>
                  <a:gd name="f56" fmla="val 14590"/>
                  <a:gd name="f57" fmla="val 14955"/>
                  <a:gd name="f58" fmla="val 15296"/>
                  <a:gd name="f59" fmla="val 15637"/>
                  <a:gd name="f60" fmla="val 15953"/>
                  <a:gd name="f61" fmla="val 16270"/>
                  <a:gd name="f62" fmla="val 16562"/>
                  <a:gd name="f63" fmla="val 16830"/>
                  <a:gd name="f64" fmla="val 17098"/>
                  <a:gd name="f65" fmla="val 17342"/>
                  <a:gd name="f66" fmla="val 17561"/>
                  <a:gd name="f67" fmla="val 17780"/>
                  <a:gd name="f68" fmla="val 17975"/>
                  <a:gd name="f69" fmla="val 18121"/>
                  <a:gd name="f70" fmla="val 18267"/>
                  <a:gd name="f71" fmla="val 18413"/>
                  <a:gd name="f72" fmla="val 18511"/>
                  <a:gd name="f73" fmla="val 18584"/>
                  <a:gd name="f74" fmla="val 18657"/>
                  <a:gd name="f75" fmla="val 18681"/>
                  <a:gd name="f76" fmla="val 11228"/>
                  <a:gd name="f77" fmla="val 14589"/>
                  <a:gd name="f78" fmla="val 17341"/>
                  <a:gd name="f79" fmla="val 18705"/>
                  <a:gd name="f80" fmla="*/ f0 1 18706"/>
                  <a:gd name="f81" fmla="*/ f1 1 18706"/>
                  <a:gd name="f82" fmla="val f2"/>
                  <a:gd name="f83" fmla="val f3"/>
                  <a:gd name="f84" fmla="+- f83 0 f82"/>
                  <a:gd name="f85" fmla="*/ f84 1 18706"/>
                  <a:gd name="f86" fmla="*/ f82 1 f85"/>
                  <a:gd name="f87" fmla="*/ f83 1 f85"/>
                  <a:gd name="f88" fmla="*/ f86 f80 1"/>
                  <a:gd name="f89" fmla="*/ f87 f80 1"/>
                  <a:gd name="f90" fmla="*/ f87 f81 1"/>
                  <a:gd name="f91" fmla="*/ f86 f8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88" t="f91" r="f89" b="f90"/>
                <a:pathLst>
                  <a:path w="18706" h="18706" fill="none">
                    <a:moveTo>
                      <a:pt x="f4" y="f5"/>
                    </a:moveTo>
                    <a:lnTo>
                      <a:pt x="f4" y="f5"/>
                    </a:lnTo>
                    <a:lnTo>
                      <a:pt x="f6" y="f7"/>
                    </a:lnTo>
                    <a:lnTo>
                      <a:pt x="f8" y="f9"/>
                    </a:lnTo>
                    <a:lnTo>
                      <a:pt x="f10" y="f11"/>
                    </a:lnTo>
                    <a:lnTo>
                      <a:pt x="f12" y="f13"/>
                    </a:lnTo>
                    <a:lnTo>
                      <a:pt x="f14" y="f15"/>
                    </a:lnTo>
                    <a:lnTo>
                      <a:pt x="f16" y="f17"/>
                    </a:lnTo>
                    <a:lnTo>
                      <a:pt x="f18" y="f19"/>
                    </a:lnTo>
                    <a:lnTo>
                      <a:pt x="f20" y="f21"/>
                    </a:lnTo>
                    <a:lnTo>
                      <a:pt x="f22" y="f23"/>
                    </a:lnTo>
                    <a:lnTo>
                      <a:pt x="f24" y="f25"/>
                    </a:lnTo>
                    <a:lnTo>
                      <a:pt x="f26" y="f27"/>
                    </a:lnTo>
                    <a:lnTo>
                      <a:pt x="f28" y="f29"/>
                    </a:lnTo>
                    <a:lnTo>
                      <a:pt x="f30" y="f31"/>
                    </a:lnTo>
                    <a:lnTo>
                      <a:pt x="f32" y="f33"/>
                    </a:lnTo>
                    <a:lnTo>
                      <a:pt x="f34" y="f35"/>
                    </a:lnTo>
                    <a:lnTo>
                      <a:pt x="f36" y="f36"/>
                    </a:lnTo>
                    <a:lnTo>
                      <a:pt x="f35" y="f37"/>
                    </a:lnTo>
                    <a:lnTo>
                      <a:pt x="f33" y="f38"/>
                    </a:lnTo>
                    <a:lnTo>
                      <a:pt x="f31" y="f39"/>
                    </a:lnTo>
                    <a:lnTo>
                      <a:pt x="f29" y="f28"/>
                    </a:lnTo>
                    <a:lnTo>
                      <a:pt x="f27" y="f40"/>
                    </a:lnTo>
                    <a:lnTo>
                      <a:pt x="f41" y="f24"/>
                    </a:lnTo>
                    <a:lnTo>
                      <a:pt x="f23" y="f22"/>
                    </a:lnTo>
                    <a:lnTo>
                      <a:pt x="f42" y="f20"/>
                    </a:lnTo>
                    <a:lnTo>
                      <a:pt x="f19" y="f18"/>
                    </a:lnTo>
                    <a:lnTo>
                      <a:pt x="f17" y="f16"/>
                    </a:lnTo>
                    <a:lnTo>
                      <a:pt x="f15" y="f14"/>
                    </a:lnTo>
                    <a:lnTo>
                      <a:pt x="f13" y="f12"/>
                    </a:lnTo>
                    <a:lnTo>
                      <a:pt x="f11" y="f43"/>
                    </a:lnTo>
                    <a:lnTo>
                      <a:pt x="f44" y="f8"/>
                    </a:lnTo>
                    <a:lnTo>
                      <a:pt x="f7" y="f6"/>
                    </a:lnTo>
                    <a:lnTo>
                      <a:pt x="f5" y="f4"/>
                    </a:lnTo>
                    <a:lnTo>
                      <a:pt x="f5" y="f4"/>
                    </a:lnTo>
                    <a:lnTo>
                      <a:pt x="f7" y="f45"/>
                    </a:lnTo>
                    <a:lnTo>
                      <a:pt x="f44" y="f46"/>
                    </a:lnTo>
                    <a:lnTo>
                      <a:pt x="f11" y="f47"/>
                    </a:lnTo>
                    <a:lnTo>
                      <a:pt x="f13" y="f48"/>
                    </a:lnTo>
                    <a:lnTo>
                      <a:pt x="f15" y="f49"/>
                    </a:lnTo>
                    <a:lnTo>
                      <a:pt x="f17" y="f50"/>
                    </a:lnTo>
                    <a:lnTo>
                      <a:pt x="f19" y="f51"/>
                    </a:lnTo>
                    <a:lnTo>
                      <a:pt x="f42" y="f52"/>
                    </a:lnTo>
                    <a:lnTo>
                      <a:pt x="f23" y="f53"/>
                    </a:lnTo>
                    <a:lnTo>
                      <a:pt x="f41" y="f54"/>
                    </a:lnTo>
                    <a:lnTo>
                      <a:pt x="f27" y="f55"/>
                    </a:lnTo>
                    <a:lnTo>
                      <a:pt x="f29" y="f56"/>
                    </a:lnTo>
                    <a:lnTo>
                      <a:pt x="f31" y="f57"/>
                    </a:lnTo>
                    <a:lnTo>
                      <a:pt x="f33" y="f58"/>
                    </a:lnTo>
                    <a:lnTo>
                      <a:pt x="f35" y="f59"/>
                    </a:lnTo>
                    <a:lnTo>
                      <a:pt x="f36" y="f60"/>
                    </a:lnTo>
                    <a:lnTo>
                      <a:pt x="f34" y="f61"/>
                    </a:lnTo>
                    <a:lnTo>
                      <a:pt x="f32" y="f62"/>
                    </a:lnTo>
                    <a:lnTo>
                      <a:pt x="f30" y="f63"/>
                    </a:lnTo>
                    <a:lnTo>
                      <a:pt x="f28" y="f64"/>
                    </a:lnTo>
                    <a:lnTo>
                      <a:pt x="f26" y="f65"/>
                    </a:lnTo>
                    <a:lnTo>
                      <a:pt x="f24" y="f66"/>
                    </a:lnTo>
                    <a:lnTo>
                      <a:pt x="f22" y="f67"/>
                    </a:lnTo>
                    <a:lnTo>
                      <a:pt x="f20" y="f68"/>
                    </a:lnTo>
                    <a:lnTo>
                      <a:pt x="f18" y="f69"/>
                    </a:lnTo>
                    <a:lnTo>
                      <a:pt x="f16" y="f70"/>
                    </a:lnTo>
                    <a:lnTo>
                      <a:pt x="f14" y="f71"/>
                    </a:lnTo>
                    <a:lnTo>
                      <a:pt x="f12" y="f72"/>
                    </a:lnTo>
                    <a:lnTo>
                      <a:pt x="f10" y="f73"/>
                    </a:lnTo>
                    <a:lnTo>
                      <a:pt x="f8" y="f74"/>
                    </a:lnTo>
                    <a:lnTo>
                      <a:pt x="f6" y="f75"/>
                    </a:lnTo>
                    <a:lnTo>
                      <a:pt x="f4" y="f3"/>
                    </a:lnTo>
                    <a:lnTo>
                      <a:pt x="f4" y="f3"/>
                    </a:lnTo>
                    <a:lnTo>
                      <a:pt x="f45" y="f75"/>
                    </a:lnTo>
                    <a:lnTo>
                      <a:pt x="f46" y="f74"/>
                    </a:lnTo>
                    <a:lnTo>
                      <a:pt x="f47" y="f73"/>
                    </a:lnTo>
                    <a:lnTo>
                      <a:pt x="f76" y="f72"/>
                    </a:lnTo>
                    <a:lnTo>
                      <a:pt x="f49" y="f71"/>
                    </a:lnTo>
                    <a:lnTo>
                      <a:pt x="f50" y="f70"/>
                    </a:lnTo>
                    <a:lnTo>
                      <a:pt x="f51" y="f69"/>
                    </a:lnTo>
                    <a:lnTo>
                      <a:pt x="f52" y="f68"/>
                    </a:lnTo>
                    <a:lnTo>
                      <a:pt x="f53" y="f67"/>
                    </a:lnTo>
                    <a:lnTo>
                      <a:pt x="f54" y="f66"/>
                    </a:lnTo>
                    <a:lnTo>
                      <a:pt x="f55" y="f65"/>
                    </a:lnTo>
                    <a:lnTo>
                      <a:pt x="f77" y="f64"/>
                    </a:lnTo>
                    <a:lnTo>
                      <a:pt x="f57" y="f63"/>
                    </a:lnTo>
                    <a:lnTo>
                      <a:pt x="f58" y="f62"/>
                    </a:lnTo>
                    <a:lnTo>
                      <a:pt x="f59" y="f61"/>
                    </a:lnTo>
                    <a:lnTo>
                      <a:pt x="f60" y="f60"/>
                    </a:lnTo>
                    <a:lnTo>
                      <a:pt x="f61" y="f59"/>
                    </a:lnTo>
                    <a:lnTo>
                      <a:pt x="f62" y="f58"/>
                    </a:lnTo>
                    <a:lnTo>
                      <a:pt x="f63" y="f57"/>
                    </a:lnTo>
                    <a:lnTo>
                      <a:pt x="f64" y="f56"/>
                    </a:lnTo>
                    <a:lnTo>
                      <a:pt x="f78" y="f55"/>
                    </a:lnTo>
                    <a:lnTo>
                      <a:pt x="f66" y="f54"/>
                    </a:lnTo>
                    <a:lnTo>
                      <a:pt x="f67" y="f53"/>
                    </a:lnTo>
                    <a:lnTo>
                      <a:pt x="f68" y="f52"/>
                    </a:lnTo>
                    <a:lnTo>
                      <a:pt x="f69" y="f51"/>
                    </a:lnTo>
                    <a:lnTo>
                      <a:pt x="f70" y="f50"/>
                    </a:lnTo>
                    <a:lnTo>
                      <a:pt x="f71" y="f49"/>
                    </a:lnTo>
                    <a:lnTo>
                      <a:pt x="f72" y="f48"/>
                    </a:lnTo>
                    <a:lnTo>
                      <a:pt x="f73" y="f47"/>
                    </a:lnTo>
                    <a:lnTo>
                      <a:pt x="f74" y="f46"/>
                    </a:lnTo>
                    <a:lnTo>
                      <a:pt x="f75" y="f45"/>
                    </a:lnTo>
                    <a:lnTo>
                      <a:pt x="f79" y="f4"/>
                    </a:lnTo>
                    <a:lnTo>
                      <a:pt x="f79" y="f4"/>
                    </a:lnTo>
                    <a:lnTo>
                      <a:pt x="f75" y="f6"/>
                    </a:lnTo>
                    <a:lnTo>
                      <a:pt x="f74" y="f8"/>
                    </a:lnTo>
                    <a:lnTo>
                      <a:pt x="f73" y="f43"/>
                    </a:lnTo>
                    <a:lnTo>
                      <a:pt x="f72" y="f12"/>
                    </a:lnTo>
                    <a:lnTo>
                      <a:pt x="f71" y="f14"/>
                    </a:lnTo>
                    <a:lnTo>
                      <a:pt x="f70" y="f16"/>
                    </a:lnTo>
                    <a:lnTo>
                      <a:pt x="f69" y="f18"/>
                    </a:lnTo>
                    <a:lnTo>
                      <a:pt x="f68" y="f20"/>
                    </a:lnTo>
                    <a:lnTo>
                      <a:pt x="f67" y="f22"/>
                    </a:lnTo>
                    <a:lnTo>
                      <a:pt x="f66" y="f24"/>
                    </a:lnTo>
                    <a:lnTo>
                      <a:pt x="f78" y="f40"/>
                    </a:lnTo>
                    <a:lnTo>
                      <a:pt x="f64" y="f28"/>
                    </a:lnTo>
                    <a:lnTo>
                      <a:pt x="f63" y="f39"/>
                    </a:lnTo>
                    <a:lnTo>
                      <a:pt x="f62" y="f38"/>
                    </a:lnTo>
                    <a:lnTo>
                      <a:pt x="f61" y="f37"/>
                    </a:lnTo>
                    <a:lnTo>
                      <a:pt x="f60" y="f36"/>
                    </a:lnTo>
                    <a:lnTo>
                      <a:pt x="f59" y="f35"/>
                    </a:lnTo>
                    <a:lnTo>
                      <a:pt x="f58" y="f33"/>
                    </a:lnTo>
                    <a:lnTo>
                      <a:pt x="f57" y="f31"/>
                    </a:lnTo>
                    <a:lnTo>
                      <a:pt x="f77" y="f29"/>
                    </a:lnTo>
                    <a:lnTo>
                      <a:pt x="f55" y="f27"/>
                    </a:lnTo>
                    <a:lnTo>
                      <a:pt x="f54" y="f25"/>
                    </a:lnTo>
                    <a:lnTo>
                      <a:pt x="f53" y="f23"/>
                    </a:lnTo>
                    <a:lnTo>
                      <a:pt x="f52" y="f21"/>
                    </a:lnTo>
                    <a:lnTo>
                      <a:pt x="f51" y="f19"/>
                    </a:lnTo>
                    <a:lnTo>
                      <a:pt x="f50" y="f17"/>
                    </a:lnTo>
                    <a:lnTo>
                      <a:pt x="f49" y="f15"/>
                    </a:lnTo>
                    <a:lnTo>
                      <a:pt x="f76" y="f13"/>
                    </a:lnTo>
                    <a:lnTo>
                      <a:pt x="f47" y="f11"/>
                    </a:lnTo>
                    <a:lnTo>
                      <a:pt x="f46" y="f9"/>
                    </a:lnTo>
                    <a:lnTo>
                      <a:pt x="f45" y="f7"/>
                    </a:lnTo>
                    <a:lnTo>
                      <a:pt x="f4" y="f5"/>
                    </a:lnTo>
                    <a:lnTo>
                      <a:pt x="f4" y="f5"/>
                    </a:lnTo>
                  </a:path>
                </a:pathLst>
              </a:custGeom>
              <a:noFill/>
              <a:ln w="9528" cap="rnd">
                <a:solidFill>
                  <a:srgbClr val="305DBF"/>
                </a:solidFill>
                <a:prstDash val="solid"/>
                <a:round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" name="Google Shape;164;p18">
                <a:extLst>
                  <a:ext uri="{FF2B5EF4-FFF2-40B4-BE49-F238E27FC236}">
                    <a16:creationId xmlns:a16="http://schemas.microsoft.com/office/drawing/2014/main" id="{C0563876-C875-96A3-2393-99C2AAD07912}"/>
                  </a:ext>
                </a:extLst>
              </p:cNvPr>
              <p:cNvSpPr/>
              <p:nvPr/>
            </p:nvSpPr>
            <p:spPr>
              <a:xfrm>
                <a:off x="4828425" y="1379290"/>
                <a:ext cx="14987" cy="1450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81"/>
                  <a:gd name="f4" fmla="val 756"/>
                  <a:gd name="f5" fmla="val 585"/>
                  <a:gd name="f6" fmla="val 658"/>
                  <a:gd name="f7" fmla="val 24"/>
                  <a:gd name="f8" fmla="val 707"/>
                  <a:gd name="f9" fmla="val 49"/>
                  <a:gd name="f10" fmla="val 122"/>
                  <a:gd name="f11" fmla="val 780"/>
                  <a:gd name="f12" fmla="val 195"/>
                  <a:gd name="f13" fmla="val 268"/>
                  <a:gd name="f14" fmla="val 390"/>
                  <a:gd name="f15" fmla="val 487"/>
                  <a:gd name="f16" fmla="val 560"/>
                  <a:gd name="f17" fmla="val 488"/>
                  <a:gd name="f18" fmla="val 633"/>
                  <a:gd name="f19" fmla="val 706"/>
                  <a:gd name="f20" fmla="val 293"/>
                  <a:gd name="f21" fmla="val 755"/>
                  <a:gd name="f22" fmla="val 196"/>
                  <a:gd name="f23" fmla="val 74"/>
                  <a:gd name="f24" fmla="val 25"/>
                  <a:gd name="f25" fmla="val 1"/>
                  <a:gd name="f26" fmla="*/ f0 1 781"/>
                  <a:gd name="f27" fmla="*/ f1 1 756"/>
                  <a:gd name="f28" fmla="val f2"/>
                  <a:gd name="f29" fmla="val f3"/>
                  <a:gd name="f30" fmla="val f4"/>
                  <a:gd name="f31" fmla="+- f30 0 f28"/>
                  <a:gd name="f32" fmla="+- f29 0 f28"/>
                  <a:gd name="f33" fmla="*/ f32 1 781"/>
                  <a:gd name="f34" fmla="*/ f31 1 756"/>
                  <a:gd name="f35" fmla="*/ f28 1 f33"/>
                  <a:gd name="f36" fmla="*/ f29 1 f33"/>
                  <a:gd name="f37" fmla="*/ f28 1 f34"/>
                  <a:gd name="f38" fmla="*/ f30 1 f34"/>
                  <a:gd name="f39" fmla="*/ f35 f26 1"/>
                  <a:gd name="f40" fmla="*/ f36 f26 1"/>
                  <a:gd name="f41" fmla="*/ f38 f27 1"/>
                  <a:gd name="f42" fmla="*/ f37 f2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9" t="f42" r="f40" b="f41"/>
                <a:pathLst>
                  <a:path w="781" h="756" fill="none">
                    <a:moveTo>
                      <a:pt x="f5" y="f2"/>
                    </a:moveTo>
                    <a:lnTo>
                      <a:pt x="f5" y="f2"/>
                    </a:lnTo>
                    <a:lnTo>
                      <a:pt x="f6" y="f7"/>
                    </a:lnTo>
                    <a:lnTo>
                      <a:pt x="f8" y="f9"/>
                    </a:lnTo>
                    <a:lnTo>
                      <a:pt x="f4" y="f10"/>
                    </a:lnTo>
                    <a:lnTo>
                      <a:pt x="f11" y="f12"/>
                    </a:lnTo>
                    <a:lnTo>
                      <a:pt x="f11" y="f12"/>
                    </a:lnTo>
                    <a:lnTo>
                      <a:pt x="f4" y="f13"/>
                    </a:lnTo>
                    <a:lnTo>
                      <a:pt x="f8" y="f14"/>
                    </a:lnTo>
                    <a:lnTo>
                      <a:pt x="f6" y="f15"/>
                    </a:lnTo>
                    <a:lnTo>
                      <a:pt x="f5" y="f16"/>
                    </a:lnTo>
                    <a:lnTo>
                      <a:pt x="f5" y="f16"/>
                    </a:lnTo>
                    <a:lnTo>
                      <a:pt x="f17" y="f18"/>
                    </a:lnTo>
                    <a:lnTo>
                      <a:pt x="f14" y="f19"/>
                    </a:lnTo>
                    <a:lnTo>
                      <a:pt x="f20" y="f21"/>
                    </a:lnTo>
                    <a:lnTo>
                      <a:pt x="f22" y="f21"/>
                    </a:lnTo>
                    <a:lnTo>
                      <a:pt x="f22" y="f21"/>
                    </a:lnTo>
                    <a:lnTo>
                      <a:pt x="f10" y="f21"/>
                    </a:lnTo>
                    <a:lnTo>
                      <a:pt x="f23" y="f19"/>
                    </a:lnTo>
                    <a:lnTo>
                      <a:pt x="f24" y="f18"/>
                    </a:lnTo>
                    <a:lnTo>
                      <a:pt x="f25" y="f16"/>
                    </a:lnTo>
                    <a:lnTo>
                      <a:pt x="f25" y="f16"/>
                    </a:lnTo>
                    <a:lnTo>
                      <a:pt x="f24" y="f15"/>
                    </a:lnTo>
                    <a:lnTo>
                      <a:pt x="f23" y="f14"/>
                    </a:lnTo>
                    <a:lnTo>
                      <a:pt x="f10" y="f13"/>
                    </a:lnTo>
                    <a:lnTo>
                      <a:pt x="f22" y="f12"/>
                    </a:lnTo>
                    <a:lnTo>
                      <a:pt x="f22" y="f12"/>
                    </a:lnTo>
                    <a:lnTo>
                      <a:pt x="f20" y="f10"/>
                    </a:lnTo>
                    <a:lnTo>
                      <a:pt x="f14" y="f9"/>
                    </a:lnTo>
                    <a:lnTo>
                      <a:pt x="f17" y="f7"/>
                    </a:lnTo>
                    <a:lnTo>
                      <a:pt x="f5" y="f2"/>
                    </a:lnTo>
                    <a:lnTo>
                      <a:pt x="f5" y="f2"/>
                    </a:lnTo>
                  </a:path>
                </a:pathLst>
              </a:custGeom>
              <a:noFill/>
              <a:ln w="9528" cap="rnd">
                <a:solidFill>
                  <a:srgbClr val="305DBF"/>
                </a:solidFill>
                <a:prstDash val="solid"/>
                <a:round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1" name="Google Shape;165;p18">
                <a:extLst>
                  <a:ext uri="{FF2B5EF4-FFF2-40B4-BE49-F238E27FC236}">
                    <a16:creationId xmlns:a16="http://schemas.microsoft.com/office/drawing/2014/main" id="{A341487F-C85A-017F-D5AB-CD31F09BD86C}"/>
                  </a:ext>
                </a:extLst>
              </p:cNvPr>
              <p:cNvSpPr/>
              <p:nvPr/>
            </p:nvSpPr>
            <p:spPr>
              <a:xfrm>
                <a:off x="4622374" y="1335353"/>
                <a:ext cx="136446" cy="26962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112"/>
                  <a:gd name="f4" fmla="val 14054"/>
                  <a:gd name="f5" fmla="val 2582"/>
                  <a:gd name="f6" fmla="val 780"/>
                  <a:gd name="f7" fmla="val 2752"/>
                  <a:gd name="f8" fmla="val 2996"/>
                  <a:gd name="f9" fmla="val 3215"/>
                  <a:gd name="f10" fmla="val 829"/>
                  <a:gd name="f11" fmla="val 3386"/>
                  <a:gd name="f12" fmla="val 878"/>
                  <a:gd name="f13" fmla="val 3507"/>
                  <a:gd name="f14" fmla="val 951"/>
                  <a:gd name="f15" fmla="val 3605"/>
                  <a:gd name="f16" fmla="val 1024"/>
                  <a:gd name="f17" fmla="val 3702"/>
                  <a:gd name="f18" fmla="val 1048"/>
                  <a:gd name="f19" fmla="val 3800"/>
                  <a:gd name="f20" fmla="val 3897"/>
                  <a:gd name="f21" fmla="val 3970"/>
                  <a:gd name="f22" fmla="val 4092"/>
                  <a:gd name="f23" fmla="val 4189"/>
                  <a:gd name="f24" fmla="val 4262"/>
                  <a:gd name="f25" fmla="val 4384"/>
                  <a:gd name="f26" fmla="val 731"/>
                  <a:gd name="f27" fmla="val 4506"/>
                  <a:gd name="f28" fmla="val 658"/>
                  <a:gd name="f29" fmla="val 4676"/>
                  <a:gd name="f30" fmla="val 537"/>
                  <a:gd name="f31" fmla="val 4847"/>
                  <a:gd name="f32" fmla="val 390"/>
                  <a:gd name="f33" fmla="val 5042"/>
                  <a:gd name="f34" fmla="val 244"/>
                  <a:gd name="f35" fmla="val 5285"/>
                  <a:gd name="f36" fmla="val 123"/>
                  <a:gd name="f37" fmla="val 5529"/>
                  <a:gd name="f38" fmla="val 49"/>
                  <a:gd name="f39" fmla="val 5797"/>
                  <a:gd name="f40" fmla="val 1"/>
                  <a:gd name="f41" fmla="val 5894"/>
                  <a:gd name="f42" fmla="val 25"/>
                  <a:gd name="f43" fmla="val 5992"/>
                  <a:gd name="f44" fmla="val 6040"/>
                  <a:gd name="f45" fmla="val 74"/>
                  <a:gd name="f46" fmla="val 6089"/>
                  <a:gd name="f47" fmla="val 171"/>
                  <a:gd name="f48" fmla="val 317"/>
                  <a:gd name="f49" fmla="val 5845"/>
                  <a:gd name="f50" fmla="val 561"/>
                  <a:gd name="f51" fmla="val 5772"/>
                  <a:gd name="f52" fmla="val 707"/>
                  <a:gd name="f53" fmla="val 5748"/>
                  <a:gd name="f54" fmla="val 853"/>
                  <a:gd name="f55" fmla="val 926"/>
                  <a:gd name="f56" fmla="val 5870"/>
                  <a:gd name="f57" fmla="val 5918"/>
                  <a:gd name="f58" fmla="val 1145"/>
                  <a:gd name="f59" fmla="val 5967"/>
                  <a:gd name="f60" fmla="val 1243"/>
                  <a:gd name="f61" fmla="val 1340"/>
                  <a:gd name="f62" fmla="val 1438"/>
                  <a:gd name="f63" fmla="val 1535"/>
                  <a:gd name="f64" fmla="val 1633"/>
                  <a:gd name="f65" fmla="val 1730"/>
                  <a:gd name="f66" fmla="val 1754"/>
                  <a:gd name="f67" fmla="val 5699"/>
                  <a:gd name="f68" fmla="val 5553"/>
                  <a:gd name="f69" fmla="val 5383"/>
                  <a:gd name="f70" fmla="val 1657"/>
                  <a:gd name="f71" fmla="val 5212"/>
                  <a:gd name="f72" fmla="val 5066"/>
                  <a:gd name="f73" fmla="val 1389"/>
                  <a:gd name="f74" fmla="val 4896"/>
                  <a:gd name="f75" fmla="val 1316"/>
                  <a:gd name="f76" fmla="val 4749"/>
                  <a:gd name="f77" fmla="val 1292"/>
                  <a:gd name="f78" fmla="val 4701"/>
                  <a:gd name="f79" fmla="val 4652"/>
                  <a:gd name="f80" fmla="val 4555"/>
                  <a:gd name="f81" fmla="val 1413"/>
                  <a:gd name="f82" fmla="val 4457"/>
                  <a:gd name="f83" fmla="val 1486"/>
                  <a:gd name="f84" fmla="val 4360"/>
                  <a:gd name="f85" fmla="val 1511"/>
                  <a:gd name="f86" fmla="val 4116"/>
                  <a:gd name="f87" fmla="val 1559"/>
                  <a:gd name="f88" fmla="val 4043"/>
                  <a:gd name="f89" fmla="val 1584"/>
                  <a:gd name="f90" fmla="val 3994"/>
                  <a:gd name="f91" fmla="val 3946"/>
                  <a:gd name="f92" fmla="val 3873"/>
                  <a:gd name="f93" fmla="val 1681"/>
                  <a:gd name="f94" fmla="val 1779"/>
                  <a:gd name="f95" fmla="val 3410"/>
                  <a:gd name="f96" fmla="val 1827"/>
                  <a:gd name="f97" fmla="val 3312"/>
                  <a:gd name="f98" fmla="val 1900"/>
                  <a:gd name="f99" fmla="val 3288"/>
                  <a:gd name="f100" fmla="val 1949"/>
                  <a:gd name="f101" fmla="val 2022"/>
                  <a:gd name="f102" fmla="val 2144"/>
                  <a:gd name="f103" fmla="val 2314"/>
                  <a:gd name="f104" fmla="val 2485"/>
                  <a:gd name="f105" fmla="val 2558"/>
                  <a:gd name="f106" fmla="val 2607"/>
                  <a:gd name="f107" fmla="val 3921"/>
                  <a:gd name="f108" fmla="val 4141"/>
                  <a:gd name="f109" fmla="val 2534"/>
                  <a:gd name="f110" fmla="val 2461"/>
                  <a:gd name="f111" fmla="val 2388"/>
                  <a:gd name="f112" fmla="val 2193"/>
                  <a:gd name="f113" fmla="val 2047"/>
                  <a:gd name="f114" fmla="val 4920"/>
                  <a:gd name="f115" fmla="val 5115"/>
                  <a:gd name="f116" fmla="val 1925"/>
                  <a:gd name="f117" fmla="val 5163"/>
                  <a:gd name="f118" fmla="val 1974"/>
                  <a:gd name="f119" fmla="val 2095"/>
                  <a:gd name="f120" fmla="val 5236"/>
                  <a:gd name="f121" fmla="val 2168"/>
                  <a:gd name="f122" fmla="val 2241"/>
                  <a:gd name="f123" fmla="val 5334"/>
                  <a:gd name="f124" fmla="val 2266"/>
                  <a:gd name="f125" fmla="val 5407"/>
                  <a:gd name="f126" fmla="val 2290"/>
                  <a:gd name="f127" fmla="val 5504"/>
                  <a:gd name="f128" fmla="val 5602"/>
                  <a:gd name="f129" fmla="val 2339"/>
                  <a:gd name="f130" fmla="val 2412"/>
                  <a:gd name="f131" fmla="val 2680"/>
                  <a:gd name="f132" fmla="val 2777"/>
                  <a:gd name="f133" fmla="val 2850"/>
                  <a:gd name="f134" fmla="val 2923"/>
                  <a:gd name="f135" fmla="val 3045"/>
                  <a:gd name="f136" fmla="val 5310"/>
                  <a:gd name="f137" fmla="val 3069"/>
                  <a:gd name="f138" fmla="val 3167"/>
                  <a:gd name="f139" fmla="val 4993"/>
                  <a:gd name="f140" fmla="val 3289"/>
                  <a:gd name="f141" fmla="val 3435"/>
                  <a:gd name="f142" fmla="val 3581"/>
                  <a:gd name="f143" fmla="val 3703"/>
                  <a:gd name="f144" fmla="val 3776"/>
                  <a:gd name="f145" fmla="val 3849"/>
                  <a:gd name="f146" fmla="val 3971"/>
                  <a:gd name="f147" fmla="val 3726"/>
                  <a:gd name="f148" fmla="val 4165"/>
                  <a:gd name="f149" fmla="val 3483"/>
                  <a:gd name="f150" fmla="val 4409"/>
                  <a:gd name="f151" fmla="val 3142"/>
                  <a:gd name="f152" fmla="val 4750"/>
                  <a:gd name="f153" fmla="val 3020"/>
                  <a:gd name="f154" fmla="val 2874"/>
                  <a:gd name="f155" fmla="val 4969"/>
                  <a:gd name="f156" fmla="val 2557"/>
                  <a:gd name="f157" fmla="val 5164"/>
                  <a:gd name="f158" fmla="val 2265"/>
                  <a:gd name="f159" fmla="val 5286"/>
                  <a:gd name="f160" fmla="val 2119"/>
                  <a:gd name="f161" fmla="val 1997"/>
                  <a:gd name="f162" fmla="val 5335"/>
                  <a:gd name="f163" fmla="val 1364"/>
                  <a:gd name="f164" fmla="val 5456"/>
                  <a:gd name="f165" fmla="val 1242"/>
                  <a:gd name="f166" fmla="val 1169"/>
                  <a:gd name="f167" fmla="val 1096"/>
                  <a:gd name="f168" fmla="val 5700"/>
                  <a:gd name="f169" fmla="val 1047"/>
                  <a:gd name="f170" fmla="val 5895"/>
                  <a:gd name="f171" fmla="val 6090"/>
                  <a:gd name="f172" fmla="val 6187"/>
                  <a:gd name="f173" fmla="val 6284"/>
                  <a:gd name="f174" fmla="val 1315"/>
                  <a:gd name="f175" fmla="val 6357"/>
                  <a:gd name="f176" fmla="val 6406"/>
                  <a:gd name="f177" fmla="val 6455"/>
                  <a:gd name="f178" fmla="val 1608"/>
                  <a:gd name="f179" fmla="val 1729"/>
                  <a:gd name="f180" fmla="val 6504"/>
                  <a:gd name="f181" fmla="val 1876"/>
                  <a:gd name="f182" fmla="val 6601"/>
                  <a:gd name="f183" fmla="val 2070"/>
                  <a:gd name="f184" fmla="val 6747"/>
                  <a:gd name="f185" fmla="val 6942"/>
                  <a:gd name="f186" fmla="val 2484"/>
                  <a:gd name="f187" fmla="val 7137"/>
                  <a:gd name="f188" fmla="val 2679"/>
                  <a:gd name="f189" fmla="val 7283"/>
                  <a:gd name="f190" fmla="val 2825"/>
                  <a:gd name="f191" fmla="val 7380"/>
                  <a:gd name="f192" fmla="val 2947"/>
                  <a:gd name="f193" fmla="val 7405"/>
                  <a:gd name="f194" fmla="val 3093"/>
                  <a:gd name="f195" fmla="val 3166"/>
                  <a:gd name="f196" fmla="val 7356"/>
                  <a:gd name="f197" fmla="val 3239"/>
                  <a:gd name="f198" fmla="val 7332"/>
                  <a:gd name="f199" fmla="val 7259"/>
                  <a:gd name="f200" fmla="val 3556"/>
                  <a:gd name="f201" fmla="val 7234"/>
                  <a:gd name="f202" fmla="val 4019"/>
                  <a:gd name="f203" fmla="val 7429"/>
                  <a:gd name="f204" fmla="val 7502"/>
                  <a:gd name="f205" fmla="val 7551"/>
                  <a:gd name="f206" fmla="val 7600"/>
                  <a:gd name="f207" fmla="val 7648"/>
                  <a:gd name="f208" fmla="val 7721"/>
                  <a:gd name="f209" fmla="val 7843"/>
                  <a:gd name="f210" fmla="val 7989"/>
                  <a:gd name="f211" fmla="val 8135"/>
                  <a:gd name="f212" fmla="val 8257"/>
                  <a:gd name="f213" fmla="val 8330"/>
                  <a:gd name="f214" fmla="val 8355"/>
                  <a:gd name="f215" fmla="val 8379"/>
                  <a:gd name="f216" fmla="val 8428"/>
                  <a:gd name="f217" fmla="val 8476"/>
                  <a:gd name="f218" fmla="val 6162"/>
                  <a:gd name="f219" fmla="val 8549"/>
                  <a:gd name="f220" fmla="val 6259"/>
                  <a:gd name="f221" fmla="val 8622"/>
                  <a:gd name="f222" fmla="val 8695"/>
                  <a:gd name="f223" fmla="val 6454"/>
                  <a:gd name="f224" fmla="val 8720"/>
                  <a:gd name="f225" fmla="val 6552"/>
                  <a:gd name="f226" fmla="val 8744"/>
                  <a:gd name="f227" fmla="val 6649"/>
                  <a:gd name="f228" fmla="val 8769"/>
                  <a:gd name="f229" fmla="val 8793"/>
                  <a:gd name="f230" fmla="val 6844"/>
                  <a:gd name="f231" fmla="val 8866"/>
                  <a:gd name="f232" fmla="val 6941"/>
                  <a:gd name="f233" fmla="val 8939"/>
                  <a:gd name="f234" fmla="val 7014"/>
                  <a:gd name="f235" fmla="val 9036"/>
                  <a:gd name="f236" fmla="val 7063"/>
                  <a:gd name="f237" fmla="val 9134"/>
                  <a:gd name="f238" fmla="val 9231"/>
                  <a:gd name="f239" fmla="val 9304"/>
                  <a:gd name="f240" fmla="val 9402"/>
                  <a:gd name="f241" fmla="val 9499"/>
                  <a:gd name="f242" fmla="val 9597"/>
                  <a:gd name="f243" fmla="val 9694"/>
                  <a:gd name="f244" fmla="val 6868"/>
                  <a:gd name="f245" fmla="val 9791"/>
                  <a:gd name="f246" fmla="val 6795"/>
                  <a:gd name="f247" fmla="val 9889"/>
                  <a:gd name="f248" fmla="val 9986"/>
                  <a:gd name="f249" fmla="val 10084"/>
                  <a:gd name="f250" fmla="val 6722"/>
                  <a:gd name="f251" fmla="val 10181"/>
                  <a:gd name="f252" fmla="val 6625"/>
                  <a:gd name="f253" fmla="val 10327"/>
                  <a:gd name="f254" fmla="val 6503"/>
                  <a:gd name="f255" fmla="val 10473"/>
                  <a:gd name="f256" fmla="val 10644"/>
                  <a:gd name="f257" fmla="val 6211"/>
                  <a:gd name="f258" fmla="val 10814"/>
                  <a:gd name="f259" fmla="val 10961"/>
                  <a:gd name="f260" fmla="val 6016"/>
                  <a:gd name="f261" fmla="val 11107"/>
                  <a:gd name="f262" fmla="val 11204"/>
                  <a:gd name="f263" fmla="val 5943"/>
                  <a:gd name="f264" fmla="val 11326"/>
                  <a:gd name="f265" fmla="val 11472"/>
                  <a:gd name="f266" fmla="val 11618"/>
                  <a:gd name="f267" fmla="val 11789"/>
                  <a:gd name="f268" fmla="val 11935"/>
                  <a:gd name="f269" fmla="val 12105"/>
                  <a:gd name="f270" fmla="val 5261"/>
                  <a:gd name="f271" fmla="val 12251"/>
                  <a:gd name="f272" fmla="val 12349"/>
                  <a:gd name="f273" fmla="val 5188"/>
                  <a:gd name="f274" fmla="val 12446"/>
                  <a:gd name="f275" fmla="val 5139"/>
                  <a:gd name="f276" fmla="val 12568"/>
                  <a:gd name="f277" fmla="val 12714"/>
                  <a:gd name="f278" fmla="val 4944"/>
                  <a:gd name="f279" fmla="val 12836"/>
                  <a:gd name="f280" fmla="val 4822"/>
                  <a:gd name="f281" fmla="val 12958"/>
                  <a:gd name="f282" fmla="val 4725"/>
                  <a:gd name="f283" fmla="val 13079"/>
                  <a:gd name="f284" fmla="val 13201"/>
                  <a:gd name="f285" fmla="val 13299"/>
                  <a:gd name="f286" fmla="val 13469"/>
                  <a:gd name="f287" fmla="val 13542"/>
                  <a:gd name="f288" fmla="val 13591"/>
                  <a:gd name="f289" fmla="val 4774"/>
                  <a:gd name="f290" fmla="val 13640"/>
                  <a:gd name="f291" fmla="val 13713"/>
                  <a:gd name="f292" fmla="val 13883"/>
                  <a:gd name="f293" fmla="val 13956"/>
                  <a:gd name="f294" fmla="val 14005"/>
                  <a:gd name="f295" fmla="val 13761"/>
                  <a:gd name="f296" fmla="val 13615"/>
                  <a:gd name="f297" fmla="val 4067"/>
                  <a:gd name="f298" fmla="val 13152"/>
                  <a:gd name="f299" fmla="val 12982"/>
                  <a:gd name="f300" fmla="val 12738"/>
                  <a:gd name="f301" fmla="val 3848"/>
                  <a:gd name="f302" fmla="val 12690"/>
                  <a:gd name="f303" fmla="val 3824"/>
                  <a:gd name="f304" fmla="val 12592"/>
                  <a:gd name="f305" fmla="val 3751"/>
                  <a:gd name="f306" fmla="val 12056"/>
                  <a:gd name="f307" fmla="val 11716"/>
                  <a:gd name="f308" fmla="val 11301"/>
                  <a:gd name="f309" fmla="val 3653"/>
                  <a:gd name="f310" fmla="val 3629"/>
                  <a:gd name="f311" fmla="val 10936"/>
                  <a:gd name="f312" fmla="val 10741"/>
                  <a:gd name="f313" fmla="val 10571"/>
                  <a:gd name="f314" fmla="val 10425"/>
                  <a:gd name="f315" fmla="val 10279"/>
                  <a:gd name="f316" fmla="val 9962"/>
                  <a:gd name="f317" fmla="val 2898"/>
                  <a:gd name="f318" fmla="val 9767"/>
                  <a:gd name="f319" fmla="val 2801"/>
                  <a:gd name="f320" fmla="val 9621"/>
                  <a:gd name="f321" fmla="val 2728"/>
                  <a:gd name="f322" fmla="val 9353"/>
                  <a:gd name="f323" fmla="val 2704"/>
                  <a:gd name="f324" fmla="val 9280"/>
                  <a:gd name="f325" fmla="val 2655"/>
                  <a:gd name="f326" fmla="val 2631"/>
                  <a:gd name="f327" fmla="val 9158"/>
                  <a:gd name="f328" fmla="val 8890"/>
                  <a:gd name="f329" fmla="val 8598"/>
                  <a:gd name="f330" fmla="val 8452"/>
                  <a:gd name="f331" fmla="val 8281"/>
                  <a:gd name="f332" fmla="val 8208"/>
                  <a:gd name="f333" fmla="val 8160"/>
                  <a:gd name="f334" fmla="val 7819"/>
                  <a:gd name="f335" fmla="val 7746"/>
                  <a:gd name="f336" fmla="val 7697"/>
                  <a:gd name="f337" fmla="val 2606"/>
                  <a:gd name="f338" fmla="val 7673"/>
                  <a:gd name="f339" fmla="val 2533"/>
                  <a:gd name="f340" fmla="val 7624"/>
                  <a:gd name="f341" fmla="val 2363"/>
                  <a:gd name="f342" fmla="val 7575"/>
                  <a:gd name="f343" fmla="val 1973"/>
                  <a:gd name="f344" fmla="val 1802"/>
                  <a:gd name="f345" fmla="val 1632"/>
                  <a:gd name="f346" fmla="val 7088"/>
                  <a:gd name="f347" fmla="val 6966"/>
                  <a:gd name="f348" fmla="val 6869"/>
                  <a:gd name="f349" fmla="val 6845"/>
                  <a:gd name="f350" fmla="val 1121"/>
                  <a:gd name="f351" fmla="val 6796"/>
                  <a:gd name="f352" fmla="val 6674"/>
                  <a:gd name="f353" fmla="val 706"/>
                  <a:gd name="f354" fmla="val 463"/>
                  <a:gd name="f355" fmla="val 5919"/>
                  <a:gd name="f356" fmla="val 5724"/>
                  <a:gd name="f357" fmla="*/ f0 1 7112"/>
                  <a:gd name="f358" fmla="*/ f1 1 14054"/>
                  <a:gd name="f359" fmla="val f2"/>
                  <a:gd name="f360" fmla="val f3"/>
                  <a:gd name="f361" fmla="val f4"/>
                  <a:gd name="f362" fmla="+- f361 0 f359"/>
                  <a:gd name="f363" fmla="+- f360 0 f359"/>
                  <a:gd name="f364" fmla="*/ f363 1 7112"/>
                  <a:gd name="f365" fmla="*/ f362 1 14054"/>
                  <a:gd name="f366" fmla="*/ f359 1 f364"/>
                  <a:gd name="f367" fmla="*/ f360 1 f364"/>
                  <a:gd name="f368" fmla="*/ f359 1 f365"/>
                  <a:gd name="f369" fmla="*/ f361 1 f365"/>
                  <a:gd name="f370" fmla="*/ f366 f357 1"/>
                  <a:gd name="f371" fmla="*/ f367 f357 1"/>
                  <a:gd name="f372" fmla="*/ f369 f358 1"/>
                  <a:gd name="f373" fmla="*/ f368 f35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0" t="f373" r="f371" b="f372"/>
                <a:pathLst>
                  <a:path w="7112" h="14054" fill="none">
                    <a:moveTo>
                      <a:pt x="f5" y="f6"/>
                    </a:moveTo>
                    <a:lnTo>
                      <a:pt x="f5" y="f6"/>
                    </a:lnTo>
                    <a:lnTo>
                      <a:pt x="f7" y="f6"/>
                    </a:lnTo>
                    <a:lnTo>
                      <a:pt x="f7" y="f6"/>
                    </a:lnTo>
                    <a:lnTo>
                      <a:pt x="f8" y="f6"/>
                    </a:lnTo>
                    <a:lnTo>
                      <a:pt x="f9" y="f10"/>
                    </a:lnTo>
                    <a:lnTo>
                      <a:pt x="f11" y="f12"/>
                    </a:lnTo>
                    <a:lnTo>
                      <a:pt x="f13" y="f14"/>
                    </a:lnTo>
                    <a:lnTo>
                      <a:pt x="f13" y="f14"/>
                    </a:lnTo>
                    <a:lnTo>
                      <a:pt x="f15" y="f16"/>
                    </a:lnTo>
                    <a:lnTo>
                      <a:pt x="f17" y="f18"/>
                    </a:lnTo>
                    <a:lnTo>
                      <a:pt x="f19" y="f16"/>
                    </a:lnTo>
                    <a:lnTo>
                      <a:pt x="f20" y="f14"/>
                    </a:lnTo>
                    <a:lnTo>
                      <a:pt x="f20" y="f14"/>
                    </a:lnTo>
                    <a:lnTo>
                      <a:pt x="f21" y="f12"/>
                    </a:lnTo>
                    <a:lnTo>
                      <a:pt x="f22" y="f10"/>
                    </a:lnTo>
                    <a:lnTo>
                      <a:pt x="f23" y="f6"/>
                    </a:lnTo>
                    <a:lnTo>
                      <a:pt x="f24" y="f6"/>
                    </a:lnTo>
                    <a:lnTo>
                      <a:pt x="f24" y="f6"/>
                    </a:lnTo>
                    <a:lnTo>
                      <a:pt x="f25" y="f26"/>
                    </a:lnTo>
                    <a:lnTo>
                      <a:pt x="f27" y="f28"/>
                    </a:lnTo>
                    <a:lnTo>
                      <a:pt x="f29" y="f30"/>
                    </a:lnTo>
                    <a:lnTo>
                      <a:pt x="f31" y="f32"/>
                    </a:lnTo>
                    <a:lnTo>
                      <a:pt x="f31" y="f32"/>
                    </a:lnTo>
                    <a:lnTo>
                      <a:pt x="f33" y="f34"/>
                    </a:lnTo>
                    <a:lnTo>
                      <a:pt x="f35" y="f36"/>
                    </a:lnTo>
                    <a:lnTo>
                      <a:pt x="f37" y="f38"/>
                    </a:lnTo>
                    <a:lnTo>
                      <a:pt x="f39" y="f40"/>
                    </a:lnTo>
                    <a:lnTo>
                      <a:pt x="f39" y="f40"/>
                    </a:lnTo>
                    <a:lnTo>
                      <a:pt x="f41" y="f42"/>
                    </a:lnTo>
                    <a:lnTo>
                      <a:pt x="f43" y="f38"/>
                    </a:lnTo>
                    <a:lnTo>
                      <a:pt x="f44" y="f45"/>
                    </a:lnTo>
                    <a:lnTo>
                      <a:pt x="f46" y="f36"/>
                    </a:lnTo>
                    <a:lnTo>
                      <a:pt x="f46" y="f47"/>
                    </a:lnTo>
                    <a:lnTo>
                      <a:pt x="f46" y="f34"/>
                    </a:lnTo>
                    <a:lnTo>
                      <a:pt x="f44" y="f48"/>
                    </a:lnTo>
                    <a:lnTo>
                      <a:pt x="f43" y="f32"/>
                    </a:lnTo>
                    <a:lnTo>
                      <a:pt x="f43" y="f32"/>
                    </a:lnTo>
                    <a:lnTo>
                      <a:pt x="f49" y="f50"/>
                    </a:lnTo>
                    <a:lnTo>
                      <a:pt x="f51" y="f52"/>
                    </a:lnTo>
                    <a:lnTo>
                      <a:pt x="f53" y="f54"/>
                    </a:lnTo>
                    <a:lnTo>
                      <a:pt x="f51" y="f55"/>
                    </a:lnTo>
                    <a:lnTo>
                      <a:pt x="f39" y="f14"/>
                    </a:lnTo>
                    <a:lnTo>
                      <a:pt x="f39" y="f14"/>
                    </a:lnTo>
                    <a:lnTo>
                      <a:pt x="f56" y="f18"/>
                    </a:lnTo>
                    <a:lnTo>
                      <a:pt x="f57" y="f58"/>
                    </a:lnTo>
                    <a:lnTo>
                      <a:pt x="f59" y="f60"/>
                    </a:lnTo>
                    <a:lnTo>
                      <a:pt x="f43" y="f61"/>
                    </a:lnTo>
                    <a:lnTo>
                      <a:pt x="f43" y="f61"/>
                    </a:lnTo>
                    <a:lnTo>
                      <a:pt x="f59" y="f62"/>
                    </a:lnTo>
                    <a:lnTo>
                      <a:pt x="f57" y="f63"/>
                    </a:lnTo>
                    <a:lnTo>
                      <a:pt x="f56" y="f64"/>
                    </a:lnTo>
                    <a:lnTo>
                      <a:pt x="f39" y="f65"/>
                    </a:lnTo>
                    <a:lnTo>
                      <a:pt x="f39" y="f65"/>
                    </a:lnTo>
                    <a:lnTo>
                      <a:pt x="f53" y="f66"/>
                    </a:lnTo>
                    <a:lnTo>
                      <a:pt x="f67" y="f66"/>
                    </a:lnTo>
                    <a:lnTo>
                      <a:pt x="f68" y="f66"/>
                    </a:lnTo>
                    <a:lnTo>
                      <a:pt x="f69" y="f70"/>
                    </a:lnTo>
                    <a:lnTo>
                      <a:pt x="f71" y="f63"/>
                    </a:lnTo>
                    <a:lnTo>
                      <a:pt x="f71" y="f63"/>
                    </a:lnTo>
                    <a:lnTo>
                      <a:pt x="f72" y="f73"/>
                    </a:lnTo>
                    <a:lnTo>
                      <a:pt x="f74" y="f75"/>
                    </a:lnTo>
                    <a:lnTo>
                      <a:pt x="f76" y="f77"/>
                    </a:lnTo>
                    <a:lnTo>
                      <a:pt x="f78" y="f75"/>
                    </a:lnTo>
                    <a:lnTo>
                      <a:pt x="f79" y="f61"/>
                    </a:lnTo>
                    <a:lnTo>
                      <a:pt x="f79" y="f61"/>
                    </a:lnTo>
                    <a:lnTo>
                      <a:pt x="f80" y="f81"/>
                    </a:lnTo>
                    <a:lnTo>
                      <a:pt x="f82" y="f83"/>
                    </a:lnTo>
                    <a:lnTo>
                      <a:pt x="f84" y="f85"/>
                    </a:lnTo>
                    <a:lnTo>
                      <a:pt x="f24" y="f63"/>
                    </a:lnTo>
                    <a:lnTo>
                      <a:pt x="f24" y="f63"/>
                    </a:lnTo>
                    <a:lnTo>
                      <a:pt x="f86" y="f87"/>
                    </a:lnTo>
                    <a:lnTo>
                      <a:pt x="f88" y="f89"/>
                    </a:lnTo>
                    <a:lnTo>
                      <a:pt x="f90" y="f64"/>
                    </a:lnTo>
                    <a:lnTo>
                      <a:pt x="f90" y="f64"/>
                    </a:lnTo>
                    <a:lnTo>
                      <a:pt x="f91" y="f70"/>
                    </a:lnTo>
                    <a:lnTo>
                      <a:pt x="f92" y="f93"/>
                    </a:lnTo>
                    <a:lnTo>
                      <a:pt x="f17" y="f65"/>
                    </a:lnTo>
                    <a:lnTo>
                      <a:pt x="f17" y="f65"/>
                    </a:lnTo>
                    <a:lnTo>
                      <a:pt x="f15" y="f65"/>
                    </a:lnTo>
                    <a:lnTo>
                      <a:pt x="f13" y="f94"/>
                    </a:lnTo>
                    <a:lnTo>
                      <a:pt x="f95" y="f96"/>
                    </a:lnTo>
                    <a:lnTo>
                      <a:pt x="f97" y="f98"/>
                    </a:lnTo>
                    <a:lnTo>
                      <a:pt x="f97" y="f98"/>
                    </a:lnTo>
                    <a:lnTo>
                      <a:pt x="f99" y="f100"/>
                    </a:lnTo>
                    <a:lnTo>
                      <a:pt x="f99" y="f101"/>
                    </a:lnTo>
                    <a:lnTo>
                      <a:pt x="f99" y="f102"/>
                    </a:lnTo>
                    <a:lnTo>
                      <a:pt x="f11" y="f103"/>
                    </a:lnTo>
                    <a:lnTo>
                      <a:pt x="f13" y="f104"/>
                    </a:lnTo>
                    <a:lnTo>
                      <a:pt x="f13" y="f104"/>
                    </a:lnTo>
                    <a:lnTo>
                      <a:pt x="f15" y="f105"/>
                    </a:lnTo>
                    <a:lnTo>
                      <a:pt x="f17" y="f5"/>
                    </a:lnTo>
                    <a:lnTo>
                      <a:pt x="f19" y="f106"/>
                    </a:lnTo>
                    <a:lnTo>
                      <a:pt x="f107" y="f106"/>
                    </a:lnTo>
                    <a:lnTo>
                      <a:pt x="f88" y="f5"/>
                    </a:lnTo>
                    <a:lnTo>
                      <a:pt x="f108" y="f109"/>
                    </a:lnTo>
                    <a:lnTo>
                      <a:pt x="f24" y="f110"/>
                    </a:lnTo>
                    <a:lnTo>
                      <a:pt x="f84" y="f111"/>
                    </a:lnTo>
                    <a:lnTo>
                      <a:pt x="f84" y="f111"/>
                    </a:lnTo>
                    <a:lnTo>
                      <a:pt x="f80" y="f112"/>
                    </a:lnTo>
                    <a:lnTo>
                      <a:pt x="f76" y="f113"/>
                    </a:lnTo>
                    <a:lnTo>
                      <a:pt x="f114" y="f100"/>
                    </a:lnTo>
                    <a:lnTo>
                      <a:pt x="f33" y="f98"/>
                    </a:lnTo>
                    <a:lnTo>
                      <a:pt x="f33" y="f98"/>
                    </a:lnTo>
                    <a:lnTo>
                      <a:pt x="f115" y="f116"/>
                    </a:lnTo>
                    <a:lnTo>
                      <a:pt x="f117" y="f118"/>
                    </a:lnTo>
                    <a:lnTo>
                      <a:pt x="f71" y="f101"/>
                    </a:lnTo>
                    <a:lnTo>
                      <a:pt x="f71" y="f119"/>
                    </a:lnTo>
                    <a:lnTo>
                      <a:pt x="f71" y="f119"/>
                    </a:lnTo>
                    <a:lnTo>
                      <a:pt x="f120" y="f121"/>
                    </a:lnTo>
                    <a:lnTo>
                      <a:pt x="f35" y="f122"/>
                    </a:lnTo>
                    <a:lnTo>
                      <a:pt x="f123" y="f124"/>
                    </a:lnTo>
                    <a:lnTo>
                      <a:pt x="f125" y="f126"/>
                    </a:lnTo>
                    <a:lnTo>
                      <a:pt x="f125" y="f126"/>
                    </a:lnTo>
                    <a:lnTo>
                      <a:pt x="f127" y="f103"/>
                    </a:lnTo>
                    <a:lnTo>
                      <a:pt x="f128" y="f129"/>
                    </a:lnTo>
                    <a:lnTo>
                      <a:pt x="f67" y="f130"/>
                    </a:lnTo>
                    <a:lnTo>
                      <a:pt x="f39" y="f104"/>
                    </a:lnTo>
                    <a:lnTo>
                      <a:pt x="f39" y="f104"/>
                    </a:lnTo>
                    <a:lnTo>
                      <a:pt x="f49" y="f105"/>
                    </a:lnTo>
                    <a:lnTo>
                      <a:pt x="f56" y="f131"/>
                    </a:lnTo>
                    <a:lnTo>
                      <a:pt x="f49" y="f132"/>
                    </a:lnTo>
                    <a:lnTo>
                      <a:pt x="f39" y="f133"/>
                    </a:lnTo>
                    <a:lnTo>
                      <a:pt x="f39" y="f133"/>
                    </a:lnTo>
                    <a:lnTo>
                      <a:pt x="f67" y="f134"/>
                    </a:lnTo>
                    <a:lnTo>
                      <a:pt x="f128" y="f8"/>
                    </a:lnTo>
                    <a:lnTo>
                      <a:pt x="f127" y="f135"/>
                    </a:lnTo>
                    <a:lnTo>
                      <a:pt x="f125" y="f135"/>
                    </a:lnTo>
                    <a:lnTo>
                      <a:pt x="f125" y="f135"/>
                    </a:lnTo>
                    <a:lnTo>
                      <a:pt x="f136" y="f137"/>
                    </a:lnTo>
                    <a:lnTo>
                      <a:pt x="f117" y="f138"/>
                    </a:lnTo>
                    <a:lnTo>
                      <a:pt x="f139" y="f140"/>
                    </a:lnTo>
                    <a:lnTo>
                      <a:pt x="f31" y="f141"/>
                    </a:lnTo>
                    <a:lnTo>
                      <a:pt x="f31" y="f141"/>
                    </a:lnTo>
                    <a:lnTo>
                      <a:pt x="f29" y="f142"/>
                    </a:lnTo>
                    <a:lnTo>
                      <a:pt x="f27" y="f143"/>
                    </a:lnTo>
                    <a:lnTo>
                      <a:pt x="f25" y="f144"/>
                    </a:lnTo>
                    <a:lnTo>
                      <a:pt x="f24" y="f19"/>
                    </a:lnTo>
                    <a:lnTo>
                      <a:pt x="f24" y="f19"/>
                    </a:lnTo>
                    <a:lnTo>
                      <a:pt x="f108" y="f145"/>
                    </a:lnTo>
                    <a:lnTo>
                      <a:pt x="f21" y="f146"/>
                    </a:lnTo>
                    <a:lnTo>
                      <a:pt x="f147" y="f148"/>
                    </a:lnTo>
                    <a:lnTo>
                      <a:pt x="f149" y="f150"/>
                    </a:lnTo>
                    <a:lnTo>
                      <a:pt x="f151" y="f152"/>
                    </a:lnTo>
                    <a:lnTo>
                      <a:pt x="f151" y="f152"/>
                    </a:lnTo>
                    <a:lnTo>
                      <a:pt x="f153" y="f31"/>
                    </a:lnTo>
                    <a:lnTo>
                      <a:pt x="f154" y="f155"/>
                    </a:lnTo>
                    <a:lnTo>
                      <a:pt x="f156" y="f157"/>
                    </a:lnTo>
                    <a:lnTo>
                      <a:pt x="f158" y="f159"/>
                    </a:lnTo>
                    <a:lnTo>
                      <a:pt x="f160" y="f136"/>
                    </a:lnTo>
                    <a:lnTo>
                      <a:pt x="f161" y="f162"/>
                    </a:lnTo>
                    <a:lnTo>
                      <a:pt x="f161" y="f162"/>
                    </a:lnTo>
                    <a:lnTo>
                      <a:pt x="f66" y="f162"/>
                    </a:lnTo>
                    <a:lnTo>
                      <a:pt x="f63" y="f69"/>
                    </a:lnTo>
                    <a:lnTo>
                      <a:pt x="f163" y="f164"/>
                    </a:lnTo>
                    <a:lnTo>
                      <a:pt x="f165" y="f37"/>
                    </a:lnTo>
                    <a:lnTo>
                      <a:pt x="f165" y="f37"/>
                    </a:lnTo>
                    <a:lnTo>
                      <a:pt x="f166" y="f128"/>
                    </a:lnTo>
                    <a:lnTo>
                      <a:pt x="f167" y="f168"/>
                    </a:lnTo>
                    <a:lnTo>
                      <a:pt x="f169" y="f39"/>
                    </a:lnTo>
                    <a:lnTo>
                      <a:pt x="f169" y="f170"/>
                    </a:lnTo>
                    <a:lnTo>
                      <a:pt x="f169" y="f170"/>
                    </a:lnTo>
                    <a:lnTo>
                      <a:pt x="f169" y="f43"/>
                    </a:lnTo>
                    <a:lnTo>
                      <a:pt x="f167" y="f171"/>
                    </a:lnTo>
                    <a:lnTo>
                      <a:pt x="f166" y="f172"/>
                    </a:lnTo>
                    <a:lnTo>
                      <a:pt x="f165" y="f173"/>
                    </a:lnTo>
                    <a:lnTo>
                      <a:pt x="f165" y="f173"/>
                    </a:lnTo>
                    <a:lnTo>
                      <a:pt x="f174" y="f175"/>
                    </a:lnTo>
                    <a:lnTo>
                      <a:pt x="f81" y="f176"/>
                    </a:lnTo>
                    <a:lnTo>
                      <a:pt x="f63" y="f177"/>
                    </a:lnTo>
                    <a:lnTo>
                      <a:pt x="f178" y="f177"/>
                    </a:lnTo>
                    <a:lnTo>
                      <a:pt x="f178" y="f177"/>
                    </a:lnTo>
                    <a:lnTo>
                      <a:pt x="f179" y="f180"/>
                    </a:lnTo>
                    <a:lnTo>
                      <a:pt x="f181" y="f182"/>
                    </a:lnTo>
                    <a:lnTo>
                      <a:pt x="f183" y="f184"/>
                    </a:lnTo>
                    <a:lnTo>
                      <a:pt x="f126" y="f185"/>
                    </a:lnTo>
                    <a:lnTo>
                      <a:pt x="f126" y="f185"/>
                    </a:lnTo>
                    <a:lnTo>
                      <a:pt x="f186" y="f187"/>
                    </a:lnTo>
                    <a:lnTo>
                      <a:pt x="f188" y="f189"/>
                    </a:lnTo>
                    <a:lnTo>
                      <a:pt x="f190" y="f191"/>
                    </a:lnTo>
                    <a:lnTo>
                      <a:pt x="f192" y="f193"/>
                    </a:lnTo>
                    <a:lnTo>
                      <a:pt x="f192" y="f193"/>
                    </a:lnTo>
                    <a:lnTo>
                      <a:pt x="f194" y="f191"/>
                    </a:lnTo>
                    <a:lnTo>
                      <a:pt x="f195" y="f196"/>
                    </a:lnTo>
                    <a:lnTo>
                      <a:pt x="f197" y="f198"/>
                    </a:lnTo>
                    <a:lnTo>
                      <a:pt x="f197" y="f198"/>
                    </a:lnTo>
                    <a:lnTo>
                      <a:pt x="f99" y="f189"/>
                    </a:lnTo>
                    <a:lnTo>
                      <a:pt x="f95" y="f199"/>
                    </a:lnTo>
                    <a:lnTo>
                      <a:pt x="f200" y="f201"/>
                    </a:lnTo>
                    <a:lnTo>
                      <a:pt x="f17" y="f201"/>
                    </a:lnTo>
                    <a:lnTo>
                      <a:pt x="f17" y="f201"/>
                    </a:lnTo>
                    <a:lnTo>
                      <a:pt x="f92" y="f201"/>
                    </a:lnTo>
                    <a:lnTo>
                      <a:pt x="f202" y="f189"/>
                    </a:lnTo>
                    <a:lnTo>
                      <a:pt x="f148" y="f198"/>
                    </a:lnTo>
                    <a:lnTo>
                      <a:pt x="f24" y="f203"/>
                    </a:lnTo>
                    <a:lnTo>
                      <a:pt x="f24" y="f203"/>
                    </a:lnTo>
                    <a:lnTo>
                      <a:pt x="f84" y="f204"/>
                    </a:lnTo>
                    <a:lnTo>
                      <a:pt x="f82" y="f205"/>
                    </a:lnTo>
                    <a:lnTo>
                      <a:pt x="f80" y="f206"/>
                    </a:lnTo>
                    <a:lnTo>
                      <a:pt x="f79" y="f206"/>
                    </a:lnTo>
                    <a:lnTo>
                      <a:pt x="f79" y="f206"/>
                    </a:lnTo>
                    <a:lnTo>
                      <a:pt x="f76" y="f207"/>
                    </a:lnTo>
                    <a:lnTo>
                      <a:pt x="f74" y="f208"/>
                    </a:lnTo>
                    <a:lnTo>
                      <a:pt x="f72" y="f209"/>
                    </a:lnTo>
                    <a:lnTo>
                      <a:pt x="f71" y="f210"/>
                    </a:lnTo>
                    <a:lnTo>
                      <a:pt x="f71" y="f210"/>
                    </a:lnTo>
                    <a:lnTo>
                      <a:pt x="f69" y="f211"/>
                    </a:lnTo>
                    <a:lnTo>
                      <a:pt x="f68" y="f212"/>
                    </a:lnTo>
                    <a:lnTo>
                      <a:pt x="f67" y="f213"/>
                    </a:lnTo>
                    <a:lnTo>
                      <a:pt x="f39" y="f214"/>
                    </a:lnTo>
                    <a:lnTo>
                      <a:pt x="f39" y="f214"/>
                    </a:lnTo>
                    <a:lnTo>
                      <a:pt x="f56" y="f215"/>
                    </a:lnTo>
                    <a:lnTo>
                      <a:pt x="f43" y="f216"/>
                    </a:lnTo>
                    <a:lnTo>
                      <a:pt x="f46" y="f217"/>
                    </a:lnTo>
                    <a:lnTo>
                      <a:pt x="f218" y="f219"/>
                    </a:lnTo>
                    <a:lnTo>
                      <a:pt x="f218" y="f219"/>
                    </a:lnTo>
                    <a:lnTo>
                      <a:pt x="f220" y="f221"/>
                    </a:lnTo>
                    <a:lnTo>
                      <a:pt x="f175" y="f222"/>
                    </a:lnTo>
                    <a:lnTo>
                      <a:pt x="f223" y="f224"/>
                    </a:lnTo>
                    <a:lnTo>
                      <a:pt x="f225" y="f226"/>
                    </a:lnTo>
                    <a:lnTo>
                      <a:pt x="f225" y="f226"/>
                    </a:lnTo>
                    <a:lnTo>
                      <a:pt x="f227" y="f228"/>
                    </a:lnTo>
                    <a:lnTo>
                      <a:pt x="f184" y="f229"/>
                    </a:lnTo>
                    <a:lnTo>
                      <a:pt x="f230" y="f231"/>
                    </a:lnTo>
                    <a:lnTo>
                      <a:pt x="f232" y="f233"/>
                    </a:lnTo>
                    <a:lnTo>
                      <a:pt x="f232" y="f233"/>
                    </a:lnTo>
                    <a:lnTo>
                      <a:pt x="f234" y="f235"/>
                    </a:lnTo>
                    <a:lnTo>
                      <a:pt x="f236" y="f237"/>
                    </a:lnTo>
                    <a:lnTo>
                      <a:pt x="f3" y="f238"/>
                    </a:lnTo>
                    <a:lnTo>
                      <a:pt x="f3" y="f239"/>
                    </a:lnTo>
                    <a:lnTo>
                      <a:pt x="f3" y="f239"/>
                    </a:lnTo>
                    <a:lnTo>
                      <a:pt x="f3" y="f240"/>
                    </a:lnTo>
                    <a:lnTo>
                      <a:pt x="f236" y="f241"/>
                    </a:lnTo>
                    <a:lnTo>
                      <a:pt x="f234" y="f242"/>
                    </a:lnTo>
                    <a:lnTo>
                      <a:pt x="f232" y="f243"/>
                    </a:lnTo>
                    <a:lnTo>
                      <a:pt x="f232" y="f243"/>
                    </a:lnTo>
                    <a:lnTo>
                      <a:pt x="f244" y="f245"/>
                    </a:lnTo>
                    <a:lnTo>
                      <a:pt x="f246" y="f247"/>
                    </a:lnTo>
                    <a:lnTo>
                      <a:pt x="f184" y="f248"/>
                    </a:lnTo>
                    <a:lnTo>
                      <a:pt x="f184" y="f249"/>
                    </a:lnTo>
                    <a:lnTo>
                      <a:pt x="f184" y="f249"/>
                    </a:lnTo>
                    <a:lnTo>
                      <a:pt x="f250" y="f251"/>
                    </a:lnTo>
                    <a:lnTo>
                      <a:pt x="f252" y="f253"/>
                    </a:lnTo>
                    <a:lnTo>
                      <a:pt x="f254" y="f255"/>
                    </a:lnTo>
                    <a:lnTo>
                      <a:pt x="f175" y="f256"/>
                    </a:lnTo>
                    <a:lnTo>
                      <a:pt x="f175" y="f256"/>
                    </a:lnTo>
                    <a:lnTo>
                      <a:pt x="f257" y="f258"/>
                    </a:lnTo>
                    <a:lnTo>
                      <a:pt x="f46" y="f259"/>
                    </a:lnTo>
                    <a:lnTo>
                      <a:pt x="f260" y="f261"/>
                    </a:lnTo>
                    <a:lnTo>
                      <a:pt x="f43" y="f262"/>
                    </a:lnTo>
                    <a:lnTo>
                      <a:pt x="f43" y="f262"/>
                    </a:lnTo>
                    <a:lnTo>
                      <a:pt x="f263" y="f264"/>
                    </a:lnTo>
                    <a:lnTo>
                      <a:pt x="f56" y="f265"/>
                    </a:lnTo>
                    <a:lnTo>
                      <a:pt x="f53" y="f266"/>
                    </a:lnTo>
                    <a:lnTo>
                      <a:pt x="f128" y="f267"/>
                    </a:lnTo>
                    <a:lnTo>
                      <a:pt x="f128" y="f267"/>
                    </a:lnTo>
                    <a:lnTo>
                      <a:pt x="f164" y="f268"/>
                    </a:lnTo>
                    <a:lnTo>
                      <a:pt x="f123" y="f269"/>
                    </a:lnTo>
                    <a:lnTo>
                      <a:pt x="f270" y="f271"/>
                    </a:lnTo>
                    <a:lnTo>
                      <a:pt x="f71" y="f272"/>
                    </a:lnTo>
                    <a:lnTo>
                      <a:pt x="f71" y="f272"/>
                    </a:lnTo>
                    <a:lnTo>
                      <a:pt x="f273" y="f274"/>
                    </a:lnTo>
                    <a:lnTo>
                      <a:pt x="f275" y="f276"/>
                    </a:lnTo>
                    <a:lnTo>
                      <a:pt x="f33" y="f277"/>
                    </a:lnTo>
                    <a:lnTo>
                      <a:pt x="f278" y="f279"/>
                    </a:lnTo>
                    <a:lnTo>
                      <a:pt x="f278" y="f279"/>
                    </a:lnTo>
                    <a:lnTo>
                      <a:pt x="f280" y="f281"/>
                    </a:lnTo>
                    <a:lnTo>
                      <a:pt x="f282" y="f283"/>
                    </a:lnTo>
                    <a:lnTo>
                      <a:pt x="f29" y="f284"/>
                    </a:lnTo>
                    <a:lnTo>
                      <a:pt x="f79" y="f285"/>
                    </a:lnTo>
                    <a:lnTo>
                      <a:pt x="f79" y="f285"/>
                    </a:lnTo>
                    <a:lnTo>
                      <a:pt x="f29" y="f286"/>
                    </a:lnTo>
                    <a:lnTo>
                      <a:pt x="f78" y="f287"/>
                    </a:lnTo>
                    <a:lnTo>
                      <a:pt x="f76" y="f288"/>
                    </a:lnTo>
                    <a:lnTo>
                      <a:pt x="f76" y="f288"/>
                    </a:lnTo>
                    <a:lnTo>
                      <a:pt x="f289" y="f290"/>
                    </a:lnTo>
                    <a:lnTo>
                      <a:pt x="f280" y="f291"/>
                    </a:lnTo>
                    <a:lnTo>
                      <a:pt x="f31" y="f292"/>
                    </a:lnTo>
                    <a:lnTo>
                      <a:pt x="f31" y="f292"/>
                    </a:lnTo>
                    <a:lnTo>
                      <a:pt x="f280" y="f293"/>
                    </a:lnTo>
                    <a:lnTo>
                      <a:pt x="f289" y="f294"/>
                    </a:lnTo>
                    <a:lnTo>
                      <a:pt x="f282" y="f4"/>
                    </a:lnTo>
                    <a:lnTo>
                      <a:pt x="f79" y="f4"/>
                    </a:lnTo>
                    <a:lnTo>
                      <a:pt x="f79" y="f4"/>
                    </a:lnTo>
                    <a:lnTo>
                      <a:pt x="f80" y="f4"/>
                    </a:lnTo>
                    <a:lnTo>
                      <a:pt x="f82" y="f294"/>
                    </a:lnTo>
                    <a:lnTo>
                      <a:pt x="f84" y="f293"/>
                    </a:lnTo>
                    <a:lnTo>
                      <a:pt x="f24" y="f292"/>
                    </a:lnTo>
                    <a:lnTo>
                      <a:pt x="f24" y="f292"/>
                    </a:lnTo>
                    <a:lnTo>
                      <a:pt x="f23" y="f295"/>
                    </a:lnTo>
                    <a:lnTo>
                      <a:pt x="f108" y="f296"/>
                    </a:lnTo>
                    <a:lnTo>
                      <a:pt x="f22" y="f286"/>
                    </a:lnTo>
                    <a:lnTo>
                      <a:pt x="f22" y="f285"/>
                    </a:lnTo>
                    <a:lnTo>
                      <a:pt x="f22" y="f285"/>
                    </a:lnTo>
                    <a:lnTo>
                      <a:pt x="f297" y="f298"/>
                    </a:lnTo>
                    <a:lnTo>
                      <a:pt x="f202" y="f299"/>
                    </a:lnTo>
                    <a:lnTo>
                      <a:pt x="f21" y="f279"/>
                    </a:lnTo>
                    <a:lnTo>
                      <a:pt x="f20" y="f300"/>
                    </a:lnTo>
                    <a:lnTo>
                      <a:pt x="f20" y="f300"/>
                    </a:lnTo>
                    <a:lnTo>
                      <a:pt x="f301" y="f302"/>
                    </a:lnTo>
                    <a:lnTo>
                      <a:pt x="f303" y="f304"/>
                    </a:lnTo>
                    <a:lnTo>
                      <a:pt x="f305" y="f272"/>
                    </a:lnTo>
                    <a:lnTo>
                      <a:pt x="f147" y="f306"/>
                    </a:lnTo>
                    <a:lnTo>
                      <a:pt x="f17" y="f307"/>
                    </a:lnTo>
                    <a:lnTo>
                      <a:pt x="f17" y="f265"/>
                    </a:lnTo>
                    <a:lnTo>
                      <a:pt x="f17" y="f265"/>
                    </a:lnTo>
                    <a:lnTo>
                      <a:pt x="f17" y="f308"/>
                    </a:lnTo>
                    <a:lnTo>
                      <a:pt x="f309" y="f261"/>
                    </a:lnTo>
                    <a:lnTo>
                      <a:pt x="f310" y="f311"/>
                    </a:lnTo>
                    <a:lnTo>
                      <a:pt x="f200" y="f312"/>
                    </a:lnTo>
                    <a:lnTo>
                      <a:pt x="f149" y="f313"/>
                    </a:lnTo>
                    <a:lnTo>
                      <a:pt x="f95" y="f314"/>
                    </a:lnTo>
                    <a:lnTo>
                      <a:pt x="f97" y="f315"/>
                    </a:lnTo>
                    <a:lnTo>
                      <a:pt x="f197" y="f251"/>
                    </a:lnTo>
                    <a:lnTo>
                      <a:pt x="f197" y="f251"/>
                    </a:lnTo>
                    <a:lnTo>
                      <a:pt x="f135" y="f316"/>
                    </a:lnTo>
                    <a:lnTo>
                      <a:pt x="f317" y="f318"/>
                    </a:lnTo>
                    <a:lnTo>
                      <a:pt x="f319" y="f320"/>
                    </a:lnTo>
                    <a:lnTo>
                      <a:pt x="f7" y="f241"/>
                    </a:lnTo>
                    <a:lnTo>
                      <a:pt x="f7" y="f241"/>
                    </a:lnTo>
                    <a:lnTo>
                      <a:pt x="f321" y="f322"/>
                    </a:lnTo>
                    <a:lnTo>
                      <a:pt x="f323" y="f324"/>
                    </a:lnTo>
                    <a:lnTo>
                      <a:pt x="f325" y="f238"/>
                    </a:lnTo>
                    <a:lnTo>
                      <a:pt x="f325" y="f238"/>
                    </a:lnTo>
                    <a:lnTo>
                      <a:pt x="f326" y="f327"/>
                    </a:lnTo>
                    <a:lnTo>
                      <a:pt x="f5" y="f235"/>
                    </a:lnTo>
                    <a:lnTo>
                      <a:pt x="f5" y="f328"/>
                    </a:lnTo>
                    <a:lnTo>
                      <a:pt x="f156" y="f226"/>
                    </a:lnTo>
                    <a:lnTo>
                      <a:pt x="f156" y="f226"/>
                    </a:lnTo>
                    <a:lnTo>
                      <a:pt x="f5" y="f329"/>
                    </a:lnTo>
                    <a:lnTo>
                      <a:pt x="f5" y="f330"/>
                    </a:lnTo>
                    <a:lnTo>
                      <a:pt x="f326" y="f213"/>
                    </a:lnTo>
                    <a:lnTo>
                      <a:pt x="f325" y="f331"/>
                    </a:lnTo>
                    <a:lnTo>
                      <a:pt x="f325" y="f331"/>
                    </a:lnTo>
                    <a:lnTo>
                      <a:pt x="f323" y="f332"/>
                    </a:lnTo>
                    <a:lnTo>
                      <a:pt x="f321" y="f333"/>
                    </a:lnTo>
                    <a:lnTo>
                      <a:pt x="f7" y="f210"/>
                    </a:lnTo>
                    <a:lnTo>
                      <a:pt x="f7" y="f210"/>
                    </a:lnTo>
                    <a:lnTo>
                      <a:pt x="f321" y="f334"/>
                    </a:lnTo>
                    <a:lnTo>
                      <a:pt x="f323" y="f335"/>
                    </a:lnTo>
                    <a:lnTo>
                      <a:pt x="f325" y="f336"/>
                    </a:lnTo>
                    <a:lnTo>
                      <a:pt x="f325" y="f336"/>
                    </a:lnTo>
                    <a:lnTo>
                      <a:pt x="f337" y="f338"/>
                    </a:lnTo>
                    <a:lnTo>
                      <a:pt x="f339" y="f340"/>
                    </a:lnTo>
                    <a:lnTo>
                      <a:pt x="f341" y="f206"/>
                    </a:lnTo>
                    <a:lnTo>
                      <a:pt x="f341" y="f206"/>
                    </a:lnTo>
                    <a:lnTo>
                      <a:pt x="f158" y="f342"/>
                    </a:lnTo>
                    <a:lnTo>
                      <a:pt x="f160" y="f204"/>
                    </a:lnTo>
                    <a:lnTo>
                      <a:pt x="f343" y="f191"/>
                    </a:lnTo>
                    <a:lnTo>
                      <a:pt x="f344" y="f201"/>
                    </a:lnTo>
                    <a:lnTo>
                      <a:pt x="f344" y="f201"/>
                    </a:lnTo>
                    <a:lnTo>
                      <a:pt x="f345" y="f346"/>
                    </a:lnTo>
                    <a:lnTo>
                      <a:pt x="f83" y="f347"/>
                    </a:lnTo>
                    <a:lnTo>
                      <a:pt x="f61" y="f348"/>
                    </a:lnTo>
                    <a:lnTo>
                      <a:pt x="f165" y="f349"/>
                    </a:lnTo>
                    <a:lnTo>
                      <a:pt x="f165" y="f349"/>
                    </a:lnTo>
                    <a:lnTo>
                      <a:pt x="f350" y="f351"/>
                    </a:lnTo>
                    <a:lnTo>
                      <a:pt x="f55" y="f352"/>
                    </a:lnTo>
                    <a:lnTo>
                      <a:pt x="f353" y="f180"/>
                    </a:lnTo>
                    <a:lnTo>
                      <a:pt x="f354" y="f173"/>
                    </a:lnTo>
                    <a:lnTo>
                      <a:pt x="f354" y="f173"/>
                    </a:lnTo>
                    <a:lnTo>
                      <a:pt x="f47" y="f355"/>
                    </a:lnTo>
                    <a:lnTo>
                      <a:pt x="f2" y="f168"/>
                    </a:lnTo>
                    <a:lnTo>
                      <a:pt x="f2" y="f168"/>
                    </a:lnTo>
                    <a:lnTo>
                      <a:pt x="f2" y="f356"/>
                    </a:lnTo>
                  </a:path>
                </a:pathLst>
              </a:custGeom>
              <a:noFill/>
              <a:ln w="9528" cap="rnd">
                <a:solidFill>
                  <a:srgbClr val="305DBF"/>
                </a:solidFill>
                <a:prstDash val="solid"/>
                <a:round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2" name="Google Shape;166;p18">
                <a:extLst>
                  <a:ext uri="{FF2B5EF4-FFF2-40B4-BE49-F238E27FC236}">
                    <a16:creationId xmlns:a16="http://schemas.microsoft.com/office/drawing/2014/main" id="{09CB462B-DBF2-8F23-A75C-C412D4C395E9}"/>
                  </a:ext>
                </a:extLst>
              </p:cNvPr>
              <p:cNvSpPr/>
              <p:nvPr/>
            </p:nvSpPr>
            <p:spPr>
              <a:xfrm>
                <a:off x="4764426" y="1335353"/>
                <a:ext cx="66358" cy="3647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59"/>
                  <a:gd name="f4" fmla="val 1901"/>
                  <a:gd name="f5" fmla="val 2022"/>
                  <a:gd name="f6" fmla="val 1340"/>
                  <a:gd name="f7" fmla="val 1924"/>
                  <a:gd name="f8" fmla="val 1413"/>
                  <a:gd name="f9" fmla="val 1827"/>
                  <a:gd name="f10" fmla="val 1486"/>
                  <a:gd name="f11" fmla="val 1729"/>
                  <a:gd name="f12" fmla="val 1511"/>
                  <a:gd name="f13" fmla="val 1632"/>
                  <a:gd name="f14" fmla="val 1535"/>
                  <a:gd name="f15" fmla="val 1559"/>
                  <a:gd name="f16" fmla="val 1461"/>
                  <a:gd name="f17" fmla="val 1584"/>
                  <a:gd name="f18" fmla="val 1657"/>
                  <a:gd name="f19" fmla="val 1267"/>
                  <a:gd name="f20" fmla="val 1730"/>
                  <a:gd name="f21" fmla="val 1169"/>
                  <a:gd name="f22" fmla="val 1803"/>
                  <a:gd name="f23" fmla="val 1072"/>
                  <a:gd name="f24" fmla="val 1852"/>
                  <a:gd name="f25" fmla="val 974"/>
                  <a:gd name="f26" fmla="val 1900"/>
                  <a:gd name="f27" fmla="val 877"/>
                  <a:gd name="f28" fmla="val 779"/>
                  <a:gd name="f29" fmla="val 682"/>
                  <a:gd name="f30" fmla="val 585"/>
                  <a:gd name="f31" fmla="val 512"/>
                  <a:gd name="f32" fmla="val 438"/>
                  <a:gd name="f33" fmla="val 1633"/>
                  <a:gd name="f34" fmla="val 414"/>
                  <a:gd name="f35" fmla="val 1438"/>
                  <a:gd name="f36" fmla="val 1243"/>
                  <a:gd name="f37" fmla="val 633"/>
                  <a:gd name="f38" fmla="val 1145"/>
                  <a:gd name="f39" fmla="val 1048"/>
                  <a:gd name="f40" fmla="val 951"/>
                  <a:gd name="f41" fmla="val 658"/>
                  <a:gd name="f42" fmla="val 804"/>
                  <a:gd name="f43" fmla="val 731"/>
                  <a:gd name="f44" fmla="val 683"/>
                  <a:gd name="f45" fmla="val 536"/>
                  <a:gd name="f46" fmla="val 634"/>
                  <a:gd name="f47" fmla="val 463"/>
                  <a:gd name="f48" fmla="val 610"/>
                  <a:gd name="f49" fmla="val 317"/>
                  <a:gd name="f50" fmla="val 146"/>
                  <a:gd name="f51" fmla="val 561"/>
                  <a:gd name="f52" fmla="val 73"/>
                  <a:gd name="f53" fmla="val 24"/>
                  <a:gd name="f54" fmla="val 488"/>
                  <a:gd name="f55" fmla="val 439"/>
                  <a:gd name="f56" fmla="val 366"/>
                  <a:gd name="f57" fmla="val 49"/>
                  <a:gd name="f58" fmla="val 293"/>
                  <a:gd name="f59" fmla="val 122"/>
                  <a:gd name="f60" fmla="val 196"/>
                  <a:gd name="f61" fmla="val 171"/>
                  <a:gd name="f62" fmla="val 268"/>
                  <a:gd name="f63" fmla="val 123"/>
                  <a:gd name="f64" fmla="val 74"/>
                  <a:gd name="f65" fmla="val 25"/>
                  <a:gd name="f66" fmla="val 1"/>
                  <a:gd name="f67" fmla="val 2509"/>
                  <a:gd name="f68" fmla="val 2850"/>
                  <a:gd name="f69" fmla="val 3142"/>
                  <a:gd name="f70" fmla="val 3337"/>
                  <a:gd name="f71" fmla="val 3434"/>
                  <a:gd name="f72" fmla="val 98"/>
                  <a:gd name="f73" fmla="val 3458"/>
                  <a:gd name="f74" fmla="val 3361"/>
                  <a:gd name="f75" fmla="val 3239"/>
                  <a:gd name="f76" fmla="val 3069"/>
                  <a:gd name="f77" fmla="val 2874"/>
                  <a:gd name="f78" fmla="val 853"/>
                  <a:gd name="f79" fmla="val 2679"/>
                  <a:gd name="f80" fmla="val 999"/>
                  <a:gd name="f81" fmla="val 1121"/>
                  <a:gd name="f82" fmla="val 2411"/>
                  <a:gd name="f83" fmla="val 2314"/>
                  <a:gd name="f84" fmla="val 1170"/>
                  <a:gd name="f85" fmla="val 2216"/>
                  <a:gd name="f86" fmla="val 1194"/>
                  <a:gd name="f87" fmla="val 2119"/>
                  <a:gd name="f88" fmla="*/ f0 1 3459"/>
                  <a:gd name="f89" fmla="*/ f1 1 1901"/>
                  <a:gd name="f90" fmla="val f2"/>
                  <a:gd name="f91" fmla="val f3"/>
                  <a:gd name="f92" fmla="val f4"/>
                  <a:gd name="f93" fmla="+- f92 0 f90"/>
                  <a:gd name="f94" fmla="+- f91 0 f90"/>
                  <a:gd name="f95" fmla="*/ f94 1 3459"/>
                  <a:gd name="f96" fmla="*/ f93 1 1901"/>
                  <a:gd name="f97" fmla="*/ f90 1 f95"/>
                  <a:gd name="f98" fmla="*/ f91 1 f95"/>
                  <a:gd name="f99" fmla="*/ f90 1 f96"/>
                  <a:gd name="f100" fmla="*/ f92 1 f96"/>
                  <a:gd name="f101" fmla="*/ f97 f88 1"/>
                  <a:gd name="f102" fmla="*/ f98 f88 1"/>
                  <a:gd name="f103" fmla="*/ f100 f89 1"/>
                  <a:gd name="f104" fmla="*/ f99 f8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01" t="f104" r="f102" b="f103"/>
                <a:pathLst>
                  <a:path w="3459" h="1901" fill="none">
                    <a:moveTo>
                      <a:pt x="f5" y="f6"/>
                    </a:moveTo>
                    <a:lnTo>
                      <a:pt x="f5" y="f6"/>
                    </a:lnTo>
                    <a:lnTo>
                      <a:pt x="f7" y="f8"/>
                    </a:lnTo>
                    <a:lnTo>
                      <a:pt x="f9" y="f10"/>
                    </a:lnTo>
                    <a:lnTo>
                      <a:pt x="f11" y="f12"/>
                    </a:lnTo>
                    <a:lnTo>
                      <a:pt x="f13" y="f14"/>
                    </a:lnTo>
                    <a:lnTo>
                      <a:pt x="f13" y="f14"/>
                    </a:lnTo>
                    <a:lnTo>
                      <a:pt x="f15" y="f14"/>
                    </a:lnTo>
                    <a:lnTo>
                      <a:pt x="f16" y="f17"/>
                    </a:lnTo>
                    <a:lnTo>
                      <a:pt x="f6" y="f18"/>
                    </a:lnTo>
                    <a:lnTo>
                      <a:pt x="f19" y="f20"/>
                    </a:lnTo>
                    <a:lnTo>
                      <a:pt x="f19" y="f20"/>
                    </a:lnTo>
                    <a:lnTo>
                      <a:pt x="f21" y="f22"/>
                    </a:lnTo>
                    <a:lnTo>
                      <a:pt x="f23" y="f24"/>
                    </a:lnTo>
                    <a:lnTo>
                      <a:pt x="f25" y="f26"/>
                    </a:lnTo>
                    <a:lnTo>
                      <a:pt x="f27" y="f26"/>
                    </a:lnTo>
                    <a:lnTo>
                      <a:pt x="f27" y="f26"/>
                    </a:lnTo>
                    <a:lnTo>
                      <a:pt x="f28" y="f26"/>
                    </a:lnTo>
                    <a:lnTo>
                      <a:pt x="f29" y="f24"/>
                    </a:lnTo>
                    <a:lnTo>
                      <a:pt x="f30" y="f22"/>
                    </a:lnTo>
                    <a:lnTo>
                      <a:pt x="f31" y="f20"/>
                    </a:lnTo>
                    <a:lnTo>
                      <a:pt x="f31" y="f20"/>
                    </a:lnTo>
                    <a:lnTo>
                      <a:pt x="f32" y="f33"/>
                    </a:lnTo>
                    <a:lnTo>
                      <a:pt x="f34" y="f14"/>
                    </a:lnTo>
                    <a:lnTo>
                      <a:pt x="f32" y="f35"/>
                    </a:lnTo>
                    <a:lnTo>
                      <a:pt x="f31" y="f6"/>
                    </a:lnTo>
                    <a:lnTo>
                      <a:pt x="f31" y="f6"/>
                    </a:lnTo>
                    <a:lnTo>
                      <a:pt x="f30" y="f36"/>
                    </a:lnTo>
                    <a:lnTo>
                      <a:pt x="f37" y="f38"/>
                    </a:lnTo>
                    <a:lnTo>
                      <a:pt x="f29" y="f39"/>
                    </a:lnTo>
                    <a:lnTo>
                      <a:pt x="f29" y="f40"/>
                    </a:lnTo>
                    <a:lnTo>
                      <a:pt x="f29" y="f40"/>
                    </a:lnTo>
                    <a:lnTo>
                      <a:pt x="f41" y="f42"/>
                    </a:lnTo>
                    <a:lnTo>
                      <a:pt x="f37" y="f43"/>
                    </a:lnTo>
                    <a:lnTo>
                      <a:pt x="f30" y="f44"/>
                    </a:lnTo>
                    <a:lnTo>
                      <a:pt x="f30" y="f44"/>
                    </a:lnTo>
                    <a:lnTo>
                      <a:pt x="f45" y="f46"/>
                    </a:lnTo>
                    <a:lnTo>
                      <a:pt x="f47" y="f48"/>
                    </a:lnTo>
                    <a:lnTo>
                      <a:pt x="f49" y="f30"/>
                    </a:lnTo>
                    <a:lnTo>
                      <a:pt x="f49" y="f30"/>
                    </a:lnTo>
                    <a:lnTo>
                      <a:pt x="f50" y="f51"/>
                    </a:lnTo>
                    <a:lnTo>
                      <a:pt x="f52" y="f31"/>
                    </a:lnTo>
                    <a:lnTo>
                      <a:pt x="f53" y="f54"/>
                    </a:lnTo>
                    <a:lnTo>
                      <a:pt x="f53" y="f54"/>
                    </a:lnTo>
                    <a:lnTo>
                      <a:pt x="f2" y="f55"/>
                    </a:lnTo>
                    <a:lnTo>
                      <a:pt x="f53" y="f56"/>
                    </a:lnTo>
                    <a:lnTo>
                      <a:pt x="f57" y="f58"/>
                    </a:lnTo>
                    <a:lnTo>
                      <a:pt x="f59" y="f60"/>
                    </a:lnTo>
                    <a:lnTo>
                      <a:pt x="f59" y="f60"/>
                    </a:lnTo>
                    <a:lnTo>
                      <a:pt x="f61" y="f61"/>
                    </a:lnTo>
                    <a:lnTo>
                      <a:pt x="f62" y="f63"/>
                    </a:lnTo>
                    <a:lnTo>
                      <a:pt x="f31" y="f64"/>
                    </a:lnTo>
                    <a:lnTo>
                      <a:pt x="f42" y="f65"/>
                    </a:lnTo>
                    <a:lnTo>
                      <a:pt x="f38" y="f66"/>
                    </a:lnTo>
                    <a:lnTo>
                      <a:pt x="f67" y="f66"/>
                    </a:lnTo>
                    <a:lnTo>
                      <a:pt x="f67" y="f66"/>
                    </a:lnTo>
                    <a:lnTo>
                      <a:pt x="f68" y="f65"/>
                    </a:lnTo>
                    <a:lnTo>
                      <a:pt x="f69" y="f57"/>
                    </a:lnTo>
                    <a:lnTo>
                      <a:pt x="f70" y="f64"/>
                    </a:lnTo>
                    <a:lnTo>
                      <a:pt x="f71" y="f72"/>
                    </a:lnTo>
                    <a:lnTo>
                      <a:pt x="f71" y="f72"/>
                    </a:lnTo>
                    <a:lnTo>
                      <a:pt x="f73" y="f63"/>
                    </a:lnTo>
                    <a:lnTo>
                      <a:pt x="f71" y="f61"/>
                    </a:lnTo>
                    <a:lnTo>
                      <a:pt x="f74" y="f49"/>
                    </a:lnTo>
                    <a:lnTo>
                      <a:pt x="f75" y="f54"/>
                    </a:lnTo>
                    <a:lnTo>
                      <a:pt x="f76" y="f44"/>
                    </a:lnTo>
                    <a:lnTo>
                      <a:pt x="f76" y="f44"/>
                    </a:lnTo>
                    <a:lnTo>
                      <a:pt x="f77" y="f78"/>
                    </a:lnTo>
                    <a:lnTo>
                      <a:pt x="f79" y="f80"/>
                    </a:lnTo>
                    <a:lnTo>
                      <a:pt x="f67" y="f81"/>
                    </a:lnTo>
                    <a:lnTo>
                      <a:pt x="f82" y="f38"/>
                    </a:lnTo>
                    <a:lnTo>
                      <a:pt x="f82" y="f38"/>
                    </a:lnTo>
                    <a:lnTo>
                      <a:pt x="f83" y="f84"/>
                    </a:lnTo>
                    <a:lnTo>
                      <a:pt x="f85" y="f86"/>
                    </a:lnTo>
                    <a:lnTo>
                      <a:pt x="f87" y="f19"/>
                    </a:lnTo>
                    <a:lnTo>
                      <a:pt x="f5" y="f6"/>
                    </a:lnTo>
                    <a:lnTo>
                      <a:pt x="f5" y="f6"/>
                    </a:lnTo>
                  </a:path>
                </a:pathLst>
              </a:custGeom>
              <a:noFill/>
              <a:ln w="9528" cap="rnd">
                <a:solidFill>
                  <a:srgbClr val="305DBF"/>
                </a:solidFill>
                <a:prstDash val="solid"/>
                <a:round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3" name="Google Shape;167;p18">
                <a:extLst>
                  <a:ext uri="{FF2B5EF4-FFF2-40B4-BE49-F238E27FC236}">
                    <a16:creationId xmlns:a16="http://schemas.microsoft.com/office/drawing/2014/main" id="{CF6A5852-193E-B45D-EAFA-4E39EAF2C89D}"/>
                  </a:ext>
                </a:extLst>
              </p:cNvPr>
              <p:cNvSpPr/>
              <p:nvPr/>
            </p:nvSpPr>
            <p:spPr>
              <a:xfrm>
                <a:off x="4940100" y="1522732"/>
                <a:ext cx="14502" cy="2664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56"/>
                  <a:gd name="f4" fmla="val 1389"/>
                  <a:gd name="f5" fmla="val 585"/>
                  <a:gd name="f6" fmla="val 682"/>
                  <a:gd name="f7" fmla="val 512"/>
                  <a:gd name="f8" fmla="val 779"/>
                  <a:gd name="f9" fmla="val 439"/>
                  <a:gd name="f10" fmla="val 877"/>
                  <a:gd name="f11" fmla="val 390"/>
                  <a:gd name="f12" fmla="val 974"/>
                  <a:gd name="f13" fmla="val 1072"/>
                  <a:gd name="f14" fmla="val 366"/>
                  <a:gd name="f15" fmla="val 1218"/>
                  <a:gd name="f16" fmla="val 317"/>
                  <a:gd name="f17" fmla="val 1291"/>
                  <a:gd name="f18" fmla="val 293"/>
                  <a:gd name="f19" fmla="val 1364"/>
                  <a:gd name="f20" fmla="val 244"/>
                  <a:gd name="f21" fmla="val 1388"/>
                  <a:gd name="f22" fmla="val 195"/>
                  <a:gd name="f23" fmla="val 147"/>
                  <a:gd name="f24" fmla="val 98"/>
                  <a:gd name="f25" fmla="val 74"/>
                  <a:gd name="f26" fmla="val 25"/>
                  <a:gd name="f27" fmla="val 1169"/>
                  <a:gd name="f28" fmla="val 1023"/>
                  <a:gd name="f29" fmla="val 1"/>
                  <a:gd name="f30" fmla="val 706"/>
                  <a:gd name="f31" fmla="val 536"/>
                  <a:gd name="f32" fmla="val 171"/>
                  <a:gd name="f33" fmla="val 365"/>
                  <a:gd name="f34" fmla="val 219"/>
                  <a:gd name="f35" fmla="val 415"/>
                  <a:gd name="f36" fmla="val 122"/>
                  <a:gd name="f37" fmla="val 49"/>
                  <a:gd name="f38" fmla="val 609"/>
                  <a:gd name="f39" fmla="val 24"/>
                  <a:gd name="f40" fmla="val 707"/>
                  <a:gd name="f41" fmla="val 73"/>
                  <a:gd name="f42" fmla="val 731"/>
                  <a:gd name="f43" fmla="val 146"/>
                  <a:gd name="f44" fmla="val 487"/>
                  <a:gd name="f45" fmla="val 658"/>
                  <a:gd name="f46" fmla="*/ f0 1 756"/>
                  <a:gd name="f47" fmla="*/ f1 1 1389"/>
                  <a:gd name="f48" fmla="val f2"/>
                  <a:gd name="f49" fmla="val f3"/>
                  <a:gd name="f50" fmla="val f4"/>
                  <a:gd name="f51" fmla="+- f50 0 f48"/>
                  <a:gd name="f52" fmla="+- f49 0 f48"/>
                  <a:gd name="f53" fmla="*/ f52 1 756"/>
                  <a:gd name="f54" fmla="*/ f51 1 1389"/>
                  <a:gd name="f55" fmla="*/ f48 1 f53"/>
                  <a:gd name="f56" fmla="*/ f49 1 f53"/>
                  <a:gd name="f57" fmla="*/ f48 1 f54"/>
                  <a:gd name="f58" fmla="*/ f50 1 f54"/>
                  <a:gd name="f59" fmla="*/ f55 f46 1"/>
                  <a:gd name="f60" fmla="*/ f56 f46 1"/>
                  <a:gd name="f61" fmla="*/ f58 f47 1"/>
                  <a:gd name="f62" fmla="*/ f57 f4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9" t="f62" r="f60" b="f61"/>
                <a:pathLst>
                  <a:path w="756" h="1389" fill="none">
                    <a:moveTo>
                      <a:pt x="f5" y="f6"/>
                    </a:moveTo>
                    <a:lnTo>
                      <a:pt x="f5" y="f6"/>
                    </a:lnTo>
                    <a:lnTo>
                      <a:pt x="f7" y="f8"/>
                    </a:lnTo>
                    <a:lnTo>
                      <a:pt x="f9" y="f10"/>
                    </a:lnTo>
                    <a:lnTo>
                      <a:pt x="f11" y="f12"/>
                    </a:lnTo>
                    <a:lnTo>
                      <a:pt x="f11" y="f13"/>
                    </a:lnTo>
                    <a:lnTo>
                      <a:pt x="f11" y="f13"/>
                    </a:lnTo>
                    <a:lnTo>
                      <a:pt x="f14" y="f15"/>
                    </a:lnTo>
                    <a:lnTo>
                      <a:pt x="f16" y="f17"/>
                    </a:lnTo>
                    <a:lnTo>
                      <a:pt x="f18" y="f19"/>
                    </a:lnTo>
                    <a:lnTo>
                      <a:pt x="f18" y="f19"/>
                    </a:lnTo>
                    <a:lnTo>
                      <a:pt x="f20" y="f21"/>
                    </a:lnTo>
                    <a:lnTo>
                      <a:pt x="f22" y="f21"/>
                    </a:lnTo>
                    <a:lnTo>
                      <a:pt x="f23" y="f21"/>
                    </a:lnTo>
                    <a:lnTo>
                      <a:pt x="f24" y="f19"/>
                    </a:lnTo>
                    <a:lnTo>
                      <a:pt x="f24" y="f19"/>
                    </a:lnTo>
                    <a:lnTo>
                      <a:pt x="f25" y="f17"/>
                    </a:lnTo>
                    <a:lnTo>
                      <a:pt x="f26" y="f27"/>
                    </a:lnTo>
                    <a:lnTo>
                      <a:pt x="f26" y="f28"/>
                    </a:lnTo>
                    <a:lnTo>
                      <a:pt x="f29" y="f10"/>
                    </a:lnTo>
                    <a:lnTo>
                      <a:pt x="f29" y="f10"/>
                    </a:lnTo>
                    <a:lnTo>
                      <a:pt x="f26" y="f30"/>
                    </a:lnTo>
                    <a:lnTo>
                      <a:pt x="f24" y="f31"/>
                    </a:lnTo>
                    <a:lnTo>
                      <a:pt x="f32" y="f33"/>
                    </a:lnTo>
                    <a:lnTo>
                      <a:pt x="f18" y="f34"/>
                    </a:lnTo>
                    <a:lnTo>
                      <a:pt x="f18" y="f34"/>
                    </a:lnTo>
                    <a:lnTo>
                      <a:pt x="f35" y="f36"/>
                    </a:lnTo>
                    <a:lnTo>
                      <a:pt x="f7" y="f37"/>
                    </a:lnTo>
                    <a:lnTo>
                      <a:pt x="f38" y="f2"/>
                    </a:lnTo>
                    <a:lnTo>
                      <a:pt x="f6" y="f39"/>
                    </a:lnTo>
                    <a:lnTo>
                      <a:pt x="f6" y="f39"/>
                    </a:lnTo>
                    <a:lnTo>
                      <a:pt x="f40" y="f41"/>
                    </a:lnTo>
                    <a:lnTo>
                      <a:pt x="f42" y="f43"/>
                    </a:lnTo>
                    <a:lnTo>
                      <a:pt x="f3" y="f16"/>
                    </a:lnTo>
                    <a:lnTo>
                      <a:pt x="f3" y="f16"/>
                    </a:lnTo>
                    <a:lnTo>
                      <a:pt x="f3" y="f11"/>
                    </a:lnTo>
                    <a:lnTo>
                      <a:pt x="f40" y="f44"/>
                    </a:lnTo>
                    <a:lnTo>
                      <a:pt x="f45" y="f38"/>
                    </a:lnTo>
                    <a:lnTo>
                      <a:pt x="f5" y="f6"/>
                    </a:lnTo>
                    <a:lnTo>
                      <a:pt x="f5" y="f6"/>
                    </a:lnTo>
                  </a:path>
                </a:pathLst>
              </a:custGeom>
              <a:noFill/>
              <a:ln w="9528" cap="rnd">
                <a:solidFill>
                  <a:srgbClr val="305DBF"/>
                </a:solidFill>
                <a:prstDash val="solid"/>
                <a:round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4" name="Google Shape;168;p18">
                <a:extLst>
                  <a:ext uri="{FF2B5EF4-FFF2-40B4-BE49-F238E27FC236}">
                    <a16:creationId xmlns:a16="http://schemas.microsoft.com/office/drawing/2014/main" id="{7CB358CB-07D2-E896-FB9B-7E864D02176F}"/>
                  </a:ext>
                </a:extLst>
              </p:cNvPr>
              <p:cNvSpPr/>
              <p:nvPr/>
            </p:nvSpPr>
            <p:spPr>
              <a:xfrm>
                <a:off x="4821420" y="1354519"/>
                <a:ext cx="156554" cy="21400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8160"/>
                  <a:gd name="f4" fmla="val 11155"/>
                  <a:gd name="f5" fmla="val 8159"/>
                  <a:gd name="f6" fmla="val 4774"/>
                  <a:gd name="f7" fmla="val 7599"/>
                  <a:gd name="f8" fmla="val 4701"/>
                  <a:gd name="f9" fmla="val 7283"/>
                  <a:gd name="f10" fmla="val 4652"/>
                  <a:gd name="f11" fmla="val 7136"/>
                  <a:gd name="f12" fmla="val 4603"/>
                  <a:gd name="f13" fmla="val 7088"/>
                  <a:gd name="f14" fmla="val 4579"/>
                  <a:gd name="f15" fmla="val 7015"/>
                  <a:gd name="f16" fmla="val 4555"/>
                  <a:gd name="f17" fmla="val 6844"/>
                  <a:gd name="f18" fmla="val 4530"/>
                  <a:gd name="f19" fmla="val 6747"/>
                  <a:gd name="f20" fmla="val 4506"/>
                  <a:gd name="f21" fmla="val 6649"/>
                  <a:gd name="f22" fmla="val 4457"/>
                  <a:gd name="f23" fmla="val 6552"/>
                  <a:gd name="f24" fmla="val 4409"/>
                  <a:gd name="f25" fmla="val 6454"/>
                  <a:gd name="f26" fmla="val 4336"/>
                  <a:gd name="f27" fmla="val 6381"/>
                  <a:gd name="f28" fmla="val 4262"/>
                  <a:gd name="f29" fmla="val 6308"/>
                  <a:gd name="f30" fmla="val 4214"/>
                  <a:gd name="f31" fmla="val 6235"/>
                  <a:gd name="f32" fmla="val 6187"/>
                  <a:gd name="f33" fmla="val 4238"/>
                  <a:gd name="f34" fmla="val 6162"/>
                  <a:gd name="f35" fmla="val 4287"/>
                  <a:gd name="f36" fmla="val 4360"/>
                  <a:gd name="f37" fmla="val 6211"/>
                  <a:gd name="f38" fmla="val 4433"/>
                  <a:gd name="f39" fmla="val 6284"/>
                  <a:gd name="f40" fmla="val 6357"/>
                  <a:gd name="f41" fmla="val 6576"/>
                  <a:gd name="f42" fmla="val 4725"/>
                  <a:gd name="f43" fmla="val 6942"/>
                  <a:gd name="f44" fmla="val 4823"/>
                  <a:gd name="f45" fmla="val 7039"/>
                  <a:gd name="f46" fmla="val 4896"/>
                  <a:gd name="f47" fmla="val 7063"/>
                  <a:gd name="f48" fmla="val 4944"/>
                  <a:gd name="f49" fmla="val 4993"/>
                  <a:gd name="f50" fmla="val 5139"/>
                  <a:gd name="f51" fmla="val 6966"/>
                  <a:gd name="f52" fmla="val 5310"/>
                  <a:gd name="f53" fmla="val 5480"/>
                  <a:gd name="f54" fmla="val 6674"/>
                  <a:gd name="f55" fmla="val 5626"/>
                  <a:gd name="f56" fmla="val 6528"/>
                  <a:gd name="f57" fmla="val 5748"/>
                  <a:gd name="f58" fmla="val 5821"/>
                  <a:gd name="f59" fmla="val 5846"/>
                  <a:gd name="f60" fmla="val 6113"/>
                  <a:gd name="f61" fmla="val 5870"/>
                  <a:gd name="f62" fmla="val 6040"/>
                  <a:gd name="f63" fmla="val 5894"/>
                  <a:gd name="f64" fmla="val 5992"/>
                  <a:gd name="f65" fmla="val 5943"/>
                  <a:gd name="f66" fmla="val 5967"/>
                  <a:gd name="f67" fmla="val 5797"/>
                  <a:gd name="f68" fmla="val 5773"/>
                  <a:gd name="f69" fmla="val 5724"/>
                  <a:gd name="f70" fmla="val 5699"/>
                  <a:gd name="f71" fmla="val 5651"/>
                  <a:gd name="f72" fmla="val 5675"/>
                  <a:gd name="f73" fmla="val 5553"/>
                  <a:gd name="f74" fmla="val 5602"/>
                  <a:gd name="f75" fmla="val 5407"/>
                  <a:gd name="f76" fmla="val 5261"/>
                  <a:gd name="f77" fmla="val 5334"/>
                  <a:gd name="f78" fmla="val 5091"/>
                  <a:gd name="f79" fmla="val 5188"/>
                  <a:gd name="f80" fmla="val 4920"/>
                  <a:gd name="f81" fmla="val 5066"/>
                  <a:gd name="f82" fmla="val 4969"/>
                  <a:gd name="f83" fmla="val 4628"/>
                  <a:gd name="f84" fmla="val 4847"/>
                  <a:gd name="f85" fmla="val 4482"/>
                  <a:gd name="f86" fmla="val 4750"/>
                  <a:gd name="f87" fmla="val 4798"/>
                  <a:gd name="f88" fmla="val 5042"/>
                  <a:gd name="f89" fmla="val 5237"/>
                  <a:gd name="f90" fmla="val 5431"/>
                  <a:gd name="f91" fmla="val 5383"/>
                  <a:gd name="f92" fmla="val 5432"/>
                  <a:gd name="f93" fmla="val 5505"/>
                  <a:gd name="f94" fmla="val 5919"/>
                  <a:gd name="f95" fmla="val 6089"/>
                  <a:gd name="f96" fmla="val 6430"/>
                  <a:gd name="f97" fmla="val 6333"/>
                  <a:gd name="f98" fmla="val 6527"/>
                  <a:gd name="f99" fmla="val 6722"/>
                  <a:gd name="f100" fmla="val 6941"/>
                  <a:gd name="f101" fmla="val 7185"/>
                  <a:gd name="f102" fmla="val 7429"/>
                  <a:gd name="f103" fmla="val 7696"/>
                  <a:gd name="f104" fmla="val 5358"/>
                  <a:gd name="f105" fmla="val 7940"/>
                  <a:gd name="f106" fmla="val 8037"/>
                  <a:gd name="f107" fmla="val 8135"/>
                  <a:gd name="f108" fmla="val 8281"/>
                  <a:gd name="f109" fmla="val 8427"/>
                  <a:gd name="f110" fmla="val 8525"/>
                  <a:gd name="f111" fmla="val 8598"/>
                  <a:gd name="f112" fmla="val 5456"/>
                  <a:gd name="f113" fmla="val 8646"/>
                  <a:gd name="f114" fmla="val 8719"/>
                  <a:gd name="f115" fmla="val 8890"/>
                  <a:gd name="f116" fmla="val 8987"/>
                  <a:gd name="f117" fmla="val 9158"/>
                  <a:gd name="f118" fmla="val 9353"/>
                  <a:gd name="f119" fmla="val 9547"/>
                  <a:gd name="f120" fmla="val 9742"/>
                  <a:gd name="f121" fmla="val 9937"/>
                  <a:gd name="f122" fmla="val 10108"/>
                  <a:gd name="f123" fmla="val 10205"/>
                  <a:gd name="f124" fmla="val 10327"/>
                  <a:gd name="f125" fmla="val 10473"/>
                  <a:gd name="f126" fmla="val 10619"/>
                  <a:gd name="f127" fmla="val 4189"/>
                  <a:gd name="f128" fmla="val 10790"/>
                  <a:gd name="f129" fmla="val 4019"/>
                  <a:gd name="f130" fmla="val 10936"/>
                  <a:gd name="f131" fmla="val 3873"/>
                  <a:gd name="f132" fmla="val 11057"/>
                  <a:gd name="f133" fmla="val 3727"/>
                  <a:gd name="f134" fmla="val 11131"/>
                  <a:gd name="f135" fmla="val 3605"/>
                  <a:gd name="f136" fmla="val 3532"/>
                  <a:gd name="f137" fmla="val 3434"/>
                  <a:gd name="f138" fmla="val 11106"/>
                  <a:gd name="f139" fmla="val 3337"/>
                  <a:gd name="f140" fmla="val 3240"/>
                  <a:gd name="f141" fmla="val 10984"/>
                  <a:gd name="f142" fmla="val 3167"/>
                  <a:gd name="f143" fmla="val 10887"/>
                  <a:gd name="f144" fmla="val 3093"/>
                  <a:gd name="f145" fmla="val 3069"/>
                  <a:gd name="f146" fmla="val 10692"/>
                  <a:gd name="f147" fmla="val 3045"/>
                  <a:gd name="f148" fmla="val 10595"/>
                  <a:gd name="f149" fmla="val 3020"/>
                  <a:gd name="f150" fmla="val 10424"/>
                  <a:gd name="f151" fmla="val 2996"/>
                  <a:gd name="f152" fmla="val 10351"/>
                  <a:gd name="f153" fmla="val 2947"/>
                  <a:gd name="f154" fmla="val 10302"/>
                  <a:gd name="f155" fmla="val 2923"/>
                  <a:gd name="f156" fmla="val 10254"/>
                  <a:gd name="f157" fmla="val 2874"/>
                  <a:gd name="f158" fmla="val 10181"/>
                  <a:gd name="f159" fmla="val 2850"/>
                  <a:gd name="f160" fmla="val 10035"/>
                  <a:gd name="f161" fmla="val 2826"/>
                  <a:gd name="f162" fmla="val 9864"/>
                  <a:gd name="f163" fmla="val 2801"/>
                  <a:gd name="f164" fmla="val 9791"/>
                  <a:gd name="f165" fmla="val 2752"/>
                  <a:gd name="f166" fmla="val 2728"/>
                  <a:gd name="f167" fmla="val 9669"/>
                  <a:gd name="f168" fmla="val 2704"/>
                  <a:gd name="f169" fmla="val 9572"/>
                  <a:gd name="f170" fmla="val 2679"/>
                  <a:gd name="f171" fmla="val 9426"/>
                  <a:gd name="f172" fmla="val 2655"/>
                  <a:gd name="f173" fmla="val 9255"/>
                  <a:gd name="f174" fmla="val 9109"/>
                  <a:gd name="f175" fmla="val 8963"/>
                  <a:gd name="f176" fmla="val 8866"/>
                  <a:gd name="f177" fmla="val 8792"/>
                  <a:gd name="f178" fmla="val 8744"/>
                  <a:gd name="f179" fmla="val 8671"/>
                  <a:gd name="f180" fmla="val 8500"/>
                  <a:gd name="f181" fmla="val 8403"/>
                  <a:gd name="f182" fmla="val 2777"/>
                  <a:gd name="f183" fmla="val 2582"/>
                  <a:gd name="f184" fmla="val 2460"/>
                  <a:gd name="f185" fmla="val 7891"/>
                  <a:gd name="f186" fmla="val 2363"/>
                  <a:gd name="f187" fmla="val 7721"/>
                  <a:gd name="f188" fmla="val 2314"/>
                  <a:gd name="f189" fmla="val 7526"/>
                  <a:gd name="f190" fmla="val 2290"/>
                  <a:gd name="f191" fmla="val 7356"/>
                  <a:gd name="f192" fmla="val 7209"/>
                  <a:gd name="f193" fmla="val 2265"/>
                  <a:gd name="f194" fmla="val 2217"/>
                  <a:gd name="f195" fmla="val 2192"/>
                  <a:gd name="f196" fmla="val 6893"/>
                  <a:gd name="f197" fmla="val 2144"/>
                  <a:gd name="f198" fmla="val 2071"/>
                  <a:gd name="f199" fmla="val 6820"/>
                  <a:gd name="f200" fmla="val 1900"/>
                  <a:gd name="f201" fmla="val 6795"/>
                  <a:gd name="f202" fmla="val 1754"/>
                  <a:gd name="f203" fmla="val 1681"/>
                  <a:gd name="f204" fmla="val 1632"/>
                  <a:gd name="f205" fmla="val 1559"/>
                  <a:gd name="f206" fmla="val 1437"/>
                  <a:gd name="f207" fmla="val 1291"/>
                  <a:gd name="f208" fmla="val 6990"/>
                  <a:gd name="f209" fmla="val 1145"/>
                  <a:gd name="f210" fmla="val 975"/>
                  <a:gd name="f211" fmla="val 780"/>
                  <a:gd name="f212" fmla="val 6868"/>
                  <a:gd name="f213" fmla="val 561"/>
                  <a:gd name="f214" fmla="val 390"/>
                  <a:gd name="f215" fmla="val 6601"/>
                  <a:gd name="f216" fmla="val 317"/>
                  <a:gd name="f217" fmla="val 244"/>
                  <a:gd name="f218" fmla="val 6406"/>
                  <a:gd name="f219" fmla="val 122"/>
                  <a:gd name="f220" fmla="val 49"/>
                  <a:gd name="f221" fmla="val 25"/>
                  <a:gd name="f222" fmla="val 147"/>
                  <a:gd name="f223" fmla="val 220"/>
                  <a:gd name="f224" fmla="val 293"/>
                  <a:gd name="f225" fmla="val 487"/>
                  <a:gd name="f226" fmla="val 682"/>
                  <a:gd name="f227" fmla="val 4043"/>
                  <a:gd name="f228" fmla="val 877"/>
                  <a:gd name="f229" fmla="val 3897"/>
                  <a:gd name="f230" fmla="val 1048"/>
                  <a:gd name="f231" fmla="val 3800"/>
                  <a:gd name="f232" fmla="val 3751"/>
                  <a:gd name="f233" fmla="val 1316"/>
                  <a:gd name="f234" fmla="val 1389"/>
                  <a:gd name="f235" fmla="val 3702"/>
                  <a:gd name="f236" fmla="val 3654"/>
                  <a:gd name="f237" fmla="val 1510"/>
                  <a:gd name="f238" fmla="val 3629"/>
                  <a:gd name="f239" fmla="val 1608"/>
                  <a:gd name="f240" fmla="val 3581"/>
                  <a:gd name="f241" fmla="val 2241"/>
                  <a:gd name="f242" fmla="val 3678"/>
                  <a:gd name="f243" fmla="val 2485"/>
                  <a:gd name="f244" fmla="val 2558"/>
                  <a:gd name="f245" fmla="val 3824"/>
                  <a:gd name="f246" fmla="val 3946"/>
                  <a:gd name="f247" fmla="val 3970"/>
                  <a:gd name="f248" fmla="val 3142"/>
                  <a:gd name="f249" fmla="val 3191"/>
                  <a:gd name="f250" fmla="val 4068"/>
                  <a:gd name="f251" fmla="val 4092"/>
                  <a:gd name="f252" fmla="val 3288"/>
                  <a:gd name="f253" fmla="val 3386"/>
                  <a:gd name="f254" fmla="val 3459"/>
                  <a:gd name="f255" fmla="val 3775"/>
                  <a:gd name="f256" fmla="val 3848"/>
                  <a:gd name="f257" fmla="val 4116"/>
                  <a:gd name="f258" fmla="val 4141"/>
                  <a:gd name="f259" fmla="val 4384"/>
                  <a:gd name="f260" fmla="val 4677"/>
                  <a:gd name="f261" fmla="val 3995"/>
                  <a:gd name="f262" fmla="val 3921"/>
                  <a:gd name="f263" fmla="val 3556"/>
                  <a:gd name="f264" fmla="val 3507"/>
                  <a:gd name="f265" fmla="val 3313"/>
                  <a:gd name="f266" fmla="val 3215"/>
                  <a:gd name="f267" fmla="val 3166"/>
                  <a:gd name="f268" fmla="val 2899"/>
                  <a:gd name="f269" fmla="val 2509"/>
                  <a:gd name="f270" fmla="val 2436"/>
                  <a:gd name="f271" fmla="val 2387"/>
                  <a:gd name="f272" fmla="val 2338"/>
                  <a:gd name="f273" fmla="val 2095"/>
                  <a:gd name="f274" fmla="val 1997"/>
                  <a:gd name="f275" fmla="val 1851"/>
                  <a:gd name="f276" fmla="val 1535"/>
                  <a:gd name="f277" fmla="val 1364"/>
                  <a:gd name="f278" fmla="val 1194"/>
                  <a:gd name="f279" fmla="val 1072"/>
                  <a:gd name="f280" fmla="val 950"/>
                  <a:gd name="f281" fmla="val 804"/>
                  <a:gd name="f282" fmla="val 731"/>
                  <a:gd name="f283" fmla="val 3483"/>
                  <a:gd name="f284" fmla="val 634"/>
                  <a:gd name="f285" fmla="val 609"/>
                  <a:gd name="f286" fmla="val 3361"/>
                  <a:gd name="f287" fmla="val 585"/>
                  <a:gd name="f288" fmla="val 853"/>
                  <a:gd name="f289" fmla="val 999"/>
                  <a:gd name="f290" fmla="val 1413"/>
                  <a:gd name="f291" fmla="val 1486"/>
                  <a:gd name="f292" fmla="val 2631"/>
                  <a:gd name="f293" fmla="val 1462"/>
                  <a:gd name="f294" fmla="val 2119"/>
                  <a:gd name="f295" fmla="val 2070"/>
                  <a:gd name="f296" fmla="val 1705"/>
                  <a:gd name="f297" fmla="val 2046"/>
                  <a:gd name="f298" fmla="val 1803"/>
                  <a:gd name="f299" fmla="val 1924"/>
                  <a:gd name="f300" fmla="val 2168"/>
                  <a:gd name="f301" fmla="val 1778"/>
                  <a:gd name="f302" fmla="val 1315"/>
                  <a:gd name="f303" fmla="val 1242"/>
                  <a:gd name="f304" fmla="val 1169"/>
                  <a:gd name="f305" fmla="val 1121"/>
                  <a:gd name="f306" fmla="val 828"/>
                  <a:gd name="f307" fmla="val 536"/>
                  <a:gd name="f308" fmla="val 439"/>
                  <a:gd name="f309" fmla="val 2972"/>
                  <a:gd name="f310" fmla="val 366"/>
                  <a:gd name="f311" fmla="val 195"/>
                  <a:gd name="f312" fmla="val 171"/>
                  <a:gd name="f313" fmla="val 146"/>
                  <a:gd name="f314" fmla="val 268"/>
                  <a:gd name="f315" fmla="val 5018"/>
                  <a:gd name="f316" fmla="val 6138"/>
                  <a:gd name="f317" fmla="*/ f0 1 8160"/>
                  <a:gd name="f318" fmla="*/ f1 1 11155"/>
                  <a:gd name="f319" fmla="val f2"/>
                  <a:gd name="f320" fmla="val f3"/>
                  <a:gd name="f321" fmla="val f4"/>
                  <a:gd name="f322" fmla="+- f321 0 f319"/>
                  <a:gd name="f323" fmla="+- f320 0 f319"/>
                  <a:gd name="f324" fmla="*/ f323 1 8160"/>
                  <a:gd name="f325" fmla="*/ f322 1 11155"/>
                  <a:gd name="f326" fmla="*/ f319 1 f324"/>
                  <a:gd name="f327" fmla="*/ f320 1 f324"/>
                  <a:gd name="f328" fmla="*/ f319 1 f325"/>
                  <a:gd name="f329" fmla="*/ f321 1 f325"/>
                  <a:gd name="f330" fmla="*/ f326 f317 1"/>
                  <a:gd name="f331" fmla="*/ f327 f317 1"/>
                  <a:gd name="f332" fmla="*/ f329 f318 1"/>
                  <a:gd name="f333" fmla="*/ f328 f31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30" t="f333" r="f331" b="f332"/>
                <a:pathLst>
                  <a:path w="8160" h="11155" fill="none">
                    <a:moveTo>
                      <a:pt x="f5" y="f6"/>
                    </a:moveTo>
                    <a:lnTo>
                      <a:pt x="f5" y="f6"/>
                    </a:lnTo>
                    <a:lnTo>
                      <a:pt x="f7" y="f8"/>
                    </a:lnTo>
                    <a:lnTo>
                      <a:pt x="f9" y="f10"/>
                    </a:lnTo>
                    <a:lnTo>
                      <a:pt x="f11" y="f12"/>
                    </a:lnTo>
                    <a:lnTo>
                      <a:pt x="f11" y="f12"/>
                    </a:lnTo>
                    <a:lnTo>
                      <a:pt x="f13" y="f14"/>
                    </a:lnTo>
                    <a:lnTo>
                      <a:pt x="f15" y="f16"/>
                    </a:lnTo>
                    <a:lnTo>
                      <a:pt x="f17" y="f18"/>
                    </a:lnTo>
                    <a:lnTo>
                      <a:pt x="f17" y="f18"/>
                    </a:lnTo>
                    <a:lnTo>
                      <a:pt x="f19" y="f20"/>
                    </a:lnTo>
                    <a:lnTo>
                      <a:pt x="f21" y="f22"/>
                    </a:lnTo>
                    <a:lnTo>
                      <a:pt x="f23" y="f24"/>
                    </a:lnTo>
                    <a:lnTo>
                      <a:pt x="f25" y="f26"/>
                    </a:lnTo>
                    <a:lnTo>
                      <a:pt x="f25" y="f26"/>
                    </a:lnTo>
                    <a:lnTo>
                      <a:pt x="f27" y="f28"/>
                    </a:lnTo>
                    <a:lnTo>
                      <a:pt x="f29" y="f30"/>
                    </a:lnTo>
                    <a:lnTo>
                      <a:pt x="f31" y="f30"/>
                    </a:lnTo>
                    <a:lnTo>
                      <a:pt x="f32" y="f33"/>
                    </a:lnTo>
                    <a:lnTo>
                      <a:pt x="f32" y="f33"/>
                    </a:lnTo>
                    <a:lnTo>
                      <a:pt x="f34" y="f35"/>
                    </a:lnTo>
                    <a:lnTo>
                      <a:pt x="f34" y="f36"/>
                    </a:lnTo>
                    <a:lnTo>
                      <a:pt x="f37" y="f38"/>
                    </a:lnTo>
                    <a:lnTo>
                      <a:pt x="f39" y="f18"/>
                    </a:lnTo>
                    <a:lnTo>
                      <a:pt x="f39" y="f18"/>
                    </a:lnTo>
                    <a:lnTo>
                      <a:pt x="f40" y="f12"/>
                    </a:lnTo>
                    <a:lnTo>
                      <a:pt x="f25" y="f10"/>
                    </a:lnTo>
                    <a:lnTo>
                      <a:pt x="f41" y="f8"/>
                    </a:lnTo>
                    <a:lnTo>
                      <a:pt x="f21" y="f8"/>
                    </a:lnTo>
                    <a:lnTo>
                      <a:pt x="f21" y="f8"/>
                    </a:lnTo>
                    <a:lnTo>
                      <a:pt x="f19" y="f42"/>
                    </a:lnTo>
                    <a:lnTo>
                      <a:pt x="f17" y="f6"/>
                    </a:lnTo>
                    <a:lnTo>
                      <a:pt x="f43" y="f44"/>
                    </a:lnTo>
                    <a:lnTo>
                      <a:pt x="f45" y="f46"/>
                    </a:lnTo>
                    <a:lnTo>
                      <a:pt x="f45" y="f46"/>
                    </a:lnTo>
                    <a:lnTo>
                      <a:pt x="f47" y="f48"/>
                    </a:lnTo>
                    <a:lnTo>
                      <a:pt x="f13" y="f49"/>
                    </a:lnTo>
                    <a:lnTo>
                      <a:pt x="f47" y="f50"/>
                    </a:lnTo>
                    <a:lnTo>
                      <a:pt x="f51" y="f52"/>
                    </a:lnTo>
                    <a:lnTo>
                      <a:pt x="f17" y="f53"/>
                    </a:lnTo>
                    <a:lnTo>
                      <a:pt x="f17" y="f53"/>
                    </a:lnTo>
                    <a:lnTo>
                      <a:pt x="f54" y="f55"/>
                    </a:lnTo>
                    <a:lnTo>
                      <a:pt x="f56" y="f57"/>
                    </a:lnTo>
                    <a:lnTo>
                      <a:pt x="f27" y="f58"/>
                    </a:lnTo>
                    <a:lnTo>
                      <a:pt x="f39" y="f59"/>
                    </a:lnTo>
                    <a:lnTo>
                      <a:pt x="f39" y="f59"/>
                    </a:lnTo>
                    <a:lnTo>
                      <a:pt x="f60" y="f61"/>
                    </a:lnTo>
                    <a:lnTo>
                      <a:pt x="f62" y="f63"/>
                    </a:lnTo>
                    <a:lnTo>
                      <a:pt x="f64" y="f65"/>
                    </a:lnTo>
                    <a:lnTo>
                      <a:pt x="f64" y="f65"/>
                    </a:lnTo>
                    <a:lnTo>
                      <a:pt x="f65" y="f66"/>
                    </a:lnTo>
                    <a:lnTo>
                      <a:pt x="f63" y="f64"/>
                    </a:lnTo>
                    <a:lnTo>
                      <a:pt x="f59" y="f66"/>
                    </a:lnTo>
                    <a:lnTo>
                      <a:pt x="f67" y="f65"/>
                    </a:lnTo>
                    <a:lnTo>
                      <a:pt x="f67" y="f65"/>
                    </a:lnTo>
                    <a:lnTo>
                      <a:pt x="f68" y="f63"/>
                    </a:lnTo>
                    <a:lnTo>
                      <a:pt x="f69" y="f58"/>
                    </a:lnTo>
                    <a:lnTo>
                      <a:pt x="f70" y="f71"/>
                    </a:lnTo>
                    <a:lnTo>
                      <a:pt x="f70" y="f71"/>
                    </a:lnTo>
                    <a:lnTo>
                      <a:pt x="f72" y="f73"/>
                    </a:lnTo>
                    <a:lnTo>
                      <a:pt x="f74" y="f75"/>
                    </a:lnTo>
                    <a:lnTo>
                      <a:pt x="f53" y="f76"/>
                    </a:lnTo>
                    <a:lnTo>
                      <a:pt x="f77" y="f78"/>
                    </a:lnTo>
                    <a:lnTo>
                      <a:pt x="f77" y="f78"/>
                    </a:lnTo>
                    <a:lnTo>
                      <a:pt x="f79" y="f80"/>
                    </a:lnTo>
                    <a:lnTo>
                      <a:pt x="f81" y="f6"/>
                    </a:lnTo>
                    <a:lnTo>
                      <a:pt x="f82" y="f83"/>
                    </a:lnTo>
                    <a:lnTo>
                      <a:pt x="f48" y="f18"/>
                    </a:lnTo>
                    <a:lnTo>
                      <a:pt x="f48" y="f18"/>
                    </a:lnTo>
                    <a:lnTo>
                      <a:pt x="f48" y="f22"/>
                    </a:lnTo>
                    <a:lnTo>
                      <a:pt x="f80" y="f24"/>
                    </a:lnTo>
                    <a:lnTo>
                      <a:pt x="f46" y="f24"/>
                    </a:lnTo>
                    <a:lnTo>
                      <a:pt x="f84" y="f38"/>
                    </a:lnTo>
                    <a:lnTo>
                      <a:pt x="f84" y="f38"/>
                    </a:lnTo>
                    <a:lnTo>
                      <a:pt x="f44" y="f85"/>
                    </a:lnTo>
                    <a:lnTo>
                      <a:pt x="f6" y="f16"/>
                    </a:lnTo>
                    <a:lnTo>
                      <a:pt x="f86" y="f8"/>
                    </a:lnTo>
                    <a:lnTo>
                      <a:pt x="f86" y="f8"/>
                    </a:lnTo>
                    <a:lnTo>
                      <a:pt x="f6" y="f87"/>
                    </a:lnTo>
                    <a:lnTo>
                      <a:pt x="f84" y="f80"/>
                    </a:lnTo>
                    <a:lnTo>
                      <a:pt x="f80" y="f81"/>
                    </a:lnTo>
                    <a:lnTo>
                      <a:pt x="f88" y="f79"/>
                    </a:lnTo>
                    <a:lnTo>
                      <a:pt x="f88" y="f79"/>
                    </a:lnTo>
                    <a:lnTo>
                      <a:pt x="f50" y="f52"/>
                    </a:lnTo>
                    <a:lnTo>
                      <a:pt x="f89" y="f90"/>
                    </a:lnTo>
                    <a:lnTo>
                      <a:pt x="f52" y="f73"/>
                    </a:lnTo>
                    <a:lnTo>
                      <a:pt x="f77" y="f71"/>
                    </a:lnTo>
                    <a:lnTo>
                      <a:pt x="f77" y="f71"/>
                    </a:lnTo>
                    <a:lnTo>
                      <a:pt x="f77" y="f57"/>
                    </a:lnTo>
                    <a:lnTo>
                      <a:pt x="f91" y="f59"/>
                    </a:lnTo>
                    <a:lnTo>
                      <a:pt x="f92" y="f65"/>
                    </a:lnTo>
                    <a:lnTo>
                      <a:pt x="f93" y="f62"/>
                    </a:lnTo>
                    <a:lnTo>
                      <a:pt x="f93" y="f62"/>
                    </a:lnTo>
                    <a:lnTo>
                      <a:pt x="f55" y="f60"/>
                    </a:lnTo>
                    <a:lnTo>
                      <a:pt x="f68" y="f34"/>
                    </a:lnTo>
                    <a:lnTo>
                      <a:pt x="f94" y="f37"/>
                    </a:lnTo>
                    <a:lnTo>
                      <a:pt x="f95" y="f31"/>
                    </a:lnTo>
                    <a:lnTo>
                      <a:pt x="f95" y="f31"/>
                    </a:lnTo>
                    <a:lnTo>
                      <a:pt x="f31" y="f31"/>
                    </a:lnTo>
                    <a:lnTo>
                      <a:pt x="f40" y="f39"/>
                    </a:lnTo>
                    <a:lnTo>
                      <a:pt x="f96" y="f97"/>
                    </a:lnTo>
                    <a:lnTo>
                      <a:pt x="f25" y="f27"/>
                    </a:lnTo>
                    <a:lnTo>
                      <a:pt x="f25" y="f96"/>
                    </a:lnTo>
                    <a:lnTo>
                      <a:pt x="f25" y="f96"/>
                    </a:lnTo>
                    <a:lnTo>
                      <a:pt x="f96" y="f98"/>
                    </a:lnTo>
                    <a:lnTo>
                      <a:pt x="f29" y="f99"/>
                    </a:lnTo>
                    <a:lnTo>
                      <a:pt x="f60" y="f100"/>
                    </a:lnTo>
                    <a:lnTo>
                      <a:pt x="f63" y="f101"/>
                    </a:lnTo>
                    <a:lnTo>
                      <a:pt x="f63" y="f101"/>
                    </a:lnTo>
                    <a:lnTo>
                      <a:pt x="f72" y="f102"/>
                    </a:lnTo>
                    <a:lnTo>
                      <a:pt x="f93" y="f103"/>
                    </a:lnTo>
                    <a:lnTo>
                      <a:pt x="f104" y="f105"/>
                    </a:lnTo>
                    <a:lnTo>
                      <a:pt x="f77" y="f106"/>
                    </a:lnTo>
                    <a:lnTo>
                      <a:pt x="f77" y="f107"/>
                    </a:lnTo>
                    <a:lnTo>
                      <a:pt x="f77" y="f107"/>
                    </a:lnTo>
                    <a:lnTo>
                      <a:pt x="f77" y="f108"/>
                    </a:lnTo>
                    <a:lnTo>
                      <a:pt x="f104" y="f109"/>
                    </a:lnTo>
                    <a:lnTo>
                      <a:pt x="f91" y="f110"/>
                    </a:lnTo>
                    <a:lnTo>
                      <a:pt x="f92" y="f111"/>
                    </a:lnTo>
                    <a:lnTo>
                      <a:pt x="f92" y="f111"/>
                    </a:lnTo>
                    <a:lnTo>
                      <a:pt x="f112" y="f113"/>
                    </a:lnTo>
                    <a:lnTo>
                      <a:pt x="f53" y="f114"/>
                    </a:lnTo>
                    <a:lnTo>
                      <a:pt x="f93" y="f115"/>
                    </a:lnTo>
                    <a:lnTo>
                      <a:pt x="f93" y="f115"/>
                    </a:lnTo>
                    <a:lnTo>
                      <a:pt x="f53" y="f116"/>
                    </a:lnTo>
                    <a:lnTo>
                      <a:pt x="f91" y="f117"/>
                    </a:lnTo>
                    <a:lnTo>
                      <a:pt x="f89" y="f118"/>
                    </a:lnTo>
                    <a:lnTo>
                      <a:pt x="f88" y="f119"/>
                    </a:lnTo>
                    <a:lnTo>
                      <a:pt x="f88" y="f119"/>
                    </a:lnTo>
                    <a:lnTo>
                      <a:pt x="f84" y="f120"/>
                    </a:lnTo>
                    <a:lnTo>
                      <a:pt x="f8" y="f121"/>
                    </a:lnTo>
                    <a:lnTo>
                      <a:pt x="f12" y="f122"/>
                    </a:lnTo>
                    <a:lnTo>
                      <a:pt x="f16" y="f123"/>
                    </a:lnTo>
                    <a:lnTo>
                      <a:pt x="f16" y="f123"/>
                    </a:lnTo>
                    <a:lnTo>
                      <a:pt x="f18" y="f124"/>
                    </a:lnTo>
                    <a:lnTo>
                      <a:pt x="f22" y="f125"/>
                    </a:lnTo>
                    <a:lnTo>
                      <a:pt x="f26" y="f126"/>
                    </a:lnTo>
                    <a:lnTo>
                      <a:pt x="f127" y="f128"/>
                    </a:lnTo>
                    <a:lnTo>
                      <a:pt x="f127" y="f128"/>
                    </a:lnTo>
                    <a:lnTo>
                      <a:pt x="f129" y="f130"/>
                    </a:lnTo>
                    <a:lnTo>
                      <a:pt x="f131" y="f132"/>
                    </a:lnTo>
                    <a:lnTo>
                      <a:pt x="f133" y="f134"/>
                    </a:lnTo>
                    <a:lnTo>
                      <a:pt x="f135" y="f4"/>
                    </a:lnTo>
                    <a:lnTo>
                      <a:pt x="f135" y="f4"/>
                    </a:lnTo>
                    <a:lnTo>
                      <a:pt x="f136" y="f4"/>
                    </a:lnTo>
                    <a:lnTo>
                      <a:pt x="f137" y="f138"/>
                    </a:lnTo>
                    <a:lnTo>
                      <a:pt x="f139" y="f132"/>
                    </a:lnTo>
                    <a:lnTo>
                      <a:pt x="f140" y="f141"/>
                    </a:lnTo>
                    <a:lnTo>
                      <a:pt x="f140" y="f141"/>
                    </a:lnTo>
                    <a:lnTo>
                      <a:pt x="f142" y="f143"/>
                    </a:lnTo>
                    <a:lnTo>
                      <a:pt x="f144" y="f128"/>
                    </a:lnTo>
                    <a:lnTo>
                      <a:pt x="f145" y="f146"/>
                    </a:lnTo>
                    <a:lnTo>
                      <a:pt x="f147" y="f148"/>
                    </a:lnTo>
                    <a:lnTo>
                      <a:pt x="f147" y="f148"/>
                    </a:lnTo>
                    <a:lnTo>
                      <a:pt x="f149" y="f150"/>
                    </a:lnTo>
                    <a:lnTo>
                      <a:pt x="f151" y="f152"/>
                    </a:lnTo>
                    <a:lnTo>
                      <a:pt x="f153" y="f154"/>
                    </a:lnTo>
                    <a:lnTo>
                      <a:pt x="f153" y="f154"/>
                    </a:lnTo>
                    <a:lnTo>
                      <a:pt x="f155" y="f156"/>
                    </a:lnTo>
                    <a:lnTo>
                      <a:pt x="f157" y="f158"/>
                    </a:lnTo>
                    <a:lnTo>
                      <a:pt x="f159" y="f160"/>
                    </a:lnTo>
                    <a:lnTo>
                      <a:pt x="f159" y="f160"/>
                    </a:lnTo>
                    <a:lnTo>
                      <a:pt x="f161" y="f162"/>
                    </a:lnTo>
                    <a:lnTo>
                      <a:pt x="f163" y="f164"/>
                    </a:lnTo>
                    <a:lnTo>
                      <a:pt x="f165" y="f120"/>
                    </a:lnTo>
                    <a:lnTo>
                      <a:pt x="f165" y="f120"/>
                    </a:lnTo>
                    <a:lnTo>
                      <a:pt x="f166" y="f167"/>
                    </a:lnTo>
                    <a:lnTo>
                      <a:pt x="f168" y="f169"/>
                    </a:lnTo>
                    <a:lnTo>
                      <a:pt x="f170" y="f171"/>
                    </a:lnTo>
                    <a:lnTo>
                      <a:pt x="f172" y="f173"/>
                    </a:lnTo>
                    <a:lnTo>
                      <a:pt x="f172" y="f173"/>
                    </a:lnTo>
                    <a:lnTo>
                      <a:pt x="f170" y="f174"/>
                    </a:lnTo>
                    <a:lnTo>
                      <a:pt x="f168" y="f175"/>
                    </a:lnTo>
                    <a:lnTo>
                      <a:pt x="f166" y="f176"/>
                    </a:lnTo>
                    <a:lnTo>
                      <a:pt x="f165" y="f177"/>
                    </a:lnTo>
                    <a:lnTo>
                      <a:pt x="f165" y="f177"/>
                    </a:lnTo>
                    <a:lnTo>
                      <a:pt x="f163" y="f178"/>
                    </a:lnTo>
                    <a:lnTo>
                      <a:pt x="f161" y="f179"/>
                    </a:lnTo>
                    <a:lnTo>
                      <a:pt x="f159" y="f180"/>
                    </a:lnTo>
                    <a:lnTo>
                      <a:pt x="f159" y="f180"/>
                    </a:lnTo>
                    <a:lnTo>
                      <a:pt x="f161" y="f181"/>
                    </a:lnTo>
                    <a:lnTo>
                      <a:pt x="f182" y="f108"/>
                    </a:lnTo>
                    <a:lnTo>
                      <a:pt x="f170" y="f5"/>
                    </a:lnTo>
                    <a:lnTo>
                      <a:pt x="f183" y="f106"/>
                    </a:lnTo>
                    <a:lnTo>
                      <a:pt x="f183" y="f106"/>
                    </a:lnTo>
                    <a:lnTo>
                      <a:pt x="f184" y="f185"/>
                    </a:lnTo>
                    <a:lnTo>
                      <a:pt x="f186" y="f187"/>
                    </a:lnTo>
                    <a:lnTo>
                      <a:pt x="f188" y="f189"/>
                    </a:lnTo>
                    <a:lnTo>
                      <a:pt x="f190" y="f191"/>
                    </a:lnTo>
                    <a:lnTo>
                      <a:pt x="f190" y="f191"/>
                    </a:lnTo>
                    <a:lnTo>
                      <a:pt x="f190" y="f192"/>
                    </a:lnTo>
                    <a:lnTo>
                      <a:pt x="f193" y="f47"/>
                    </a:lnTo>
                    <a:lnTo>
                      <a:pt x="f194" y="f51"/>
                    </a:lnTo>
                    <a:lnTo>
                      <a:pt x="f195" y="f196"/>
                    </a:lnTo>
                    <a:lnTo>
                      <a:pt x="f195" y="f196"/>
                    </a:lnTo>
                    <a:lnTo>
                      <a:pt x="f197" y="f17"/>
                    </a:lnTo>
                    <a:lnTo>
                      <a:pt x="f198" y="f199"/>
                    </a:lnTo>
                    <a:lnTo>
                      <a:pt x="f200" y="f201"/>
                    </a:lnTo>
                    <a:lnTo>
                      <a:pt x="f200" y="f201"/>
                    </a:lnTo>
                    <a:lnTo>
                      <a:pt x="f202" y="f199"/>
                    </a:lnTo>
                    <a:lnTo>
                      <a:pt x="f203" y="f17"/>
                    </a:lnTo>
                    <a:lnTo>
                      <a:pt x="f204" y="f196"/>
                    </a:lnTo>
                    <a:lnTo>
                      <a:pt x="f204" y="f196"/>
                    </a:lnTo>
                    <a:lnTo>
                      <a:pt x="f205" y="f100"/>
                    </a:lnTo>
                    <a:lnTo>
                      <a:pt x="f206" y="f51"/>
                    </a:lnTo>
                    <a:lnTo>
                      <a:pt x="f207" y="f208"/>
                    </a:lnTo>
                    <a:lnTo>
                      <a:pt x="f209" y="f208"/>
                    </a:lnTo>
                    <a:lnTo>
                      <a:pt x="f209" y="f208"/>
                    </a:lnTo>
                    <a:lnTo>
                      <a:pt x="f210" y="f51"/>
                    </a:lnTo>
                    <a:lnTo>
                      <a:pt x="f211" y="f212"/>
                    </a:lnTo>
                    <a:lnTo>
                      <a:pt x="f213" y="f19"/>
                    </a:lnTo>
                    <a:lnTo>
                      <a:pt x="f214" y="f215"/>
                    </a:lnTo>
                    <a:lnTo>
                      <a:pt x="f214" y="f215"/>
                    </a:lnTo>
                    <a:lnTo>
                      <a:pt x="f216" y="f98"/>
                    </a:lnTo>
                    <a:lnTo>
                      <a:pt x="f217" y="f218"/>
                    </a:lnTo>
                    <a:lnTo>
                      <a:pt x="f219" y="f60"/>
                    </a:lnTo>
                    <a:lnTo>
                      <a:pt x="f220" y="f67"/>
                    </a:lnTo>
                    <a:lnTo>
                      <a:pt x="f2" y="f53"/>
                    </a:lnTo>
                    <a:lnTo>
                      <a:pt x="f2" y="f53"/>
                    </a:lnTo>
                    <a:lnTo>
                      <a:pt x="f221" y="f52"/>
                    </a:lnTo>
                    <a:lnTo>
                      <a:pt x="f220" y="f50"/>
                    </a:lnTo>
                    <a:lnTo>
                      <a:pt x="f222" y="f87"/>
                    </a:lnTo>
                    <a:lnTo>
                      <a:pt x="f223" y="f83"/>
                    </a:lnTo>
                    <a:lnTo>
                      <a:pt x="f224" y="f85"/>
                    </a:lnTo>
                    <a:lnTo>
                      <a:pt x="f214" y="f26"/>
                    </a:lnTo>
                    <a:lnTo>
                      <a:pt x="f225" y="f33"/>
                    </a:lnTo>
                    <a:lnTo>
                      <a:pt x="f225" y="f33"/>
                    </a:lnTo>
                    <a:lnTo>
                      <a:pt x="f226" y="f227"/>
                    </a:lnTo>
                    <a:lnTo>
                      <a:pt x="f228" y="f229"/>
                    </a:lnTo>
                    <a:lnTo>
                      <a:pt x="f230" y="f231"/>
                    </a:lnTo>
                    <a:lnTo>
                      <a:pt x="f209" y="f232"/>
                    </a:lnTo>
                    <a:lnTo>
                      <a:pt x="f209" y="f232"/>
                    </a:lnTo>
                    <a:lnTo>
                      <a:pt x="f233" y="f133"/>
                    </a:lnTo>
                    <a:lnTo>
                      <a:pt x="f234" y="f235"/>
                    </a:lnTo>
                    <a:lnTo>
                      <a:pt x="f206" y="f236"/>
                    </a:lnTo>
                    <a:lnTo>
                      <a:pt x="f206" y="f236"/>
                    </a:lnTo>
                    <a:lnTo>
                      <a:pt x="f237" y="f238"/>
                    </a:lnTo>
                    <a:lnTo>
                      <a:pt x="f239" y="f135"/>
                    </a:lnTo>
                    <a:lnTo>
                      <a:pt x="f202" y="f240"/>
                    </a:lnTo>
                    <a:lnTo>
                      <a:pt x="f200" y="f240"/>
                    </a:lnTo>
                    <a:lnTo>
                      <a:pt x="f200" y="f240"/>
                    </a:lnTo>
                    <a:lnTo>
                      <a:pt x="f198" y="f240"/>
                    </a:lnTo>
                    <a:lnTo>
                      <a:pt x="f241" y="f238"/>
                    </a:lnTo>
                    <a:lnTo>
                      <a:pt x="f186" y="f242"/>
                    </a:lnTo>
                    <a:lnTo>
                      <a:pt x="f243" y="f232"/>
                    </a:lnTo>
                    <a:lnTo>
                      <a:pt x="f243" y="f232"/>
                    </a:lnTo>
                    <a:lnTo>
                      <a:pt x="f244" y="f245"/>
                    </a:lnTo>
                    <a:lnTo>
                      <a:pt x="f172" y="f229"/>
                    </a:lnTo>
                    <a:lnTo>
                      <a:pt x="f182" y="f246"/>
                    </a:lnTo>
                    <a:lnTo>
                      <a:pt x="f159" y="f246"/>
                    </a:lnTo>
                    <a:lnTo>
                      <a:pt x="f159" y="f246"/>
                    </a:lnTo>
                    <a:lnTo>
                      <a:pt x="f149" y="f247"/>
                    </a:lnTo>
                    <a:lnTo>
                      <a:pt x="f144" y="f129"/>
                    </a:lnTo>
                    <a:lnTo>
                      <a:pt x="f248" y="f227"/>
                    </a:lnTo>
                    <a:lnTo>
                      <a:pt x="f248" y="f227"/>
                    </a:lnTo>
                    <a:lnTo>
                      <a:pt x="f249" y="f250"/>
                    </a:lnTo>
                    <a:lnTo>
                      <a:pt x="f140" y="f251"/>
                    </a:lnTo>
                    <a:lnTo>
                      <a:pt x="f252" y="f250"/>
                    </a:lnTo>
                    <a:lnTo>
                      <a:pt x="f139" y="f227"/>
                    </a:lnTo>
                    <a:lnTo>
                      <a:pt x="f139" y="f227"/>
                    </a:lnTo>
                    <a:lnTo>
                      <a:pt x="f253" y="f129"/>
                    </a:lnTo>
                    <a:lnTo>
                      <a:pt x="f254" y="f247"/>
                    </a:lnTo>
                    <a:lnTo>
                      <a:pt x="f135" y="f246"/>
                    </a:lnTo>
                    <a:lnTo>
                      <a:pt x="f135" y="f246"/>
                    </a:lnTo>
                    <a:lnTo>
                      <a:pt x="f255" y="f247"/>
                    </a:lnTo>
                    <a:lnTo>
                      <a:pt x="f256" y="f129"/>
                    </a:lnTo>
                    <a:lnTo>
                      <a:pt x="f229" y="f227"/>
                    </a:lnTo>
                    <a:lnTo>
                      <a:pt x="f229" y="f227"/>
                    </a:lnTo>
                    <a:lnTo>
                      <a:pt x="f247" y="f251"/>
                    </a:lnTo>
                    <a:lnTo>
                      <a:pt x="f250" y="f257"/>
                    </a:lnTo>
                    <a:lnTo>
                      <a:pt x="f30" y="f258"/>
                    </a:lnTo>
                    <a:lnTo>
                      <a:pt x="f259" y="f258"/>
                    </a:lnTo>
                    <a:lnTo>
                      <a:pt x="f259" y="f258"/>
                    </a:lnTo>
                    <a:lnTo>
                      <a:pt x="f18" y="f258"/>
                    </a:lnTo>
                    <a:lnTo>
                      <a:pt x="f260" y="f257"/>
                    </a:lnTo>
                    <a:lnTo>
                      <a:pt x="f6" y="f251"/>
                    </a:lnTo>
                    <a:lnTo>
                      <a:pt x="f84" y="f227"/>
                    </a:lnTo>
                    <a:lnTo>
                      <a:pt x="f84" y="f227"/>
                    </a:lnTo>
                    <a:lnTo>
                      <a:pt x="f46" y="f261"/>
                    </a:lnTo>
                    <a:lnTo>
                      <a:pt x="f80" y="f262"/>
                    </a:lnTo>
                    <a:lnTo>
                      <a:pt x="f48" y="f232"/>
                    </a:lnTo>
                    <a:lnTo>
                      <a:pt x="f48" y="f232"/>
                    </a:lnTo>
                    <a:lnTo>
                      <a:pt x="f48" y="f133"/>
                    </a:lnTo>
                    <a:lnTo>
                      <a:pt x="f80" y="f242"/>
                    </a:lnTo>
                    <a:lnTo>
                      <a:pt x="f44" y="f238"/>
                    </a:lnTo>
                    <a:lnTo>
                      <a:pt x="f8" y="f240"/>
                    </a:lnTo>
                    <a:lnTo>
                      <a:pt x="f16" y="f240"/>
                    </a:lnTo>
                    <a:lnTo>
                      <a:pt x="f16" y="f240"/>
                    </a:lnTo>
                    <a:lnTo>
                      <a:pt x="f24" y="f263"/>
                    </a:lnTo>
                    <a:lnTo>
                      <a:pt x="f33" y="f264"/>
                    </a:lnTo>
                    <a:lnTo>
                      <a:pt x="f251" y="f254"/>
                    </a:lnTo>
                    <a:lnTo>
                      <a:pt x="f261" y="f253"/>
                    </a:lnTo>
                    <a:lnTo>
                      <a:pt x="f261" y="f253"/>
                    </a:lnTo>
                    <a:lnTo>
                      <a:pt x="f229" y="f265"/>
                    </a:lnTo>
                    <a:lnTo>
                      <a:pt x="f231" y="f140"/>
                    </a:lnTo>
                    <a:lnTo>
                      <a:pt x="f235" y="f266"/>
                    </a:lnTo>
                    <a:lnTo>
                      <a:pt x="f135" y="f249"/>
                    </a:lnTo>
                    <a:lnTo>
                      <a:pt x="f135" y="f249"/>
                    </a:lnTo>
                    <a:lnTo>
                      <a:pt x="f136" y="f267"/>
                    </a:lnTo>
                    <a:lnTo>
                      <a:pt x="f137" y="f248"/>
                    </a:lnTo>
                    <a:lnTo>
                      <a:pt x="f139" y="f145"/>
                    </a:lnTo>
                    <a:lnTo>
                      <a:pt x="f140" y="f151"/>
                    </a:lnTo>
                    <a:lnTo>
                      <a:pt x="f140" y="f151"/>
                    </a:lnTo>
                    <a:lnTo>
                      <a:pt x="f142" y="f155"/>
                    </a:lnTo>
                    <a:lnTo>
                      <a:pt x="f145" y="f268"/>
                    </a:lnTo>
                    <a:lnTo>
                      <a:pt x="f151" y="f157"/>
                    </a:lnTo>
                    <a:lnTo>
                      <a:pt x="f153" y="f268"/>
                    </a:lnTo>
                    <a:lnTo>
                      <a:pt x="f153" y="f268"/>
                    </a:lnTo>
                    <a:lnTo>
                      <a:pt x="f268" y="f155"/>
                    </a:lnTo>
                    <a:lnTo>
                      <a:pt x="f161" y="f155"/>
                    </a:lnTo>
                    <a:lnTo>
                      <a:pt x="f165" y="f157"/>
                    </a:lnTo>
                    <a:lnTo>
                      <a:pt x="f172" y="f163"/>
                    </a:lnTo>
                    <a:lnTo>
                      <a:pt x="f172" y="f163"/>
                    </a:lnTo>
                    <a:lnTo>
                      <a:pt x="f183" y="f165"/>
                    </a:lnTo>
                    <a:lnTo>
                      <a:pt x="f269" y="f168"/>
                    </a:lnTo>
                    <a:lnTo>
                      <a:pt x="f270" y="f168"/>
                    </a:lnTo>
                    <a:lnTo>
                      <a:pt x="f271" y="f168"/>
                    </a:lnTo>
                    <a:lnTo>
                      <a:pt x="f271" y="f168"/>
                    </a:lnTo>
                    <a:lnTo>
                      <a:pt x="f272" y="f165"/>
                    </a:lnTo>
                    <a:lnTo>
                      <a:pt x="f193" y="f182"/>
                    </a:lnTo>
                    <a:lnTo>
                      <a:pt x="f273" y="f163"/>
                    </a:lnTo>
                    <a:lnTo>
                      <a:pt x="f273" y="f163"/>
                    </a:lnTo>
                    <a:lnTo>
                      <a:pt x="f274" y="f159"/>
                    </a:lnTo>
                    <a:lnTo>
                      <a:pt x="f275" y="f155"/>
                    </a:lnTo>
                    <a:lnTo>
                      <a:pt x="f203" y="f147"/>
                    </a:lnTo>
                    <a:lnTo>
                      <a:pt x="f276" y="f249"/>
                    </a:lnTo>
                    <a:lnTo>
                      <a:pt x="f276" y="f249"/>
                    </a:lnTo>
                    <a:lnTo>
                      <a:pt x="f277" y="f139"/>
                    </a:lnTo>
                    <a:lnTo>
                      <a:pt x="f278" y="f254"/>
                    </a:lnTo>
                    <a:lnTo>
                      <a:pt x="f279" y="f136"/>
                    </a:lnTo>
                    <a:lnTo>
                      <a:pt x="f280" y="f240"/>
                    </a:lnTo>
                    <a:lnTo>
                      <a:pt x="f280" y="f240"/>
                    </a:lnTo>
                    <a:lnTo>
                      <a:pt x="f281" y="f136"/>
                    </a:lnTo>
                    <a:lnTo>
                      <a:pt x="f282" y="f264"/>
                    </a:lnTo>
                    <a:lnTo>
                      <a:pt x="f226" y="f283"/>
                    </a:lnTo>
                    <a:lnTo>
                      <a:pt x="f226" y="f283"/>
                    </a:lnTo>
                    <a:lnTo>
                      <a:pt x="f284" y="f137"/>
                    </a:lnTo>
                    <a:lnTo>
                      <a:pt x="f285" y="f286"/>
                    </a:lnTo>
                    <a:lnTo>
                      <a:pt x="f287" y="f249"/>
                    </a:lnTo>
                    <a:lnTo>
                      <a:pt x="f287" y="f249"/>
                    </a:lnTo>
                    <a:lnTo>
                      <a:pt x="f285" y="f149"/>
                    </a:lnTo>
                    <a:lnTo>
                      <a:pt x="f284" y="f153"/>
                    </a:lnTo>
                    <a:lnTo>
                      <a:pt x="f226" y="f268"/>
                    </a:lnTo>
                    <a:lnTo>
                      <a:pt x="f226" y="f268"/>
                    </a:lnTo>
                    <a:lnTo>
                      <a:pt x="f282" y="f157"/>
                    </a:lnTo>
                    <a:lnTo>
                      <a:pt x="f288" y="f159"/>
                    </a:lnTo>
                    <a:lnTo>
                      <a:pt x="f289" y="f161"/>
                    </a:lnTo>
                    <a:lnTo>
                      <a:pt x="f209" y="f163"/>
                    </a:lnTo>
                    <a:lnTo>
                      <a:pt x="f209" y="f163"/>
                    </a:lnTo>
                    <a:lnTo>
                      <a:pt x="f207" y="f163"/>
                    </a:lnTo>
                    <a:lnTo>
                      <a:pt x="f290" y="f165"/>
                    </a:lnTo>
                    <a:lnTo>
                      <a:pt x="f291" y="f168"/>
                    </a:lnTo>
                    <a:lnTo>
                      <a:pt x="f237" y="f172"/>
                    </a:lnTo>
                    <a:lnTo>
                      <a:pt x="f276" y="f292"/>
                    </a:lnTo>
                    <a:lnTo>
                      <a:pt x="f276" y="f292"/>
                    </a:lnTo>
                    <a:lnTo>
                      <a:pt x="f291" y="f184"/>
                    </a:lnTo>
                    <a:lnTo>
                      <a:pt x="f293" y="f271"/>
                    </a:lnTo>
                    <a:lnTo>
                      <a:pt x="f206" y="f272"/>
                    </a:lnTo>
                    <a:lnTo>
                      <a:pt x="f206" y="f272"/>
                    </a:lnTo>
                    <a:lnTo>
                      <a:pt x="f234" y="f190"/>
                    </a:lnTo>
                    <a:lnTo>
                      <a:pt x="f234" y="f241"/>
                    </a:lnTo>
                    <a:lnTo>
                      <a:pt x="f234" y="f195"/>
                    </a:lnTo>
                    <a:lnTo>
                      <a:pt x="f206" y="f197"/>
                    </a:lnTo>
                    <a:lnTo>
                      <a:pt x="f206" y="f197"/>
                    </a:lnTo>
                    <a:lnTo>
                      <a:pt x="f291" y="f294"/>
                    </a:lnTo>
                    <a:lnTo>
                      <a:pt x="f205" y="f295"/>
                    </a:lnTo>
                    <a:lnTo>
                      <a:pt x="f296" y="f297"/>
                    </a:lnTo>
                    <a:lnTo>
                      <a:pt x="f296" y="f297"/>
                    </a:lnTo>
                    <a:lnTo>
                      <a:pt x="f298" y="f297"/>
                    </a:lnTo>
                    <a:lnTo>
                      <a:pt x="f200" y="f274"/>
                    </a:lnTo>
                    <a:lnTo>
                      <a:pt x="f274" y="f299"/>
                    </a:lnTo>
                    <a:lnTo>
                      <a:pt x="f273" y="f275"/>
                    </a:lnTo>
                    <a:lnTo>
                      <a:pt x="f273" y="f275"/>
                    </a:lnTo>
                    <a:lnTo>
                      <a:pt x="f300" y="f301"/>
                    </a:lnTo>
                    <a:lnTo>
                      <a:pt x="f241" y="f203"/>
                    </a:lnTo>
                    <a:lnTo>
                      <a:pt x="f193" y="f205"/>
                    </a:lnTo>
                    <a:lnTo>
                      <a:pt x="f190" y="f291"/>
                    </a:lnTo>
                    <a:lnTo>
                      <a:pt x="f190" y="f291"/>
                    </a:lnTo>
                    <a:lnTo>
                      <a:pt x="f193" y="f302"/>
                    </a:lnTo>
                    <a:lnTo>
                      <a:pt x="f194" y="f303"/>
                    </a:lnTo>
                    <a:lnTo>
                      <a:pt x="f195" y="f278"/>
                    </a:lnTo>
                    <a:lnTo>
                      <a:pt x="f195" y="f278"/>
                    </a:lnTo>
                    <a:lnTo>
                      <a:pt x="f195" y="f304"/>
                    </a:lnTo>
                    <a:lnTo>
                      <a:pt x="f195" y="f305"/>
                    </a:lnTo>
                    <a:lnTo>
                      <a:pt x="f193" y="f289"/>
                    </a:lnTo>
                    <a:lnTo>
                      <a:pt x="f271" y="f306"/>
                    </a:lnTo>
                    <a:lnTo>
                      <a:pt x="f183" y="f284"/>
                    </a:lnTo>
                    <a:lnTo>
                      <a:pt x="f183" y="f284"/>
                    </a:lnTo>
                    <a:lnTo>
                      <a:pt x="f170" y="f307"/>
                    </a:lnTo>
                    <a:lnTo>
                      <a:pt x="f161" y="f308"/>
                    </a:lnTo>
                    <a:lnTo>
                      <a:pt x="f309" y="f310"/>
                    </a:lnTo>
                    <a:lnTo>
                      <a:pt x="f248" y="f224"/>
                    </a:lnTo>
                    <a:lnTo>
                      <a:pt x="f283" y="f311"/>
                    </a:lnTo>
                    <a:lnTo>
                      <a:pt x="f236" y="f312"/>
                    </a:lnTo>
                    <a:lnTo>
                      <a:pt x="f231" y="f313"/>
                    </a:lnTo>
                    <a:lnTo>
                      <a:pt x="f231" y="f313"/>
                    </a:lnTo>
                    <a:lnTo>
                      <a:pt x="f257" y="f312"/>
                    </a:lnTo>
                    <a:lnTo>
                      <a:pt x="f36" y="f312"/>
                    </a:lnTo>
                    <a:lnTo>
                      <a:pt x="f16" y="f223"/>
                    </a:lnTo>
                    <a:lnTo>
                      <a:pt x="f10" y="f217"/>
                    </a:lnTo>
                    <a:lnTo>
                      <a:pt x="f10" y="f217"/>
                    </a:lnTo>
                    <a:lnTo>
                      <a:pt x="f8" y="f314"/>
                    </a:lnTo>
                    <a:lnTo>
                      <a:pt x="f86" y="f224"/>
                    </a:lnTo>
                    <a:lnTo>
                      <a:pt x="f87" y="f314"/>
                    </a:lnTo>
                    <a:lnTo>
                      <a:pt x="f84" y="f217"/>
                    </a:lnTo>
                    <a:lnTo>
                      <a:pt x="f84" y="f217"/>
                    </a:lnTo>
                    <a:lnTo>
                      <a:pt x="f315" y="f311"/>
                    </a:lnTo>
                    <a:lnTo>
                      <a:pt x="f75" y="f219"/>
                    </a:lnTo>
                    <a:lnTo>
                      <a:pt x="f58" y="f221"/>
                    </a:lnTo>
                    <a:lnTo>
                      <a:pt x="f316" y="f2"/>
                    </a:lnTo>
                  </a:path>
                </a:pathLst>
              </a:custGeom>
              <a:noFill/>
              <a:ln w="9528" cap="rnd">
                <a:solidFill>
                  <a:srgbClr val="305DBF"/>
                </a:solidFill>
                <a:prstDash val="solid"/>
                <a:round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sp>
          <p:nvSpPr>
            <p:cNvPr id="25" name="Google Shape;169;p18">
              <a:extLst>
                <a:ext uri="{FF2B5EF4-FFF2-40B4-BE49-F238E27FC236}">
                  <a16:creationId xmlns:a16="http://schemas.microsoft.com/office/drawing/2014/main" id="{59326829-CDA2-C93F-279C-2AF5C3353935}"/>
                </a:ext>
              </a:extLst>
            </p:cNvPr>
            <p:cNvSpPr/>
            <p:nvPr/>
          </p:nvSpPr>
          <p:spPr>
            <a:xfrm rot="1902140">
              <a:off x="7410556" y="1156412"/>
              <a:ext cx="162717" cy="1553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101"/>
                <a:gd name="f4" fmla="val 14418"/>
                <a:gd name="f5" fmla="val 7234"/>
                <a:gd name="f6" fmla="val 293"/>
                <a:gd name="f7" fmla="val 7307"/>
                <a:gd name="f8" fmla="val 171"/>
                <a:gd name="f9" fmla="val 7380"/>
                <a:gd name="f10" fmla="val 74"/>
                <a:gd name="f11" fmla="val 7477"/>
                <a:gd name="f12" fmla="val 25"/>
                <a:gd name="f13" fmla="val 7550"/>
                <a:gd name="f14" fmla="val 1"/>
                <a:gd name="f15" fmla="val 7623"/>
                <a:gd name="f16" fmla="val 7721"/>
                <a:gd name="f17" fmla="val 7794"/>
                <a:gd name="f18" fmla="val 7867"/>
                <a:gd name="f19" fmla="val 9523"/>
                <a:gd name="f20" fmla="val 4092"/>
                <a:gd name="f21" fmla="val 9596"/>
                <a:gd name="f22" fmla="val 4214"/>
                <a:gd name="f23" fmla="val 9718"/>
                <a:gd name="f24" fmla="val 4360"/>
                <a:gd name="f25" fmla="val 9840"/>
                <a:gd name="f26" fmla="val 4482"/>
                <a:gd name="f27" fmla="val 9986"/>
                <a:gd name="f28" fmla="val 4604"/>
                <a:gd name="f29" fmla="val 10132"/>
                <a:gd name="f30" fmla="val 4701"/>
                <a:gd name="f31" fmla="val 10302"/>
                <a:gd name="f32" fmla="val 4774"/>
                <a:gd name="f33" fmla="val 10449"/>
                <a:gd name="f34" fmla="val 4847"/>
                <a:gd name="f35" fmla="val 10619"/>
                <a:gd name="f36" fmla="val 4872"/>
                <a:gd name="f37" fmla="val 14711"/>
                <a:gd name="f38" fmla="val 5286"/>
                <a:gd name="f39" fmla="val 14857"/>
                <a:gd name="f40" fmla="val 5310"/>
                <a:gd name="f41" fmla="val 14979"/>
                <a:gd name="f42" fmla="val 5359"/>
                <a:gd name="f43" fmla="val 15052"/>
                <a:gd name="f44" fmla="val 5407"/>
                <a:gd name="f45" fmla="val 15100"/>
                <a:gd name="f46" fmla="val 5505"/>
                <a:gd name="f47" fmla="val 5578"/>
                <a:gd name="f48" fmla="val 15076"/>
                <a:gd name="f49" fmla="val 5675"/>
                <a:gd name="f50" fmla="val 15027"/>
                <a:gd name="f51" fmla="val 5773"/>
                <a:gd name="f52" fmla="val 14906"/>
                <a:gd name="f53" fmla="val 5895"/>
                <a:gd name="f54" fmla="val 11837"/>
                <a:gd name="f55" fmla="val 8622"/>
                <a:gd name="f56" fmla="val 11715"/>
                <a:gd name="f57" fmla="val 8744"/>
                <a:gd name="f58" fmla="val 11618"/>
                <a:gd name="f59" fmla="val 8890"/>
                <a:gd name="f60" fmla="val 11545"/>
                <a:gd name="f61" fmla="val 9061"/>
                <a:gd name="f62" fmla="val 11472"/>
                <a:gd name="f63" fmla="val 9231"/>
                <a:gd name="f64" fmla="val 11423"/>
                <a:gd name="f65" fmla="val 9402"/>
                <a:gd name="f66" fmla="val 11398"/>
                <a:gd name="f67" fmla="val 9572"/>
                <a:gd name="f68" fmla="val 9743"/>
                <a:gd name="f69" fmla="val 9913"/>
                <a:gd name="f70" fmla="val 12300"/>
                <a:gd name="f71" fmla="val 13956"/>
                <a:gd name="f72" fmla="val 12324"/>
                <a:gd name="f73" fmla="val 14102"/>
                <a:gd name="f74" fmla="val 14200"/>
                <a:gd name="f75" fmla="val 12275"/>
                <a:gd name="f76" fmla="val 14297"/>
                <a:gd name="f77" fmla="val 12227"/>
                <a:gd name="f78" fmla="val 14370"/>
                <a:gd name="f79" fmla="val 12129"/>
                <a:gd name="f80" fmla="val 14394"/>
                <a:gd name="f81" fmla="val 12032"/>
                <a:gd name="f82" fmla="val 14419"/>
                <a:gd name="f83" fmla="val 11910"/>
                <a:gd name="f84" fmla="val 11788"/>
                <a:gd name="f85" fmla="val 14321"/>
                <a:gd name="f86" fmla="val 8232"/>
                <a:gd name="f87" fmla="val 8086"/>
                <a:gd name="f88" fmla="val 12154"/>
                <a:gd name="f89" fmla="val 7916"/>
                <a:gd name="f90" fmla="val 12105"/>
                <a:gd name="f91" fmla="val 12081"/>
                <a:gd name="f92" fmla="val 7185"/>
                <a:gd name="f93" fmla="val 7015"/>
                <a:gd name="f94" fmla="val 6868"/>
                <a:gd name="f95" fmla="val 3313"/>
                <a:gd name="f96" fmla="val 3191"/>
                <a:gd name="f97" fmla="val 3069"/>
                <a:gd name="f98" fmla="val 2972"/>
                <a:gd name="f99" fmla="val 2874"/>
                <a:gd name="f100" fmla="val 2826"/>
                <a:gd name="f101" fmla="val 2801"/>
                <a:gd name="f102" fmla="val 2777"/>
                <a:gd name="f103" fmla="val 3678"/>
                <a:gd name="f104" fmla="val 3702"/>
                <a:gd name="f105" fmla="val 3629"/>
                <a:gd name="f106" fmla="val 3556"/>
                <a:gd name="f107" fmla="val 3483"/>
                <a:gd name="f108" fmla="val 3386"/>
                <a:gd name="f109" fmla="val 3264"/>
                <a:gd name="f110" fmla="val 195"/>
                <a:gd name="f111" fmla="val 73"/>
                <a:gd name="f112" fmla="val 49"/>
                <a:gd name="f113" fmla="val 122"/>
                <a:gd name="f114" fmla="val 244"/>
                <a:gd name="f115" fmla="val 390"/>
                <a:gd name="f116" fmla="val 4652"/>
                <a:gd name="f117" fmla="val 4798"/>
                <a:gd name="f118" fmla="val 4969"/>
                <a:gd name="f119" fmla="val 5115"/>
                <a:gd name="f120" fmla="val 5261"/>
                <a:gd name="f121" fmla="val 5383"/>
                <a:gd name="f122" fmla="*/ f0 1 15101"/>
                <a:gd name="f123" fmla="*/ f1 1 14418"/>
                <a:gd name="f124" fmla="val f2"/>
                <a:gd name="f125" fmla="val f3"/>
                <a:gd name="f126" fmla="val f4"/>
                <a:gd name="f127" fmla="+- f126 0 f124"/>
                <a:gd name="f128" fmla="+- f125 0 f124"/>
                <a:gd name="f129" fmla="*/ f128 1 15101"/>
                <a:gd name="f130" fmla="*/ f127 1 14418"/>
                <a:gd name="f131" fmla="*/ f124 1 f129"/>
                <a:gd name="f132" fmla="*/ f125 1 f129"/>
                <a:gd name="f133" fmla="*/ f124 1 f130"/>
                <a:gd name="f134" fmla="*/ f126 1 f130"/>
                <a:gd name="f135" fmla="*/ f131 f122 1"/>
                <a:gd name="f136" fmla="*/ f132 f122 1"/>
                <a:gd name="f137" fmla="*/ f134 f123 1"/>
                <a:gd name="f138" fmla="*/ f133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5" t="f138" r="f136" b="f137"/>
              <a:pathLst>
                <a:path w="15101" h="14418" fill="none">
                  <a:moveTo>
                    <a:pt x="f5" y="f6"/>
                  </a:moveTo>
                  <a:lnTo>
                    <a:pt x="f5" y="f6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2"/>
                  </a:lnTo>
                  <a:lnTo>
                    <a:pt x="f16" y="f10"/>
                  </a:lnTo>
                  <a:lnTo>
                    <a:pt x="f17" y="f8"/>
                  </a:lnTo>
                  <a:lnTo>
                    <a:pt x="f18" y="f6"/>
                  </a:lnTo>
                  <a:lnTo>
                    <a:pt x="f19" y="f20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5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6" y="f68"/>
                  </a:lnTo>
                  <a:lnTo>
                    <a:pt x="f64" y="f69"/>
                  </a:lnTo>
                  <a:lnTo>
                    <a:pt x="f70" y="f71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0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78"/>
                  </a:lnTo>
                  <a:lnTo>
                    <a:pt x="f84" y="f85"/>
                  </a:lnTo>
                  <a:lnTo>
                    <a:pt x="f86" y="f77"/>
                  </a:lnTo>
                  <a:lnTo>
                    <a:pt x="f86" y="f77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16" y="f91"/>
                  </a:lnTo>
                  <a:lnTo>
                    <a:pt x="f13" y="f91"/>
                  </a:lnTo>
                  <a:lnTo>
                    <a:pt x="f9" y="f91"/>
                  </a:lnTo>
                  <a:lnTo>
                    <a:pt x="f92" y="f90"/>
                  </a:lnTo>
                  <a:lnTo>
                    <a:pt x="f93" y="f88"/>
                  </a:lnTo>
                  <a:lnTo>
                    <a:pt x="f94" y="f77"/>
                  </a:lnTo>
                  <a:lnTo>
                    <a:pt x="f95" y="f85"/>
                  </a:lnTo>
                  <a:lnTo>
                    <a:pt x="f95" y="f85"/>
                  </a:lnTo>
                  <a:lnTo>
                    <a:pt x="f96" y="f78"/>
                  </a:lnTo>
                  <a:lnTo>
                    <a:pt x="f97" y="f82"/>
                  </a:lnTo>
                  <a:lnTo>
                    <a:pt x="f98" y="f80"/>
                  </a:lnTo>
                  <a:lnTo>
                    <a:pt x="f99" y="f78"/>
                  </a:lnTo>
                  <a:lnTo>
                    <a:pt x="f100" y="f76"/>
                  </a:lnTo>
                  <a:lnTo>
                    <a:pt x="f101" y="f74"/>
                  </a:lnTo>
                  <a:lnTo>
                    <a:pt x="f102" y="f73"/>
                  </a:lnTo>
                  <a:lnTo>
                    <a:pt x="f101" y="f71"/>
                  </a:lnTo>
                  <a:lnTo>
                    <a:pt x="f103" y="f69"/>
                  </a:lnTo>
                  <a:lnTo>
                    <a:pt x="f103" y="f69"/>
                  </a:lnTo>
                  <a:lnTo>
                    <a:pt x="f104" y="f68"/>
                  </a:lnTo>
                  <a:lnTo>
                    <a:pt x="f104" y="f67"/>
                  </a:lnTo>
                  <a:lnTo>
                    <a:pt x="f103" y="f65"/>
                  </a:lnTo>
                  <a:lnTo>
                    <a:pt x="f105" y="f63"/>
                  </a:lnTo>
                  <a:lnTo>
                    <a:pt x="f106" y="f61"/>
                  </a:lnTo>
                  <a:lnTo>
                    <a:pt x="f107" y="f59"/>
                  </a:lnTo>
                  <a:lnTo>
                    <a:pt x="f108" y="f57"/>
                  </a:lnTo>
                  <a:lnTo>
                    <a:pt x="f109" y="f55"/>
                  </a:lnTo>
                  <a:lnTo>
                    <a:pt x="f110" y="f53"/>
                  </a:lnTo>
                  <a:lnTo>
                    <a:pt x="f110" y="f53"/>
                  </a:lnTo>
                  <a:lnTo>
                    <a:pt x="f111" y="f51"/>
                  </a:lnTo>
                  <a:lnTo>
                    <a:pt x="f12" y="f49"/>
                  </a:lnTo>
                  <a:lnTo>
                    <a:pt x="f2" y="f47"/>
                  </a:lnTo>
                  <a:lnTo>
                    <a:pt x="f2" y="f46"/>
                  </a:lnTo>
                  <a:lnTo>
                    <a:pt x="f112" y="f44"/>
                  </a:lnTo>
                  <a:lnTo>
                    <a:pt x="f113" y="f42"/>
                  </a:lnTo>
                  <a:lnTo>
                    <a:pt x="f114" y="f40"/>
                  </a:lnTo>
                  <a:lnTo>
                    <a:pt x="f115" y="f38"/>
                  </a:lnTo>
                  <a:lnTo>
                    <a:pt x="f26" y="f36"/>
                  </a:lnTo>
                  <a:lnTo>
                    <a:pt x="f26" y="f36"/>
                  </a:lnTo>
                  <a:lnTo>
                    <a:pt x="f116" y="f34"/>
                  </a:lnTo>
                  <a:lnTo>
                    <a:pt x="f117" y="f32"/>
                  </a:lnTo>
                  <a:lnTo>
                    <a:pt x="f118" y="f30"/>
                  </a:lnTo>
                  <a:lnTo>
                    <a:pt x="f119" y="f28"/>
                  </a:lnTo>
                  <a:lnTo>
                    <a:pt x="f120" y="f26"/>
                  </a:lnTo>
                  <a:lnTo>
                    <a:pt x="f121" y="f24"/>
                  </a:lnTo>
                  <a:lnTo>
                    <a:pt x="f46" y="f22"/>
                  </a:lnTo>
                  <a:lnTo>
                    <a:pt x="f47" y="f20"/>
                  </a:lnTo>
                  <a:lnTo>
                    <a:pt x="f5" y="f6"/>
                  </a:lnTo>
                  <a:close/>
                </a:path>
              </a:pathLst>
            </a:custGeom>
            <a:noFill/>
            <a:ln w="9528" cap="rnd">
              <a:solidFill>
                <a:srgbClr val="FFFF00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170;p18">
              <a:extLst>
                <a:ext uri="{FF2B5EF4-FFF2-40B4-BE49-F238E27FC236}">
                  <a16:creationId xmlns:a16="http://schemas.microsoft.com/office/drawing/2014/main" id="{D2F7C6BF-57A6-343D-487C-F7D47A81E4AA}"/>
                </a:ext>
              </a:extLst>
            </p:cNvPr>
            <p:cNvSpPr/>
            <p:nvPr/>
          </p:nvSpPr>
          <p:spPr>
            <a:xfrm rot="20469444">
              <a:off x="4363399" y="1257501"/>
              <a:ext cx="162708" cy="1553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101"/>
                <a:gd name="f4" fmla="val 14418"/>
                <a:gd name="f5" fmla="val 7234"/>
                <a:gd name="f6" fmla="val 293"/>
                <a:gd name="f7" fmla="val 7307"/>
                <a:gd name="f8" fmla="val 171"/>
                <a:gd name="f9" fmla="val 7380"/>
                <a:gd name="f10" fmla="val 74"/>
                <a:gd name="f11" fmla="val 7477"/>
                <a:gd name="f12" fmla="val 25"/>
                <a:gd name="f13" fmla="val 7550"/>
                <a:gd name="f14" fmla="val 1"/>
                <a:gd name="f15" fmla="val 7623"/>
                <a:gd name="f16" fmla="val 7721"/>
                <a:gd name="f17" fmla="val 7794"/>
                <a:gd name="f18" fmla="val 7867"/>
                <a:gd name="f19" fmla="val 9523"/>
                <a:gd name="f20" fmla="val 4092"/>
                <a:gd name="f21" fmla="val 9596"/>
                <a:gd name="f22" fmla="val 4214"/>
                <a:gd name="f23" fmla="val 9718"/>
                <a:gd name="f24" fmla="val 4360"/>
                <a:gd name="f25" fmla="val 9840"/>
                <a:gd name="f26" fmla="val 4482"/>
                <a:gd name="f27" fmla="val 9986"/>
                <a:gd name="f28" fmla="val 4604"/>
                <a:gd name="f29" fmla="val 10132"/>
                <a:gd name="f30" fmla="val 4701"/>
                <a:gd name="f31" fmla="val 10302"/>
                <a:gd name="f32" fmla="val 4774"/>
                <a:gd name="f33" fmla="val 10449"/>
                <a:gd name="f34" fmla="val 4847"/>
                <a:gd name="f35" fmla="val 10619"/>
                <a:gd name="f36" fmla="val 4872"/>
                <a:gd name="f37" fmla="val 14711"/>
                <a:gd name="f38" fmla="val 5286"/>
                <a:gd name="f39" fmla="val 14857"/>
                <a:gd name="f40" fmla="val 5310"/>
                <a:gd name="f41" fmla="val 14979"/>
                <a:gd name="f42" fmla="val 5359"/>
                <a:gd name="f43" fmla="val 15052"/>
                <a:gd name="f44" fmla="val 5407"/>
                <a:gd name="f45" fmla="val 15100"/>
                <a:gd name="f46" fmla="val 5505"/>
                <a:gd name="f47" fmla="val 5578"/>
                <a:gd name="f48" fmla="val 15076"/>
                <a:gd name="f49" fmla="val 5675"/>
                <a:gd name="f50" fmla="val 15027"/>
                <a:gd name="f51" fmla="val 5773"/>
                <a:gd name="f52" fmla="val 14906"/>
                <a:gd name="f53" fmla="val 5895"/>
                <a:gd name="f54" fmla="val 11837"/>
                <a:gd name="f55" fmla="val 8622"/>
                <a:gd name="f56" fmla="val 11715"/>
                <a:gd name="f57" fmla="val 8744"/>
                <a:gd name="f58" fmla="val 11618"/>
                <a:gd name="f59" fmla="val 8890"/>
                <a:gd name="f60" fmla="val 11545"/>
                <a:gd name="f61" fmla="val 9061"/>
                <a:gd name="f62" fmla="val 11472"/>
                <a:gd name="f63" fmla="val 9231"/>
                <a:gd name="f64" fmla="val 11423"/>
                <a:gd name="f65" fmla="val 9402"/>
                <a:gd name="f66" fmla="val 11398"/>
                <a:gd name="f67" fmla="val 9572"/>
                <a:gd name="f68" fmla="val 9743"/>
                <a:gd name="f69" fmla="val 9913"/>
                <a:gd name="f70" fmla="val 12300"/>
                <a:gd name="f71" fmla="val 13956"/>
                <a:gd name="f72" fmla="val 12324"/>
                <a:gd name="f73" fmla="val 14102"/>
                <a:gd name="f74" fmla="val 14200"/>
                <a:gd name="f75" fmla="val 12275"/>
                <a:gd name="f76" fmla="val 14297"/>
                <a:gd name="f77" fmla="val 12227"/>
                <a:gd name="f78" fmla="val 14370"/>
                <a:gd name="f79" fmla="val 12129"/>
                <a:gd name="f80" fmla="val 14394"/>
                <a:gd name="f81" fmla="val 12032"/>
                <a:gd name="f82" fmla="val 14419"/>
                <a:gd name="f83" fmla="val 11910"/>
                <a:gd name="f84" fmla="val 11788"/>
                <a:gd name="f85" fmla="val 14321"/>
                <a:gd name="f86" fmla="val 8232"/>
                <a:gd name="f87" fmla="val 8086"/>
                <a:gd name="f88" fmla="val 12154"/>
                <a:gd name="f89" fmla="val 7916"/>
                <a:gd name="f90" fmla="val 12105"/>
                <a:gd name="f91" fmla="val 12081"/>
                <a:gd name="f92" fmla="val 7185"/>
                <a:gd name="f93" fmla="val 7015"/>
                <a:gd name="f94" fmla="val 6868"/>
                <a:gd name="f95" fmla="val 3313"/>
                <a:gd name="f96" fmla="val 3191"/>
                <a:gd name="f97" fmla="val 3069"/>
                <a:gd name="f98" fmla="val 2972"/>
                <a:gd name="f99" fmla="val 2874"/>
                <a:gd name="f100" fmla="val 2826"/>
                <a:gd name="f101" fmla="val 2801"/>
                <a:gd name="f102" fmla="val 2777"/>
                <a:gd name="f103" fmla="val 3678"/>
                <a:gd name="f104" fmla="val 3702"/>
                <a:gd name="f105" fmla="val 3629"/>
                <a:gd name="f106" fmla="val 3556"/>
                <a:gd name="f107" fmla="val 3483"/>
                <a:gd name="f108" fmla="val 3386"/>
                <a:gd name="f109" fmla="val 3264"/>
                <a:gd name="f110" fmla="val 195"/>
                <a:gd name="f111" fmla="val 73"/>
                <a:gd name="f112" fmla="val 49"/>
                <a:gd name="f113" fmla="val 122"/>
                <a:gd name="f114" fmla="val 244"/>
                <a:gd name="f115" fmla="val 390"/>
                <a:gd name="f116" fmla="val 4652"/>
                <a:gd name="f117" fmla="val 4798"/>
                <a:gd name="f118" fmla="val 4969"/>
                <a:gd name="f119" fmla="val 5115"/>
                <a:gd name="f120" fmla="val 5261"/>
                <a:gd name="f121" fmla="val 5383"/>
                <a:gd name="f122" fmla="*/ f0 1 15101"/>
                <a:gd name="f123" fmla="*/ f1 1 14418"/>
                <a:gd name="f124" fmla="val f2"/>
                <a:gd name="f125" fmla="val f3"/>
                <a:gd name="f126" fmla="val f4"/>
                <a:gd name="f127" fmla="+- f126 0 f124"/>
                <a:gd name="f128" fmla="+- f125 0 f124"/>
                <a:gd name="f129" fmla="*/ f128 1 15101"/>
                <a:gd name="f130" fmla="*/ f127 1 14418"/>
                <a:gd name="f131" fmla="*/ f124 1 f129"/>
                <a:gd name="f132" fmla="*/ f125 1 f129"/>
                <a:gd name="f133" fmla="*/ f124 1 f130"/>
                <a:gd name="f134" fmla="*/ f126 1 f130"/>
                <a:gd name="f135" fmla="*/ f131 f122 1"/>
                <a:gd name="f136" fmla="*/ f132 f122 1"/>
                <a:gd name="f137" fmla="*/ f134 f123 1"/>
                <a:gd name="f138" fmla="*/ f133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5" t="f138" r="f136" b="f137"/>
              <a:pathLst>
                <a:path w="15101" h="14418" fill="none">
                  <a:moveTo>
                    <a:pt x="f5" y="f6"/>
                  </a:moveTo>
                  <a:lnTo>
                    <a:pt x="f5" y="f6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2"/>
                  </a:lnTo>
                  <a:lnTo>
                    <a:pt x="f16" y="f10"/>
                  </a:lnTo>
                  <a:lnTo>
                    <a:pt x="f17" y="f8"/>
                  </a:lnTo>
                  <a:lnTo>
                    <a:pt x="f18" y="f6"/>
                  </a:lnTo>
                  <a:lnTo>
                    <a:pt x="f19" y="f20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5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6" y="f68"/>
                  </a:lnTo>
                  <a:lnTo>
                    <a:pt x="f64" y="f69"/>
                  </a:lnTo>
                  <a:lnTo>
                    <a:pt x="f70" y="f71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0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78"/>
                  </a:lnTo>
                  <a:lnTo>
                    <a:pt x="f84" y="f85"/>
                  </a:lnTo>
                  <a:lnTo>
                    <a:pt x="f86" y="f77"/>
                  </a:lnTo>
                  <a:lnTo>
                    <a:pt x="f86" y="f77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16" y="f91"/>
                  </a:lnTo>
                  <a:lnTo>
                    <a:pt x="f13" y="f91"/>
                  </a:lnTo>
                  <a:lnTo>
                    <a:pt x="f9" y="f91"/>
                  </a:lnTo>
                  <a:lnTo>
                    <a:pt x="f92" y="f90"/>
                  </a:lnTo>
                  <a:lnTo>
                    <a:pt x="f93" y="f88"/>
                  </a:lnTo>
                  <a:lnTo>
                    <a:pt x="f94" y="f77"/>
                  </a:lnTo>
                  <a:lnTo>
                    <a:pt x="f95" y="f85"/>
                  </a:lnTo>
                  <a:lnTo>
                    <a:pt x="f95" y="f85"/>
                  </a:lnTo>
                  <a:lnTo>
                    <a:pt x="f96" y="f78"/>
                  </a:lnTo>
                  <a:lnTo>
                    <a:pt x="f97" y="f82"/>
                  </a:lnTo>
                  <a:lnTo>
                    <a:pt x="f98" y="f80"/>
                  </a:lnTo>
                  <a:lnTo>
                    <a:pt x="f99" y="f78"/>
                  </a:lnTo>
                  <a:lnTo>
                    <a:pt x="f100" y="f76"/>
                  </a:lnTo>
                  <a:lnTo>
                    <a:pt x="f101" y="f74"/>
                  </a:lnTo>
                  <a:lnTo>
                    <a:pt x="f102" y="f73"/>
                  </a:lnTo>
                  <a:lnTo>
                    <a:pt x="f101" y="f71"/>
                  </a:lnTo>
                  <a:lnTo>
                    <a:pt x="f103" y="f69"/>
                  </a:lnTo>
                  <a:lnTo>
                    <a:pt x="f103" y="f69"/>
                  </a:lnTo>
                  <a:lnTo>
                    <a:pt x="f104" y="f68"/>
                  </a:lnTo>
                  <a:lnTo>
                    <a:pt x="f104" y="f67"/>
                  </a:lnTo>
                  <a:lnTo>
                    <a:pt x="f103" y="f65"/>
                  </a:lnTo>
                  <a:lnTo>
                    <a:pt x="f105" y="f63"/>
                  </a:lnTo>
                  <a:lnTo>
                    <a:pt x="f106" y="f61"/>
                  </a:lnTo>
                  <a:lnTo>
                    <a:pt x="f107" y="f59"/>
                  </a:lnTo>
                  <a:lnTo>
                    <a:pt x="f108" y="f57"/>
                  </a:lnTo>
                  <a:lnTo>
                    <a:pt x="f109" y="f55"/>
                  </a:lnTo>
                  <a:lnTo>
                    <a:pt x="f110" y="f53"/>
                  </a:lnTo>
                  <a:lnTo>
                    <a:pt x="f110" y="f53"/>
                  </a:lnTo>
                  <a:lnTo>
                    <a:pt x="f111" y="f51"/>
                  </a:lnTo>
                  <a:lnTo>
                    <a:pt x="f12" y="f49"/>
                  </a:lnTo>
                  <a:lnTo>
                    <a:pt x="f2" y="f47"/>
                  </a:lnTo>
                  <a:lnTo>
                    <a:pt x="f2" y="f46"/>
                  </a:lnTo>
                  <a:lnTo>
                    <a:pt x="f112" y="f44"/>
                  </a:lnTo>
                  <a:lnTo>
                    <a:pt x="f113" y="f42"/>
                  </a:lnTo>
                  <a:lnTo>
                    <a:pt x="f114" y="f40"/>
                  </a:lnTo>
                  <a:lnTo>
                    <a:pt x="f115" y="f38"/>
                  </a:lnTo>
                  <a:lnTo>
                    <a:pt x="f26" y="f36"/>
                  </a:lnTo>
                  <a:lnTo>
                    <a:pt x="f26" y="f36"/>
                  </a:lnTo>
                  <a:lnTo>
                    <a:pt x="f116" y="f34"/>
                  </a:lnTo>
                  <a:lnTo>
                    <a:pt x="f117" y="f32"/>
                  </a:lnTo>
                  <a:lnTo>
                    <a:pt x="f118" y="f30"/>
                  </a:lnTo>
                  <a:lnTo>
                    <a:pt x="f119" y="f28"/>
                  </a:lnTo>
                  <a:lnTo>
                    <a:pt x="f120" y="f26"/>
                  </a:lnTo>
                  <a:lnTo>
                    <a:pt x="f121" y="f24"/>
                  </a:lnTo>
                  <a:lnTo>
                    <a:pt x="f46" y="f22"/>
                  </a:lnTo>
                  <a:lnTo>
                    <a:pt x="f47" y="f20"/>
                  </a:lnTo>
                  <a:lnTo>
                    <a:pt x="f5" y="f6"/>
                  </a:lnTo>
                  <a:close/>
                </a:path>
              </a:pathLst>
            </a:custGeom>
            <a:noFill/>
            <a:ln w="9528" cap="rnd">
              <a:solidFill>
                <a:srgbClr val="FFFF00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171;p18">
              <a:extLst>
                <a:ext uri="{FF2B5EF4-FFF2-40B4-BE49-F238E27FC236}">
                  <a16:creationId xmlns:a16="http://schemas.microsoft.com/office/drawing/2014/main" id="{C31DA851-03D1-8768-859A-2C7734B8C800}"/>
                </a:ext>
              </a:extLst>
            </p:cNvPr>
            <p:cNvSpPr/>
            <p:nvPr/>
          </p:nvSpPr>
          <p:spPr>
            <a:xfrm>
              <a:off x="6827349" y="2810426"/>
              <a:ext cx="98499" cy="940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101"/>
                <a:gd name="f4" fmla="val 14418"/>
                <a:gd name="f5" fmla="val 7234"/>
                <a:gd name="f6" fmla="val 293"/>
                <a:gd name="f7" fmla="val 7307"/>
                <a:gd name="f8" fmla="val 171"/>
                <a:gd name="f9" fmla="val 7380"/>
                <a:gd name="f10" fmla="val 74"/>
                <a:gd name="f11" fmla="val 7477"/>
                <a:gd name="f12" fmla="val 25"/>
                <a:gd name="f13" fmla="val 7550"/>
                <a:gd name="f14" fmla="val 1"/>
                <a:gd name="f15" fmla="val 7623"/>
                <a:gd name="f16" fmla="val 7721"/>
                <a:gd name="f17" fmla="val 7794"/>
                <a:gd name="f18" fmla="val 7867"/>
                <a:gd name="f19" fmla="val 9523"/>
                <a:gd name="f20" fmla="val 4092"/>
                <a:gd name="f21" fmla="val 9596"/>
                <a:gd name="f22" fmla="val 4214"/>
                <a:gd name="f23" fmla="val 9718"/>
                <a:gd name="f24" fmla="val 4360"/>
                <a:gd name="f25" fmla="val 9840"/>
                <a:gd name="f26" fmla="val 4482"/>
                <a:gd name="f27" fmla="val 9986"/>
                <a:gd name="f28" fmla="val 4604"/>
                <a:gd name="f29" fmla="val 10132"/>
                <a:gd name="f30" fmla="val 4701"/>
                <a:gd name="f31" fmla="val 10302"/>
                <a:gd name="f32" fmla="val 4774"/>
                <a:gd name="f33" fmla="val 10449"/>
                <a:gd name="f34" fmla="val 4847"/>
                <a:gd name="f35" fmla="val 10619"/>
                <a:gd name="f36" fmla="val 4872"/>
                <a:gd name="f37" fmla="val 14711"/>
                <a:gd name="f38" fmla="val 5286"/>
                <a:gd name="f39" fmla="val 14857"/>
                <a:gd name="f40" fmla="val 5310"/>
                <a:gd name="f41" fmla="val 14979"/>
                <a:gd name="f42" fmla="val 5359"/>
                <a:gd name="f43" fmla="val 15052"/>
                <a:gd name="f44" fmla="val 5407"/>
                <a:gd name="f45" fmla="val 15100"/>
                <a:gd name="f46" fmla="val 5505"/>
                <a:gd name="f47" fmla="val 5578"/>
                <a:gd name="f48" fmla="val 15076"/>
                <a:gd name="f49" fmla="val 5675"/>
                <a:gd name="f50" fmla="val 15027"/>
                <a:gd name="f51" fmla="val 5773"/>
                <a:gd name="f52" fmla="val 14906"/>
                <a:gd name="f53" fmla="val 5895"/>
                <a:gd name="f54" fmla="val 11837"/>
                <a:gd name="f55" fmla="val 8622"/>
                <a:gd name="f56" fmla="val 11715"/>
                <a:gd name="f57" fmla="val 8744"/>
                <a:gd name="f58" fmla="val 11618"/>
                <a:gd name="f59" fmla="val 8890"/>
                <a:gd name="f60" fmla="val 11545"/>
                <a:gd name="f61" fmla="val 9061"/>
                <a:gd name="f62" fmla="val 11472"/>
                <a:gd name="f63" fmla="val 9231"/>
                <a:gd name="f64" fmla="val 11423"/>
                <a:gd name="f65" fmla="val 9402"/>
                <a:gd name="f66" fmla="val 11398"/>
                <a:gd name="f67" fmla="val 9572"/>
                <a:gd name="f68" fmla="val 9743"/>
                <a:gd name="f69" fmla="val 9913"/>
                <a:gd name="f70" fmla="val 12300"/>
                <a:gd name="f71" fmla="val 13956"/>
                <a:gd name="f72" fmla="val 12324"/>
                <a:gd name="f73" fmla="val 14102"/>
                <a:gd name="f74" fmla="val 14200"/>
                <a:gd name="f75" fmla="val 12275"/>
                <a:gd name="f76" fmla="val 14297"/>
                <a:gd name="f77" fmla="val 12227"/>
                <a:gd name="f78" fmla="val 14370"/>
                <a:gd name="f79" fmla="val 12129"/>
                <a:gd name="f80" fmla="val 14394"/>
                <a:gd name="f81" fmla="val 12032"/>
                <a:gd name="f82" fmla="val 14419"/>
                <a:gd name="f83" fmla="val 11910"/>
                <a:gd name="f84" fmla="val 11788"/>
                <a:gd name="f85" fmla="val 14321"/>
                <a:gd name="f86" fmla="val 8232"/>
                <a:gd name="f87" fmla="val 8086"/>
                <a:gd name="f88" fmla="val 12154"/>
                <a:gd name="f89" fmla="val 7916"/>
                <a:gd name="f90" fmla="val 12105"/>
                <a:gd name="f91" fmla="val 12081"/>
                <a:gd name="f92" fmla="val 7185"/>
                <a:gd name="f93" fmla="val 7015"/>
                <a:gd name="f94" fmla="val 6868"/>
                <a:gd name="f95" fmla="val 3313"/>
                <a:gd name="f96" fmla="val 3191"/>
                <a:gd name="f97" fmla="val 3069"/>
                <a:gd name="f98" fmla="val 2972"/>
                <a:gd name="f99" fmla="val 2874"/>
                <a:gd name="f100" fmla="val 2826"/>
                <a:gd name="f101" fmla="val 2801"/>
                <a:gd name="f102" fmla="val 2777"/>
                <a:gd name="f103" fmla="val 3678"/>
                <a:gd name="f104" fmla="val 3702"/>
                <a:gd name="f105" fmla="val 3629"/>
                <a:gd name="f106" fmla="val 3556"/>
                <a:gd name="f107" fmla="val 3483"/>
                <a:gd name="f108" fmla="val 3386"/>
                <a:gd name="f109" fmla="val 3264"/>
                <a:gd name="f110" fmla="val 195"/>
                <a:gd name="f111" fmla="val 73"/>
                <a:gd name="f112" fmla="val 49"/>
                <a:gd name="f113" fmla="val 122"/>
                <a:gd name="f114" fmla="val 244"/>
                <a:gd name="f115" fmla="val 390"/>
                <a:gd name="f116" fmla="val 4652"/>
                <a:gd name="f117" fmla="val 4798"/>
                <a:gd name="f118" fmla="val 4969"/>
                <a:gd name="f119" fmla="val 5115"/>
                <a:gd name="f120" fmla="val 5261"/>
                <a:gd name="f121" fmla="val 5383"/>
                <a:gd name="f122" fmla="*/ f0 1 15101"/>
                <a:gd name="f123" fmla="*/ f1 1 14418"/>
                <a:gd name="f124" fmla="val f2"/>
                <a:gd name="f125" fmla="val f3"/>
                <a:gd name="f126" fmla="val f4"/>
                <a:gd name="f127" fmla="+- f126 0 f124"/>
                <a:gd name="f128" fmla="+- f125 0 f124"/>
                <a:gd name="f129" fmla="*/ f128 1 15101"/>
                <a:gd name="f130" fmla="*/ f127 1 14418"/>
                <a:gd name="f131" fmla="*/ f124 1 f129"/>
                <a:gd name="f132" fmla="*/ f125 1 f129"/>
                <a:gd name="f133" fmla="*/ f124 1 f130"/>
                <a:gd name="f134" fmla="*/ f126 1 f130"/>
                <a:gd name="f135" fmla="*/ f131 f122 1"/>
                <a:gd name="f136" fmla="*/ f132 f122 1"/>
                <a:gd name="f137" fmla="*/ f134 f123 1"/>
                <a:gd name="f138" fmla="*/ f133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5" t="f138" r="f136" b="f137"/>
              <a:pathLst>
                <a:path w="15101" h="14418" fill="none">
                  <a:moveTo>
                    <a:pt x="f5" y="f6"/>
                  </a:moveTo>
                  <a:lnTo>
                    <a:pt x="f5" y="f6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2"/>
                  </a:lnTo>
                  <a:lnTo>
                    <a:pt x="f16" y="f10"/>
                  </a:lnTo>
                  <a:lnTo>
                    <a:pt x="f17" y="f8"/>
                  </a:lnTo>
                  <a:lnTo>
                    <a:pt x="f18" y="f6"/>
                  </a:lnTo>
                  <a:lnTo>
                    <a:pt x="f19" y="f20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5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6" y="f68"/>
                  </a:lnTo>
                  <a:lnTo>
                    <a:pt x="f64" y="f69"/>
                  </a:lnTo>
                  <a:lnTo>
                    <a:pt x="f70" y="f71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0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78"/>
                  </a:lnTo>
                  <a:lnTo>
                    <a:pt x="f84" y="f85"/>
                  </a:lnTo>
                  <a:lnTo>
                    <a:pt x="f86" y="f77"/>
                  </a:lnTo>
                  <a:lnTo>
                    <a:pt x="f86" y="f77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16" y="f91"/>
                  </a:lnTo>
                  <a:lnTo>
                    <a:pt x="f13" y="f91"/>
                  </a:lnTo>
                  <a:lnTo>
                    <a:pt x="f9" y="f91"/>
                  </a:lnTo>
                  <a:lnTo>
                    <a:pt x="f92" y="f90"/>
                  </a:lnTo>
                  <a:lnTo>
                    <a:pt x="f93" y="f88"/>
                  </a:lnTo>
                  <a:lnTo>
                    <a:pt x="f94" y="f77"/>
                  </a:lnTo>
                  <a:lnTo>
                    <a:pt x="f95" y="f85"/>
                  </a:lnTo>
                  <a:lnTo>
                    <a:pt x="f95" y="f85"/>
                  </a:lnTo>
                  <a:lnTo>
                    <a:pt x="f96" y="f78"/>
                  </a:lnTo>
                  <a:lnTo>
                    <a:pt x="f97" y="f82"/>
                  </a:lnTo>
                  <a:lnTo>
                    <a:pt x="f98" y="f80"/>
                  </a:lnTo>
                  <a:lnTo>
                    <a:pt x="f99" y="f78"/>
                  </a:lnTo>
                  <a:lnTo>
                    <a:pt x="f100" y="f76"/>
                  </a:lnTo>
                  <a:lnTo>
                    <a:pt x="f101" y="f74"/>
                  </a:lnTo>
                  <a:lnTo>
                    <a:pt x="f102" y="f73"/>
                  </a:lnTo>
                  <a:lnTo>
                    <a:pt x="f101" y="f71"/>
                  </a:lnTo>
                  <a:lnTo>
                    <a:pt x="f103" y="f69"/>
                  </a:lnTo>
                  <a:lnTo>
                    <a:pt x="f103" y="f69"/>
                  </a:lnTo>
                  <a:lnTo>
                    <a:pt x="f104" y="f68"/>
                  </a:lnTo>
                  <a:lnTo>
                    <a:pt x="f104" y="f67"/>
                  </a:lnTo>
                  <a:lnTo>
                    <a:pt x="f103" y="f65"/>
                  </a:lnTo>
                  <a:lnTo>
                    <a:pt x="f105" y="f63"/>
                  </a:lnTo>
                  <a:lnTo>
                    <a:pt x="f106" y="f61"/>
                  </a:lnTo>
                  <a:lnTo>
                    <a:pt x="f107" y="f59"/>
                  </a:lnTo>
                  <a:lnTo>
                    <a:pt x="f108" y="f57"/>
                  </a:lnTo>
                  <a:lnTo>
                    <a:pt x="f109" y="f55"/>
                  </a:lnTo>
                  <a:lnTo>
                    <a:pt x="f110" y="f53"/>
                  </a:lnTo>
                  <a:lnTo>
                    <a:pt x="f110" y="f53"/>
                  </a:lnTo>
                  <a:lnTo>
                    <a:pt x="f111" y="f51"/>
                  </a:lnTo>
                  <a:lnTo>
                    <a:pt x="f12" y="f49"/>
                  </a:lnTo>
                  <a:lnTo>
                    <a:pt x="f2" y="f47"/>
                  </a:lnTo>
                  <a:lnTo>
                    <a:pt x="f2" y="f46"/>
                  </a:lnTo>
                  <a:lnTo>
                    <a:pt x="f112" y="f44"/>
                  </a:lnTo>
                  <a:lnTo>
                    <a:pt x="f113" y="f42"/>
                  </a:lnTo>
                  <a:lnTo>
                    <a:pt x="f114" y="f40"/>
                  </a:lnTo>
                  <a:lnTo>
                    <a:pt x="f115" y="f38"/>
                  </a:lnTo>
                  <a:lnTo>
                    <a:pt x="f26" y="f36"/>
                  </a:lnTo>
                  <a:lnTo>
                    <a:pt x="f26" y="f36"/>
                  </a:lnTo>
                  <a:lnTo>
                    <a:pt x="f116" y="f34"/>
                  </a:lnTo>
                  <a:lnTo>
                    <a:pt x="f117" y="f32"/>
                  </a:lnTo>
                  <a:lnTo>
                    <a:pt x="f118" y="f30"/>
                  </a:lnTo>
                  <a:lnTo>
                    <a:pt x="f119" y="f28"/>
                  </a:lnTo>
                  <a:lnTo>
                    <a:pt x="f120" y="f26"/>
                  </a:lnTo>
                  <a:lnTo>
                    <a:pt x="f121" y="f24"/>
                  </a:lnTo>
                  <a:lnTo>
                    <a:pt x="f46" y="f22"/>
                  </a:lnTo>
                  <a:lnTo>
                    <a:pt x="f47" y="f20"/>
                  </a:lnTo>
                  <a:lnTo>
                    <a:pt x="f5" y="f6"/>
                  </a:lnTo>
                  <a:close/>
                </a:path>
              </a:pathLst>
            </a:custGeom>
            <a:noFill/>
            <a:ln w="9528" cap="rnd">
              <a:solidFill>
                <a:srgbClr val="FFFF00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172;p18">
              <a:extLst>
                <a:ext uri="{FF2B5EF4-FFF2-40B4-BE49-F238E27FC236}">
                  <a16:creationId xmlns:a16="http://schemas.microsoft.com/office/drawing/2014/main" id="{4D23B7B9-1FFE-7DFB-3651-E1B446022D93}"/>
                </a:ext>
              </a:extLst>
            </p:cNvPr>
            <p:cNvSpPr/>
            <p:nvPr/>
          </p:nvSpPr>
          <p:spPr>
            <a:xfrm rot="11653377">
              <a:off x="7756224" y="760048"/>
              <a:ext cx="98499" cy="940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101"/>
                <a:gd name="f4" fmla="val 14418"/>
                <a:gd name="f5" fmla="val 7234"/>
                <a:gd name="f6" fmla="val 293"/>
                <a:gd name="f7" fmla="val 7307"/>
                <a:gd name="f8" fmla="val 171"/>
                <a:gd name="f9" fmla="val 7380"/>
                <a:gd name="f10" fmla="val 74"/>
                <a:gd name="f11" fmla="val 7477"/>
                <a:gd name="f12" fmla="val 25"/>
                <a:gd name="f13" fmla="val 7550"/>
                <a:gd name="f14" fmla="val 1"/>
                <a:gd name="f15" fmla="val 7623"/>
                <a:gd name="f16" fmla="val 7721"/>
                <a:gd name="f17" fmla="val 7794"/>
                <a:gd name="f18" fmla="val 7867"/>
                <a:gd name="f19" fmla="val 9523"/>
                <a:gd name="f20" fmla="val 4092"/>
                <a:gd name="f21" fmla="val 9596"/>
                <a:gd name="f22" fmla="val 4214"/>
                <a:gd name="f23" fmla="val 9718"/>
                <a:gd name="f24" fmla="val 4360"/>
                <a:gd name="f25" fmla="val 9840"/>
                <a:gd name="f26" fmla="val 4482"/>
                <a:gd name="f27" fmla="val 9986"/>
                <a:gd name="f28" fmla="val 4604"/>
                <a:gd name="f29" fmla="val 10132"/>
                <a:gd name="f30" fmla="val 4701"/>
                <a:gd name="f31" fmla="val 10302"/>
                <a:gd name="f32" fmla="val 4774"/>
                <a:gd name="f33" fmla="val 10449"/>
                <a:gd name="f34" fmla="val 4847"/>
                <a:gd name="f35" fmla="val 10619"/>
                <a:gd name="f36" fmla="val 4872"/>
                <a:gd name="f37" fmla="val 14711"/>
                <a:gd name="f38" fmla="val 5286"/>
                <a:gd name="f39" fmla="val 14857"/>
                <a:gd name="f40" fmla="val 5310"/>
                <a:gd name="f41" fmla="val 14979"/>
                <a:gd name="f42" fmla="val 5359"/>
                <a:gd name="f43" fmla="val 15052"/>
                <a:gd name="f44" fmla="val 5407"/>
                <a:gd name="f45" fmla="val 15100"/>
                <a:gd name="f46" fmla="val 5505"/>
                <a:gd name="f47" fmla="val 5578"/>
                <a:gd name="f48" fmla="val 15076"/>
                <a:gd name="f49" fmla="val 5675"/>
                <a:gd name="f50" fmla="val 15027"/>
                <a:gd name="f51" fmla="val 5773"/>
                <a:gd name="f52" fmla="val 14906"/>
                <a:gd name="f53" fmla="val 5895"/>
                <a:gd name="f54" fmla="val 11837"/>
                <a:gd name="f55" fmla="val 8622"/>
                <a:gd name="f56" fmla="val 11715"/>
                <a:gd name="f57" fmla="val 8744"/>
                <a:gd name="f58" fmla="val 11618"/>
                <a:gd name="f59" fmla="val 8890"/>
                <a:gd name="f60" fmla="val 11545"/>
                <a:gd name="f61" fmla="val 9061"/>
                <a:gd name="f62" fmla="val 11472"/>
                <a:gd name="f63" fmla="val 9231"/>
                <a:gd name="f64" fmla="val 11423"/>
                <a:gd name="f65" fmla="val 9402"/>
                <a:gd name="f66" fmla="val 11398"/>
                <a:gd name="f67" fmla="val 9572"/>
                <a:gd name="f68" fmla="val 9743"/>
                <a:gd name="f69" fmla="val 9913"/>
                <a:gd name="f70" fmla="val 12300"/>
                <a:gd name="f71" fmla="val 13956"/>
                <a:gd name="f72" fmla="val 12324"/>
                <a:gd name="f73" fmla="val 14102"/>
                <a:gd name="f74" fmla="val 14200"/>
                <a:gd name="f75" fmla="val 12275"/>
                <a:gd name="f76" fmla="val 14297"/>
                <a:gd name="f77" fmla="val 12227"/>
                <a:gd name="f78" fmla="val 14370"/>
                <a:gd name="f79" fmla="val 12129"/>
                <a:gd name="f80" fmla="val 14394"/>
                <a:gd name="f81" fmla="val 12032"/>
                <a:gd name="f82" fmla="val 14419"/>
                <a:gd name="f83" fmla="val 11910"/>
                <a:gd name="f84" fmla="val 11788"/>
                <a:gd name="f85" fmla="val 14321"/>
                <a:gd name="f86" fmla="val 8232"/>
                <a:gd name="f87" fmla="val 8086"/>
                <a:gd name="f88" fmla="val 12154"/>
                <a:gd name="f89" fmla="val 7916"/>
                <a:gd name="f90" fmla="val 12105"/>
                <a:gd name="f91" fmla="val 12081"/>
                <a:gd name="f92" fmla="val 7185"/>
                <a:gd name="f93" fmla="val 7015"/>
                <a:gd name="f94" fmla="val 6868"/>
                <a:gd name="f95" fmla="val 3313"/>
                <a:gd name="f96" fmla="val 3191"/>
                <a:gd name="f97" fmla="val 3069"/>
                <a:gd name="f98" fmla="val 2972"/>
                <a:gd name="f99" fmla="val 2874"/>
                <a:gd name="f100" fmla="val 2826"/>
                <a:gd name="f101" fmla="val 2801"/>
                <a:gd name="f102" fmla="val 2777"/>
                <a:gd name="f103" fmla="val 3678"/>
                <a:gd name="f104" fmla="val 3702"/>
                <a:gd name="f105" fmla="val 3629"/>
                <a:gd name="f106" fmla="val 3556"/>
                <a:gd name="f107" fmla="val 3483"/>
                <a:gd name="f108" fmla="val 3386"/>
                <a:gd name="f109" fmla="val 3264"/>
                <a:gd name="f110" fmla="val 195"/>
                <a:gd name="f111" fmla="val 73"/>
                <a:gd name="f112" fmla="val 49"/>
                <a:gd name="f113" fmla="val 122"/>
                <a:gd name="f114" fmla="val 244"/>
                <a:gd name="f115" fmla="val 390"/>
                <a:gd name="f116" fmla="val 4652"/>
                <a:gd name="f117" fmla="val 4798"/>
                <a:gd name="f118" fmla="val 4969"/>
                <a:gd name="f119" fmla="val 5115"/>
                <a:gd name="f120" fmla="val 5261"/>
                <a:gd name="f121" fmla="val 5383"/>
                <a:gd name="f122" fmla="*/ f0 1 15101"/>
                <a:gd name="f123" fmla="*/ f1 1 14418"/>
                <a:gd name="f124" fmla="val f2"/>
                <a:gd name="f125" fmla="val f3"/>
                <a:gd name="f126" fmla="val f4"/>
                <a:gd name="f127" fmla="+- f126 0 f124"/>
                <a:gd name="f128" fmla="+- f125 0 f124"/>
                <a:gd name="f129" fmla="*/ f128 1 15101"/>
                <a:gd name="f130" fmla="*/ f127 1 14418"/>
                <a:gd name="f131" fmla="*/ f124 1 f129"/>
                <a:gd name="f132" fmla="*/ f125 1 f129"/>
                <a:gd name="f133" fmla="*/ f124 1 f130"/>
                <a:gd name="f134" fmla="*/ f126 1 f130"/>
                <a:gd name="f135" fmla="*/ f131 f122 1"/>
                <a:gd name="f136" fmla="*/ f132 f122 1"/>
                <a:gd name="f137" fmla="*/ f134 f123 1"/>
                <a:gd name="f138" fmla="*/ f133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5" t="f138" r="f136" b="f137"/>
              <a:pathLst>
                <a:path w="15101" h="14418" fill="none">
                  <a:moveTo>
                    <a:pt x="f5" y="f6"/>
                  </a:moveTo>
                  <a:lnTo>
                    <a:pt x="f5" y="f6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2"/>
                  </a:lnTo>
                  <a:lnTo>
                    <a:pt x="f16" y="f10"/>
                  </a:lnTo>
                  <a:lnTo>
                    <a:pt x="f17" y="f8"/>
                  </a:lnTo>
                  <a:lnTo>
                    <a:pt x="f18" y="f6"/>
                  </a:lnTo>
                  <a:lnTo>
                    <a:pt x="f19" y="f20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5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6" y="f68"/>
                  </a:lnTo>
                  <a:lnTo>
                    <a:pt x="f64" y="f69"/>
                  </a:lnTo>
                  <a:lnTo>
                    <a:pt x="f70" y="f71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0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78"/>
                  </a:lnTo>
                  <a:lnTo>
                    <a:pt x="f84" y="f85"/>
                  </a:lnTo>
                  <a:lnTo>
                    <a:pt x="f86" y="f77"/>
                  </a:lnTo>
                  <a:lnTo>
                    <a:pt x="f86" y="f77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16" y="f91"/>
                  </a:lnTo>
                  <a:lnTo>
                    <a:pt x="f13" y="f91"/>
                  </a:lnTo>
                  <a:lnTo>
                    <a:pt x="f9" y="f91"/>
                  </a:lnTo>
                  <a:lnTo>
                    <a:pt x="f92" y="f90"/>
                  </a:lnTo>
                  <a:lnTo>
                    <a:pt x="f93" y="f88"/>
                  </a:lnTo>
                  <a:lnTo>
                    <a:pt x="f94" y="f77"/>
                  </a:lnTo>
                  <a:lnTo>
                    <a:pt x="f95" y="f85"/>
                  </a:lnTo>
                  <a:lnTo>
                    <a:pt x="f95" y="f85"/>
                  </a:lnTo>
                  <a:lnTo>
                    <a:pt x="f96" y="f78"/>
                  </a:lnTo>
                  <a:lnTo>
                    <a:pt x="f97" y="f82"/>
                  </a:lnTo>
                  <a:lnTo>
                    <a:pt x="f98" y="f80"/>
                  </a:lnTo>
                  <a:lnTo>
                    <a:pt x="f99" y="f78"/>
                  </a:lnTo>
                  <a:lnTo>
                    <a:pt x="f100" y="f76"/>
                  </a:lnTo>
                  <a:lnTo>
                    <a:pt x="f101" y="f74"/>
                  </a:lnTo>
                  <a:lnTo>
                    <a:pt x="f102" y="f73"/>
                  </a:lnTo>
                  <a:lnTo>
                    <a:pt x="f101" y="f71"/>
                  </a:lnTo>
                  <a:lnTo>
                    <a:pt x="f103" y="f69"/>
                  </a:lnTo>
                  <a:lnTo>
                    <a:pt x="f103" y="f69"/>
                  </a:lnTo>
                  <a:lnTo>
                    <a:pt x="f104" y="f68"/>
                  </a:lnTo>
                  <a:lnTo>
                    <a:pt x="f104" y="f67"/>
                  </a:lnTo>
                  <a:lnTo>
                    <a:pt x="f103" y="f65"/>
                  </a:lnTo>
                  <a:lnTo>
                    <a:pt x="f105" y="f63"/>
                  </a:lnTo>
                  <a:lnTo>
                    <a:pt x="f106" y="f61"/>
                  </a:lnTo>
                  <a:lnTo>
                    <a:pt x="f107" y="f59"/>
                  </a:lnTo>
                  <a:lnTo>
                    <a:pt x="f108" y="f57"/>
                  </a:lnTo>
                  <a:lnTo>
                    <a:pt x="f109" y="f55"/>
                  </a:lnTo>
                  <a:lnTo>
                    <a:pt x="f110" y="f53"/>
                  </a:lnTo>
                  <a:lnTo>
                    <a:pt x="f110" y="f53"/>
                  </a:lnTo>
                  <a:lnTo>
                    <a:pt x="f111" y="f51"/>
                  </a:lnTo>
                  <a:lnTo>
                    <a:pt x="f12" y="f49"/>
                  </a:lnTo>
                  <a:lnTo>
                    <a:pt x="f2" y="f47"/>
                  </a:lnTo>
                  <a:lnTo>
                    <a:pt x="f2" y="f46"/>
                  </a:lnTo>
                  <a:lnTo>
                    <a:pt x="f112" y="f44"/>
                  </a:lnTo>
                  <a:lnTo>
                    <a:pt x="f113" y="f42"/>
                  </a:lnTo>
                  <a:lnTo>
                    <a:pt x="f114" y="f40"/>
                  </a:lnTo>
                  <a:lnTo>
                    <a:pt x="f115" y="f38"/>
                  </a:lnTo>
                  <a:lnTo>
                    <a:pt x="f26" y="f36"/>
                  </a:lnTo>
                  <a:lnTo>
                    <a:pt x="f26" y="f36"/>
                  </a:lnTo>
                  <a:lnTo>
                    <a:pt x="f116" y="f34"/>
                  </a:lnTo>
                  <a:lnTo>
                    <a:pt x="f117" y="f32"/>
                  </a:lnTo>
                  <a:lnTo>
                    <a:pt x="f118" y="f30"/>
                  </a:lnTo>
                  <a:lnTo>
                    <a:pt x="f119" y="f28"/>
                  </a:lnTo>
                  <a:lnTo>
                    <a:pt x="f120" y="f26"/>
                  </a:lnTo>
                  <a:lnTo>
                    <a:pt x="f121" y="f24"/>
                  </a:lnTo>
                  <a:lnTo>
                    <a:pt x="f46" y="f22"/>
                  </a:lnTo>
                  <a:lnTo>
                    <a:pt x="f47" y="f20"/>
                  </a:lnTo>
                  <a:lnTo>
                    <a:pt x="f5" y="f6"/>
                  </a:lnTo>
                  <a:close/>
                </a:path>
              </a:pathLst>
            </a:custGeom>
            <a:noFill/>
            <a:ln w="9528" cap="rnd">
              <a:solidFill>
                <a:srgbClr val="FFFF00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173;p18">
              <a:extLst>
                <a:ext uri="{FF2B5EF4-FFF2-40B4-BE49-F238E27FC236}">
                  <a16:creationId xmlns:a16="http://schemas.microsoft.com/office/drawing/2014/main" id="{A0B5E9EE-1D1C-D205-0683-4D37F244DB29}"/>
                </a:ext>
              </a:extLst>
            </p:cNvPr>
            <p:cNvSpPr/>
            <p:nvPr/>
          </p:nvSpPr>
          <p:spPr>
            <a:xfrm rot="3967607">
              <a:off x="4264878" y="1514900"/>
              <a:ext cx="98508" cy="940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101"/>
                <a:gd name="f4" fmla="val 14418"/>
                <a:gd name="f5" fmla="val 7234"/>
                <a:gd name="f6" fmla="val 293"/>
                <a:gd name="f7" fmla="val 7307"/>
                <a:gd name="f8" fmla="val 171"/>
                <a:gd name="f9" fmla="val 7380"/>
                <a:gd name="f10" fmla="val 74"/>
                <a:gd name="f11" fmla="val 7477"/>
                <a:gd name="f12" fmla="val 25"/>
                <a:gd name="f13" fmla="val 7550"/>
                <a:gd name="f14" fmla="val 1"/>
                <a:gd name="f15" fmla="val 7623"/>
                <a:gd name="f16" fmla="val 7721"/>
                <a:gd name="f17" fmla="val 7794"/>
                <a:gd name="f18" fmla="val 7867"/>
                <a:gd name="f19" fmla="val 9523"/>
                <a:gd name="f20" fmla="val 4092"/>
                <a:gd name="f21" fmla="val 9596"/>
                <a:gd name="f22" fmla="val 4214"/>
                <a:gd name="f23" fmla="val 9718"/>
                <a:gd name="f24" fmla="val 4360"/>
                <a:gd name="f25" fmla="val 9840"/>
                <a:gd name="f26" fmla="val 4482"/>
                <a:gd name="f27" fmla="val 9986"/>
                <a:gd name="f28" fmla="val 4604"/>
                <a:gd name="f29" fmla="val 10132"/>
                <a:gd name="f30" fmla="val 4701"/>
                <a:gd name="f31" fmla="val 10302"/>
                <a:gd name="f32" fmla="val 4774"/>
                <a:gd name="f33" fmla="val 10449"/>
                <a:gd name="f34" fmla="val 4847"/>
                <a:gd name="f35" fmla="val 10619"/>
                <a:gd name="f36" fmla="val 4872"/>
                <a:gd name="f37" fmla="val 14711"/>
                <a:gd name="f38" fmla="val 5286"/>
                <a:gd name="f39" fmla="val 14857"/>
                <a:gd name="f40" fmla="val 5310"/>
                <a:gd name="f41" fmla="val 14979"/>
                <a:gd name="f42" fmla="val 5359"/>
                <a:gd name="f43" fmla="val 15052"/>
                <a:gd name="f44" fmla="val 5407"/>
                <a:gd name="f45" fmla="val 15100"/>
                <a:gd name="f46" fmla="val 5505"/>
                <a:gd name="f47" fmla="val 5578"/>
                <a:gd name="f48" fmla="val 15076"/>
                <a:gd name="f49" fmla="val 5675"/>
                <a:gd name="f50" fmla="val 15027"/>
                <a:gd name="f51" fmla="val 5773"/>
                <a:gd name="f52" fmla="val 14906"/>
                <a:gd name="f53" fmla="val 5895"/>
                <a:gd name="f54" fmla="val 11837"/>
                <a:gd name="f55" fmla="val 8622"/>
                <a:gd name="f56" fmla="val 11715"/>
                <a:gd name="f57" fmla="val 8744"/>
                <a:gd name="f58" fmla="val 11618"/>
                <a:gd name="f59" fmla="val 8890"/>
                <a:gd name="f60" fmla="val 11545"/>
                <a:gd name="f61" fmla="val 9061"/>
                <a:gd name="f62" fmla="val 11472"/>
                <a:gd name="f63" fmla="val 9231"/>
                <a:gd name="f64" fmla="val 11423"/>
                <a:gd name="f65" fmla="val 9402"/>
                <a:gd name="f66" fmla="val 11398"/>
                <a:gd name="f67" fmla="val 9572"/>
                <a:gd name="f68" fmla="val 9743"/>
                <a:gd name="f69" fmla="val 9913"/>
                <a:gd name="f70" fmla="val 12300"/>
                <a:gd name="f71" fmla="val 13956"/>
                <a:gd name="f72" fmla="val 12324"/>
                <a:gd name="f73" fmla="val 14102"/>
                <a:gd name="f74" fmla="val 14200"/>
                <a:gd name="f75" fmla="val 12275"/>
                <a:gd name="f76" fmla="val 14297"/>
                <a:gd name="f77" fmla="val 12227"/>
                <a:gd name="f78" fmla="val 14370"/>
                <a:gd name="f79" fmla="val 12129"/>
                <a:gd name="f80" fmla="val 14394"/>
                <a:gd name="f81" fmla="val 12032"/>
                <a:gd name="f82" fmla="val 14419"/>
                <a:gd name="f83" fmla="val 11910"/>
                <a:gd name="f84" fmla="val 11788"/>
                <a:gd name="f85" fmla="val 14321"/>
                <a:gd name="f86" fmla="val 8232"/>
                <a:gd name="f87" fmla="val 8086"/>
                <a:gd name="f88" fmla="val 12154"/>
                <a:gd name="f89" fmla="val 7916"/>
                <a:gd name="f90" fmla="val 12105"/>
                <a:gd name="f91" fmla="val 12081"/>
                <a:gd name="f92" fmla="val 7185"/>
                <a:gd name="f93" fmla="val 7015"/>
                <a:gd name="f94" fmla="val 6868"/>
                <a:gd name="f95" fmla="val 3313"/>
                <a:gd name="f96" fmla="val 3191"/>
                <a:gd name="f97" fmla="val 3069"/>
                <a:gd name="f98" fmla="val 2972"/>
                <a:gd name="f99" fmla="val 2874"/>
                <a:gd name="f100" fmla="val 2826"/>
                <a:gd name="f101" fmla="val 2801"/>
                <a:gd name="f102" fmla="val 2777"/>
                <a:gd name="f103" fmla="val 3678"/>
                <a:gd name="f104" fmla="val 3702"/>
                <a:gd name="f105" fmla="val 3629"/>
                <a:gd name="f106" fmla="val 3556"/>
                <a:gd name="f107" fmla="val 3483"/>
                <a:gd name="f108" fmla="val 3386"/>
                <a:gd name="f109" fmla="val 3264"/>
                <a:gd name="f110" fmla="val 195"/>
                <a:gd name="f111" fmla="val 73"/>
                <a:gd name="f112" fmla="val 49"/>
                <a:gd name="f113" fmla="val 122"/>
                <a:gd name="f114" fmla="val 244"/>
                <a:gd name="f115" fmla="val 390"/>
                <a:gd name="f116" fmla="val 4652"/>
                <a:gd name="f117" fmla="val 4798"/>
                <a:gd name="f118" fmla="val 4969"/>
                <a:gd name="f119" fmla="val 5115"/>
                <a:gd name="f120" fmla="val 5261"/>
                <a:gd name="f121" fmla="val 5383"/>
                <a:gd name="f122" fmla="*/ f0 1 15101"/>
                <a:gd name="f123" fmla="*/ f1 1 14418"/>
                <a:gd name="f124" fmla="val f2"/>
                <a:gd name="f125" fmla="val f3"/>
                <a:gd name="f126" fmla="val f4"/>
                <a:gd name="f127" fmla="+- f126 0 f124"/>
                <a:gd name="f128" fmla="+- f125 0 f124"/>
                <a:gd name="f129" fmla="*/ f128 1 15101"/>
                <a:gd name="f130" fmla="*/ f127 1 14418"/>
                <a:gd name="f131" fmla="*/ f124 1 f129"/>
                <a:gd name="f132" fmla="*/ f125 1 f129"/>
                <a:gd name="f133" fmla="*/ f124 1 f130"/>
                <a:gd name="f134" fmla="*/ f126 1 f130"/>
                <a:gd name="f135" fmla="*/ f131 f122 1"/>
                <a:gd name="f136" fmla="*/ f132 f122 1"/>
                <a:gd name="f137" fmla="*/ f134 f123 1"/>
                <a:gd name="f138" fmla="*/ f133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5" t="f138" r="f136" b="f137"/>
              <a:pathLst>
                <a:path w="15101" h="14418" fill="none">
                  <a:moveTo>
                    <a:pt x="f5" y="f6"/>
                  </a:moveTo>
                  <a:lnTo>
                    <a:pt x="f5" y="f6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2"/>
                  </a:lnTo>
                  <a:lnTo>
                    <a:pt x="f16" y="f10"/>
                  </a:lnTo>
                  <a:lnTo>
                    <a:pt x="f17" y="f8"/>
                  </a:lnTo>
                  <a:lnTo>
                    <a:pt x="f18" y="f6"/>
                  </a:lnTo>
                  <a:lnTo>
                    <a:pt x="f19" y="f20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5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6" y="f68"/>
                  </a:lnTo>
                  <a:lnTo>
                    <a:pt x="f64" y="f69"/>
                  </a:lnTo>
                  <a:lnTo>
                    <a:pt x="f70" y="f71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0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78"/>
                  </a:lnTo>
                  <a:lnTo>
                    <a:pt x="f84" y="f85"/>
                  </a:lnTo>
                  <a:lnTo>
                    <a:pt x="f86" y="f77"/>
                  </a:lnTo>
                  <a:lnTo>
                    <a:pt x="f86" y="f77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16" y="f91"/>
                  </a:lnTo>
                  <a:lnTo>
                    <a:pt x="f13" y="f91"/>
                  </a:lnTo>
                  <a:lnTo>
                    <a:pt x="f9" y="f91"/>
                  </a:lnTo>
                  <a:lnTo>
                    <a:pt x="f92" y="f90"/>
                  </a:lnTo>
                  <a:lnTo>
                    <a:pt x="f93" y="f88"/>
                  </a:lnTo>
                  <a:lnTo>
                    <a:pt x="f94" y="f77"/>
                  </a:lnTo>
                  <a:lnTo>
                    <a:pt x="f95" y="f85"/>
                  </a:lnTo>
                  <a:lnTo>
                    <a:pt x="f95" y="f85"/>
                  </a:lnTo>
                  <a:lnTo>
                    <a:pt x="f96" y="f78"/>
                  </a:lnTo>
                  <a:lnTo>
                    <a:pt x="f97" y="f82"/>
                  </a:lnTo>
                  <a:lnTo>
                    <a:pt x="f98" y="f80"/>
                  </a:lnTo>
                  <a:lnTo>
                    <a:pt x="f99" y="f78"/>
                  </a:lnTo>
                  <a:lnTo>
                    <a:pt x="f100" y="f76"/>
                  </a:lnTo>
                  <a:lnTo>
                    <a:pt x="f101" y="f74"/>
                  </a:lnTo>
                  <a:lnTo>
                    <a:pt x="f102" y="f73"/>
                  </a:lnTo>
                  <a:lnTo>
                    <a:pt x="f101" y="f71"/>
                  </a:lnTo>
                  <a:lnTo>
                    <a:pt x="f103" y="f69"/>
                  </a:lnTo>
                  <a:lnTo>
                    <a:pt x="f103" y="f69"/>
                  </a:lnTo>
                  <a:lnTo>
                    <a:pt x="f104" y="f68"/>
                  </a:lnTo>
                  <a:lnTo>
                    <a:pt x="f104" y="f67"/>
                  </a:lnTo>
                  <a:lnTo>
                    <a:pt x="f103" y="f65"/>
                  </a:lnTo>
                  <a:lnTo>
                    <a:pt x="f105" y="f63"/>
                  </a:lnTo>
                  <a:lnTo>
                    <a:pt x="f106" y="f61"/>
                  </a:lnTo>
                  <a:lnTo>
                    <a:pt x="f107" y="f59"/>
                  </a:lnTo>
                  <a:lnTo>
                    <a:pt x="f108" y="f57"/>
                  </a:lnTo>
                  <a:lnTo>
                    <a:pt x="f109" y="f55"/>
                  </a:lnTo>
                  <a:lnTo>
                    <a:pt x="f110" y="f53"/>
                  </a:lnTo>
                  <a:lnTo>
                    <a:pt x="f110" y="f53"/>
                  </a:lnTo>
                  <a:lnTo>
                    <a:pt x="f111" y="f51"/>
                  </a:lnTo>
                  <a:lnTo>
                    <a:pt x="f12" y="f49"/>
                  </a:lnTo>
                  <a:lnTo>
                    <a:pt x="f2" y="f47"/>
                  </a:lnTo>
                  <a:lnTo>
                    <a:pt x="f2" y="f46"/>
                  </a:lnTo>
                  <a:lnTo>
                    <a:pt x="f112" y="f44"/>
                  </a:lnTo>
                  <a:lnTo>
                    <a:pt x="f113" y="f42"/>
                  </a:lnTo>
                  <a:lnTo>
                    <a:pt x="f114" y="f40"/>
                  </a:lnTo>
                  <a:lnTo>
                    <a:pt x="f115" y="f38"/>
                  </a:lnTo>
                  <a:lnTo>
                    <a:pt x="f26" y="f36"/>
                  </a:lnTo>
                  <a:lnTo>
                    <a:pt x="f26" y="f36"/>
                  </a:lnTo>
                  <a:lnTo>
                    <a:pt x="f116" y="f34"/>
                  </a:lnTo>
                  <a:lnTo>
                    <a:pt x="f117" y="f32"/>
                  </a:lnTo>
                  <a:lnTo>
                    <a:pt x="f118" y="f30"/>
                  </a:lnTo>
                  <a:lnTo>
                    <a:pt x="f119" y="f28"/>
                  </a:lnTo>
                  <a:lnTo>
                    <a:pt x="f120" y="f26"/>
                  </a:lnTo>
                  <a:lnTo>
                    <a:pt x="f121" y="f24"/>
                  </a:lnTo>
                  <a:lnTo>
                    <a:pt x="f46" y="f22"/>
                  </a:lnTo>
                  <a:lnTo>
                    <a:pt x="f47" y="f20"/>
                  </a:lnTo>
                  <a:lnTo>
                    <a:pt x="f5" y="f6"/>
                  </a:lnTo>
                  <a:close/>
                </a:path>
              </a:pathLst>
            </a:custGeom>
            <a:noFill/>
            <a:ln w="9528" cap="rnd">
              <a:solidFill>
                <a:srgbClr val="FFFF00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174;p18">
              <a:extLst>
                <a:ext uri="{FF2B5EF4-FFF2-40B4-BE49-F238E27FC236}">
                  <a16:creationId xmlns:a16="http://schemas.microsoft.com/office/drawing/2014/main" id="{1F15CFB0-8610-D966-A3A9-5AC483C470EA}"/>
                </a:ext>
              </a:extLst>
            </p:cNvPr>
            <p:cNvSpPr/>
            <p:nvPr/>
          </p:nvSpPr>
          <p:spPr>
            <a:xfrm rot="715086">
              <a:off x="5038784" y="1345440"/>
              <a:ext cx="1437263" cy="2622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493"/>
                <a:gd name="f4" fmla="val 10491"/>
                <a:gd name="f5" fmla="val 4699"/>
                <a:gd name="f6" fmla="val 8766"/>
                <a:gd name="f7" fmla="val 18614"/>
                <a:gd name="f8" fmla="val 1056"/>
                <a:gd name="f9" fmla="val 28196"/>
                <a:gd name="f10" fmla="val 138"/>
                <a:gd name="f11" fmla="val 37778"/>
                <a:gd name="f12" fmla="val -780"/>
                <a:gd name="f13" fmla="val 52610"/>
                <a:gd name="f14" fmla="val 4176"/>
                <a:gd name="f15" fmla="val 4984"/>
                <a:gd name="f16" fmla="*/ f0 1 57493"/>
                <a:gd name="f17" fmla="*/ f1 1 10491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57493"/>
                <a:gd name="f24" fmla="*/ f21 1 10491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57493" h="10491">
                  <a:moveTo>
                    <a:pt x="f2" y="f4"/>
                  </a:moveTo>
                  <a:cubicBezTo>
                    <a:pt x="f5" y="f6"/>
                    <a:pt x="f7" y="f8"/>
                    <a:pt x="f9" y="f10"/>
                  </a:cubicBezTo>
                  <a:cubicBezTo>
                    <a:pt x="f11" y="f12"/>
                    <a:pt x="f13" y="f14"/>
                    <a:pt x="f3" y="f15"/>
                  </a:cubicBezTo>
                </a:path>
              </a:pathLst>
            </a:custGeom>
            <a:noFill/>
            <a:ln w="9528" cap="flat">
              <a:solidFill>
                <a:srgbClr val="305DBF"/>
              </a:solidFill>
              <a:custDash>
                <a:ds d="299906" sp="299906"/>
              </a:custDash>
              <a:round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02;p59">
            <a:extLst>
              <a:ext uri="{FF2B5EF4-FFF2-40B4-BE49-F238E27FC236}">
                <a16:creationId xmlns:a16="http://schemas.microsoft.com/office/drawing/2014/main" id="{1B36896E-0EF0-546E-CFCE-8BEDCAF44ED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Our areas of expertise</a:t>
            </a:r>
          </a:p>
        </p:txBody>
      </p:sp>
      <p:sp>
        <p:nvSpPr>
          <p:cNvPr id="3" name="Google Shape;1803;p59">
            <a:extLst>
              <a:ext uri="{FF2B5EF4-FFF2-40B4-BE49-F238E27FC236}">
                <a16:creationId xmlns:a16="http://schemas.microsoft.com/office/drawing/2014/main" id="{9BFD517D-0317-20A1-5774-28427F16750A}"/>
              </a:ext>
            </a:extLst>
          </p:cNvPr>
          <p:cNvSpPr/>
          <p:nvPr/>
        </p:nvSpPr>
        <p:spPr>
          <a:xfrm>
            <a:off x="3690838" y="2192255"/>
            <a:ext cx="1674723" cy="1641000"/>
          </a:xfrm>
          <a:custGeom>
            <a:avLst/>
            <a:gdLst>
              <a:gd name="f0" fmla="val w"/>
              <a:gd name="f1" fmla="val h"/>
              <a:gd name="f2" fmla="val 0"/>
              <a:gd name="f3" fmla="val 38929"/>
              <a:gd name="f4" fmla="val 38145"/>
              <a:gd name="f5" fmla="val 21219"/>
              <a:gd name="f6" fmla="val 1"/>
              <a:gd name="f7" fmla="val 18048"/>
              <a:gd name="f8" fmla="val 14793"/>
              <a:gd name="f9" fmla="val 871"/>
              <a:gd name="f10" fmla="val 11776"/>
              <a:gd name="f11" fmla="val 2786"/>
              <a:gd name="f12" fmla="val 10258"/>
              <a:gd name="f13" fmla="val 1101"/>
              <a:gd name="f14" fmla="val 27770"/>
              <a:gd name="f15" fmla="val 13710"/>
              <a:gd name="f16" fmla="val 33708"/>
              <a:gd name="f17" fmla="val 38144"/>
              <a:gd name="f18" fmla="val 29221"/>
              <a:gd name="f19" fmla="val 29321"/>
              <a:gd name="f20" fmla="val 35643"/>
              <a:gd name="f21" fmla="val 29355"/>
              <a:gd name="f22" fmla="val 33408"/>
              <a:gd name="f23" fmla="val 35226"/>
              <a:gd name="f24" fmla="val 30372"/>
              <a:gd name="f25" fmla="val 38928"/>
              <a:gd name="f26" fmla="val 24334"/>
              <a:gd name="f27" fmla="val 17696"/>
              <a:gd name="f28" fmla="val 7326"/>
              <a:gd name="f29" fmla="val 30423"/>
              <a:gd name="f30" fmla="*/ f0 1 38929"/>
              <a:gd name="f31" fmla="*/ f1 1 38145"/>
              <a:gd name="f32" fmla="val f2"/>
              <a:gd name="f33" fmla="val f3"/>
              <a:gd name="f34" fmla="val f4"/>
              <a:gd name="f35" fmla="+- f34 0 f32"/>
              <a:gd name="f36" fmla="+- f33 0 f32"/>
              <a:gd name="f37" fmla="*/ f36 1 38929"/>
              <a:gd name="f38" fmla="*/ f35 1 38145"/>
              <a:gd name="f39" fmla="*/ f32 1 f37"/>
              <a:gd name="f40" fmla="*/ f33 1 f37"/>
              <a:gd name="f41" fmla="*/ f32 1 f38"/>
              <a:gd name="f42" fmla="*/ f34 1 f38"/>
              <a:gd name="f43" fmla="*/ f39 f30 1"/>
              <a:gd name="f44" fmla="*/ f40 f30 1"/>
              <a:gd name="f45" fmla="*/ f42 f31 1"/>
              <a:gd name="f46" fmla="*/ f41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3" t="f46" r="f44" b="f45"/>
            <a:pathLst>
              <a:path w="38929" h="38145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6" y="f12"/>
                  <a:pt x="f13" y="f14"/>
                  <a:pt x="f15" y="f16"/>
                </a:cubicBezTo>
                <a:lnTo>
                  <a:pt x="f15" y="f17"/>
                </a:lnTo>
                <a:lnTo>
                  <a:pt x="f18" y="f17"/>
                </a:lnTo>
                <a:cubicBezTo>
                  <a:pt x="f18" y="f17"/>
                  <a:pt x="f19" y="f20"/>
                  <a:pt x="f21" y="f22"/>
                </a:cubicBezTo>
                <a:cubicBezTo>
                  <a:pt x="f23" y="f24"/>
                  <a:pt x="f25" y="f26"/>
                  <a:pt x="f25" y="f27"/>
                </a:cubicBezTo>
                <a:cubicBezTo>
                  <a:pt x="f25" y="f28"/>
                  <a:pt x="f29" y="f6"/>
                  <a:pt x="f5" y="f6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1804;p59">
            <a:extLst>
              <a:ext uri="{FF2B5EF4-FFF2-40B4-BE49-F238E27FC236}">
                <a16:creationId xmlns:a16="http://schemas.microsoft.com/office/drawing/2014/main" id="{98236856-99BF-9492-DDFF-C40B64811E87}"/>
              </a:ext>
            </a:extLst>
          </p:cNvPr>
          <p:cNvSpPr/>
          <p:nvPr/>
        </p:nvSpPr>
        <p:spPr>
          <a:xfrm>
            <a:off x="4178250" y="2956849"/>
            <a:ext cx="858676" cy="876406"/>
          </a:xfrm>
          <a:custGeom>
            <a:avLst/>
            <a:gdLst>
              <a:gd name="f0" fmla="val w"/>
              <a:gd name="f1" fmla="val h"/>
              <a:gd name="f2" fmla="val 0"/>
              <a:gd name="f3" fmla="val 19960"/>
              <a:gd name="f4" fmla="val 20372"/>
              <a:gd name="f5" fmla="val 13596"/>
              <a:gd name="f6" fmla="val 1118"/>
              <a:gd name="f7" fmla="val 13638"/>
              <a:gd name="f8" fmla="val 13679"/>
              <a:gd name="f9" fmla="val 1120"/>
              <a:gd name="f10" fmla="val 13722"/>
              <a:gd name="f11" fmla="val 1124"/>
              <a:gd name="f12" fmla="val 14022"/>
              <a:gd name="f13" fmla="val 1158"/>
              <a:gd name="f14" fmla="val 14289"/>
              <a:gd name="f15" fmla="val 1324"/>
              <a:gd name="f16" fmla="val 14456"/>
              <a:gd name="f17" fmla="val 1625"/>
              <a:gd name="f18" fmla="val 14589"/>
              <a:gd name="f19" fmla="val 1925"/>
              <a:gd name="f20" fmla="val 14622"/>
              <a:gd name="f21" fmla="val 2258"/>
              <a:gd name="f22" fmla="val 14556"/>
              <a:gd name="f23" fmla="val 2559"/>
              <a:gd name="f24" fmla="val 14356"/>
              <a:gd name="f25" fmla="val 3226"/>
              <a:gd name="f26" fmla="val 13955"/>
              <a:gd name="f27" fmla="val 3793"/>
              <a:gd name="f28" fmla="val 13388"/>
              <a:gd name="f29" fmla="val 4193"/>
              <a:gd name="f30" fmla="val 13157"/>
              <a:gd name="f31" fmla="val 4389"/>
              <a:gd name="f32" fmla="val 12912"/>
              <a:gd name="f33" fmla="val 4563"/>
              <a:gd name="f34" fmla="val 12655"/>
              <a:gd name="f35" fmla="val 4714"/>
              <a:gd name="f36" fmla="val 12563"/>
              <a:gd name="f37" fmla="val 4514"/>
              <a:gd name="f38" fmla="val 12484"/>
              <a:gd name="f39" fmla="val 4306"/>
              <a:gd name="f40" fmla="val 12421"/>
              <a:gd name="f41" fmla="val 4093"/>
              <a:gd name="f42" fmla="val 12221"/>
              <a:gd name="f43" fmla="val 3493"/>
              <a:gd name="f44" fmla="val 12187"/>
              <a:gd name="f45" fmla="val 2825"/>
              <a:gd name="f46" fmla="val 12321"/>
              <a:gd name="f47" fmla="val 2192"/>
              <a:gd name="f48" fmla="val 1891"/>
              <a:gd name="f49" fmla="val 12588"/>
              <a:gd name="f50" fmla="val 1591"/>
              <a:gd name="f51" fmla="val 12821"/>
              <a:gd name="f52" fmla="val 1391"/>
              <a:gd name="f53" fmla="val 13054"/>
              <a:gd name="f54" fmla="val 1216"/>
              <a:gd name="f55" fmla="val 13312"/>
              <a:gd name="f56" fmla="val 7065"/>
              <a:gd name="f57" fmla="val 234"/>
              <a:gd name="f58" fmla="val 7262"/>
              <a:gd name="f59" fmla="val 7463"/>
              <a:gd name="f60" fmla="val 286"/>
              <a:gd name="f61" fmla="val 7651"/>
              <a:gd name="f62" fmla="val 390"/>
              <a:gd name="f63" fmla="val 8184"/>
              <a:gd name="f64" fmla="val 724"/>
              <a:gd name="f65" fmla="val 8551"/>
              <a:gd name="f66" fmla="val 1358"/>
              <a:gd name="f67" fmla="val 1992"/>
              <a:gd name="f68" fmla="val 8585"/>
              <a:gd name="f69" fmla="val 2659"/>
              <a:gd name="f70" fmla="val 8518"/>
              <a:gd name="f71" fmla="val 3326"/>
              <a:gd name="f72" fmla="val 8285"/>
              <a:gd name="f73" fmla="val 3926"/>
              <a:gd name="f74" fmla="val 8186"/>
              <a:gd name="f75" fmla="val 4232"/>
              <a:gd name="f76" fmla="val 8058"/>
              <a:gd name="f77" fmla="val 4525"/>
              <a:gd name="f78" fmla="val 7905"/>
              <a:gd name="f79" fmla="val 4802"/>
              <a:gd name="f80" fmla="val 7170"/>
              <a:gd name="f81" fmla="val 4367"/>
              <a:gd name="f82" fmla="val 6571"/>
              <a:gd name="f83" fmla="val 3721"/>
              <a:gd name="f84" fmla="val 6183"/>
              <a:gd name="f85" fmla="val 2926"/>
              <a:gd name="f86" fmla="val 5883"/>
              <a:gd name="f87" fmla="val 2325"/>
              <a:gd name="f88" fmla="val 5849"/>
              <a:gd name="f89" fmla="val 6083"/>
              <a:gd name="f90" fmla="val 957"/>
              <a:gd name="f91" fmla="val 657"/>
              <a:gd name="f92" fmla="val 6417"/>
              <a:gd name="f93" fmla="val 424"/>
              <a:gd name="f94" fmla="val 6717"/>
              <a:gd name="f95" fmla="val 290"/>
              <a:gd name="f96" fmla="val 6829"/>
              <a:gd name="f97" fmla="val 253"/>
              <a:gd name="f98" fmla="val 6947"/>
              <a:gd name="f99" fmla="val 1541"/>
              <a:gd name="f100" fmla="val 4601"/>
              <a:gd name="f101" fmla="val 1760"/>
              <a:gd name="f102" fmla="val 1991"/>
              <a:gd name="f103" fmla="val 4679"/>
              <a:gd name="f104" fmla="val 2214"/>
              <a:gd name="f105" fmla="val 4860"/>
              <a:gd name="f106" fmla="val 2647"/>
              <a:gd name="f107" fmla="val 5094"/>
              <a:gd name="f108" fmla="val 3014"/>
              <a:gd name="f109" fmla="val 5494"/>
              <a:gd name="f110" fmla="val 3214"/>
              <a:gd name="f111" fmla="val 5961"/>
              <a:gd name="f112" fmla="val 3435"/>
              <a:gd name="f113" fmla="val 6437"/>
              <a:gd name="f114" fmla="val 3639"/>
              <a:gd name="f115" fmla="val 6922"/>
              <a:gd name="f116" fmla="val 3834"/>
              <a:gd name="f117" fmla="val 7397"/>
              <a:gd name="f118" fmla="val 3706"/>
              <a:gd name="f119" fmla="val 7407"/>
              <a:gd name="f120" fmla="val 3577"/>
              <a:gd name="f121" fmla="val 7412"/>
              <a:gd name="f122" fmla="val 3448"/>
              <a:gd name="f123" fmla="val 3092"/>
              <a:gd name="f124" fmla="val 2735"/>
              <a:gd name="f125" fmla="val 7374"/>
              <a:gd name="f126" fmla="val 2380"/>
              <a:gd name="f127" fmla="val 7295"/>
              <a:gd name="f128" fmla="val 1813"/>
              <a:gd name="f129" fmla="val 7195"/>
              <a:gd name="f130" fmla="val 1280"/>
              <a:gd name="f131" fmla="val 6928"/>
              <a:gd name="f132" fmla="val 879"/>
              <a:gd name="f133" fmla="val 6528"/>
              <a:gd name="f134" fmla="val 1"/>
              <a:gd name="f135" fmla="val 5809"/>
              <a:gd name="f136" fmla="val 673"/>
              <a:gd name="f137" fmla="val 18331"/>
              <a:gd name="f138" fmla="val 4537"/>
              <a:gd name="f139" fmla="val 18615"/>
              <a:gd name="f140" fmla="val 18902"/>
              <a:gd name="f141" fmla="val 4613"/>
              <a:gd name="f142" fmla="val 19159"/>
              <a:gd name="f143" fmla="val 4760"/>
              <a:gd name="f144" fmla="val 19659"/>
              <a:gd name="f145" fmla="val 5027"/>
              <a:gd name="f146" fmla="val 19826"/>
              <a:gd name="f147" fmla="val 5627"/>
              <a:gd name="f148" fmla="val 19593"/>
              <a:gd name="f149" fmla="val 6128"/>
              <a:gd name="f150" fmla="val 19326"/>
              <a:gd name="f151" fmla="val 6628"/>
              <a:gd name="f152" fmla="val 18859"/>
              <a:gd name="f153" fmla="val 6995"/>
              <a:gd name="f154" fmla="val 18325"/>
              <a:gd name="f155" fmla="val 17846"/>
              <a:gd name="f156" fmla="val 7346"/>
              <a:gd name="f157" fmla="val 17356"/>
              <a:gd name="f158" fmla="val 7423"/>
              <a:gd name="f159" fmla="val 16869"/>
              <a:gd name="f160" fmla="val 16439"/>
              <a:gd name="f161" fmla="val 16012"/>
              <a:gd name="f162" fmla="val 7363"/>
              <a:gd name="f163" fmla="val 15596"/>
              <a:gd name="f164" fmla="val 7240"/>
              <a:gd name="f165" fmla="val 15877"/>
              <a:gd name="f166" fmla="val 6724"/>
              <a:gd name="f167" fmla="val 16189"/>
              <a:gd name="f168" fmla="val 6220"/>
              <a:gd name="f169" fmla="val 16524"/>
              <a:gd name="f170" fmla="val 5728"/>
              <a:gd name="f171" fmla="val 16791"/>
              <a:gd name="f172" fmla="val 5294"/>
              <a:gd name="f173" fmla="val 17191"/>
              <a:gd name="f174" fmla="val 4927"/>
              <a:gd name="f175" fmla="val 17658"/>
              <a:gd name="f176" fmla="val 4693"/>
              <a:gd name="f177" fmla="val 17868"/>
              <a:gd name="f178" fmla="val 4588"/>
              <a:gd name="f179" fmla="val 18099"/>
              <a:gd name="f180" fmla="val 12498"/>
              <a:gd name="f181" fmla="val 18312"/>
              <a:gd name="f182" fmla="val 12431"/>
              <a:gd name="f183" fmla="val 18773"/>
              <a:gd name="f184" fmla="val 12376"/>
              <a:gd name="f185" fmla="val 19158"/>
              <a:gd name="f186" fmla="val 19471"/>
              <a:gd name="f187" fmla="val 12287"/>
              <a:gd name="f188" fmla="val 19738"/>
              <a:gd name="f189" fmla="val 12254"/>
              <a:gd name="f190" fmla="val 19971"/>
              <a:gd name="f191" fmla="val 20105"/>
              <a:gd name="f192" fmla="val 20271"/>
              <a:gd name="f193" fmla="val 20305"/>
              <a:gd name="f194" fmla="val 19938"/>
              <a:gd name="f195" fmla="val 12354"/>
              <a:gd name="f196" fmla="val 19437"/>
              <a:gd name="f197" fmla="val 12390"/>
              <a:gd name="f198" fmla="val 19147"/>
              <a:gd name="f199" fmla="val 12436"/>
              <a:gd name="f200" fmla="val 18769"/>
              <a:gd name="f201" fmla="val 7080"/>
              <a:gd name="f202" fmla="val 6943"/>
              <a:gd name="f203" fmla="val 6808"/>
              <a:gd name="f204" fmla="val 19"/>
              <a:gd name="f205" fmla="val 6683"/>
              <a:gd name="f206" fmla="val 57"/>
              <a:gd name="f207" fmla="val 6316"/>
              <a:gd name="f208" fmla="val 224"/>
              <a:gd name="f209" fmla="val 6016"/>
              <a:gd name="f210" fmla="val 490"/>
              <a:gd name="f211" fmla="val 857"/>
              <a:gd name="f212" fmla="val 5649"/>
              <a:gd name="f213" fmla="val 1558"/>
              <a:gd name="f214" fmla="val 5683"/>
              <a:gd name="f215" fmla="val 2992"/>
              <a:gd name="f216" fmla="val 6423"/>
              <a:gd name="f217" fmla="val 3825"/>
              <a:gd name="f218" fmla="val 7052"/>
              <a:gd name="f219" fmla="val 4498"/>
              <a:gd name="f220" fmla="val 7821"/>
              <a:gd name="f221" fmla="val 4949"/>
              <a:gd name="f222" fmla="val 7359"/>
              <a:gd name="f223" fmla="val 5726"/>
              <a:gd name="f224" fmla="val 6696"/>
              <a:gd name="f225" fmla="val 6370"/>
              <a:gd name="f226" fmla="val 5916"/>
              <a:gd name="f227" fmla="val 6795"/>
              <a:gd name="f228" fmla="val 5312"/>
              <a:gd name="f229" fmla="val 7106"/>
              <a:gd name="f230" fmla="val 4667"/>
              <a:gd name="f231" fmla="val 7307"/>
              <a:gd name="f232" fmla="val 4010"/>
              <a:gd name="f233" fmla="val 7381"/>
              <a:gd name="f234" fmla="val 3815"/>
              <a:gd name="f235" fmla="val 6894"/>
              <a:gd name="f236" fmla="val 3607"/>
              <a:gd name="f237" fmla="val 6399"/>
              <a:gd name="f238" fmla="val 3381"/>
              <a:gd name="f239" fmla="val 5894"/>
              <a:gd name="f240" fmla="val 3148"/>
              <a:gd name="f241" fmla="val 5394"/>
              <a:gd name="f242" fmla="val 2781"/>
              <a:gd name="f243" fmla="val 4960"/>
              <a:gd name="f244" fmla="val 2280"/>
              <a:gd name="f245" fmla="val 2059"/>
              <a:gd name="f246" fmla="val 4583"/>
              <a:gd name="f247" fmla="val 1838"/>
              <a:gd name="f248" fmla="val 4518"/>
              <a:gd name="f249" fmla="val 1598"/>
              <a:gd name="f250" fmla="val 1548"/>
              <a:gd name="f251" fmla="val 1498"/>
              <a:gd name="f252" fmla="val 4521"/>
              <a:gd name="f253" fmla="val 1446"/>
              <a:gd name="f254" fmla="val 4527"/>
              <a:gd name="f255" fmla="val 1146"/>
              <a:gd name="f256" fmla="val 846"/>
              <a:gd name="f257" fmla="val 646"/>
              <a:gd name="f258" fmla="val 279"/>
              <a:gd name="f259" fmla="val 5427"/>
              <a:gd name="f260" fmla="val 312"/>
              <a:gd name="f261" fmla="val 746"/>
              <a:gd name="f262" fmla="val 1179"/>
              <a:gd name="f263" fmla="val 7062"/>
              <a:gd name="f264" fmla="val 1747"/>
              <a:gd name="f265" fmla="val 7362"/>
              <a:gd name="f266" fmla="val 2347"/>
              <a:gd name="f267" fmla="val 7462"/>
              <a:gd name="f268" fmla="val 2711"/>
              <a:gd name="f269" fmla="val 7541"/>
              <a:gd name="f270" fmla="val 3081"/>
              <a:gd name="f271" fmla="val 7579"/>
              <a:gd name="f272" fmla="val 3451"/>
              <a:gd name="f273" fmla="val 3601"/>
              <a:gd name="f274" fmla="val 3751"/>
              <a:gd name="f275" fmla="val 7573"/>
              <a:gd name="f276" fmla="val 3901"/>
              <a:gd name="f277" fmla="val 7560"/>
              <a:gd name="f278" fmla="val 4065"/>
              <a:gd name="f279" fmla="val 7962"/>
              <a:gd name="f280" fmla="val 4223"/>
              <a:gd name="f281" fmla="val 8355"/>
              <a:gd name="f282" fmla="val 4382"/>
              <a:gd name="f283" fmla="val 8730"/>
              <a:gd name="f284" fmla="val 5816"/>
              <a:gd name="f285" fmla="val 12299"/>
              <a:gd name="f286" fmla="val 6850"/>
              <a:gd name="f287" fmla="val 15201"/>
              <a:gd name="f288" fmla="val 7551"/>
              <a:gd name="f289" fmla="val 17236"/>
              <a:gd name="f290" fmla="val 7884"/>
              <a:gd name="f291" fmla="val 18237"/>
              <a:gd name="f292" fmla="val 8151"/>
              <a:gd name="f293" fmla="val 19037"/>
              <a:gd name="f294" fmla="val 8318"/>
              <a:gd name="f295" fmla="val 19571"/>
              <a:gd name="f296" fmla="val 20171"/>
              <a:gd name="f297" fmla="val 20338"/>
              <a:gd name="f298" fmla="val 8618"/>
              <a:gd name="f299" fmla="val 20371"/>
              <a:gd name="f300" fmla="val 20038"/>
              <a:gd name="f301" fmla="val 8451"/>
              <a:gd name="f302" fmla="val 19838"/>
              <a:gd name="f303" fmla="val 8385"/>
              <a:gd name="f304" fmla="val 8218"/>
              <a:gd name="f305" fmla="val 7951"/>
              <a:gd name="f306" fmla="val 7617"/>
              <a:gd name="f307" fmla="val 17202"/>
              <a:gd name="f308" fmla="val 6950"/>
              <a:gd name="f309" fmla="val 15168"/>
              <a:gd name="f310" fmla="val 5950"/>
              <a:gd name="f311" fmla="val 12232"/>
              <a:gd name="f312" fmla="val 4515"/>
              <a:gd name="f313" fmla="val 8696"/>
              <a:gd name="f314" fmla="val 4375"/>
              <a:gd name="f315" fmla="val 4229"/>
              <a:gd name="f316" fmla="val 7933"/>
              <a:gd name="f317" fmla="val 4074"/>
              <a:gd name="f318" fmla="val 7543"/>
              <a:gd name="f319" fmla="val 4746"/>
              <a:gd name="f320" fmla="val 7466"/>
              <a:gd name="f321" fmla="val 5405"/>
              <a:gd name="f322" fmla="val 7267"/>
              <a:gd name="f323" fmla="val 6962"/>
              <a:gd name="f324" fmla="val 6839"/>
              <a:gd name="f325" fmla="val 6515"/>
              <a:gd name="f326" fmla="val 7529"/>
              <a:gd name="f327" fmla="val 5853"/>
              <a:gd name="f328" fmla="val 8017"/>
              <a:gd name="f329" fmla="val 5057"/>
              <a:gd name="f330" fmla="val 8459"/>
              <a:gd name="f331" fmla="val 5288"/>
              <a:gd name="f332" fmla="val 8942"/>
              <a:gd name="f333" fmla="val 5448"/>
              <a:gd name="f334" fmla="val 9452"/>
              <a:gd name="f335" fmla="val 5527"/>
              <a:gd name="f336" fmla="val 9688"/>
              <a:gd name="f337" fmla="val 5560"/>
              <a:gd name="f338" fmla="val 9924"/>
              <a:gd name="f339" fmla="val 5575"/>
              <a:gd name="f340" fmla="val 10160"/>
              <a:gd name="f341" fmla="val 11010"/>
              <a:gd name="f342" fmla="val 11849"/>
              <a:gd name="f343" fmla="val 5370"/>
              <a:gd name="f344" fmla="val 12600"/>
              <a:gd name="f345" fmla="val 4986"/>
              <a:gd name="f346" fmla="val 13077"/>
              <a:gd name="f347" fmla="val 5886"/>
              <a:gd name="f348" fmla="val 13827"/>
              <a:gd name="f349" fmla="val 6631"/>
              <a:gd name="f350" fmla="val 14756"/>
              <a:gd name="f351" fmla="val 7095"/>
              <a:gd name="f352" fmla="val 14970"/>
              <a:gd name="f353" fmla="val 7199"/>
              <a:gd name="f354" fmla="val 15190"/>
              <a:gd name="f355" fmla="val 7288"/>
              <a:gd name="f356" fmla="val 15412"/>
              <a:gd name="f357" fmla="val 7360"/>
              <a:gd name="f358" fmla="val 15261"/>
              <a:gd name="f359" fmla="val 7657"/>
              <a:gd name="f360" fmla="val 15120"/>
              <a:gd name="f361" fmla="val 7958"/>
              <a:gd name="f362" fmla="val 14989"/>
              <a:gd name="f363" fmla="val 8263"/>
              <a:gd name="f364" fmla="val 9830"/>
              <a:gd name="f365" fmla="val 13755"/>
              <a:gd name="f366" fmla="val 11465"/>
              <a:gd name="f367" fmla="val 13166"/>
              <a:gd name="f368" fmla="val 13055"/>
              <a:gd name="f369" fmla="val 14634"/>
              <a:gd name="f370" fmla="val 15935"/>
              <a:gd name="f371" fmla="val 12688"/>
              <a:gd name="f372" fmla="val 17002"/>
              <a:gd name="f373" fmla="val 12612"/>
              <a:gd name="f374" fmla="val 17490"/>
              <a:gd name="f375" fmla="val 12549"/>
              <a:gd name="f376" fmla="val 17928"/>
              <a:gd name="f377" fmla="val 12552"/>
              <a:gd name="f378" fmla="val 17938"/>
              <a:gd name="f379" fmla="val 12613"/>
              <a:gd name="f380" fmla="val 17514"/>
              <a:gd name="f381" fmla="val 17036"/>
              <a:gd name="f382" fmla="val 12854"/>
              <a:gd name="f383" fmla="val 15968"/>
              <a:gd name="f384" fmla="val 13088"/>
              <a:gd name="f385" fmla="val 14701"/>
              <a:gd name="f386" fmla="val 13422"/>
              <a:gd name="f387" fmla="val 13200"/>
              <a:gd name="f388" fmla="val 13822"/>
              <a:gd name="f389" fmla="val 11532"/>
              <a:gd name="f390" fmla="val 9897"/>
              <a:gd name="f391" fmla="val 15056"/>
              <a:gd name="f392" fmla="val 8329"/>
              <a:gd name="f393" fmla="val 15197"/>
              <a:gd name="f394" fmla="val 8013"/>
              <a:gd name="f395" fmla="val 15350"/>
              <a:gd name="f396" fmla="val 7701"/>
              <a:gd name="f397" fmla="val 15514"/>
              <a:gd name="f398" fmla="val 7392"/>
              <a:gd name="f399" fmla="val 15979"/>
              <a:gd name="f400" fmla="val 7533"/>
              <a:gd name="f401" fmla="val 16457"/>
              <a:gd name="f402" fmla="val 7604"/>
              <a:gd name="f403" fmla="val 16938"/>
              <a:gd name="f404" fmla="val 17447"/>
              <a:gd name="f405" fmla="val 17958"/>
              <a:gd name="f406" fmla="val 7524"/>
              <a:gd name="f407" fmla="val 18458"/>
              <a:gd name="f408" fmla="val 19026"/>
              <a:gd name="f409" fmla="val 7129"/>
              <a:gd name="f410" fmla="val 19526"/>
              <a:gd name="f411" fmla="val 6728"/>
              <a:gd name="f412" fmla="val 19793"/>
              <a:gd name="f413" fmla="val 6195"/>
              <a:gd name="f414" fmla="val 5561"/>
              <a:gd name="f415" fmla="val 19893"/>
              <a:gd name="f416" fmla="val 5261"/>
              <a:gd name="f417" fmla="val 4727"/>
              <a:gd name="f418" fmla="val 4560"/>
              <a:gd name="f419" fmla="val 19042"/>
              <a:gd name="f420" fmla="val 4418"/>
              <a:gd name="f421" fmla="val 18740"/>
              <a:gd name="f422" fmla="val 4342"/>
              <a:gd name="f423" fmla="val 18439"/>
              <a:gd name="f424" fmla="val 18173"/>
              <a:gd name="f425" fmla="val 17908"/>
              <a:gd name="f426" fmla="val 4402"/>
              <a:gd name="f427" fmla="val 17158"/>
              <a:gd name="f428" fmla="val 16757"/>
              <a:gd name="f429" fmla="val 5127"/>
              <a:gd name="f430" fmla="val 5594"/>
              <a:gd name="f431" fmla="val 16107"/>
              <a:gd name="f432" fmla="val 6109"/>
              <a:gd name="f433" fmla="val 15782"/>
              <a:gd name="f434" fmla="val 6649"/>
              <a:gd name="f435" fmla="val 15491"/>
              <a:gd name="f436" fmla="val 7207"/>
              <a:gd name="f437" fmla="val 15264"/>
              <a:gd name="f438" fmla="val 7133"/>
              <a:gd name="f439" fmla="val 15041"/>
              <a:gd name="f440" fmla="val 7041"/>
              <a:gd name="f441" fmla="val 14823"/>
              <a:gd name="f442" fmla="val 13923"/>
              <a:gd name="f443" fmla="val 6491"/>
              <a:gd name="f444" fmla="val 13201"/>
              <a:gd name="f445" fmla="val 5777"/>
              <a:gd name="f446" fmla="val 12749"/>
              <a:gd name="f447" fmla="val 4907"/>
              <a:gd name="f448" fmla="val 13033"/>
              <a:gd name="f449" fmla="val 4750"/>
              <a:gd name="f450" fmla="val 13303"/>
              <a:gd name="f451" fmla="val 4567"/>
              <a:gd name="f452" fmla="val 13555"/>
              <a:gd name="f453" fmla="val 4360"/>
              <a:gd name="f454" fmla="val 14155"/>
              <a:gd name="f455" fmla="val 3893"/>
              <a:gd name="f456" fmla="val 3292"/>
              <a:gd name="f457" fmla="val 2592"/>
              <a:gd name="f458" fmla="val 14889"/>
              <a:gd name="f459" fmla="val 2225"/>
              <a:gd name="f460" fmla="val 1825"/>
              <a:gd name="f461" fmla="val 14656"/>
              <a:gd name="f462" fmla="val 1491"/>
              <a:gd name="f463" fmla="val 14489"/>
              <a:gd name="f464" fmla="val 924"/>
              <a:gd name="f465" fmla="val 891"/>
              <a:gd name="f466" fmla="val 13731"/>
              <a:gd name="f467" fmla="val 890"/>
              <a:gd name="f468" fmla="val 13707"/>
              <a:gd name="f469" fmla="val 889"/>
              <a:gd name="f470" fmla="val 13683"/>
              <a:gd name="f471" fmla="val 12946"/>
              <a:gd name="f472" fmla="val 12316"/>
              <a:gd name="f473" fmla="val 1381"/>
              <a:gd name="f474" fmla="val 12154"/>
              <a:gd name="f475" fmla="val 2092"/>
              <a:gd name="f476" fmla="val 11987"/>
              <a:gd name="f477" fmla="val 2792"/>
              <a:gd name="f478" fmla="val 12021"/>
              <a:gd name="f479" fmla="val 4160"/>
              <a:gd name="f480" fmla="val 12323"/>
              <a:gd name="f481" fmla="val 4379"/>
              <a:gd name="f482" fmla="val 12407"/>
              <a:gd name="f483" fmla="val 4592"/>
              <a:gd name="f484" fmla="val 12505"/>
              <a:gd name="f485" fmla="val 4798"/>
              <a:gd name="f486" fmla="val 11772"/>
              <a:gd name="f487" fmla="val 5196"/>
              <a:gd name="f488" fmla="val 10955"/>
              <a:gd name="f489" fmla="val 5409"/>
              <a:gd name="f490" fmla="val 10128"/>
              <a:gd name="f491" fmla="val 9903"/>
              <a:gd name="f492" fmla="val 9677"/>
              <a:gd name="f493" fmla="val 5393"/>
              <a:gd name="f494" fmla="val 5361"/>
              <a:gd name="f495" fmla="val 8972"/>
              <a:gd name="f496" fmla="val 5282"/>
              <a:gd name="f497" fmla="val 5130"/>
              <a:gd name="f498" fmla="val 8103"/>
              <a:gd name="f499" fmla="val 4912"/>
              <a:gd name="f500" fmla="val 8269"/>
              <a:gd name="f501" fmla="val 4621"/>
              <a:gd name="f502" fmla="val 8408"/>
              <a:gd name="f503" fmla="val 4313"/>
              <a:gd name="f504" fmla="val 3993"/>
              <a:gd name="f505" fmla="val 8718"/>
              <a:gd name="f506" fmla="val 8818"/>
              <a:gd name="f507" fmla="val 8785"/>
              <a:gd name="f508" fmla="val 1958"/>
              <a:gd name="f509" fmla="val 8752"/>
              <a:gd name="f510" fmla="val 8651"/>
              <a:gd name="f511" fmla="val 1258"/>
              <a:gd name="f512" fmla="val 8351"/>
              <a:gd name="f513" fmla="val 624"/>
              <a:gd name="f514" fmla="val 8084"/>
              <a:gd name="f515" fmla="val 357"/>
              <a:gd name="f516" fmla="val 7751"/>
              <a:gd name="f517" fmla="val 157"/>
              <a:gd name="f518" fmla="val 7542"/>
              <a:gd name="f519" fmla="val 53"/>
              <a:gd name="f520" fmla="val 7308"/>
              <a:gd name="f521" fmla="*/ f0 1 19960"/>
              <a:gd name="f522" fmla="*/ f1 1 20372"/>
              <a:gd name="f523" fmla="val f2"/>
              <a:gd name="f524" fmla="val f3"/>
              <a:gd name="f525" fmla="val f4"/>
              <a:gd name="f526" fmla="+- f525 0 f523"/>
              <a:gd name="f527" fmla="+- f524 0 f523"/>
              <a:gd name="f528" fmla="*/ f527 1 19960"/>
              <a:gd name="f529" fmla="*/ f526 1 20372"/>
              <a:gd name="f530" fmla="*/ f523 1 f528"/>
              <a:gd name="f531" fmla="*/ f524 1 f528"/>
              <a:gd name="f532" fmla="*/ f523 1 f529"/>
              <a:gd name="f533" fmla="*/ f525 1 f529"/>
              <a:gd name="f534" fmla="*/ f530 f521 1"/>
              <a:gd name="f535" fmla="*/ f531 f521 1"/>
              <a:gd name="f536" fmla="*/ f533 f522 1"/>
              <a:gd name="f537" fmla="*/ f532 f5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34" t="f537" r="f535" b="f536"/>
            <a:pathLst>
              <a:path w="19960" h="20372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lnTo>
                  <a:pt x="f34" y="f35"/>
                </a:ln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0" y="f48"/>
                  <a:pt x="f49" y="f50"/>
                  <a:pt x="f51" y="f52"/>
                </a:cubicBezTo>
                <a:cubicBezTo>
                  <a:pt x="f53" y="f54"/>
                  <a:pt x="f55" y="f6"/>
                  <a:pt x="f5" y="f6"/>
                </a:cubicBezTo>
                <a:close/>
                <a:moveTo>
                  <a:pt x="f56" y="f57"/>
                </a:moveTo>
                <a:cubicBezTo>
                  <a:pt x="f58" y="f57"/>
                  <a:pt x="f59" y="f60"/>
                  <a:pt x="f61" y="f62"/>
                </a:cubicBezTo>
                <a:cubicBezTo>
                  <a:pt x="f63" y="f64"/>
                  <a:pt x="f65" y="f66"/>
                  <a:pt x="f65" y="f67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75"/>
                  <a:pt x="f76" y="f77"/>
                  <a:pt x="f78" y="f79"/>
                </a:cubicBezTo>
                <a:lnTo>
                  <a:pt x="f78" y="f79"/>
                </a:ln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50"/>
                  <a:pt x="f89" y="f90"/>
                </a:cubicBezTo>
                <a:cubicBezTo>
                  <a:pt x="f84" y="f91"/>
                  <a:pt x="f92" y="f93"/>
                  <a:pt x="f94" y="f95"/>
                </a:cubicBezTo>
                <a:cubicBezTo>
                  <a:pt x="f96" y="f97"/>
                  <a:pt x="f98" y="f57"/>
                  <a:pt x="f56" y="f57"/>
                </a:cubicBezTo>
                <a:close/>
                <a:moveTo>
                  <a:pt x="f99" y="f100"/>
                </a:moveTo>
                <a:cubicBezTo>
                  <a:pt x="f101" y="f100"/>
                  <a:pt x="f102" y="f103"/>
                  <a:pt x="f104" y="f105"/>
                </a:cubicBezTo>
                <a:cubicBezTo>
                  <a:pt x="f106" y="f107"/>
                  <a:pt x="f108" y="f109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lnTo>
                  <a:pt x="f116" y="f117"/>
                </a:lnTo>
                <a:cubicBezTo>
                  <a:pt x="f118" y="f119"/>
                  <a:pt x="f120" y="f121"/>
                  <a:pt x="f122" y="f121"/>
                </a:cubicBezTo>
                <a:cubicBezTo>
                  <a:pt x="f123" y="f121"/>
                  <a:pt x="f124" y="f125"/>
                  <a:pt x="f126" y="f127"/>
                </a:cubicBezTo>
                <a:cubicBezTo>
                  <a:pt x="f128" y="f129"/>
                  <a:pt x="f130" y="f131"/>
                  <a:pt x="f132" y="f133"/>
                </a:cubicBezTo>
                <a:cubicBezTo>
                  <a:pt x="f134" y="f135"/>
                  <a:pt x="f136" y="f100"/>
                  <a:pt x="f99" y="f100"/>
                </a:cubicBezTo>
                <a:close/>
                <a:moveTo>
                  <a:pt x="f137" y="f138"/>
                </a:moveTo>
                <a:cubicBezTo>
                  <a:pt x="f139" y="f138"/>
                  <a:pt x="f140" y="f141"/>
                  <a:pt x="f142" y="f143"/>
                </a:cubicBezTo>
                <a:cubicBezTo>
                  <a:pt x="f144" y="f145"/>
                  <a:pt x="f146" y="f147"/>
                  <a:pt x="f148" y="f149"/>
                </a:cubicBezTo>
                <a:cubicBezTo>
                  <a:pt x="f150" y="f151"/>
                  <a:pt x="f152" y="f153"/>
                  <a:pt x="f154" y="f129"/>
                </a:cubicBezTo>
                <a:cubicBezTo>
                  <a:pt x="f155" y="f156"/>
                  <a:pt x="f157" y="f158"/>
                  <a:pt x="f159" y="f158"/>
                </a:cubicBezTo>
                <a:cubicBezTo>
                  <a:pt x="f160" y="f158"/>
                  <a:pt x="f161" y="f162"/>
                  <a:pt x="f163" y="f164"/>
                </a:cubicBezTo>
                <a:lnTo>
                  <a:pt x="f163" y="f164"/>
                </a:lnTo>
                <a:cubicBezTo>
                  <a:pt x="f165" y="f166"/>
                  <a:pt x="f167" y="f168"/>
                  <a:pt x="f169" y="f170"/>
                </a:cubicBezTo>
                <a:cubicBezTo>
                  <a:pt x="f171" y="f172"/>
                  <a:pt x="f173" y="f174"/>
                  <a:pt x="f175" y="f176"/>
                </a:cubicBezTo>
                <a:cubicBezTo>
                  <a:pt x="f177" y="f178"/>
                  <a:pt x="f179" y="f138"/>
                  <a:pt x="f137" y="f138"/>
                </a:cubicBezTo>
                <a:close/>
                <a:moveTo>
                  <a:pt x="f180" y="f181"/>
                </a:moveTo>
                <a:cubicBezTo>
                  <a:pt x="f182" y="f183"/>
                  <a:pt x="f184" y="f185"/>
                  <a:pt x="f46" y="f186"/>
                </a:cubicBezTo>
                <a:cubicBezTo>
                  <a:pt x="f187" y="f188"/>
                  <a:pt x="f189" y="f190"/>
                  <a:pt x="f189" y="f191"/>
                </a:cubicBezTo>
                <a:cubicBezTo>
                  <a:pt x="f42" y="f192"/>
                  <a:pt x="f187" y="f193"/>
                  <a:pt x="f187" y="f193"/>
                </a:cubicBezTo>
                <a:lnTo>
                  <a:pt x="f187" y="f191"/>
                </a:lnTo>
                <a:cubicBezTo>
                  <a:pt x="f187" y="f194"/>
                  <a:pt x="f46" y="f188"/>
                  <a:pt x="f195" y="f196"/>
                </a:cubicBezTo>
                <a:cubicBezTo>
                  <a:pt x="f197" y="f198"/>
                  <a:pt x="f199" y="f200"/>
                  <a:pt x="f180" y="f181"/>
                </a:cubicBezTo>
                <a:close/>
                <a:moveTo>
                  <a:pt x="f201" y="f134"/>
                </a:moveTo>
                <a:cubicBezTo>
                  <a:pt x="f202" y="f134"/>
                  <a:pt x="f203" y="f204"/>
                  <a:pt x="f205" y="f206"/>
                </a:cubicBezTo>
                <a:cubicBezTo>
                  <a:pt x="f207" y="f208"/>
                  <a:pt x="f209" y="f210"/>
                  <a:pt x="f86" y="f211"/>
                </a:cubicBezTo>
                <a:cubicBezTo>
                  <a:pt x="f212" y="f213"/>
                  <a:pt x="f214" y="f87"/>
                  <a:pt x="f209" y="f215"/>
                </a:cubicBezTo>
                <a:cubicBezTo>
                  <a:pt x="f216" y="f217"/>
                  <a:pt x="f218" y="f219"/>
                  <a:pt x="f220" y="f221"/>
                </a:cubicBezTo>
                <a:lnTo>
                  <a:pt x="f220" y="f221"/>
                </a:ln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31"/>
                  <a:pt x="f232" y="f233"/>
                </a:cubicBezTo>
                <a:lnTo>
                  <a:pt x="f232" y="f233"/>
                </a:lnTo>
                <a:cubicBezTo>
                  <a:pt x="f234" y="f235"/>
                  <a:pt x="f236" y="f237"/>
                  <a:pt x="f238" y="f239"/>
                </a:cubicBezTo>
                <a:cubicBezTo>
                  <a:pt x="f240" y="f241"/>
                  <a:pt x="f242" y="f243"/>
                  <a:pt x="f244" y="f176"/>
                </a:cubicBezTo>
                <a:cubicBezTo>
                  <a:pt x="f245" y="f246"/>
                  <a:pt x="f247" y="f248"/>
                  <a:pt x="f249" y="f248"/>
                </a:cubicBezTo>
                <a:cubicBezTo>
                  <a:pt x="f250" y="f248"/>
                  <a:pt x="f251" y="f252"/>
                  <a:pt x="f253" y="f254"/>
                </a:cubicBezTo>
                <a:cubicBezTo>
                  <a:pt x="f255" y="f254"/>
                  <a:pt x="f256" y="f176"/>
                  <a:pt x="f257" y="f174"/>
                </a:cubicBezTo>
                <a:cubicBezTo>
                  <a:pt x="f258" y="f259"/>
                  <a:pt x="f260" y="f149"/>
                  <a:pt x="f261" y="f151"/>
                </a:cubicBezTo>
                <a:cubicBezTo>
                  <a:pt x="f262" y="f263"/>
                  <a:pt x="f264" y="f265"/>
                  <a:pt x="f266" y="f267"/>
                </a:cubicBezTo>
                <a:cubicBezTo>
                  <a:pt x="f268" y="f269"/>
                  <a:pt x="f270" y="f271"/>
                  <a:pt x="f272" y="f271"/>
                </a:cubicBezTo>
                <a:cubicBezTo>
                  <a:pt x="f273" y="f271"/>
                  <a:pt x="f274" y="f275"/>
                  <a:pt x="f276" y="f277"/>
                </a:cubicBezTo>
                <a:lnTo>
                  <a:pt x="f276" y="f277"/>
                </a:lnTo>
                <a:cubicBezTo>
                  <a:pt x="f278" y="f279"/>
                  <a:pt x="f280" y="f281"/>
                  <a:pt x="f282" y="f283"/>
                </a:cubicBezTo>
                <a:cubicBezTo>
                  <a:pt x="f284" y="f285"/>
                  <a:pt x="f286" y="f287"/>
                  <a:pt x="f288" y="f289"/>
                </a:cubicBezTo>
                <a:cubicBezTo>
                  <a:pt x="f290" y="f291"/>
                  <a:pt x="f292" y="f293"/>
                  <a:pt x="f294" y="f295"/>
                </a:cubicBezTo>
                <a:lnTo>
                  <a:pt x="f70" y="f296"/>
                </a:lnTo>
                <a:cubicBezTo>
                  <a:pt x="f68" y="f297"/>
                  <a:pt x="f298" y="f299"/>
                  <a:pt x="f298" y="f299"/>
                </a:cubicBezTo>
                <a:cubicBezTo>
                  <a:pt x="f298" y="f299"/>
                  <a:pt x="f68" y="f297"/>
                  <a:pt x="f65" y="f296"/>
                </a:cubicBezTo>
                <a:cubicBezTo>
                  <a:pt x="f70" y="f300"/>
                  <a:pt x="f301" y="f302"/>
                  <a:pt x="f303" y="f295"/>
                </a:cubicBezTo>
                <a:cubicBezTo>
                  <a:pt x="f304" y="f293"/>
                  <a:pt x="f305" y="f291"/>
                  <a:pt x="f306" y="f307"/>
                </a:cubicBezTo>
                <a:cubicBezTo>
                  <a:pt x="f308" y="f309"/>
                  <a:pt x="f310" y="f311"/>
                  <a:pt x="f312" y="f313"/>
                </a:cubicBezTo>
                <a:cubicBezTo>
                  <a:pt x="f314" y="f294"/>
                  <a:pt x="f315" y="f316"/>
                  <a:pt x="f317" y="f318"/>
                </a:cubicBezTo>
                <a:lnTo>
                  <a:pt x="f317" y="f318"/>
                </a:lnTo>
                <a:cubicBezTo>
                  <a:pt x="f319" y="f320"/>
                  <a:pt x="f321" y="f322"/>
                  <a:pt x="f209" y="f323"/>
                </a:cubicBezTo>
                <a:cubicBezTo>
                  <a:pt x="f324" y="f325"/>
                  <a:pt x="f326" y="f327"/>
                  <a:pt x="f328" y="f329"/>
                </a:cubicBezTo>
                <a:lnTo>
                  <a:pt x="f328" y="f329"/>
                </a:lnTo>
                <a:cubicBezTo>
                  <a:pt x="f330" y="f331"/>
                  <a:pt x="f332" y="f333"/>
                  <a:pt x="f334" y="f335"/>
                </a:cubicBezTo>
                <a:cubicBezTo>
                  <a:pt x="f336" y="f337"/>
                  <a:pt x="f338" y="f339"/>
                  <a:pt x="f340" y="f339"/>
                </a:cubicBezTo>
                <a:cubicBezTo>
                  <a:pt x="f341" y="f339"/>
                  <a:pt x="f342" y="f343"/>
                  <a:pt x="f344" y="f345"/>
                </a:cubicBezTo>
                <a:lnTo>
                  <a:pt x="f344" y="f345"/>
                </a:lnTo>
                <a:cubicBezTo>
                  <a:pt x="f346" y="f347"/>
                  <a:pt x="f348" y="f349"/>
                  <a:pt x="f350" y="f351"/>
                </a:cubicBezTo>
                <a:cubicBezTo>
                  <a:pt x="f352" y="f353"/>
                  <a:pt x="f354" y="f355"/>
                  <a:pt x="f356" y="f357"/>
                </a:cubicBezTo>
                <a:lnTo>
                  <a:pt x="f356" y="f357"/>
                </a:lnTo>
                <a:cubicBezTo>
                  <a:pt x="f358" y="f359"/>
                  <a:pt x="f360" y="f361"/>
                  <a:pt x="f362" y="f363"/>
                </a:cubicBezTo>
                <a:cubicBezTo>
                  <a:pt x="f14" y="f364"/>
                  <a:pt x="f365" y="f366"/>
                  <a:pt x="f28" y="f367"/>
                </a:cubicBezTo>
                <a:cubicBezTo>
                  <a:pt x="f368" y="f369"/>
                  <a:pt x="f51" y="f370"/>
                  <a:pt x="f371" y="f372"/>
                </a:cubicBezTo>
                <a:cubicBezTo>
                  <a:pt x="f373" y="f374"/>
                  <a:pt x="f375" y="f376"/>
                  <a:pt x="f180" y="f181"/>
                </a:cubicBezTo>
                <a:lnTo>
                  <a:pt x="f180" y="f181"/>
                </a:lnTo>
                <a:cubicBezTo>
                  <a:pt x="f377" y="f378"/>
                  <a:pt x="f379" y="f380"/>
                  <a:pt x="f371" y="f381"/>
                </a:cubicBezTo>
                <a:cubicBezTo>
                  <a:pt x="f382" y="f383"/>
                  <a:pt x="f384" y="f385"/>
                  <a:pt x="f386" y="f387"/>
                </a:cubicBezTo>
                <a:cubicBezTo>
                  <a:pt x="f388" y="f389"/>
                  <a:pt x="f24" y="f390"/>
                  <a:pt x="f391" y="f392"/>
                </a:cubicBezTo>
                <a:cubicBezTo>
                  <a:pt x="f393" y="f394"/>
                  <a:pt x="f395" y="f396"/>
                  <a:pt x="f397" y="f398"/>
                </a:cubicBezTo>
                <a:lnTo>
                  <a:pt x="f397" y="f398"/>
                </a:lnTo>
                <a:cubicBezTo>
                  <a:pt x="f399" y="f400"/>
                  <a:pt x="f401" y="f402"/>
                  <a:pt x="f403" y="f402"/>
                </a:cubicBezTo>
                <a:cubicBezTo>
                  <a:pt x="f404" y="f402"/>
                  <a:pt x="f405" y="f406"/>
                  <a:pt x="f407" y="f265"/>
                </a:cubicBezTo>
                <a:cubicBezTo>
                  <a:pt x="f408" y="f409"/>
                  <a:pt x="f410" y="f411"/>
                  <a:pt x="f412" y="f413"/>
                </a:cubicBezTo>
                <a:cubicBezTo>
                  <a:pt x="f3" y="f239"/>
                  <a:pt x="f3" y="f414"/>
                  <a:pt x="f415" y="f416"/>
                </a:cubicBezTo>
                <a:cubicBezTo>
                  <a:pt x="f412" y="f243"/>
                  <a:pt x="f148" y="f417"/>
                  <a:pt x="f150" y="f418"/>
                </a:cubicBezTo>
                <a:cubicBezTo>
                  <a:pt x="f419" y="f420"/>
                  <a:pt x="f421" y="f422"/>
                  <a:pt x="f423" y="f422"/>
                </a:cubicBezTo>
                <a:cubicBezTo>
                  <a:pt x="f424" y="f422"/>
                  <a:pt x="f425" y="f426"/>
                  <a:pt x="f175" y="f254"/>
                </a:cubicBezTo>
                <a:cubicBezTo>
                  <a:pt x="f427" y="f143"/>
                  <a:pt x="f428" y="f429"/>
                  <a:pt x="f401" y="f430"/>
                </a:cubicBezTo>
                <a:cubicBezTo>
                  <a:pt x="f431" y="f432"/>
                  <a:pt x="f433" y="f434"/>
                  <a:pt x="f435" y="f436"/>
                </a:cubicBezTo>
                <a:lnTo>
                  <a:pt x="f435" y="f436"/>
                </a:lnTo>
                <a:cubicBezTo>
                  <a:pt x="f437" y="f438"/>
                  <a:pt x="f439" y="f440"/>
                  <a:pt x="f441" y="f131"/>
                </a:cubicBezTo>
                <a:cubicBezTo>
                  <a:pt x="f442" y="f443"/>
                  <a:pt x="f444" y="f445"/>
                  <a:pt x="f446" y="f447"/>
                </a:cubicBezTo>
                <a:lnTo>
                  <a:pt x="f446" y="f447"/>
                </a:lnTo>
                <a:cubicBezTo>
                  <a:pt x="f448" y="f449"/>
                  <a:pt x="f450" y="f451"/>
                  <a:pt x="f452" y="f453"/>
                </a:cubicBezTo>
                <a:cubicBezTo>
                  <a:pt x="f454" y="f455"/>
                  <a:pt x="f18" y="f456"/>
                  <a:pt x="f441" y="f457"/>
                </a:cubicBezTo>
                <a:cubicBezTo>
                  <a:pt x="f458" y="f459"/>
                  <a:pt x="f441" y="f460"/>
                  <a:pt x="f461" y="f462"/>
                </a:cubicBezTo>
                <a:cubicBezTo>
                  <a:pt x="f463" y="f13"/>
                  <a:pt x="f454" y="f464"/>
                  <a:pt x="f365" y="f465"/>
                </a:cubicBezTo>
                <a:cubicBezTo>
                  <a:pt x="f466" y="f467"/>
                  <a:pt x="f468" y="f469"/>
                  <a:pt x="f470" y="f469"/>
                </a:cubicBezTo>
                <a:cubicBezTo>
                  <a:pt x="f471" y="f469"/>
                  <a:pt x="f472" y="f473"/>
                  <a:pt x="f474" y="f475"/>
                </a:cubicBezTo>
                <a:cubicBezTo>
                  <a:pt x="f476" y="f477"/>
                  <a:pt x="f478" y="f43"/>
                  <a:pt x="f189" y="f479"/>
                </a:cubicBezTo>
                <a:cubicBezTo>
                  <a:pt x="f480" y="f481"/>
                  <a:pt x="f482" y="f483"/>
                  <a:pt x="f484" y="f485"/>
                </a:cubicBezTo>
                <a:lnTo>
                  <a:pt x="f484" y="f485"/>
                </a:lnTo>
                <a:cubicBezTo>
                  <a:pt x="f486" y="f487"/>
                  <a:pt x="f488" y="f489"/>
                  <a:pt x="f490" y="f489"/>
                </a:cubicBezTo>
                <a:cubicBezTo>
                  <a:pt x="f491" y="f489"/>
                  <a:pt x="f492" y="f493"/>
                  <a:pt x="f334" y="f494"/>
                </a:cubicBezTo>
                <a:cubicBezTo>
                  <a:pt x="f495" y="f496"/>
                  <a:pt x="f70" y="f497"/>
                  <a:pt x="f498" y="f499"/>
                </a:cubicBezTo>
                <a:lnTo>
                  <a:pt x="f498" y="f499"/>
                </a:lnTo>
                <a:cubicBezTo>
                  <a:pt x="f500" y="f501"/>
                  <a:pt x="f502" y="f503"/>
                  <a:pt x="f70" y="f504"/>
                </a:cubicBezTo>
                <a:cubicBezTo>
                  <a:pt x="f505" y="f71"/>
                  <a:pt x="f506" y="f69"/>
                  <a:pt x="f507" y="f508"/>
                </a:cubicBezTo>
                <a:cubicBezTo>
                  <a:pt x="f509" y="f17"/>
                  <a:pt x="f510" y="f511"/>
                  <a:pt x="f70" y="f90"/>
                </a:cubicBezTo>
                <a:cubicBezTo>
                  <a:pt x="f512" y="f513"/>
                  <a:pt x="f514" y="f515"/>
                  <a:pt x="f516" y="f517"/>
                </a:cubicBezTo>
                <a:cubicBezTo>
                  <a:pt x="f518" y="f519"/>
                  <a:pt x="f520" y="f134"/>
                  <a:pt x="f201" y="f134"/>
                </a:cubicBezTo>
                <a:close/>
              </a:path>
            </a:pathLst>
          </a:custGeom>
          <a:solidFill>
            <a:srgbClr val="263238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1807;p59">
            <a:extLst>
              <a:ext uri="{FF2B5EF4-FFF2-40B4-BE49-F238E27FC236}">
                <a16:creationId xmlns:a16="http://schemas.microsoft.com/office/drawing/2014/main" id="{9313B44F-BBE7-72F0-5E6C-0B86BBB86154}"/>
              </a:ext>
            </a:extLst>
          </p:cNvPr>
          <p:cNvSpPr/>
          <p:nvPr/>
        </p:nvSpPr>
        <p:spPr>
          <a:xfrm>
            <a:off x="3927613" y="2332497"/>
            <a:ext cx="508022" cy="865177"/>
          </a:xfrm>
          <a:custGeom>
            <a:avLst/>
            <a:gdLst>
              <a:gd name="f0" fmla="val w"/>
              <a:gd name="f1" fmla="val h"/>
              <a:gd name="f2" fmla="val 0"/>
              <a:gd name="f3" fmla="val 11809"/>
              <a:gd name="f4" fmla="val 20111"/>
              <a:gd name="f5" fmla="val 11131"/>
              <a:gd name="f6" fmla="val 1"/>
              <a:gd name="f7" fmla="val 10999"/>
              <a:gd name="f8" fmla="val 10847"/>
              <a:gd name="f9" fmla="val 9"/>
              <a:gd name="f10" fmla="val 10675"/>
              <a:gd name="f11" fmla="val 26"/>
              <a:gd name="f12" fmla="val 9707"/>
              <a:gd name="f13" fmla="val 160"/>
              <a:gd name="f14" fmla="val 8807"/>
              <a:gd name="f15" fmla="val 426"/>
              <a:gd name="f16" fmla="val 7939"/>
              <a:gd name="f17" fmla="val 827"/>
              <a:gd name="f18" fmla="val 6639"/>
              <a:gd name="f19" fmla="val 1427"/>
              <a:gd name="f20" fmla="val 5438"/>
              <a:gd name="f21" fmla="val 2194"/>
              <a:gd name="f22" fmla="val 4404"/>
              <a:gd name="f23" fmla="val 3195"/>
              <a:gd name="f24" fmla="val 1768"/>
              <a:gd name="f25" fmla="val 5597"/>
              <a:gd name="f26" fmla="val 201"/>
              <a:gd name="f27" fmla="val 8966"/>
              <a:gd name="f28" fmla="val 67"/>
              <a:gd name="f29" fmla="val 12535"/>
              <a:gd name="f30" fmla="val 13969"/>
              <a:gd name="f31" fmla="val 134"/>
              <a:gd name="f32" fmla="val 15404"/>
              <a:gd name="f33" fmla="val 534"/>
              <a:gd name="f34" fmla="val 16771"/>
              <a:gd name="f35" fmla="val 801"/>
              <a:gd name="f36" fmla="val 17672"/>
              <a:gd name="f37" fmla="val 1168"/>
              <a:gd name="f38" fmla="val 18539"/>
              <a:gd name="f39" fmla="val 1702"/>
              <a:gd name="f40" fmla="val 19340"/>
              <a:gd name="f41" fmla="val 2046"/>
              <a:gd name="f42" fmla="val 19872"/>
              <a:gd name="f43" fmla="val 2331"/>
              <a:gd name="f44" fmla="val 20110"/>
              <a:gd name="f45" fmla="val 2476"/>
              <a:gd name="f46" fmla="val 2485"/>
              <a:gd name="f47" fmla="val 2494"/>
              <a:gd name="f48" fmla="val 20109"/>
              <a:gd name="f49" fmla="val 2502"/>
              <a:gd name="f50" fmla="val 20107"/>
              <a:gd name="f51" fmla="val 2802"/>
              <a:gd name="f52" fmla="val 19940"/>
              <a:gd name="f53" fmla="val 2302"/>
              <a:gd name="f54" fmla="val 18606"/>
              <a:gd name="f55" fmla="val 2035"/>
              <a:gd name="f56" fmla="val 16471"/>
              <a:gd name="f57" fmla="val 1268"/>
              <a:gd name="f58" fmla="val 10800"/>
              <a:gd name="f59" fmla="val 3870"/>
              <a:gd name="f60" fmla="val 5230"/>
              <a:gd name="f61" fmla="val 8673"/>
              <a:gd name="f62" fmla="val 10508"/>
              <a:gd name="f63" fmla="val 993"/>
              <a:gd name="f64" fmla="val 526"/>
              <a:gd name="f65" fmla="val 11742"/>
              <a:gd name="f66" fmla="val 193"/>
              <a:gd name="f67" fmla="val 11717"/>
              <a:gd name="f68" fmla="val 69"/>
              <a:gd name="f69" fmla="val 11509"/>
              <a:gd name="f70" fmla="*/ f0 1 11809"/>
              <a:gd name="f71" fmla="*/ f1 1 20111"/>
              <a:gd name="f72" fmla="val f2"/>
              <a:gd name="f73" fmla="val f3"/>
              <a:gd name="f74" fmla="val f4"/>
              <a:gd name="f75" fmla="+- f74 0 f72"/>
              <a:gd name="f76" fmla="+- f73 0 f72"/>
              <a:gd name="f77" fmla="*/ f76 1 11809"/>
              <a:gd name="f78" fmla="*/ f75 1 20111"/>
              <a:gd name="f79" fmla="*/ f72 1 f77"/>
              <a:gd name="f80" fmla="*/ f73 1 f77"/>
              <a:gd name="f81" fmla="*/ f72 1 f78"/>
              <a:gd name="f82" fmla="*/ f74 1 f78"/>
              <a:gd name="f83" fmla="*/ f79 f70 1"/>
              <a:gd name="f84" fmla="*/ f80 f70 1"/>
              <a:gd name="f85" fmla="*/ f82 f71 1"/>
              <a:gd name="f86" fmla="*/ f81 f7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3" t="f86" r="f84" b="f85"/>
            <a:pathLst>
              <a:path w="11809" h="20111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2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4"/>
                </a:cubicBezTo>
                <a:cubicBezTo>
                  <a:pt x="f46" y="f44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21"/>
                </a:cubicBezTo>
                <a:cubicBezTo>
                  <a:pt x="f62" y="f63"/>
                  <a:pt x="f3" y="f64"/>
                  <a:pt x="f65" y="f66"/>
                </a:cubicBezTo>
                <a:cubicBezTo>
                  <a:pt x="f67" y="f68"/>
                  <a:pt x="f69" y="f6"/>
                  <a:pt x="f5" y="f6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1808;p59">
            <a:extLst>
              <a:ext uri="{FF2B5EF4-FFF2-40B4-BE49-F238E27FC236}">
                <a16:creationId xmlns:a16="http://schemas.microsoft.com/office/drawing/2014/main" id="{039E8ACF-54D3-4C6C-1479-276D8F735554}"/>
              </a:ext>
            </a:extLst>
          </p:cNvPr>
          <p:cNvSpPr/>
          <p:nvPr/>
        </p:nvSpPr>
        <p:spPr>
          <a:xfrm>
            <a:off x="4517419" y="2280275"/>
            <a:ext cx="196641" cy="92107"/>
          </a:xfrm>
          <a:custGeom>
            <a:avLst/>
            <a:gdLst>
              <a:gd name="f0" fmla="val w"/>
              <a:gd name="f1" fmla="val h"/>
              <a:gd name="f2" fmla="val 0"/>
              <a:gd name="f3" fmla="val 4571"/>
              <a:gd name="f4" fmla="val 2141"/>
              <a:gd name="f5" fmla="val 2472"/>
              <a:gd name="f6" fmla="val 1"/>
              <a:gd name="f7" fmla="val 2415"/>
              <a:gd name="f8" fmla="val 2359"/>
              <a:gd name="f9" fmla="val 3"/>
              <a:gd name="f10" fmla="val 2302"/>
              <a:gd name="f11" fmla="val 6"/>
              <a:gd name="f12" fmla="val 2251"/>
              <a:gd name="f13" fmla="val 2200"/>
              <a:gd name="f14" fmla="val 2"/>
              <a:gd name="f15" fmla="val 2149"/>
              <a:gd name="f16" fmla="val 1605"/>
              <a:gd name="f17" fmla="val 1092"/>
              <a:gd name="f18" fmla="val 162"/>
              <a:gd name="f19" fmla="val 634"/>
              <a:gd name="f20" fmla="val 406"/>
              <a:gd name="f21" fmla="val 200"/>
              <a:gd name="f22" fmla="val 640"/>
              <a:gd name="f23" fmla="val 940"/>
              <a:gd name="f24" fmla="val 67"/>
              <a:gd name="f25" fmla="val 1240"/>
              <a:gd name="f26" fmla="val 167"/>
              <a:gd name="f27" fmla="val 1841"/>
              <a:gd name="f28" fmla="val 1168"/>
              <a:gd name="f29" fmla="val 2269"/>
              <a:gd name="f30" fmla="val 3403"/>
              <a:gd name="f31" fmla="val 4403"/>
              <a:gd name="f32" fmla="val 4503"/>
              <a:gd name="f33" fmla="val 1273"/>
              <a:gd name="f34" fmla="val 4570"/>
              <a:gd name="f35" fmla="val 1007"/>
              <a:gd name="f36" fmla="val 4370"/>
              <a:gd name="f37" fmla="val 3970"/>
              <a:gd name="f38" fmla="val 3489"/>
              <a:gd name="f39" fmla="val 136"/>
              <a:gd name="f40" fmla="val 2982"/>
              <a:gd name="f41" fmla="*/ f0 1 4571"/>
              <a:gd name="f42" fmla="*/ f1 1 2141"/>
              <a:gd name="f43" fmla="val f2"/>
              <a:gd name="f44" fmla="val f3"/>
              <a:gd name="f45" fmla="val f4"/>
              <a:gd name="f46" fmla="+- f45 0 f43"/>
              <a:gd name="f47" fmla="+- f44 0 f43"/>
              <a:gd name="f48" fmla="*/ f47 1 4571"/>
              <a:gd name="f49" fmla="*/ f46 1 2141"/>
              <a:gd name="f50" fmla="*/ f43 1 f48"/>
              <a:gd name="f51" fmla="*/ f44 1 f48"/>
              <a:gd name="f52" fmla="*/ f43 1 f49"/>
              <a:gd name="f53" fmla="*/ f45 1 f49"/>
              <a:gd name="f54" fmla="*/ f50 f41 1"/>
              <a:gd name="f55" fmla="*/ f51 f41 1"/>
              <a:gd name="f56" fmla="*/ f53 f42 1"/>
              <a:gd name="f57" fmla="*/ f52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7" r="f55" b="f56"/>
            <a:pathLst>
              <a:path w="4571" h="2141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9"/>
                  <a:pt x="f13" y="f14"/>
                  <a:pt x="f15" y="f14"/>
                </a:cubicBezTo>
                <a:cubicBezTo>
                  <a:pt x="f16" y="f14"/>
                  <a:pt x="f17" y="f18"/>
                  <a:pt x="f19" y="f20"/>
                </a:cubicBezTo>
                <a:cubicBezTo>
                  <a:pt x="f21" y="f22"/>
                  <a:pt x="f2" y="f23"/>
                  <a:pt x="f24" y="f25"/>
                </a:cubicBezTo>
                <a:cubicBezTo>
                  <a:pt x="f26" y="f27"/>
                  <a:pt x="f28" y="f4"/>
                  <a:pt x="f29" y="f4"/>
                </a:cubicBezTo>
                <a:cubicBezTo>
                  <a:pt x="f30" y="f4"/>
                  <a:pt x="f31" y="f27"/>
                  <a:pt x="f32" y="f33"/>
                </a:cubicBezTo>
                <a:cubicBezTo>
                  <a:pt x="f34" y="f35"/>
                  <a:pt x="f36" y="f22"/>
                  <a:pt x="f37" y="f20"/>
                </a:cubicBezTo>
                <a:cubicBezTo>
                  <a:pt x="f38" y="f39"/>
                  <a:pt x="f40" y="f6"/>
                  <a:pt x="f5" y="f6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7" name="Grupo 1">
            <a:extLst>
              <a:ext uri="{FF2B5EF4-FFF2-40B4-BE49-F238E27FC236}">
                <a16:creationId xmlns:a16="http://schemas.microsoft.com/office/drawing/2014/main" id="{028EB14C-5F77-4265-A7B5-F23B59A3DF8E}"/>
              </a:ext>
            </a:extLst>
          </p:cNvPr>
          <p:cNvGrpSpPr/>
          <p:nvPr/>
        </p:nvGrpSpPr>
        <p:grpSpPr>
          <a:xfrm>
            <a:off x="4264331" y="3870508"/>
            <a:ext cx="686513" cy="397545"/>
            <a:chOff x="4264331" y="3870508"/>
            <a:chExt cx="686513" cy="397545"/>
          </a:xfrm>
        </p:grpSpPr>
        <p:sp>
          <p:nvSpPr>
            <p:cNvPr id="8" name="Google Shape;1805;p59">
              <a:extLst>
                <a:ext uri="{FF2B5EF4-FFF2-40B4-BE49-F238E27FC236}">
                  <a16:creationId xmlns:a16="http://schemas.microsoft.com/office/drawing/2014/main" id="{1B5684E0-B940-F016-368F-7C86B74A2E15}"/>
                </a:ext>
              </a:extLst>
            </p:cNvPr>
            <p:cNvSpPr/>
            <p:nvPr/>
          </p:nvSpPr>
          <p:spPr>
            <a:xfrm>
              <a:off x="4280635" y="3870508"/>
              <a:ext cx="658724" cy="861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312"/>
                <a:gd name="f4" fmla="val 2003"/>
                <a:gd name="f5" fmla="val 834"/>
                <a:gd name="f6" fmla="val 1"/>
                <a:gd name="f7" fmla="val 367"/>
                <a:gd name="f8" fmla="val 368"/>
                <a:gd name="f9" fmla="val 835"/>
                <a:gd name="f10" fmla="val 1202"/>
                <a:gd name="f11" fmla="val 1635"/>
                <a:gd name="f12" fmla="val 2002"/>
                <a:gd name="f13" fmla="val 14477"/>
                <a:gd name="f14" fmla="val 14944"/>
                <a:gd name="f15" fmla="val 15311"/>
                <a:gd name="f16" fmla="*/ f0 1 15312"/>
                <a:gd name="f17" fmla="*/ f1 1 2003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5312"/>
                <a:gd name="f24" fmla="*/ f21 1 2003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5312" h="200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lnTo>
                    <a:pt x="f15" y="f9"/>
                  </a:lnTo>
                  <a:cubicBezTo>
                    <a:pt x="f15" y="f8"/>
                    <a:pt x="f14" y="f6"/>
                    <a:pt x="f13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1806;p59">
              <a:extLst>
                <a:ext uri="{FF2B5EF4-FFF2-40B4-BE49-F238E27FC236}">
                  <a16:creationId xmlns:a16="http://schemas.microsoft.com/office/drawing/2014/main" id="{34008A68-AA94-7FB6-C3BC-A601C48ED896}"/>
                </a:ext>
              </a:extLst>
            </p:cNvPr>
            <p:cNvSpPr/>
            <p:nvPr/>
          </p:nvSpPr>
          <p:spPr>
            <a:xfrm>
              <a:off x="4264331" y="3993843"/>
              <a:ext cx="686513" cy="2742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958"/>
                <a:gd name="f4" fmla="val 6374"/>
                <a:gd name="f5" fmla="val 1317"/>
                <a:gd name="f6" fmla="val 1"/>
                <a:gd name="f7" fmla="val 10"/>
                <a:gd name="f8" fmla="val 2007"/>
                <a:gd name="f9" fmla="val 1287"/>
                <a:gd name="f10" fmla="val 1318"/>
                <a:gd name="f11" fmla="val 1348"/>
                <a:gd name="f12" fmla="val 2006"/>
                <a:gd name="f13" fmla="val 1380"/>
                <a:gd name="f14" fmla="val 2004"/>
                <a:gd name="f15" fmla="val 2881"/>
                <a:gd name="f16" fmla="val 4816"/>
                <a:gd name="f17" fmla="val 5706"/>
                <a:gd name="f18" fmla="val 5016"/>
                <a:gd name="f19" fmla="val 6107"/>
                <a:gd name="f20" fmla="val 5450"/>
                <a:gd name="f21" fmla="val 5950"/>
                <a:gd name="f22" fmla="val 10687"/>
                <a:gd name="f23" fmla="val 11187"/>
                <a:gd name="f24" fmla="val 11621"/>
                <a:gd name="f25" fmla="val 11821"/>
                <a:gd name="f26" fmla="val 5673"/>
                <a:gd name="f27" fmla="val 13722"/>
                <a:gd name="f28" fmla="val 2037"/>
                <a:gd name="f29" fmla="val 14690"/>
                <a:gd name="f30" fmla="val 15957"/>
                <a:gd name="f31" fmla="val 1937"/>
                <a:gd name="f32" fmla="val 102"/>
                <a:gd name="f33" fmla="val 36"/>
                <a:gd name="f34" fmla="val 2"/>
                <a:gd name="f35" fmla="val 1359"/>
                <a:gd name="f36" fmla="val 1338"/>
                <a:gd name="f37" fmla="*/ f0 1 15958"/>
                <a:gd name="f38" fmla="*/ f1 1 6374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15958"/>
                <a:gd name="f45" fmla="*/ f42 1 6374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15958" h="6374">
                  <a:moveTo>
                    <a:pt x="f5" y="f6"/>
                  </a:moveTo>
                  <a:cubicBezTo>
                    <a:pt x="f7" y="f6"/>
                    <a:pt x="f2" y="f8"/>
                    <a:pt x="f9" y="f8"/>
                  </a:cubicBezTo>
                  <a:cubicBezTo>
                    <a:pt x="f10" y="f8"/>
                    <a:pt x="f11" y="f12"/>
                    <a:pt x="f13" y="f14"/>
                  </a:cubicBezTo>
                  <a:lnTo>
                    <a:pt x="f15" y="f14"/>
                  </a:lnTo>
                  <a:lnTo>
                    <a:pt x="f16" y="f17"/>
                  </a:lnTo>
                  <a:cubicBezTo>
                    <a:pt x="f18" y="f19"/>
                    <a:pt x="f20" y="f4"/>
                    <a:pt x="f21" y="f4"/>
                  </a:cubicBezTo>
                  <a:lnTo>
                    <a:pt x="f22" y="f4"/>
                  </a:lnTo>
                  <a:cubicBezTo>
                    <a:pt x="f23" y="f4"/>
                    <a:pt x="f24" y="f19"/>
                    <a:pt x="f25" y="f26"/>
                  </a:cubicBezTo>
                  <a:lnTo>
                    <a:pt x="f27" y="f28"/>
                  </a:lnTo>
                  <a:lnTo>
                    <a:pt x="f29" y="f28"/>
                  </a:lnTo>
                  <a:cubicBezTo>
                    <a:pt x="f30" y="f31"/>
                    <a:pt x="f30" y="f32"/>
                    <a:pt x="f29" y="f33"/>
                  </a:cubicBezTo>
                  <a:lnTo>
                    <a:pt x="f29" y="f34"/>
                  </a:lnTo>
                  <a:lnTo>
                    <a:pt x="f13" y="f34"/>
                  </a:lnTo>
                  <a:cubicBezTo>
                    <a:pt x="f35" y="f6"/>
                    <a:pt x="f36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1809;p59">
              <a:extLst>
                <a:ext uri="{FF2B5EF4-FFF2-40B4-BE49-F238E27FC236}">
                  <a16:creationId xmlns:a16="http://schemas.microsoft.com/office/drawing/2014/main" id="{44EF10C5-CDBE-8761-3D1C-533DB99CF98D}"/>
                </a:ext>
              </a:extLst>
            </p:cNvPr>
            <p:cNvSpPr/>
            <p:nvPr/>
          </p:nvSpPr>
          <p:spPr>
            <a:xfrm>
              <a:off x="4491569" y="4056324"/>
              <a:ext cx="271284" cy="408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06"/>
                <a:gd name="f4" fmla="val 950"/>
                <a:gd name="f5" fmla="val 3271"/>
                <a:gd name="f6" fmla="val 1"/>
                <a:gd name="f7" fmla="val 2436"/>
                <a:gd name="f8" fmla="val 1606"/>
                <a:gd name="f9" fmla="val 159"/>
                <a:gd name="f10" fmla="val 835"/>
                <a:gd name="f11" fmla="val 482"/>
                <a:gd name="f12" fmla="val 501"/>
                <a:gd name="f13" fmla="val 583"/>
                <a:gd name="f14" fmla="val 234"/>
                <a:gd name="f15" fmla="val 749"/>
                <a:gd name="f16" fmla="val 949"/>
                <a:gd name="f17" fmla="val 301"/>
                <a:gd name="f18" fmla="val 883"/>
                <a:gd name="f19" fmla="val 601"/>
                <a:gd name="f20" fmla="val 868"/>
                <a:gd name="f21" fmla="val 616"/>
                <a:gd name="f22" fmla="val 1602"/>
                <a:gd name="f23" fmla="val 382"/>
                <a:gd name="f24" fmla="val 2369"/>
                <a:gd name="f25" fmla="val 249"/>
                <a:gd name="f26" fmla="val 3136"/>
                <a:gd name="f27" fmla="val 216"/>
                <a:gd name="f28" fmla="val 3230"/>
                <a:gd name="f29" fmla="val 211"/>
                <a:gd name="f30" fmla="val 3323"/>
                <a:gd name="f31" fmla="val 209"/>
                <a:gd name="f32" fmla="val 3418"/>
                <a:gd name="f33" fmla="val 4065"/>
                <a:gd name="f34" fmla="val 4731"/>
                <a:gd name="f35" fmla="val 308"/>
                <a:gd name="f36" fmla="val 5371"/>
                <a:gd name="f37" fmla="val 5889"/>
                <a:gd name="f38" fmla="val 635"/>
                <a:gd name="f39" fmla="val 6240"/>
                <a:gd name="f40" fmla="val 787"/>
                <a:gd name="f41" fmla="val 6297"/>
                <a:gd name="f42" fmla="val 6303"/>
                <a:gd name="f43" fmla="val 6305"/>
                <a:gd name="f44" fmla="val 786"/>
                <a:gd name="f45" fmla="val 783"/>
                <a:gd name="f46" fmla="val 6038"/>
                <a:gd name="f47" fmla="val 5738"/>
                <a:gd name="f48" fmla="val 449"/>
                <a:gd name="f49" fmla="val 5405"/>
                <a:gd name="f50" fmla="val 349"/>
                <a:gd name="f51" fmla="val 4711"/>
                <a:gd name="f52" fmla="val 118"/>
                <a:gd name="f53" fmla="val 3989"/>
                <a:gd name="f54" fmla="*/ f0 1 6306"/>
                <a:gd name="f55" fmla="*/ f1 1 950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6306"/>
                <a:gd name="f62" fmla="*/ f59 1 950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6306" h="95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6" y="f16"/>
                  </a:cubicBezTo>
                  <a:cubicBezTo>
                    <a:pt x="f17" y="f18"/>
                    <a:pt x="f19" y="f15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11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3" y="f45"/>
                  </a:cubicBezTo>
                  <a:cubicBezTo>
                    <a:pt x="f46" y="f13"/>
                    <a:pt x="f47" y="f48"/>
                    <a:pt x="f49" y="f50"/>
                  </a:cubicBezTo>
                  <a:cubicBezTo>
                    <a:pt x="f51" y="f52"/>
                    <a:pt x="f53" y="f6"/>
                    <a:pt x="f5" y="f6"/>
                  </a:cubicBezTo>
                  <a:close/>
                </a:path>
              </a:pathLst>
            </a:custGeom>
            <a:solidFill>
              <a:srgbClr val="455A6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1810;p59">
              <a:extLst>
                <a:ext uri="{FF2B5EF4-FFF2-40B4-BE49-F238E27FC236}">
                  <a16:creationId xmlns:a16="http://schemas.microsoft.com/office/drawing/2014/main" id="{DB77C9E1-5F2D-AF50-C49E-553A1F8817DD}"/>
                </a:ext>
              </a:extLst>
            </p:cNvPr>
            <p:cNvSpPr/>
            <p:nvPr/>
          </p:nvSpPr>
          <p:spPr>
            <a:xfrm>
              <a:off x="4392576" y="4077172"/>
              <a:ext cx="462119" cy="100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742"/>
                <a:gd name="f4" fmla="val 234"/>
                <a:gd name="f5" fmla="val 5371"/>
                <a:gd name="f6" fmla="val 2402"/>
                <a:gd name="f7" fmla="val 67"/>
                <a:gd name="f8" fmla="val 134"/>
                <a:gd name="f9" fmla="val 167"/>
                <a:gd name="f10" fmla="val 8339"/>
                <a:gd name="f11" fmla="val 10741"/>
                <a:gd name="f12" fmla="*/ f0 1 10742"/>
                <a:gd name="f13" fmla="*/ f1 1 234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0742"/>
                <a:gd name="f20" fmla="*/ f17 1 234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0742" h="234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6" y="f4"/>
                    <a:pt x="f5" y="f4"/>
                  </a:cubicBezTo>
                  <a:cubicBezTo>
                    <a:pt x="f10" y="f4"/>
                    <a:pt x="f11" y="f9"/>
                    <a:pt x="f11" y="f8"/>
                  </a:cubicBezTo>
                  <a:cubicBezTo>
                    <a:pt x="f11" y="f7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455A6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1811;p59">
              <a:extLst>
                <a:ext uri="{FF2B5EF4-FFF2-40B4-BE49-F238E27FC236}">
                  <a16:creationId xmlns:a16="http://schemas.microsoft.com/office/drawing/2014/main" id="{1C76E57B-FCA7-FFB4-3E12-3076D46C0E4B}"/>
                </a:ext>
              </a:extLst>
            </p:cNvPr>
            <p:cNvSpPr/>
            <p:nvPr/>
          </p:nvSpPr>
          <p:spPr>
            <a:xfrm>
              <a:off x="4432755" y="3986070"/>
              <a:ext cx="386059" cy="127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74"/>
                <a:gd name="f4" fmla="val 296"/>
                <a:gd name="f5" fmla="val 8053"/>
                <a:gd name="f6" fmla="val 7926"/>
                <a:gd name="f7" fmla="val 7799"/>
                <a:gd name="f8" fmla="val 4"/>
                <a:gd name="f9" fmla="val 7672"/>
                <a:gd name="f10" fmla="val 14"/>
                <a:gd name="f11" fmla="val 4503"/>
                <a:gd name="f12" fmla="val 81"/>
                <a:gd name="f13" fmla="val 1334"/>
                <a:gd name="f14" fmla="val 114"/>
                <a:gd name="f15" fmla="val 901"/>
                <a:gd name="f16" fmla="val 434"/>
                <a:gd name="f17" fmla="val 181"/>
                <a:gd name="f18" fmla="val 247"/>
                <a:gd name="f19" fmla="val 281"/>
                <a:gd name="f20" fmla="val 1868"/>
                <a:gd name="f21" fmla="val 2550"/>
                <a:gd name="f22" fmla="val 3311"/>
                <a:gd name="f23" fmla="val 3692"/>
                <a:gd name="f24" fmla="val 4092"/>
                <a:gd name="f25" fmla="val 292"/>
                <a:gd name="f26" fmla="val 5738"/>
                <a:gd name="f27" fmla="val 6872"/>
                <a:gd name="f28" fmla="val 214"/>
                <a:gd name="f29" fmla="val 8106"/>
                <a:gd name="f30" fmla="val 8540"/>
                <a:gd name="f31" fmla="val 8973"/>
                <a:gd name="f32" fmla="val 47"/>
                <a:gd name="f33" fmla="val 8667"/>
                <a:gd name="f34" fmla="val 24"/>
                <a:gd name="f35" fmla="val 8360"/>
                <a:gd name="f36" fmla="*/ f0 1 8974"/>
                <a:gd name="f37" fmla="*/ f1 1 296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8974"/>
                <a:gd name="f44" fmla="*/ f41 1 296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8974" h="29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lnTo>
                    <a:pt x="f13" y="f14"/>
                  </a:lnTo>
                  <a:cubicBezTo>
                    <a:pt x="f15" y="f14"/>
                    <a:pt x="f16" y="f14"/>
                    <a:pt x="f2" y="f17"/>
                  </a:cubicBezTo>
                  <a:cubicBezTo>
                    <a:pt x="f16" y="f18"/>
                    <a:pt x="f15" y="f19"/>
                    <a:pt x="f13" y="f19"/>
                  </a:cubicBezTo>
                  <a:cubicBezTo>
                    <a:pt x="f20" y="f19"/>
                    <a:pt x="f21" y="f4"/>
                    <a:pt x="f22" y="f4"/>
                  </a:cubicBezTo>
                  <a:cubicBezTo>
                    <a:pt x="f23" y="f4"/>
                    <a:pt x="f24" y="f25"/>
                    <a:pt x="f11" y="f19"/>
                  </a:cubicBezTo>
                  <a:cubicBezTo>
                    <a:pt x="f26" y="f19"/>
                    <a:pt x="f27" y="f28"/>
                    <a:pt x="f9" y="f17"/>
                  </a:cubicBezTo>
                  <a:cubicBezTo>
                    <a:pt x="f29" y="f17"/>
                    <a:pt x="f30" y="f14"/>
                    <a:pt x="f31" y="f32"/>
                  </a:cubicBezTo>
                  <a:cubicBezTo>
                    <a:pt x="f33" y="f34"/>
                    <a:pt x="f35" y="f2"/>
                    <a:pt x="f5" y="f2"/>
                  </a:cubicBezTo>
                  <a:close/>
                </a:path>
              </a:pathLst>
            </a:custGeom>
            <a:solidFill>
              <a:srgbClr val="455A6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1812;p59">
            <a:extLst>
              <a:ext uri="{FF2B5EF4-FFF2-40B4-BE49-F238E27FC236}">
                <a16:creationId xmlns:a16="http://schemas.microsoft.com/office/drawing/2014/main" id="{CCA1C07D-FD81-C3A6-E507-F6B8D018F07B}"/>
              </a:ext>
            </a:extLst>
          </p:cNvPr>
          <p:cNvSpPr/>
          <p:nvPr/>
        </p:nvSpPr>
        <p:spPr>
          <a:xfrm rot="569772">
            <a:off x="2987747" y="2506745"/>
            <a:ext cx="3256708" cy="1081963"/>
          </a:xfrm>
          <a:custGeom>
            <a:avLst/>
            <a:gdLst>
              <a:gd name="f0" fmla="val 360"/>
              <a:gd name="f1" fmla="val w"/>
              <a:gd name="f2" fmla="val h"/>
              <a:gd name="f3" fmla="val 0"/>
              <a:gd name="f4" fmla="val 82727"/>
              <a:gd name="f5" fmla="val 27484"/>
              <a:gd name="f6" fmla="val 73973"/>
              <a:gd name="f7" fmla="val 1"/>
              <a:gd name="f8" fmla="val 73557"/>
              <a:gd name="f9" fmla="val 73139"/>
              <a:gd name="f10" fmla="val 9"/>
              <a:gd name="f11" fmla="val 72719"/>
              <a:gd name="f12" fmla="val 27"/>
              <a:gd name="f13" fmla="val 71285"/>
              <a:gd name="f14" fmla="val 69884"/>
              <a:gd name="f15" fmla="val 127"/>
              <a:gd name="f16" fmla="val 68616"/>
              <a:gd name="f17" fmla="val 227"/>
              <a:gd name="f18" fmla="val 66047"/>
              <a:gd name="f19" fmla="val 427"/>
              <a:gd name="f20" fmla="val 63813"/>
              <a:gd name="f21" fmla="val 694"/>
              <a:gd name="f22" fmla="val 62011"/>
              <a:gd name="f23" fmla="val 927"/>
              <a:gd name="f24" fmla="val 60210"/>
              <a:gd name="f25" fmla="val 1161"/>
              <a:gd name="f26" fmla="val 58842"/>
              <a:gd name="f27" fmla="val 1361"/>
              <a:gd name="f28" fmla="val 57875"/>
              <a:gd name="f29" fmla="val 1528"/>
              <a:gd name="f30" fmla="val 56808"/>
              <a:gd name="f31" fmla="val 1695"/>
              <a:gd name="f32" fmla="val 56441"/>
              <a:gd name="f33" fmla="val 1761"/>
              <a:gd name="f34" fmla="val 1728"/>
              <a:gd name="f35" fmla="val 1561"/>
              <a:gd name="f36" fmla="val 1428"/>
              <a:gd name="f37" fmla="val 60243"/>
              <a:gd name="f38" fmla="val 1261"/>
              <a:gd name="f39" fmla="val 62045"/>
              <a:gd name="f40" fmla="val 994"/>
              <a:gd name="f41" fmla="val 63846"/>
              <a:gd name="f42" fmla="val 761"/>
              <a:gd name="f43" fmla="val 527"/>
              <a:gd name="f44" fmla="val 260"/>
              <a:gd name="f45" fmla="val 194"/>
              <a:gd name="f46" fmla="val 72752"/>
              <a:gd name="f47" fmla="val 160"/>
              <a:gd name="f48" fmla="val 73114"/>
              <a:gd name="f49" fmla="val 152"/>
              <a:gd name="f50" fmla="val 73477"/>
              <a:gd name="f51" fmla="val 148"/>
              <a:gd name="f52" fmla="val 73839"/>
              <a:gd name="f53" fmla="val 75011"/>
              <a:gd name="f54" fmla="val 76183"/>
              <a:gd name="f55" fmla="val 192"/>
              <a:gd name="f56" fmla="val 77356"/>
              <a:gd name="f57" fmla="val 294"/>
              <a:gd name="f58" fmla="val 78189"/>
              <a:gd name="f59" fmla="val 394"/>
              <a:gd name="f60" fmla="val 78990"/>
              <a:gd name="f61" fmla="val 79791"/>
              <a:gd name="f62" fmla="val 727"/>
              <a:gd name="f63" fmla="val 80625"/>
              <a:gd name="f64" fmla="val 861"/>
              <a:gd name="f65" fmla="val 81425"/>
              <a:gd name="f66" fmla="val 82059"/>
              <a:gd name="f67" fmla="val 1828"/>
              <a:gd name="f68" fmla="val 82359"/>
              <a:gd name="f69" fmla="val 2128"/>
              <a:gd name="f70" fmla="val 82559"/>
              <a:gd name="f71" fmla="val 2529"/>
              <a:gd name="f72" fmla="val 2962"/>
              <a:gd name="f73" fmla="val 82526"/>
              <a:gd name="f74" fmla="val 3396"/>
              <a:gd name="f75" fmla="val 82426"/>
              <a:gd name="f76" fmla="val 3829"/>
              <a:gd name="f77" fmla="val 82192"/>
              <a:gd name="f78" fmla="val 4230"/>
              <a:gd name="f79" fmla="val 81725"/>
              <a:gd name="f80" fmla="val 5030"/>
              <a:gd name="f81" fmla="val 81125"/>
              <a:gd name="f82" fmla="val 5731"/>
              <a:gd name="f83" fmla="val 80391"/>
              <a:gd name="f84" fmla="val 6331"/>
              <a:gd name="f85" fmla="val 78890"/>
              <a:gd name="f86" fmla="val 7599"/>
              <a:gd name="f87" fmla="val 77289"/>
              <a:gd name="f88" fmla="val 8700"/>
              <a:gd name="f89" fmla="val 75554"/>
              <a:gd name="f90" fmla="val 9667"/>
              <a:gd name="f91" fmla="val 73786"/>
              <a:gd name="f92" fmla="val 10668"/>
              <a:gd name="f93" fmla="val 71918"/>
              <a:gd name="f94" fmla="val 11635"/>
              <a:gd name="f95" fmla="val 69984"/>
              <a:gd name="f96" fmla="val 12536"/>
              <a:gd name="f97" fmla="val 62178"/>
              <a:gd name="f98" fmla="val 16105"/>
              <a:gd name="f99" fmla="val 53238"/>
              <a:gd name="f100" fmla="val 19207"/>
              <a:gd name="f101" fmla="val 43665"/>
              <a:gd name="f102" fmla="val 21742"/>
              <a:gd name="f103" fmla="val 34091"/>
              <a:gd name="f104" fmla="val 24311"/>
              <a:gd name="f105" fmla="val 24818"/>
              <a:gd name="f106" fmla="val 26145"/>
              <a:gd name="f107" fmla="val 16279"/>
              <a:gd name="f108" fmla="val 26946"/>
              <a:gd name="f109" fmla="val 14144"/>
              <a:gd name="f110" fmla="val 27146"/>
              <a:gd name="f111" fmla="val 12042"/>
              <a:gd name="f112" fmla="val 27280"/>
              <a:gd name="f113" fmla="val 10007"/>
              <a:gd name="f114" fmla="val 9842"/>
              <a:gd name="f115" fmla="val 27282"/>
              <a:gd name="f116" fmla="val 9677"/>
              <a:gd name="f117" fmla="val 27284"/>
              <a:gd name="f118" fmla="val 9512"/>
              <a:gd name="f119" fmla="val 7709"/>
              <a:gd name="f120" fmla="val 5909"/>
              <a:gd name="f121" fmla="val 27118"/>
              <a:gd name="f122" fmla="val 4137"/>
              <a:gd name="f123" fmla="val 26813"/>
              <a:gd name="f124" fmla="val 3203"/>
              <a:gd name="f125" fmla="val 26679"/>
              <a:gd name="f126" fmla="val 2335"/>
              <a:gd name="f127" fmla="val 26379"/>
              <a:gd name="f128" fmla="val 1501"/>
              <a:gd name="f129" fmla="val 25979"/>
              <a:gd name="f130" fmla="val 1101"/>
              <a:gd name="f131" fmla="val 25745"/>
              <a:gd name="f132" fmla="val 768"/>
              <a:gd name="f133" fmla="val 25478"/>
              <a:gd name="f134" fmla="val 467"/>
              <a:gd name="f135" fmla="val 25145"/>
              <a:gd name="f136" fmla="val 200"/>
              <a:gd name="f137" fmla="val 24778"/>
              <a:gd name="f138" fmla="val 100"/>
              <a:gd name="f139" fmla="val 24344"/>
              <a:gd name="f140" fmla="val 167"/>
              <a:gd name="f141" fmla="val 23944"/>
              <a:gd name="f142" fmla="val 267"/>
              <a:gd name="f143" fmla="val 23510"/>
              <a:gd name="f144" fmla="val 434"/>
              <a:gd name="f145" fmla="val 23110"/>
              <a:gd name="f146" fmla="val 701"/>
              <a:gd name="f147" fmla="val 22776"/>
              <a:gd name="f148" fmla="val 934"/>
              <a:gd name="f149" fmla="val 22443"/>
              <a:gd name="f150" fmla="val 1235"/>
              <a:gd name="f151" fmla="val 22109"/>
              <a:gd name="f152" fmla="val 1535"/>
              <a:gd name="f153" fmla="val 21809"/>
              <a:gd name="f154" fmla="val 2102"/>
              <a:gd name="f155" fmla="val 21209"/>
              <a:gd name="f156" fmla="val 2736"/>
              <a:gd name="f157" fmla="val 20675"/>
              <a:gd name="f158" fmla="val 3403"/>
              <a:gd name="f159" fmla="val 20174"/>
              <a:gd name="f160" fmla="val 5738"/>
              <a:gd name="f161" fmla="val 18407"/>
              <a:gd name="f162" fmla="val 8206"/>
              <a:gd name="f163" fmla="val 16872"/>
              <a:gd name="f164" fmla="val 10808"/>
              <a:gd name="f165" fmla="val 15504"/>
              <a:gd name="f166" fmla="val 13076"/>
              <a:gd name="f167" fmla="val 14270"/>
              <a:gd name="f168" fmla="val 15078"/>
              <a:gd name="f169" fmla="val 13303"/>
              <a:gd name="f170" fmla="val 16746"/>
              <a:gd name="f171" fmla="val 12569"/>
              <a:gd name="f172" fmla="val 18380"/>
              <a:gd name="f173" fmla="val 11802"/>
              <a:gd name="f174" fmla="val 19681"/>
              <a:gd name="f175" fmla="val 11235"/>
              <a:gd name="f176" fmla="val 20548"/>
              <a:gd name="f177" fmla="val 10868"/>
              <a:gd name="f178" fmla="val 21549"/>
              <a:gd name="f179" fmla="val 10468"/>
              <a:gd name="f180" fmla="val 21883"/>
              <a:gd name="f181" fmla="val 10301"/>
              <a:gd name="f182" fmla="val 21782"/>
              <a:gd name="f183" fmla="val 10334"/>
              <a:gd name="f184" fmla="val 10401"/>
              <a:gd name="f185" fmla="val 10801"/>
              <a:gd name="f186" fmla="val 19648"/>
              <a:gd name="f187" fmla="val 11201"/>
              <a:gd name="f188" fmla="val 18347"/>
              <a:gd name="f189" fmla="val 11735"/>
              <a:gd name="f190" fmla="val 16712"/>
              <a:gd name="f191" fmla="val 12469"/>
              <a:gd name="f192" fmla="val 15044"/>
              <a:gd name="f193" fmla="val 13236"/>
              <a:gd name="f194" fmla="val 13043"/>
              <a:gd name="f195" fmla="val 14204"/>
              <a:gd name="f196" fmla="val 10775"/>
              <a:gd name="f197" fmla="val 15404"/>
              <a:gd name="f198" fmla="val 8173"/>
              <a:gd name="f199" fmla="val 16739"/>
              <a:gd name="f200" fmla="val 5671"/>
              <a:gd name="f201" fmla="val 18306"/>
              <a:gd name="f202" fmla="val 3336"/>
              <a:gd name="f203" fmla="val 20041"/>
              <a:gd name="f204" fmla="val 2669"/>
              <a:gd name="f205" fmla="val 20541"/>
              <a:gd name="f206" fmla="val 2035"/>
              <a:gd name="f207" fmla="val 21108"/>
              <a:gd name="f208" fmla="val 1435"/>
              <a:gd name="f209" fmla="val 21709"/>
              <a:gd name="f210" fmla="val 1134"/>
              <a:gd name="f211" fmla="val 22009"/>
              <a:gd name="f212" fmla="val 868"/>
              <a:gd name="f213" fmla="val 22343"/>
              <a:gd name="f214" fmla="val 601"/>
              <a:gd name="f215" fmla="val 22710"/>
              <a:gd name="f216" fmla="val 334"/>
              <a:gd name="f217" fmla="val 23043"/>
              <a:gd name="f218" fmla="val 134"/>
              <a:gd name="f219" fmla="val 23477"/>
              <a:gd name="f220" fmla="val 34"/>
              <a:gd name="f221" fmla="val 23911"/>
              <a:gd name="f222" fmla="val 24011"/>
              <a:gd name="f223" fmla="val 24144"/>
              <a:gd name="f224" fmla="val 24244"/>
              <a:gd name="f225" fmla="val 24378"/>
              <a:gd name="f226" fmla="val 24511"/>
              <a:gd name="f227" fmla="val 24611"/>
              <a:gd name="f228" fmla="val 24845"/>
              <a:gd name="f229" fmla="val 234"/>
              <a:gd name="f230" fmla="val 25045"/>
              <a:gd name="f231" fmla="val 367"/>
              <a:gd name="f232" fmla="val 25245"/>
              <a:gd name="f233" fmla="val 634"/>
              <a:gd name="f234" fmla="val 25612"/>
              <a:gd name="f235" fmla="val 1001"/>
              <a:gd name="f236" fmla="val 25912"/>
              <a:gd name="f237" fmla="val 2269"/>
              <a:gd name="f238" fmla="val 26579"/>
              <a:gd name="f239" fmla="val 3169"/>
              <a:gd name="f240" fmla="val 26879"/>
              <a:gd name="f241" fmla="val 4103"/>
              <a:gd name="f242" fmla="val 27013"/>
              <a:gd name="f243" fmla="val 5906"/>
              <a:gd name="f244" fmla="val 27318"/>
              <a:gd name="f245" fmla="val 9538"/>
              <a:gd name="f246" fmla="val 9705"/>
              <a:gd name="f247" fmla="val 9873"/>
              <a:gd name="f248" fmla="val 27483"/>
              <a:gd name="f249" fmla="val 10041"/>
              <a:gd name="f250" fmla="val 27480"/>
              <a:gd name="f251" fmla="val 27346"/>
              <a:gd name="f252" fmla="val 24851"/>
              <a:gd name="f253" fmla="val 34158"/>
              <a:gd name="f254" fmla="val 24544"/>
              <a:gd name="f255" fmla="val 43732"/>
              <a:gd name="f256" fmla="val 21976"/>
              <a:gd name="f257" fmla="val 53305"/>
              <a:gd name="f258" fmla="val 19407"/>
              <a:gd name="f259" fmla="val 62278"/>
              <a:gd name="f260" fmla="val 16338"/>
              <a:gd name="f261" fmla="val 70084"/>
              <a:gd name="f262" fmla="val 12736"/>
              <a:gd name="f263" fmla="val 72018"/>
              <a:gd name="f264" fmla="val 73886"/>
              <a:gd name="f265" fmla="val 75654"/>
              <a:gd name="f266" fmla="val 9834"/>
              <a:gd name="f267" fmla="val 77389"/>
              <a:gd name="f268" fmla="val 8900"/>
              <a:gd name="f269" fmla="val 79023"/>
              <a:gd name="f270" fmla="val 7766"/>
              <a:gd name="f271" fmla="val 80524"/>
              <a:gd name="f272" fmla="val 6465"/>
              <a:gd name="f273" fmla="val 81258"/>
              <a:gd name="f274" fmla="val 5864"/>
              <a:gd name="f275" fmla="val 81859"/>
              <a:gd name="f276" fmla="val 5130"/>
              <a:gd name="f277" fmla="val 4296"/>
              <a:gd name="f278" fmla="val 82593"/>
              <a:gd name="f279" fmla="val 3896"/>
              <a:gd name="f280" fmla="val 82726"/>
              <a:gd name="f281" fmla="val 3429"/>
              <a:gd name="f282" fmla="val 2495"/>
              <a:gd name="f283" fmla="val 2028"/>
              <a:gd name="f284" fmla="val 81525"/>
              <a:gd name="f285" fmla="val 1128"/>
              <a:gd name="f286" fmla="val 80725"/>
              <a:gd name="f287" fmla="val 79824"/>
              <a:gd name="f288" fmla="val 560"/>
              <a:gd name="f289" fmla="val 76232"/>
              <a:gd name="f290" fmla="val 62"/>
              <a:gd name="f291" fmla="val 75109"/>
              <a:gd name="f292" fmla="*/ f1 1 82727"/>
              <a:gd name="f293" fmla="*/ f2 1 27484"/>
              <a:gd name="f294" fmla="val f3"/>
              <a:gd name="f295" fmla="val f4"/>
              <a:gd name="f296" fmla="val f5"/>
              <a:gd name="f297" fmla="+- f296 0 f294"/>
              <a:gd name="f298" fmla="+- f295 0 f294"/>
              <a:gd name="f299" fmla="*/ f298 1 82727"/>
              <a:gd name="f300" fmla="*/ f297 1 27484"/>
              <a:gd name="f301" fmla="*/ f294 1 f299"/>
              <a:gd name="f302" fmla="*/ f295 1 f299"/>
              <a:gd name="f303" fmla="*/ f294 1 f300"/>
              <a:gd name="f304" fmla="*/ f296 1 f300"/>
              <a:gd name="f305" fmla="*/ f301 f292 1"/>
              <a:gd name="f306" fmla="*/ f302 f292 1"/>
              <a:gd name="f307" fmla="*/ f304 f293 1"/>
              <a:gd name="f308" fmla="*/ f303 f29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05" t="f308" r="f306" b="f307"/>
            <a:pathLst>
              <a:path w="82727" h="27484">
                <a:moveTo>
                  <a:pt x="f6" y="f7"/>
                </a:moveTo>
                <a:cubicBezTo>
                  <a:pt x="f8" y="f7"/>
                  <a:pt x="f9" y="f10"/>
                  <a:pt x="f11" y="f12"/>
                </a:cubicBezTo>
                <a:cubicBezTo>
                  <a:pt x="f13" y="f12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lnTo>
                  <a:pt x="f30" y="f31"/>
                </a:lnTo>
                <a:lnTo>
                  <a:pt x="f32" y="f33"/>
                </a:lnTo>
                <a:lnTo>
                  <a:pt x="f32" y="f33"/>
                </a:lnTo>
                <a:lnTo>
                  <a:pt x="f30" y="f34"/>
                </a:lnTo>
                <a:lnTo>
                  <a:pt x="f28" y="f35"/>
                </a:lnTo>
                <a:cubicBezTo>
                  <a:pt x="f26" y="f36"/>
                  <a:pt x="f37" y="f38"/>
                  <a:pt x="f39" y="f40"/>
                </a:cubicBezTo>
                <a:cubicBezTo>
                  <a:pt x="f41" y="f42"/>
                  <a:pt x="f18" y="f43"/>
                  <a:pt x="f16" y="f0"/>
                </a:cubicBezTo>
                <a:cubicBezTo>
                  <a:pt x="f14" y="f44"/>
                  <a:pt x="f13" y="f45"/>
                  <a:pt x="f46" y="f47"/>
                </a:cubicBezTo>
                <a:cubicBezTo>
                  <a:pt x="f48" y="f49"/>
                  <a:pt x="f50" y="f51"/>
                  <a:pt x="f52" y="f51"/>
                </a:cubicBezTo>
                <a:cubicBezTo>
                  <a:pt x="f53" y="f51"/>
                  <a:pt x="f54" y="f55"/>
                  <a:pt x="f56" y="f57"/>
                </a:cubicBezTo>
                <a:cubicBezTo>
                  <a:pt x="f58" y="f59"/>
                  <a:pt x="f60" y="f43"/>
                  <a:pt x="f61" y="f62"/>
                </a:cubicBezTo>
                <a:cubicBezTo>
                  <a:pt x="f63" y="f64"/>
                  <a:pt x="f65" y="f38"/>
                  <a:pt x="f66" y="f67"/>
                </a:cubicBezTo>
                <a:cubicBezTo>
                  <a:pt x="f68" y="f69"/>
                  <a:pt x="f70" y="f71"/>
                  <a:pt x="f70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cubicBezTo>
                  <a:pt x="f109" y="f110"/>
                  <a:pt x="f111" y="f112"/>
                  <a:pt x="f113" y="f112"/>
                </a:cubicBezTo>
                <a:cubicBezTo>
                  <a:pt x="f114" y="f115"/>
                  <a:pt x="f116" y="f117"/>
                  <a:pt x="f118" y="f117"/>
                </a:cubicBezTo>
                <a:cubicBezTo>
                  <a:pt x="f119" y="f117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4" y="f135"/>
                </a:cubicBezTo>
                <a:cubicBezTo>
                  <a:pt x="f136" y="f137"/>
                  <a:pt x="f138" y="f139"/>
                  <a:pt x="f140" y="f141"/>
                </a:cubicBezTo>
                <a:cubicBezTo>
                  <a:pt x="f142" y="f143"/>
                  <a:pt x="f144" y="f145"/>
                  <a:pt x="f146" y="f147"/>
                </a:cubicBezTo>
                <a:cubicBezTo>
                  <a:pt x="f148" y="f149"/>
                  <a:pt x="f150" y="f151"/>
                  <a:pt x="f152" y="f153"/>
                </a:cubicBezTo>
                <a:cubicBezTo>
                  <a:pt x="f154" y="f155"/>
                  <a:pt x="f156" y="f157"/>
                  <a:pt x="f158" y="f159"/>
                </a:cubicBezTo>
                <a:cubicBezTo>
                  <a:pt x="f160" y="f161"/>
                  <a:pt x="f162" y="f163"/>
                  <a:pt x="f164" y="f165"/>
                </a:cubicBezTo>
                <a:cubicBezTo>
                  <a:pt x="f166" y="f167"/>
                  <a:pt x="f168" y="f169"/>
                  <a:pt x="f170" y="f171"/>
                </a:cubicBezTo>
                <a:cubicBezTo>
                  <a:pt x="f172" y="f173"/>
                  <a:pt x="f174" y="f175"/>
                  <a:pt x="f176" y="f177"/>
                </a:cubicBezTo>
                <a:lnTo>
                  <a:pt x="f178" y="f179"/>
                </a:lnTo>
                <a:lnTo>
                  <a:pt x="f180" y="f181"/>
                </a:lnTo>
                <a:lnTo>
                  <a:pt x="f180" y="f181"/>
                </a:lnTo>
                <a:cubicBezTo>
                  <a:pt x="f180" y="f181"/>
                  <a:pt x="f182" y="f183"/>
                  <a:pt x="f178" y="f184"/>
                </a:cubicBezTo>
                <a:lnTo>
                  <a:pt x="f176" y="f185"/>
                </a:lnTo>
                <a:cubicBezTo>
                  <a:pt x="f186" y="f187"/>
                  <a:pt x="f188" y="f189"/>
                  <a:pt x="f190" y="f191"/>
                </a:cubicBezTo>
                <a:cubicBezTo>
                  <a:pt x="f192" y="f193"/>
                  <a:pt x="f194" y="f195"/>
                  <a:pt x="f196" y="f197"/>
                </a:cubicBezTo>
                <a:cubicBezTo>
                  <a:pt x="f198" y="f199"/>
                  <a:pt x="f200" y="f201"/>
                  <a:pt x="f202" y="f203"/>
                </a:cubicBezTo>
                <a:cubicBezTo>
                  <a:pt x="f204" y="f205"/>
                  <a:pt x="f206" y="f207"/>
                  <a:pt x="f208" y="f209"/>
                </a:cubicBezTo>
                <a:cubicBezTo>
                  <a:pt x="f210" y="f211"/>
                  <a:pt x="f212" y="f213"/>
                  <a:pt x="f214" y="f215"/>
                </a:cubicBezTo>
                <a:cubicBezTo>
                  <a:pt x="f216" y="f217"/>
                  <a:pt x="f218" y="f219"/>
                  <a:pt x="f220" y="f221"/>
                </a:cubicBezTo>
                <a:cubicBezTo>
                  <a:pt x="f3" y="f222"/>
                  <a:pt x="f3" y="f223"/>
                  <a:pt x="f3" y="f224"/>
                </a:cubicBezTo>
                <a:cubicBezTo>
                  <a:pt x="f3" y="f225"/>
                  <a:pt x="f220" y="f226"/>
                  <a:pt x="f220" y="f227"/>
                </a:cubicBezTo>
                <a:cubicBezTo>
                  <a:pt x="f138" y="f228"/>
                  <a:pt x="f229" y="f230"/>
                  <a:pt x="f231" y="f232"/>
                </a:cubicBezTo>
                <a:cubicBezTo>
                  <a:pt x="f233" y="f234"/>
                  <a:pt x="f235" y="f236"/>
                  <a:pt x="f208" y="f106"/>
                </a:cubicBezTo>
                <a:cubicBezTo>
                  <a:pt x="f237" y="f238"/>
                  <a:pt x="f239" y="f240"/>
                  <a:pt x="f241" y="f242"/>
                </a:cubicBezTo>
                <a:cubicBezTo>
                  <a:pt x="f243" y="f244"/>
                  <a:pt x="f119" y="f5"/>
                  <a:pt x="f245" y="f5"/>
                </a:cubicBezTo>
                <a:cubicBezTo>
                  <a:pt x="f246" y="f5"/>
                  <a:pt x="f247" y="f248"/>
                  <a:pt x="f249" y="f250"/>
                </a:cubicBezTo>
                <a:cubicBezTo>
                  <a:pt x="f111" y="f250"/>
                  <a:pt x="f109" y="f251"/>
                  <a:pt x="f107" y="f110"/>
                </a:cubicBezTo>
                <a:cubicBezTo>
                  <a:pt x="f252" y="f127"/>
                  <a:pt x="f253" y="f254"/>
                  <a:pt x="f255" y="f256"/>
                </a:cubicBezTo>
                <a:cubicBezTo>
                  <a:pt x="f257" y="f258"/>
                  <a:pt x="f259" y="f260"/>
                  <a:pt x="f261" y="f262"/>
                </a:cubicBezTo>
                <a:cubicBezTo>
                  <a:pt x="f263" y="f173"/>
                  <a:pt x="f264" y="f177"/>
                  <a:pt x="f265" y="f266"/>
                </a:cubicBezTo>
                <a:cubicBezTo>
                  <a:pt x="f267" y="f268"/>
                  <a:pt x="f269" y="f270"/>
                  <a:pt x="f271" y="f272"/>
                </a:cubicBezTo>
                <a:cubicBezTo>
                  <a:pt x="f273" y="f274"/>
                  <a:pt x="f275" y="f276"/>
                  <a:pt x="f68" y="f277"/>
                </a:cubicBezTo>
                <a:cubicBezTo>
                  <a:pt x="f278" y="f279"/>
                  <a:pt x="f280" y="f281"/>
                  <a:pt x="f280" y="f72"/>
                </a:cubicBezTo>
                <a:cubicBezTo>
                  <a:pt x="f280" y="f282"/>
                  <a:pt x="f73" y="f283"/>
                  <a:pt x="f77" y="f31"/>
                </a:cubicBezTo>
                <a:cubicBezTo>
                  <a:pt x="f284" y="f285"/>
                  <a:pt x="f286" y="f62"/>
                  <a:pt x="f287" y="f288"/>
                </a:cubicBezTo>
                <a:cubicBezTo>
                  <a:pt x="f269" y="f0"/>
                  <a:pt x="f58" y="f17"/>
                  <a:pt x="f56" y="f47"/>
                </a:cubicBezTo>
                <a:cubicBezTo>
                  <a:pt x="f289" y="f290"/>
                  <a:pt x="f291" y="f7"/>
                  <a:pt x="f6" y="f7"/>
                </a:cubicBezTo>
                <a:close/>
              </a:path>
            </a:pathLst>
          </a:custGeom>
          <a:solidFill>
            <a:srgbClr val="263238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1813;p59">
            <a:extLst>
              <a:ext uri="{FF2B5EF4-FFF2-40B4-BE49-F238E27FC236}">
                <a16:creationId xmlns:a16="http://schemas.microsoft.com/office/drawing/2014/main" id="{DE242CB2-2F8D-3238-9378-A23F2227CC60}"/>
              </a:ext>
            </a:extLst>
          </p:cNvPr>
          <p:cNvSpPr/>
          <p:nvPr/>
        </p:nvSpPr>
        <p:spPr>
          <a:xfrm rot="569772">
            <a:off x="2811642" y="3473238"/>
            <a:ext cx="714393" cy="629436"/>
          </a:xfrm>
          <a:custGeom>
            <a:avLst/>
            <a:gdLst>
              <a:gd name="f0" fmla="val w"/>
              <a:gd name="f1" fmla="val h"/>
              <a:gd name="f2" fmla="val 0"/>
              <a:gd name="f3" fmla="val 18147"/>
              <a:gd name="f4" fmla="val 15989"/>
              <a:gd name="f5" fmla="val 9072"/>
              <a:gd name="f6" fmla="val 1"/>
              <a:gd name="f7" fmla="val 5937"/>
              <a:gd name="f8" fmla="val 2962"/>
              <a:gd name="f9" fmla="val 1882"/>
              <a:gd name="f10" fmla="val 1702"/>
              <a:gd name="f11" fmla="val 4983"/>
              <a:gd name="f12" fmla="val 9053"/>
              <a:gd name="f13" fmla="val 1969"/>
              <a:gd name="f14" fmla="val 13723"/>
              <a:gd name="f15" fmla="val 6072"/>
              <a:gd name="f16" fmla="val 15390"/>
              <a:gd name="f17" fmla="val 7062"/>
              <a:gd name="f18" fmla="val 15796"/>
              <a:gd name="f19" fmla="val 8087"/>
              <a:gd name="f20" fmla="val 9096"/>
              <a:gd name="f21" fmla="val 12236"/>
              <a:gd name="f22" fmla="val 15217"/>
              <a:gd name="f23" fmla="val 14126"/>
              <a:gd name="f24" fmla="val 16479"/>
              <a:gd name="f25" fmla="val 11021"/>
              <a:gd name="f26" fmla="val 6951"/>
              <a:gd name="f27" fmla="val 16212"/>
              <a:gd name="f28" fmla="val 2281"/>
              <a:gd name="f29" fmla="val 12109"/>
              <a:gd name="f30" fmla="val 613"/>
              <a:gd name="f31" fmla="val 11115"/>
              <a:gd name="f32" fmla="val 198"/>
              <a:gd name="f33" fmla="val 10085"/>
              <a:gd name="f34" fmla="*/ f0 1 18147"/>
              <a:gd name="f35" fmla="*/ f1 1 15989"/>
              <a:gd name="f36" fmla="val f2"/>
              <a:gd name="f37" fmla="val f3"/>
              <a:gd name="f38" fmla="val f4"/>
              <a:gd name="f39" fmla="+- f38 0 f36"/>
              <a:gd name="f40" fmla="+- f37 0 f36"/>
              <a:gd name="f41" fmla="*/ f40 1 18147"/>
              <a:gd name="f42" fmla="*/ f39 1 15989"/>
              <a:gd name="f43" fmla="*/ f36 1 f41"/>
              <a:gd name="f44" fmla="*/ f37 1 f41"/>
              <a:gd name="f45" fmla="*/ f36 1 f42"/>
              <a:gd name="f46" fmla="*/ f38 1 f42"/>
              <a:gd name="f47" fmla="*/ f43 f34 1"/>
              <a:gd name="f48" fmla="*/ f44 f34 1"/>
              <a:gd name="f49" fmla="*/ f46 f35 1"/>
              <a:gd name="f50" fmla="*/ f4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18147" h="15989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6" y="f12"/>
                  <a:pt x="f13" y="f14"/>
                  <a:pt x="f15" y="f16"/>
                </a:cubicBezTo>
                <a:cubicBezTo>
                  <a:pt x="f17" y="f18"/>
                  <a:pt x="f19" y="f4"/>
                  <a:pt x="f20" y="f4"/>
                </a:cubicBezTo>
                <a:cubicBezTo>
                  <a:pt x="f21" y="f4"/>
                  <a:pt x="f22" y="f23"/>
                  <a:pt x="f24" y="f25"/>
                </a:cubicBezTo>
                <a:cubicBezTo>
                  <a:pt x="f3" y="f26"/>
                  <a:pt x="f27" y="f28"/>
                  <a:pt x="f29" y="f30"/>
                </a:cubicBezTo>
                <a:cubicBezTo>
                  <a:pt x="f31" y="f32"/>
                  <a:pt x="f33" y="f6"/>
                  <a:pt x="f5" y="f6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Google Shape;1814;p59">
            <a:extLst>
              <a:ext uri="{FF2B5EF4-FFF2-40B4-BE49-F238E27FC236}">
                <a16:creationId xmlns:a16="http://schemas.microsoft.com/office/drawing/2014/main" id="{CB425BD1-C618-DB09-877D-83D2236329A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56805" y="3580881"/>
            <a:ext cx="2219696" cy="669002"/>
          </a:xfrm>
        </p:spPr>
        <p:txBody>
          <a:bodyPr/>
          <a:lstStyle/>
          <a:p>
            <a:pPr marL="0" lvl="0" indent="0" algn="r">
              <a:lnSpc>
                <a:spcPct val="115000"/>
              </a:lnSpc>
              <a:buNone/>
            </a:pPr>
            <a:r>
              <a:rPr lang="en-US" sz="1400">
                <a:solidFill>
                  <a:srgbClr val="FFFFFF"/>
                </a:solidFill>
              </a:rPr>
              <a:t>Mercury is the closest planet to the Sun</a:t>
            </a:r>
          </a:p>
          <a:p>
            <a:pPr marL="0" lvl="0" indent="0" algn="r">
              <a:buNone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16" name="Google Shape;1815;p59">
            <a:extLst>
              <a:ext uri="{FF2B5EF4-FFF2-40B4-BE49-F238E27FC236}">
                <a16:creationId xmlns:a16="http://schemas.microsoft.com/office/drawing/2014/main" id="{6A83ED8A-A8AB-D94C-251C-E3C2A1D0600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279879" y="2060362"/>
            <a:ext cx="2219696" cy="669002"/>
          </a:xfrm>
        </p:spPr>
        <p:txBody>
          <a:bodyPr/>
          <a:lstStyle/>
          <a:p>
            <a:pPr marL="0" lvl="0" indent="0">
              <a:lnSpc>
                <a:spcPct val="115000"/>
              </a:lnSpc>
              <a:buNone/>
            </a:pPr>
            <a:r>
              <a:rPr lang="en-US" sz="1400">
                <a:solidFill>
                  <a:srgbClr val="FFFFFF"/>
                </a:solidFill>
              </a:rPr>
              <a:t>Venus is the second planet from the Sun</a:t>
            </a:r>
          </a:p>
          <a:p>
            <a:pPr marL="0" lvl="0" indent="0">
              <a:buNone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17" name="Google Shape;1816;p59">
            <a:extLst>
              <a:ext uri="{FF2B5EF4-FFF2-40B4-BE49-F238E27FC236}">
                <a16:creationId xmlns:a16="http://schemas.microsoft.com/office/drawing/2014/main" id="{F457EEEB-9A65-2E6A-301B-E6ECF489F5D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52699" y="2060362"/>
            <a:ext cx="2219696" cy="669002"/>
          </a:xfrm>
        </p:spPr>
        <p:txBody>
          <a:bodyPr/>
          <a:lstStyle/>
          <a:p>
            <a:pPr marL="0" lvl="0" indent="0" algn="r">
              <a:lnSpc>
                <a:spcPct val="115000"/>
              </a:lnSpc>
              <a:buNone/>
            </a:pPr>
            <a:r>
              <a:rPr lang="en-US" sz="1400">
                <a:solidFill>
                  <a:srgbClr val="FFFFFF"/>
                </a:solidFill>
              </a:rPr>
              <a:t>Neptune is the farthest planet from the Sun</a:t>
            </a:r>
          </a:p>
          <a:p>
            <a:pPr marL="0" lvl="0" indent="0" algn="r">
              <a:buNone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18" name="Google Shape;1817;p59">
            <a:extLst>
              <a:ext uri="{FF2B5EF4-FFF2-40B4-BE49-F238E27FC236}">
                <a16:creationId xmlns:a16="http://schemas.microsoft.com/office/drawing/2014/main" id="{E69AC938-F11D-7F0C-EEB6-B435AF0CEEF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52709" y="3260338"/>
            <a:ext cx="2219696" cy="428103"/>
          </a:xfrm>
        </p:spPr>
        <p:txBody>
          <a:bodyPr/>
          <a:lstStyle/>
          <a:p>
            <a:pPr marL="0" lvl="0" indent="0" algn="r">
              <a:buNone/>
            </a:pPr>
            <a:r>
              <a:rPr lang="en-US" sz="1900">
                <a:solidFill>
                  <a:srgbClr val="FFFFFF"/>
                </a:solidFill>
                <a:latin typeface="Fredoka One"/>
              </a:rPr>
              <a:t>Mercury</a:t>
            </a:r>
          </a:p>
        </p:txBody>
      </p:sp>
      <p:sp>
        <p:nvSpPr>
          <p:cNvPr id="19" name="Google Shape;1818;p59">
            <a:extLst>
              <a:ext uri="{FF2B5EF4-FFF2-40B4-BE49-F238E27FC236}">
                <a16:creationId xmlns:a16="http://schemas.microsoft.com/office/drawing/2014/main" id="{FFD4991E-AE39-1F51-EA8B-19DD31083DC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279879" y="1710961"/>
            <a:ext cx="2219696" cy="428103"/>
          </a:xfrm>
        </p:spPr>
        <p:txBody>
          <a:bodyPr/>
          <a:lstStyle/>
          <a:p>
            <a:pPr marL="0" lvl="0" indent="0">
              <a:buNone/>
            </a:pPr>
            <a:r>
              <a:rPr lang="en-US" sz="1900">
                <a:solidFill>
                  <a:srgbClr val="FFFFFF"/>
                </a:solidFill>
                <a:latin typeface="Fredoka One"/>
              </a:rPr>
              <a:t>Venus</a:t>
            </a:r>
          </a:p>
        </p:txBody>
      </p:sp>
      <p:sp>
        <p:nvSpPr>
          <p:cNvPr id="20" name="Google Shape;1819;p59">
            <a:extLst>
              <a:ext uri="{FF2B5EF4-FFF2-40B4-BE49-F238E27FC236}">
                <a16:creationId xmlns:a16="http://schemas.microsoft.com/office/drawing/2014/main" id="{A2D21326-96FD-76D9-AAC8-52F95C7E226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52699" y="1710961"/>
            <a:ext cx="2219696" cy="428103"/>
          </a:xfrm>
        </p:spPr>
        <p:txBody>
          <a:bodyPr/>
          <a:lstStyle/>
          <a:p>
            <a:pPr marL="0" lvl="0" indent="0" algn="r">
              <a:buNone/>
            </a:pPr>
            <a:r>
              <a:rPr lang="en-US" sz="1900">
                <a:solidFill>
                  <a:srgbClr val="FFFFFF"/>
                </a:solidFill>
                <a:latin typeface="Fredoka One"/>
              </a:rPr>
              <a:t>Neptune</a:t>
            </a:r>
          </a:p>
        </p:txBody>
      </p:sp>
      <p:sp>
        <p:nvSpPr>
          <p:cNvPr id="21" name="Google Shape;1820;p59">
            <a:extLst>
              <a:ext uri="{FF2B5EF4-FFF2-40B4-BE49-F238E27FC236}">
                <a16:creationId xmlns:a16="http://schemas.microsoft.com/office/drawing/2014/main" id="{B2A3715B-595C-5FA1-15AD-73FDE7E69BC4}"/>
              </a:ext>
            </a:extLst>
          </p:cNvPr>
          <p:cNvSpPr/>
          <p:nvPr/>
        </p:nvSpPr>
        <p:spPr>
          <a:xfrm rot="723801" flipH="1">
            <a:off x="2920228" y="2508545"/>
            <a:ext cx="3256699" cy="1081954"/>
          </a:xfrm>
          <a:custGeom>
            <a:avLst/>
            <a:gdLst>
              <a:gd name="f0" fmla="val 360"/>
              <a:gd name="f1" fmla="val w"/>
              <a:gd name="f2" fmla="val h"/>
              <a:gd name="f3" fmla="val 0"/>
              <a:gd name="f4" fmla="val 82727"/>
              <a:gd name="f5" fmla="val 27484"/>
              <a:gd name="f6" fmla="val 73973"/>
              <a:gd name="f7" fmla="val 1"/>
              <a:gd name="f8" fmla="val 73557"/>
              <a:gd name="f9" fmla="val 73139"/>
              <a:gd name="f10" fmla="val 9"/>
              <a:gd name="f11" fmla="val 72719"/>
              <a:gd name="f12" fmla="val 27"/>
              <a:gd name="f13" fmla="val 71285"/>
              <a:gd name="f14" fmla="val 69884"/>
              <a:gd name="f15" fmla="val 127"/>
              <a:gd name="f16" fmla="val 68616"/>
              <a:gd name="f17" fmla="val 227"/>
              <a:gd name="f18" fmla="val 66047"/>
              <a:gd name="f19" fmla="val 427"/>
              <a:gd name="f20" fmla="val 63813"/>
              <a:gd name="f21" fmla="val 694"/>
              <a:gd name="f22" fmla="val 62011"/>
              <a:gd name="f23" fmla="val 927"/>
              <a:gd name="f24" fmla="val 60210"/>
              <a:gd name="f25" fmla="val 1161"/>
              <a:gd name="f26" fmla="val 58842"/>
              <a:gd name="f27" fmla="val 1361"/>
              <a:gd name="f28" fmla="val 57875"/>
              <a:gd name="f29" fmla="val 1528"/>
              <a:gd name="f30" fmla="val 56808"/>
              <a:gd name="f31" fmla="val 1695"/>
              <a:gd name="f32" fmla="val 56441"/>
              <a:gd name="f33" fmla="val 1761"/>
              <a:gd name="f34" fmla="val 1728"/>
              <a:gd name="f35" fmla="val 1561"/>
              <a:gd name="f36" fmla="val 1428"/>
              <a:gd name="f37" fmla="val 60243"/>
              <a:gd name="f38" fmla="val 1261"/>
              <a:gd name="f39" fmla="val 62045"/>
              <a:gd name="f40" fmla="val 994"/>
              <a:gd name="f41" fmla="val 63846"/>
              <a:gd name="f42" fmla="val 761"/>
              <a:gd name="f43" fmla="val 527"/>
              <a:gd name="f44" fmla="val 260"/>
              <a:gd name="f45" fmla="val 194"/>
              <a:gd name="f46" fmla="val 72752"/>
              <a:gd name="f47" fmla="val 160"/>
              <a:gd name="f48" fmla="val 73114"/>
              <a:gd name="f49" fmla="val 152"/>
              <a:gd name="f50" fmla="val 73477"/>
              <a:gd name="f51" fmla="val 148"/>
              <a:gd name="f52" fmla="val 73839"/>
              <a:gd name="f53" fmla="val 75011"/>
              <a:gd name="f54" fmla="val 76183"/>
              <a:gd name="f55" fmla="val 192"/>
              <a:gd name="f56" fmla="val 77356"/>
              <a:gd name="f57" fmla="val 294"/>
              <a:gd name="f58" fmla="val 78189"/>
              <a:gd name="f59" fmla="val 394"/>
              <a:gd name="f60" fmla="val 78990"/>
              <a:gd name="f61" fmla="val 79791"/>
              <a:gd name="f62" fmla="val 727"/>
              <a:gd name="f63" fmla="val 80625"/>
              <a:gd name="f64" fmla="val 861"/>
              <a:gd name="f65" fmla="val 81425"/>
              <a:gd name="f66" fmla="val 82059"/>
              <a:gd name="f67" fmla="val 1828"/>
              <a:gd name="f68" fmla="val 82359"/>
              <a:gd name="f69" fmla="val 2128"/>
              <a:gd name="f70" fmla="val 82559"/>
              <a:gd name="f71" fmla="val 2529"/>
              <a:gd name="f72" fmla="val 2962"/>
              <a:gd name="f73" fmla="val 82526"/>
              <a:gd name="f74" fmla="val 3396"/>
              <a:gd name="f75" fmla="val 82426"/>
              <a:gd name="f76" fmla="val 3829"/>
              <a:gd name="f77" fmla="val 82192"/>
              <a:gd name="f78" fmla="val 4230"/>
              <a:gd name="f79" fmla="val 81725"/>
              <a:gd name="f80" fmla="val 5030"/>
              <a:gd name="f81" fmla="val 81125"/>
              <a:gd name="f82" fmla="val 5731"/>
              <a:gd name="f83" fmla="val 80391"/>
              <a:gd name="f84" fmla="val 6331"/>
              <a:gd name="f85" fmla="val 78890"/>
              <a:gd name="f86" fmla="val 7599"/>
              <a:gd name="f87" fmla="val 77289"/>
              <a:gd name="f88" fmla="val 8700"/>
              <a:gd name="f89" fmla="val 75554"/>
              <a:gd name="f90" fmla="val 9667"/>
              <a:gd name="f91" fmla="val 73786"/>
              <a:gd name="f92" fmla="val 10668"/>
              <a:gd name="f93" fmla="val 71918"/>
              <a:gd name="f94" fmla="val 11635"/>
              <a:gd name="f95" fmla="val 69984"/>
              <a:gd name="f96" fmla="val 12536"/>
              <a:gd name="f97" fmla="val 62178"/>
              <a:gd name="f98" fmla="val 16105"/>
              <a:gd name="f99" fmla="val 53238"/>
              <a:gd name="f100" fmla="val 19207"/>
              <a:gd name="f101" fmla="val 43665"/>
              <a:gd name="f102" fmla="val 21742"/>
              <a:gd name="f103" fmla="val 34091"/>
              <a:gd name="f104" fmla="val 24311"/>
              <a:gd name="f105" fmla="val 24818"/>
              <a:gd name="f106" fmla="val 26145"/>
              <a:gd name="f107" fmla="val 16279"/>
              <a:gd name="f108" fmla="val 26946"/>
              <a:gd name="f109" fmla="val 14144"/>
              <a:gd name="f110" fmla="val 27146"/>
              <a:gd name="f111" fmla="val 12042"/>
              <a:gd name="f112" fmla="val 27280"/>
              <a:gd name="f113" fmla="val 10007"/>
              <a:gd name="f114" fmla="val 9842"/>
              <a:gd name="f115" fmla="val 27282"/>
              <a:gd name="f116" fmla="val 9677"/>
              <a:gd name="f117" fmla="val 27284"/>
              <a:gd name="f118" fmla="val 9512"/>
              <a:gd name="f119" fmla="val 7709"/>
              <a:gd name="f120" fmla="val 5909"/>
              <a:gd name="f121" fmla="val 27118"/>
              <a:gd name="f122" fmla="val 4137"/>
              <a:gd name="f123" fmla="val 26813"/>
              <a:gd name="f124" fmla="val 3203"/>
              <a:gd name="f125" fmla="val 26679"/>
              <a:gd name="f126" fmla="val 2335"/>
              <a:gd name="f127" fmla="val 26379"/>
              <a:gd name="f128" fmla="val 1501"/>
              <a:gd name="f129" fmla="val 25979"/>
              <a:gd name="f130" fmla="val 1101"/>
              <a:gd name="f131" fmla="val 25745"/>
              <a:gd name="f132" fmla="val 768"/>
              <a:gd name="f133" fmla="val 25478"/>
              <a:gd name="f134" fmla="val 467"/>
              <a:gd name="f135" fmla="val 25145"/>
              <a:gd name="f136" fmla="val 200"/>
              <a:gd name="f137" fmla="val 24778"/>
              <a:gd name="f138" fmla="val 100"/>
              <a:gd name="f139" fmla="val 24344"/>
              <a:gd name="f140" fmla="val 167"/>
              <a:gd name="f141" fmla="val 23944"/>
              <a:gd name="f142" fmla="val 267"/>
              <a:gd name="f143" fmla="val 23510"/>
              <a:gd name="f144" fmla="val 434"/>
              <a:gd name="f145" fmla="val 23110"/>
              <a:gd name="f146" fmla="val 701"/>
              <a:gd name="f147" fmla="val 22776"/>
              <a:gd name="f148" fmla="val 934"/>
              <a:gd name="f149" fmla="val 22443"/>
              <a:gd name="f150" fmla="val 1235"/>
              <a:gd name="f151" fmla="val 22109"/>
              <a:gd name="f152" fmla="val 1535"/>
              <a:gd name="f153" fmla="val 21809"/>
              <a:gd name="f154" fmla="val 2102"/>
              <a:gd name="f155" fmla="val 21209"/>
              <a:gd name="f156" fmla="val 2736"/>
              <a:gd name="f157" fmla="val 20675"/>
              <a:gd name="f158" fmla="val 3403"/>
              <a:gd name="f159" fmla="val 20174"/>
              <a:gd name="f160" fmla="val 5738"/>
              <a:gd name="f161" fmla="val 18407"/>
              <a:gd name="f162" fmla="val 8206"/>
              <a:gd name="f163" fmla="val 16872"/>
              <a:gd name="f164" fmla="val 10808"/>
              <a:gd name="f165" fmla="val 15504"/>
              <a:gd name="f166" fmla="val 13076"/>
              <a:gd name="f167" fmla="val 14270"/>
              <a:gd name="f168" fmla="val 15078"/>
              <a:gd name="f169" fmla="val 13303"/>
              <a:gd name="f170" fmla="val 16746"/>
              <a:gd name="f171" fmla="val 12569"/>
              <a:gd name="f172" fmla="val 18380"/>
              <a:gd name="f173" fmla="val 11802"/>
              <a:gd name="f174" fmla="val 19681"/>
              <a:gd name="f175" fmla="val 11235"/>
              <a:gd name="f176" fmla="val 20548"/>
              <a:gd name="f177" fmla="val 10868"/>
              <a:gd name="f178" fmla="val 21549"/>
              <a:gd name="f179" fmla="val 10468"/>
              <a:gd name="f180" fmla="val 21883"/>
              <a:gd name="f181" fmla="val 10301"/>
              <a:gd name="f182" fmla="val 21782"/>
              <a:gd name="f183" fmla="val 10334"/>
              <a:gd name="f184" fmla="val 10401"/>
              <a:gd name="f185" fmla="val 10801"/>
              <a:gd name="f186" fmla="val 19648"/>
              <a:gd name="f187" fmla="val 11201"/>
              <a:gd name="f188" fmla="val 18347"/>
              <a:gd name="f189" fmla="val 11735"/>
              <a:gd name="f190" fmla="val 16712"/>
              <a:gd name="f191" fmla="val 12469"/>
              <a:gd name="f192" fmla="val 15044"/>
              <a:gd name="f193" fmla="val 13236"/>
              <a:gd name="f194" fmla="val 13043"/>
              <a:gd name="f195" fmla="val 14204"/>
              <a:gd name="f196" fmla="val 10775"/>
              <a:gd name="f197" fmla="val 15404"/>
              <a:gd name="f198" fmla="val 8173"/>
              <a:gd name="f199" fmla="val 16739"/>
              <a:gd name="f200" fmla="val 5671"/>
              <a:gd name="f201" fmla="val 18306"/>
              <a:gd name="f202" fmla="val 3336"/>
              <a:gd name="f203" fmla="val 20041"/>
              <a:gd name="f204" fmla="val 2669"/>
              <a:gd name="f205" fmla="val 20541"/>
              <a:gd name="f206" fmla="val 2035"/>
              <a:gd name="f207" fmla="val 21108"/>
              <a:gd name="f208" fmla="val 1435"/>
              <a:gd name="f209" fmla="val 21709"/>
              <a:gd name="f210" fmla="val 1134"/>
              <a:gd name="f211" fmla="val 22009"/>
              <a:gd name="f212" fmla="val 868"/>
              <a:gd name="f213" fmla="val 22343"/>
              <a:gd name="f214" fmla="val 601"/>
              <a:gd name="f215" fmla="val 22710"/>
              <a:gd name="f216" fmla="val 334"/>
              <a:gd name="f217" fmla="val 23043"/>
              <a:gd name="f218" fmla="val 134"/>
              <a:gd name="f219" fmla="val 23477"/>
              <a:gd name="f220" fmla="val 34"/>
              <a:gd name="f221" fmla="val 23911"/>
              <a:gd name="f222" fmla="val 24011"/>
              <a:gd name="f223" fmla="val 24144"/>
              <a:gd name="f224" fmla="val 24244"/>
              <a:gd name="f225" fmla="val 24378"/>
              <a:gd name="f226" fmla="val 24511"/>
              <a:gd name="f227" fmla="val 24611"/>
              <a:gd name="f228" fmla="val 24845"/>
              <a:gd name="f229" fmla="val 234"/>
              <a:gd name="f230" fmla="val 25045"/>
              <a:gd name="f231" fmla="val 367"/>
              <a:gd name="f232" fmla="val 25245"/>
              <a:gd name="f233" fmla="val 634"/>
              <a:gd name="f234" fmla="val 25612"/>
              <a:gd name="f235" fmla="val 1001"/>
              <a:gd name="f236" fmla="val 25912"/>
              <a:gd name="f237" fmla="val 2269"/>
              <a:gd name="f238" fmla="val 26579"/>
              <a:gd name="f239" fmla="val 3169"/>
              <a:gd name="f240" fmla="val 26879"/>
              <a:gd name="f241" fmla="val 4103"/>
              <a:gd name="f242" fmla="val 27013"/>
              <a:gd name="f243" fmla="val 5906"/>
              <a:gd name="f244" fmla="val 27318"/>
              <a:gd name="f245" fmla="val 9538"/>
              <a:gd name="f246" fmla="val 9705"/>
              <a:gd name="f247" fmla="val 9873"/>
              <a:gd name="f248" fmla="val 27483"/>
              <a:gd name="f249" fmla="val 10041"/>
              <a:gd name="f250" fmla="val 27480"/>
              <a:gd name="f251" fmla="val 27346"/>
              <a:gd name="f252" fmla="val 24851"/>
              <a:gd name="f253" fmla="val 34158"/>
              <a:gd name="f254" fmla="val 24544"/>
              <a:gd name="f255" fmla="val 43732"/>
              <a:gd name="f256" fmla="val 21976"/>
              <a:gd name="f257" fmla="val 53305"/>
              <a:gd name="f258" fmla="val 19407"/>
              <a:gd name="f259" fmla="val 62278"/>
              <a:gd name="f260" fmla="val 16338"/>
              <a:gd name="f261" fmla="val 70084"/>
              <a:gd name="f262" fmla="val 12736"/>
              <a:gd name="f263" fmla="val 72018"/>
              <a:gd name="f264" fmla="val 73886"/>
              <a:gd name="f265" fmla="val 75654"/>
              <a:gd name="f266" fmla="val 9834"/>
              <a:gd name="f267" fmla="val 77389"/>
              <a:gd name="f268" fmla="val 8900"/>
              <a:gd name="f269" fmla="val 79023"/>
              <a:gd name="f270" fmla="val 7766"/>
              <a:gd name="f271" fmla="val 80524"/>
              <a:gd name="f272" fmla="val 6465"/>
              <a:gd name="f273" fmla="val 81258"/>
              <a:gd name="f274" fmla="val 5864"/>
              <a:gd name="f275" fmla="val 81859"/>
              <a:gd name="f276" fmla="val 5130"/>
              <a:gd name="f277" fmla="val 4296"/>
              <a:gd name="f278" fmla="val 82593"/>
              <a:gd name="f279" fmla="val 3896"/>
              <a:gd name="f280" fmla="val 82726"/>
              <a:gd name="f281" fmla="val 3429"/>
              <a:gd name="f282" fmla="val 2495"/>
              <a:gd name="f283" fmla="val 2028"/>
              <a:gd name="f284" fmla="val 81525"/>
              <a:gd name="f285" fmla="val 1128"/>
              <a:gd name="f286" fmla="val 80725"/>
              <a:gd name="f287" fmla="val 79824"/>
              <a:gd name="f288" fmla="val 560"/>
              <a:gd name="f289" fmla="val 76232"/>
              <a:gd name="f290" fmla="val 62"/>
              <a:gd name="f291" fmla="val 75109"/>
              <a:gd name="f292" fmla="*/ f1 1 82727"/>
              <a:gd name="f293" fmla="*/ f2 1 27484"/>
              <a:gd name="f294" fmla="val f3"/>
              <a:gd name="f295" fmla="val f4"/>
              <a:gd name="f296" fmla="val f5"/>
              <a:gd name="f297" fmla="+- f296 0 f294"/>
              <a:gd name="f298" fmla="+- f295 0 f294"/>
              <a:gd name="f299" fmla="*/ f298 1 82727"/>
              <a:gd name="f300" fmla="*/ f297 1 27484"/>
              <a:gd name="f301" fmla="*/ f294 1 f299"/>
              <a:gd name="f302" fmla="*/ f295 1 f299"/>
              <a:gd name="f303" fmla="*/ f294 1 f300"/>
              <a:gd name="f304" fmla="*/ f296 1 f300"/>
              <a:gd name="f305" fmla="*/ f301 f292 1"/>
              <a:gd name="f306" fmla="*/ f302 f292 1"/>
              <a:gd name="f307" fmla="*/ f304 f293 1"/>
              <a:gd name="f308" fmla="*/ f303 f29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05" t="f308" r="f306" b="f307"/>
            <a:pathLst>
              <a:path w="82727" h="27484">
                <a:moveTo>
                  <a:pt x="f6" y="f7"/>
                </a:moveTo>
                <a:cubicBezTo>
                  <a:pt x="f8" y="f7"/>
                  <a:pt x="f9" y="f10"/>
                  <a:pt x="f11" y="f12"/>
                </a:cubicBezTo>
                <a:cubicBezTo>
                  <a:pt x="f13" y="f12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lnTo>
                  <a:pt x="f30" y="f31"/>
                </a:lnTo>
                <a:lnTo>
                  <a:pt x="f32" y="f33"/>
                </a:lnTo>
                <a:lnTo>
                  <a:pt x="f32" y="f33"/>
                </a:lnTo>
                <a:lnTo>
                  <a:pt x="f30" y="f34"/>
                </a:lnTo>
                <a:lnTo>
                  <a:pt x="f28" y="f35"/>
                </a:lnTo>
                <a:cubicBezTo>
                  <a:pt x="f26" y="f36"/>
                  <a:pt x="f37" y="f38"/>
                  <a:pt x="f39" y="f40"/>
                </a:cubicBezTo>
                <a:cubicBezTo>
                  <a:pt x="f41" y="f42"/>
                  <a:pt x="f18" y="f43"/>
                  <a:pt x="f16" y="f0"/>
                </a:cubicBezTo>
                <a:cubicBezTo>
                  <a:pt x="f14" y="f44"/>
                  <a:pt x="f13" y="f45"/>
                  <a:pt x="f46" y="f47"/>
                </a:cubicBezTo>
                <a:cubicBezTo>
                  <a:pt x="f48" y="f49"/>
                  <a:pt x="f50" y="f51"/>
                  <a:pt x="f52" y="f51"/>
                </a:cubicBezTo>
                <a:cubicBezTo>
                  <a:pt x="f53" y="f51"/>
                  <a:pt x="f54" y="f55"/>
                  <a:pt x="f56" y="f57"/>
                </a:cubicBezTo>
                <a:cubicBezTo>
                  <a:pt x="f58" y="f59"/>
                  <a:pt x="f60" y="f43"/>
                  <a:pt x="f61" y="f62"/>
                </a:cubicBezTo>
                <a:cubicBezTo>
                  <a:pt x="f63" y="f64"/>
                  <a:pt x="f65" y="f38"/>
                  <a:pt x="f66" y="f67"/>
                </a:cubicBezTo>
                <a:cubicBezTo>
                  <a:pt x="f68" y="f69"/>
                  <a:pt x="f70" y="f71"/>
                  <a:pt x="f70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cubicBezTo>
                  <a:pt x="f109" y="f110"/>
                  <a:pt x="f111" y="f112"/>
                  <a:pt x="f113" y="f112"/>
                </a:cubicBezTo>
                <a:cubicBezTo>
                  <a:pt x="f114" y="f115"/>
                  <a:pt x="f116" y="f117"/>
                  <a:pt x="f118" y="f117"/>
                </a:cubicBezTo>
                <a:cubicBezTo>
                  <a:pt x="f119" y="f117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4" y="f135"/>
                </a:cubicBezTo>
                <a:cubicBezTo>
                  <a:pt x="f136" y="f137"/>
                  <a:pt x="f138" y="f139"/>
                  <a:pt x="f140" y="f141"/>
                </a:cubicBezTo>
                <a:cubicBezTo>
                  <a:pt x="f142" y="f143"/>
                  <a:pt x="f144" y="f145"/>
                  <a:pt x="f146" y="f147"/>
                </a:cubicBezTo>
                <a:cubicBezTo>
                  <a:pt x="f148" y="f149"/>
                  <a:pt x="f150" y="f151"/>
                  <a:pt x="f152" y="f153"/>
                </a:cubicBezTo>
                <a:cubicBezTo>
                  <a:pt x="f154" y="f155"/>
                  <a:pt x="f156" y="f157"/>
                  <a:pt x="f158" y="f159"/>
                </a:cubicBezTo>
                <a:cubicBezTo>
                  <a:pt x="f160" y="f161"/>
                  <a:pt x="f162" y="f163"/>
                  <a:pt x="f164" y="f165"/>
                </a:cubicBezTo>
                <a:cubicBezTo>
                  <a:pt x="f166" y="f167"/>
                  <a:pt x="f168" y="f169"/>
                  <a:pt x="f170" y="f171"/>
                </a:cubicBezTo>
                <a:cubicBezTo>
                  <a:pt x="f172" y="f173"/>
                  <a:pt x="f174" y="f175"/>
                  <a:pt x="f176" y="f177"/>
                </a:cubicBezTo>
                <a:lnTo>
                  <a:pt x="f178" y="f179"/>
                </a:lnTo>
                <a:lnTo>
                  <a:pt x="f180" y="f181"/>
                </a:lnTo>
                <a:lnTo>
                  <a:pt x="f180" y="f181"/>
                </a:lnTo>
                <a:cubicBezTo>
                  <a:pt x="f180" y="f181"/>
                  <a:pt x="f182" y="f183"/>
                  <a:pt x="f178" y="f184"/>
                </a:cubicBezTo>
                <a:lnTo>
                  <a:pt x="f176" y="f185"/>
                </a:lnTo>
                <a:cubicBezTo>
                  <a:pt x="f186" y="f187"/>
                  <a:pt x="f188" y="f189"/>
                  <a:pt x="f190" y="f191"/>
                </a:cubicBezTo>
                <a:cubicBezTo>
                  <a:pt x="f192" y="f193"/>
                  <a:pt x="f194" y="f195"/>
                  <a:pt x="f196" y="f197"/>
                </a:cubicBezTo>
                <a:cubicBezTo>
                  <a:pt x="f198" y="f199"/>
                  <a:pt x="f200" y="f201"/>
                  <a:pt x="f202" y="f203"/>
                </a:cubicBezTo>
                <a:cubicBezTo>
                  <a:pt x="f204" y="f205"/>
                  <a:pt x="f206" y="f207"/>
                  <a:pt x="f208" y="f209"/>
                </a:cubicBezTo>
                <a:cubicBezTo>
                  <a:pt x="f210" y="f211"/>
                  <a:pt x="f212" y="f213"/>
                  <a:pt x="f214" y="f215"/>
                </a:cubicBezTo>
                <a:cubicBezTo>
                  <a:pt x="f216" y="f217"/>
                  <a:pt x="f218" y="f219"/>
                  <a:pt x="f220" y="f221"/>
                </a:cubicBezTo>
                <a:cubicBezTo>
                  <a:pt x="f3" y="f222"/>
                  <a:pt x="f3" y="f223"/>
                  <a:pt x="f3" y="f224"/>
                </a:cubicBezTo>
                <a:cubicBezTo>
                  <a:pt x="f3" y="f225"/>
                  <a:pt x="f220" y="f226"/>
                  <a:pt x="f220" y="f227"/>
                </a:cubicBezTo>
                <a:cubicBezTo>
                  <a:pt x="f138" y="f228"/>
                  <a:pt x="f229" y="f230"/>
                  <a:pt x="f231" y="f232"/>
                </a:cubicBezTo>
                <a:cubicBezTo>
                  <a:pt x="f233" y="f234"/>
                  <a:pt x="f235" y="f236"/>
                  <a:pt x="f208" y="f106"/>
                </a:cubicBezTo>
                <a:cubicBezTo>
                  <a:pt x="f237" y="f238"/>
                  <a:pt x="f239" y="f240"/>
                  <a:pt x="f241" y="f242"/>
                </a:cubicBezTo>
                <a:cubicBezTo>
                  <a:pt x="f243" y="f244"/>
                  <a:pt x="f119" y="f5"/>
                  <a:pt x="f245" y="f5"/>
                </a:cubicBezTo>
                <a:cubicBezTo>
                  <a:pt x="f246" y="f5"/>
                  <a:pt x="f247" y="f248"/>
                  <a:pt x="f249" y="f250"/>
                </a:cubicBezTo>
                <a:cubicBezTo>
                  <a:pt x="f111" y="f250"/>
                  <a:pt x="f109" y="f251"/>
                  <a:pt x="f107" y="f110"/>
                </a:cubicBezTo>
                <a:cubicBezTo>
                  <a:pt x="f252" y="f127"/>
                  <a:pt x="f253" y="f254"/>
                  <a:pt x="f255" y="f256"/>
                </a:cubicBezTo>
                <a:cubicBezTo>
                  <a:pt x="f257" y="f258"/>
                  <a:pt x="f259" y="f260"/>
                  <a:pt x="f261" y="f262"/>
                </a:cubicBezTo>
                <a:cubicBezTo>
                  <a:pt x="f263" y="f173"/>
                  <a:pt x="f264" y="f177"/>
                  <a:pt x="f265" y="f266"/>
                </a:cubicBezTo>
                <a:cubicBezTo>
                  <a:pt x="f267" y="f268"/>
                  <a:pt x="f269" y="f270"/>
                  <a:pt x="f271" y="f272"/>
                </a:cubicBezTo>
                <a:cubicBezTo>
                  <a:pt x="f273" y="f274"/>
                  <a:pt x="f275" y="f276"/>
                  <a:pt x="f68" y="f277"/>
                </a:cubicBezTo>
                <a:cubicBezTo>
                  <a:pt x="f278" y="f279"/>
                  <a:pt x="f280" y="f281"/>
                  <a:pt x="f280" y="f72"/>
                </a:cubicBezTo>
                <a:cubicBezTo>
                  <a:pt x="f280" y="f282"/>
                  <a:pt x="f73" y="f283"/>
                  <a:pt x="f77" y="f31"/>
                </a:cubicBezTo>
                <a:cubicBezTo>
                  <a:pt x="f284" y="f285"/>
                  <a:pt x="f286" y="f62"/>
                  <a:pt x="f287" y="f288"/>
                </a:cubicBezTo>
                <a:cubicBezTo>
                  <a:pt x="f269" y="f0"/>
                  <a:pt x="f58" y="f17"/>
                  <a:pt x="f56" y="f47"/>
                </a:cubicBezTo>
                <a:cubicBezTo>
                  <a:pt x="f289" y="f290"/>
                  <a:pt x="f291" y="f7"/>
                  <a:pt x="f6" y="f7"/>
                </a:cubicBezTo>
                <a:close/>
              </a:path>
            </a:pathLst>
          </a:custGeom>
          <a:solidFill>
            <a:srgbClr val="263238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2" name="Google Shape;1821;p59">
            <a:extLst>
              <a:ext uri="{FF2B5EF4-FFF2-40B4-BE49-F238E27FC236}">
                <a16:creationId xmlns:a16="http://schemas.microsoft.com/office/drawing/2014/main" id="{08A9EC12-E750-B38A-AC0B-53903F5CE413}"/>
              </a:ext>
            </a:extLst>
          </p:cNvPr>
          <p:cNvSpPr/>
          <p:nvPr/>
        </p:nvSpPr>
        <p:spPr>
          <a:xfrm rot="723801" flipH="1">
            <a:off x="5530373" y="3539104"/>
            <a:ext cx="714393" cy="629436"/>
          </a:xfrm>
          <a:custGeom>
            <a:avLst/>
            <a:gdLst>
              <a:gd name="f0" fmla="val w"/>
              <a:gd name="f1" fmla="val h"/>
              <a:gd name="f2" fmla="val 0"/>
              <a:gd name="f3" fmla="val 18147"/>
              <a:gd name="f4" fmla="val 15989"/>
              <a:gd name="f5" fmla="val 9072"/>
              <a:gd name="f6" fmla="val 1"/>
              <a:gd name="f7" fmla="val 5937"/>
              <a:gd name="f8" fmla="val 2962"/>
              <a:gd name="f9" fmla="val 1882"/>
              <a:gd name="f10" fmla="val 1702"/>
              <a:gd name="f11" fmla="val 4983"/>
              <a:gd name="f12" fmla="val 9053"/>
              <a:gd name="f13" fmla="val 1969"/>
              <a:gd name="f14" fmla="val 13723"/>
              <a:gd name="f15" fmla="val 6072"/>
              <a:gd name="f16" fmla="val 15390"/>
              <a:gd name="f17" fmla="val 7062"/>
              <a:gd name="f18" fmla="val 15796"/>
              <a:gd name="f19" fmla="val 8087"/>
              <a:gd name="f20" fmla="val 9096"/>
              <a:gd name="f21" fmla="val 12236"/>
              <a:gd name="f22" fmla="val 15217"/>
              <a:gd name="f23" fmla="val 14126"/>
              <a:gd name="f24" fmla="val 16479"/>
              <a:gd name="f25" fmla="val 11021"/>
              <a:gd name="f26" fmla="val 6951"/>
              <a:gd name="f27" fmla="val 16212"/>
              <a:gd name="f28" fmla="val 2281"/>
              <a:gd name="f29" fmla="val 12109"/>
              <a:gd name="f30" fmla="val 613"/>
              <a:gd name="f31" fmla="val 11115"/>
              <a:gd name="f32" fmla="val 198"/>
              <a:gd name="f33" fmla="val 10085"/>
              <a:gd name="f34" fmla="*/ f0 1 18147"/>
              <a:gd name="f35" fmla="*/ f1 1 15989"/>
              <a:gd name="f36" fmla="val f2"/>
              <a:gd name="f37" fmla="val f3"/>
              <a:gd name="f38" fmla="val f4"/>
              <a:gd name="f39" fmla="+- f38 0 f36"/>
              <a:gd name="f40" fmla="+- f37 0 f36"/>
              <a:gd name="f41" fmla="*/ f40 1 18147"/>
              <a:gd name="f42" fmla="*/ f39 1 15989"/>
              <a:gd name="f43" fmla="*/ f36 1 f41"/>
              <a:gd name="f44" fmla="*/ f37 1 f41"/>
              <a:gd name="f45" fmla="*/ f36 1 f42"/>
              <a:gd name="f46" fmla="*/ f38 1 f42"/>
              <a:gd name="f47" fmla="*/ f43 f34 1"/>
              <a:gd name="f48" fmla="*/ f44 f34 1"/>
              <a:gd name="f49" fmla="*/ f46 f35 1"/>
              <a:gd name="f50" fmla="*/ f4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18147" h="15989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6" y="f12"/>
                  <a:pt x="f13" y="f14"/>
                  <a:pt x="f15" y="f16"/>
                </a:cubicBezTo>
                <a:cubicBezTo>
                  <a:pt x="f17" y="f18"/>
                  <a:pt x="f19" y="f4"/>
                  <a:pt x="f20" y="f4"/>
                </a:cubicBezTo>
                <a:cubicBezTo>
                  <a:pt x="f21" y="f4"/>
                  <a:pt x="f22" y="f23"/>
                  <a:pt x="f24" y="f25"/>
                </a:cubicBezTo>
                <a:cubicBezTo>
                  <a:pt x="f3" y="f26"/>
                  <a:pt x="f27" y="f28"/>
                  <a:pt x="f29" y="f30"/>
                </a:cubicBezTo>
                <a:cubicBezTo>
                  <a:pt x="f31" y="f32"/>
                  <a:pt x="f33" y="f6"/>
                  <a:pt x="f5" y="f6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Google Shape;1822;p59">
            <a:extLst>
              <a:ext uri="{FF2B5EF4-FFF2-40B4-BE49-F238E27FC236}">
                <a16:creationId xmlns:a16="http://schemas.microsoft.com/office/drawing/2014/main" id="{D3F66664-F06A-0945-BD70-B0EBFA04431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279879" y="3580872"/>
            <a:ext cx="2219696" cy="669002"/>
          </a:xfrm>
        </p:spPr>
        <p:txBody>
          <a:bodyPr/>
          <a:lstStyle/>
          <a:p>
            <a:pPr marL="0" lvl="0" indent="0">
              <a:lnSpc>
                <a:spcPct val="115000"/>
              </a:lnSpc>
              <a:buNone/>
            </a:pPr>
            <a:r>
              <a:rPr lang="en-US" sz="1400">
                <a:solidFill>
                  <a:srgbClr val="FFFFFF"/>
                </a:solidFill>
              </a:rPr>
              <a:t>Despite being red, Mars is a cold place</a:t>
            </a:r>
          </a:p>
        </p:txBody>
      </p:sp>
      <p:sp>
        <p:nvSpPr>
          <p:cNvPr id="24" name="Google Shape;1823;p59">
            <a:extLst>
              <a:ext uri="{FF2B5EF4-FFF2-40B4-BE49-F238E27FC236}">
                <a16:creationId xmlns:a16="http://schemas.microsoft.com/office/drawing/2014/main" id="{D31A603E-09D8-387E-C857-9EB5E785C89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279879" y="3239399"/>
            <a:ext cx="2219696" cy="428103"/>
          </a:xfrm>
        </p:spPr>
        <p:txBody>
          <a:bodyPr/>
          <a:lstStyle/>
          <a:p>
            <a:pPr marL="0" lvl="0" indent="0">
              <a:buNone/>
            </a:pPr>
            <a:r>
              <a:rPr lang="en-US" sz="1900">
                <a:solidFill>
                  <a:srgbClr val="FFFFFF"/>
                </a:solidFill>
                <a:latin typeface="Fredoka One"/>
              </a:rPr>
              <a:t>Mars</a:t>
            </a:r>
          </a:p>
        </p:txBody>
      </p:sp>
      <p:sp>
        <p:nvSpPr>
          <p:cNvPr id="25" name="Google Shape;1824;p59">
            <a:extLst>
              <a:ext uri="{FF2B5EF4-FFF2-40B4-BE49-F238E27FC236}">
                <a16:creationId xmlns:a16="http://schemas.microsoft.com/office/drawing/2014/main" id="{1AC4E607-B6A3-DAA6-D818-83B082400917}"/>
              </a:ext>
            </a:extLst>
          </p:cNvPr>
          <p:cNvSpPr/>
          <p:nvPr/>
        </p:nvSpPr>
        <p:spPr>
          <a:xfrm rot="723801" flipH="1">
            <a:off x="5530373" y="2010977"/>
            <a:ext cx="714393" cy="629436"/>
          </a:xfrm>
          <a:custGeom>
            <a:avLst/>
            <a:gdLst>
              <a:gd name="f0" fmla="val w"/>
              <a:gd name="f1" fmla="val h"/>
              <a:gd name="f2" fmla="val 0"/>
              <a:gd name="f3" fmla="val 18147"/>
              <a:gd name="f4" fmla="val 15989"/>
              <a:gd name="f5" fmla="val 9072"/>
              <a:gd name="f6" fmla="val 1"/>
              <a:gd name="f7" fmla="val 5937"/>
              <a:gd name="f8" fmla="val 2962"/>
              <a:gd name="f9" fmla="val 1882"/>
              <a:gd name="f10" fmla="val 1702"/>
              <a:gd name="f11" fmla="val 4983"/>
              <a:gd name="f12" fmla="val 9053"/>
              <a:gd name="f13" fmla="val 1969"/>
              <a:gd name="f14" fmla="val 13723"/>
              <a:gd name="f15" fmla="val 6072"/>
              <a:gd name="f16" fmla="val 15390"/>
              <a:gd name="f17" fmla="val 7062"/>
              <a:gd name="f18" fmla="val 15796"/>
              <a:gd name="f19" fmla="val 8087"/>
              <a:gd name="f20" fmla="val 9096"/>
              <a:gd name="f21" fmla="val 12236"/>
              <a:gd name="f22" fmla="val 15217"/>
              <a:gd name="f23" fmla="val 14126"/>
              <a:gd name="f24" fmla="val 16479"/>
              <a:gd name="f25" fmla="val 11021"/>
              <a:gd name="f26" fmla="val 6951"/>
              <a:gd name="f27" fmla="val 16212"/>
              <a:gd name="f28" fmla="val 2281"/>
              <a:gd name="f29" fmla="val 12109"/>
              <a:gd name="f30" fmla="val 613"/>
              <a:gd name="f31" fmla="val 11115"/>
              <a:gd name="f32" fmla="val 198"/>
              <a:gd name="f33" fmla="val 10085"/>
              <a:gd name="f34" fmla="*/ f0 1 18147"/>
              <a:gd name="f35" fmla="*/ f1 1 15989"/>
              <a:gd name="f36" fmla="val f2"/>
              <a:gd name="f37" fmla="val f3"/>
              <a:gd name="f38" fmla="val f4"/>
              <a:gd name="f39" fmla="+- f38 0 f36"/>
              <a:gd name="f40" fmla="+- f37 0 f36"/>
              <a:gd name="f41" fmla="*/ f40 1 18147"/>
              <a:gd name="f42" fmla="*/ f39 1 15989"/>
              <a:gd name="f43" fmla="*/ f36 1 f41"/>
              <a:gd name="f44" fmla="*/ f37 1 f41"/>
              <a:gd name="f45" fmla="*/ f36 1 f42"/>
              <a:gd name="f46" fmla="*/ f38 1 f42"/>
              <a:gd name="f47" fmla="*/ f43 f34 1"/>
              <a:gd name="f48" fmla="*/ f44 f34 1"/>
              <a:gd name="f49" fmla="*/ f46 f35 1"/>
              <a:gd name="f50" fmla="*/ f4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18147" h="15989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6" y="f12"/>
                  <a:pt x="f13" y="f14"/>
                  <a:pt x="f15" y="f16"/>
                </a:cubicBezTo>
                <a:cubicBezTo>
                  <a:pt x="f17" y="f18"/>
                  <a:pt x="f19" y="f4"/>
                  <a:pt x="f20" y="f4"/>
                </a:cubicBezTo>
                <a:cubicBezTo>
                  <a:pt x="f21" y="f4"/>
                  <a:pt x="f22" y="f23"/>
                  <a:pt x="f24" y="f25"/>
                </a:cubicBezTo>
                <a:cubicBezTo>
                  <a:pt x="f3" y="f26"/>
                  <a:pt x="f27" y="f28"/>
                  <a:pt x="f29" y="f30"/>
                </a:cubicBezTo>
                <a:cubicBezTo>
                  <a:pt x="f31" y="f32"/>
                  <a:pt x="f33" y="f6"/>
                  <a:pt x="f5" y="f6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6" name="Google Shape;1825;p59">
            <a:extLst>
              <a:ext uri="{FF2B5EF4-FFF2-40B4-BE49-F238E27FC236}">
                <a16:creationId xmlns:a16="http://schemas.microsoft.com/office/drawing/2014/main" id="{98142C1A-9E55-C262-CC44-98394F8C237A}"/>
              </a:ext>
            </a:extLst>
          </p:cNvPr>
          <p:cNvSpPr/>
          <p:nvPr/>
        </p:nvSpPr>
        <p:spPr>
          <a:xfrm rot="723801" flipH="1">
            <a:off x="2811633" y="1984578"/>
            <a:ext cx="714393" cy="629436"/>
          </a:xfrm>
          <a:custGeom>
            <a:avLst/>
            <a:gdLst>
              <a:gd name="f0" fmla="val w"/>
              <a:gd name="f1" fmla="val h"/>
              <a:gd name="f2" fmla="val 0"/>
              <a:gd name="f3" fmla="val 18147"/>
              <a:gd name="f4" fmla="val 15989"/>
              <a:gd name="f5" fmla="val 9072"/>
              <a:gd name="f6" fmla="val 1"/>
              <a:gd name="f7" fmla="val 5937"/>
              <a:gd name="f8" fmla="val 2962"/>
              <a:gd name="f9" fmla="val 1882"/>
              <a:gd name="f10" fmla="val 1702"/>
              <a:gd name="f11" fmla="val 4983"/>
              <a:gd name="f12" fmla="val 9053"/>
              <a:gd name="f13" fmla="val 1969"/>
              <a:gd name="f14" fmla="val 13723"/>
              <a:gd name="f15" fmla="val 6072"/>
              <a:gd name="f16" fmla="val 15390"/>
              <a:gd name="f17" fmla="val 7062"/>
              <a:gd name="f18" fmla="val 15796"/>
              <a:gd name="f19" fmla="val 8087"/>
              <a:gd name="f20" fmla="val 9096"/>
              <a:gd name="f21" fmla="val 12236"/>
              <a:gd name="f22" fmla="val 15217"/>
              <a:gd name="f23" fmla="val 14126"/>
              <a:gd name="f24" fmla="val 16479"/>
              <a:gd name="f25" fmla="val 11021"/>
              <a:gd name="f26" fmla="val 6951"/>
              <a:gd name="f27" fmla="val 16212"/>
              <a:gd name="f28" fmla="val 2281"/>
              <a:gd name="f29" fmla="val 12109"/>
              <a:gd name="f30" fmla="val 613"/>
              <a:gd name="f31" fmla="val 11115"/>
              <a:gd name="f32" fmla="val 198"/>
              <a:gd name="f33" fmla="val 10085"/>
              <a:gd name="f34" fmla="*/ f0 1 18147"/>
              <a:gd name="f35" fmla="*/ f1 1 15989"/>
              <a:gd name="f36" fmla="val f2"/>
              <a:gd name="f37" fmla="val f3"/>
              <a:gd name="f38" fmla="val f4"/>
              <a:gd name="f39" fmla="+- f38 0 f36"/>
              <a:gd name="f40" fmla="+- f37 0 f36"/>
              <a:gd name="f41" fmla="*/ f40 1 18147"/>
              <a:gd name="f42" fmla="*/ f39 1 15989"/>
              <a:gd name="f43" fmla="*/ f36 1 f41"/>
              <a:gd name="f44" fmla="*/ f37 1 f41"/>
              <a:gd name="f45" fmla="*/ f36 1 f42"/>
              <a:gd name="f46" fmla="*/ f38 1 f42"/>
              <a:gd name="f47" fmla="*/ f43 f34 1"/>
              <a:gd name="f48" fmla="*/ f44 f34 1"/>
              <a:gd name="f49" fmla="*/ f46 f35 1"/>
              <a:gd name="f50" fmla="*/ f4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18147" h="15989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6" y="f12"/>
                  <a:pt x="f13" y="f14"/>
                  <a:pt x="f15" y="f16"/>
                </a:cubicBezTo>
                <a:cubicBezTo>
                  <a:pt x="f17" y="f18"/>
                  <a:pt x="f19" y="f4"/>
                  <a:pt x="f20" y="f4"/>
                </a:cubicBezTo>
                <a:cubicBezTo>
                  <a:pt x="f21" y="f4"/>
                  <a:pt x="f22" y="f23"/>
                  <a:pt x="f24" y="f25"/>
                </a:cubicBezTo>
                <a:cubicBezTo>
                  <a:pt x="f3" y="f26"/>
                  <a:pt x="f27" y="f28"/>
                  <a:pt x="f29" y="f30"/>
                </a:cubicBezTo>
                <a:cubicBezTo>
                  <a:pt x="f31" y="f32"/>
                  <a:pt x="f33" y="f6"/>
                  <a:pt x="f5" y="f6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27" name="Google Shape;1826;p59">
            <a:extLst>
              <a:ext uri="{FF2B5EF4-FFF2-40B4-BE49-F238E27FC236}">
                <a16:creationId xmlns:a16="http://schemas.microsoft.com/office/drawing/2014/main" id="{6601EDA8-34E0-3A33-FA26-919D2F124815}"/>
              </a:ext>
            </a:extLst>
          </p:cNvPr>
          <p:cNvGrpSpPr/>
          <p:nvPr/>
        </p:nvGrpSpPr>
        <p:grpSpPr>
          <a:xfrm>
            <a:off x="5731843" y="2148519"/>
            <a:ext cx="311453" cy="354339"/>
            <a:chOff x="5731843" y="2148519"/>
            <a:chExt cx="311453" cy="354339"/>
          </a:xfrm>
        </p:grpSpPr>
        <p:sp>
          <p:nvSpPr>
            <p:cNvPr id="28" name="Google Shape;1827;p59">
              <a:extLst>
                <a:ext uri="{FF2B5EF4-FFF2-40B4-BE49-F238E27FC236}">
                  <a16:creationId xmlns:a16="http://schemas.microsoft.com/office/drawing/2014/main" id="{4D16BEE3-01CC-3436-0FEC-1D0238560209}"/>
                </a:ext>
              </a:extLst>
            </p:cNvPr>
            <p:cNvSpPr/>
            <p:nvPr/>
          </p:nvSpPr>
          <p:spPr>
            <a:xfrm>
              <a:off x="5731843" y="2376964"/>
              <a:ext cx="311453" cy="1258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524"/>
                <a:gd name="f4" fmla="val 4254"/>
                <a:gd name="f5" fmla="val 7814"/>
                <a:gd name="f6" fmla="val 1418"/>
                <a:gd name="f7" fmla="val 8003"/>
                <a:gd name="f8" fmla="val 2142"/>
                <a:gd name="f9" fmla="val 2553"/>
                <a:gd name="f10" fmla="val 2710"/>
                <a:gd name="f11" fmla="val 726"/>
                <a:gd name="f12" fmla="val 725"/>
                <a:gd name="f13" fmla="val 379"/>
                <a:gd name="f14" fmla="val 159"/>
                <a:gd name="f15" fmla="val 1"/>
                <a:gd name="f16" fmla="val 882"/>
                <a:gd name="f17" fmla="val 1071"/>
                <a:gd name="f18" fmla="val 1260"/>
                <a:gd name="f19" fmla="val 2017"/>
                <a:gd name="f20" fmla="val 1419"/>
                <a:gd name="f21" fmla="val 3844"/>
                <a:gd name="f22" fmla="val 1387"/>
                <a:gd name="f23" fmla="val 4033"/>
                <a:gd name="f24" fmla="val 1513"/>
                <a:gd name="f25" fmla="val 4222"/>
                <a:gd name="f26" fmla="val 1671"/>
                <a:gd name="f27" fmla="val 4253"/>
                <a:gd name="f28" fmla="val 1734"/>
                <a:gd name="f29" fmla="val 1891"/>
                <a:gd name="f30" fmla="val 2049"/>
                <a:gd name="f31" fmla="val 4159"/>
                <a:gd name="f32" fmla="val 2112"/>
                <a:gd name="f33" fmla="val 4001"/>
                <a:gd name="f34" fmla="val 2364"/>
                <a:gd name="f35" fmla="val 2804"/>
                <a:gd name="f36" fmla="val 8161"/>
                <a:gd name="f37" fmla="val 8444"/>
                <a:gd name="f38" fmla="val 8476"/>
                <a:gd name="f39" fmla="val 8633"/>
                <a:gd name="f40" fmla="val 8791"/>
                <a:gd name="f41" fmla="val 8854"/>
                <a:gd name="f42" fmla="val 9074"/>
                <a:gd name="f43" fmla="val 9169"/>
                <a:gd name="f44" fmla="val 9106"/>
                <a:gd name="f45" fmla="val 8507"/>
                <a:gd name="f46" fmla="val 10177"/>
                <a:gd name="f47" fmla="val 10366"/>
                <a:gd name="f48" fmla="val 10398"/>
                <a:gd name="f49" fmla="val 10209"/>
                <a:gd name="f50" fmla="val 9862"/>
                <a:gd name="f51" fmla="*/ f0 1 10524"/>
                <a:gd name="f52" fmla="*/ f1 1 4254"/>
                <a:gd name="f53" fmla="val f2"/>
                <a:gd name="f54" fmla="val f3"/>
                <a:gd name="f55" fmla="val f4"/>
                <a:gd name="f56" fmla="+- f55 0 f53"/>
                <a:gd name="f57" fmla="+- f54 0 f53"/>
                <a:gd name="f58" fmla="*/ f57 1 10524"/>
                <a:gd name="f59" fmla="*/ f56 1 4254"/>
                <a:gd name="f60" fmla="*/ f53 1 f58"/>
                <a:gd name="f61" fmla="*/ f54 1 f58"/>
                <a:gd name="f62" fmla="*/ f53 1 f59"/>
                <a:gd name="f63" fmla="*/ f55 1 f59"/>
                <a:gd name="f64" fmla="*/ f60 f51 1"/>
                <a:gd name="f65" fmla="*/ f61 f51 1"/>
                <a:gd name="f66" fmla="*/ f63 f52 1"/>
                <a:gd name="f67" fmla="*/ f62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4" t="f67" r="f65" b="f66"/>
              <a:pathLst>
                <a:path w="10524" h="4254">
                  <a:moveTo>
                    <a:pt x="f5" y="f6"/>
                  </a:moveTo>
                  <a:lnTo>
                    <a:pt x="f7" y="f8"/>
                  </a:lnTo>
                  <a:lnTo>
                    <a:pt x="f9" y="f8"/>
                  </a:lnTo>
                  <a:lnTo>
                    <a:pt x="f10" y="f6"/>
                  </a:lnTo>
                  <a:close/>
                  <a:moveTo>
                    <a:pt x="f11" y="f2"/>
                  </a:moveTo>
                  <a:lnTo>
                    <a:pt x="f11" y="f12"/>
                  </a:lnTo>
                  <a:lnTo>
                    <a:pt x="f13" y="f12"/>
                  </a:lnTo>
                  <a:cubicBezTo>
                    <a:pt x="f14" y="f12"/>
                    <a:pt x="f15" y="f16"/>
                    <a:pt x="f15" y="f17"/>
                  </a:cubicBezTo>
                  <a:cubicBezTo>
                    <a:pt x="f15" y="f18"/>
                    <a:pt x="f14" y="f6"/>
                    <a:pt x="f13" y="f6"/>
                  </a:cubicBezTo>
                  <a:lnTo>
                    <a:pt x="f19" y="f6"/>
                  </a:lnTo>
                  <a:lnTo>
                    <a:pt x="f20" y="f21"/>
                  </a:lnTo>
                  <a:cubicBezTo>
                    <a:pt x="f22" y="f23"/>
                    <a:pt x="f24" y="f25"/>
                    <a:pt x="f26" y="f27"/>
                  </a:cubicBezTo>
                  <a:lnTo>
                    <a:pt x="f28" y="f27"/>
                  </a:lnTo>
                  <a:cubicBezTo>
                    <a:pt x="f29" y="f27"/>
                    <a:pt x="f30" y="f31"/>
                    <a:pt x="f32" y="f33"/>
                  </a:cubicBezTo>
                  <a:lnTo>
                    <a:pt x="f34" y="f35"/>
                  </a:lnTo>
                  <a:lnTo>
                    <a:pt x="f36" y="f35"/>
                  </a:lnTo>
                  <a:lnTo>
                    <a:pt x="f37" y="f33"/>
                  </a:lnTo>
                  <a:cubicBezTo>
                    <a:pt x="f38" y="f31"/>
                    <a:pt x="f39" y="f27"/>
                    <a:pt x="f40" y="f27"/>
                  </a:cubicBezTo>
                  <a:lnTo>
                    <a:pt x="f41" y="f27"/>
                  </a:lnTo>
                  <a:cubicBezTo>
                    <a:pt x="f42" y="f25"/>
                    <a:pt x="f43" y="f23"/>
                    <a:pt x="f44" y="f21"/>
                  </a:cubicBezTo>
                  <a:lnTo>
                    <a:pt x="f45" y="f6"/>
                  </a:lnTo>
                  <a:lnTo>
                    <a:pt x="f46" y="f6"/>
                  </a:lnTo>
                  <a:cubicBezTo>
                    <a:pt x="f47" y="f6"/>
                    <a:pt x="f3" y="f18"/>
                    <a:pt x="f3" y="f17"/>
                  </a:cubicBezTo>
                  <a:cubicBezTo>
                    <a:pt x="f3" y="f16"/>
                    <a:pt x="f48" y="f12"/>
                    <a:pt x="f49" y="f12"/>
                  </a:cubicBezTo>
                  <a:lnTo>
                    <a:pt x="f50" y="f12"/>
                  </a:lnTo>
                  <a:lnTo>
                    <a:pt x="f50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1828;p59">
              <a:extLst>
                <a:ext uri="{FF2B5EF4-FFF2-40B4-BE49-F238E27FC236}">
                  <a16:creationId xmlns:a16="http://schemas.microsoft.com/office/drawing/2014/main" id="{588AADDB-2925-6069-1F23-26182CC9391E}"/>
                </a:ext>
              </a:extLst>
            </p:cNvPr>
            <p:cNvSpPr/>
            <p:nvPr/>
          </p:nvSpPr>
          <p:spPr>
            <a:xfrm>
              <a:off x="5754246" y="2148519"/>
              <a:ext cx="270406" cy="2088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37"/>
                <a:gd name="f4" fmla="val 7058"/>
                <a:gd name="f5" fmla="val 4568"/>
                <a:gd name="f6" fmla="val 725"/>
                <a:gd name="f7" fmla="val 5041"/>
                <a:gd name="f8" fmla="val 5419"/>
                <a:gd name="f9" fmla="val 1040"/>
                <a:gd name="f10" fmla="val 5545"/>
                <a:gd name="f11" fmla="val 1418"/>
                <a:gd name="f12" fmla="val 3592"/>
                <a:gd name="f13" fmla="val 3686"/>
                <a:gd name="f14" fmla="val 4096"/>
                <a:gd name="f15" fmla="val 2804"/>
                <a:gd name="f16" fmla="val 5167"/>
                <a:gd name="f17" fmla="val 5640"/>
                <a:gd name="f18" fmla="val 3277"/>
                <a:gd name="f19" fmla="val 3875"/>
                <a:gd name="f20" fmla="val 5576"/>
                <a:gd name="f21" fmla="val 4474"/>
                <a:gd name="f22" fmla="val 5104"/>
                <a:gd name="f23" fmla="val 4947"/>
                <a:gd name="f24" fmla="val 3970"/>
                <a:gd name="f25" fmla="val 3497"/>
                <a:gd name="f26" fmla="val 3718"/>
                <a:gd name="f27" fmla="val 2993"/>
                <a:gd name="f28" fmla="val 630"/>
                <a:gd name="f29" fmla="val 2836"/>
                <a:gd name="f30" fmla="val 1071"/>
                <a:gd name="f31" fmla="val 473"/>
                <a:gd name="f32" fmla="val 1891"/>
                <a:gd name="f33" fmla="val 2489"/>
                <a:gd name="f34" fmla="val 7057"/>
                <a:gd name="f35" fmla="val 914"/>
                <a:gd name="f36" fmla="val 2899"/>
                <a:gd name="f37" fmla="val 2962"/>
                <a:gd name="f38" fmla="val 4978"/>
                <a:gd name="f39" fmla="val 3056"/>
                <a:gd name="f40" fmla="val 3155"/>
                <a:gd name="f41" fmla="val 3253"/>
                <a:gd name="f42" fmla="val 3355"/>
                <a:gd name="f43" fmla="val 3434"/>
                <a:gd name="f44" fmla="val 4600"/>
                <a:gd name="f45" fmla="val 6238"/>
                <a:gd name="f46" fmla="val 5703"/>
                <a:gd name="f47" fmla="val 5766"/>
                <a:gd name="f48" fmla="val 4962"/>
                <a:gd name="f49" fmla="val 5852"/>
                <a:gd name="f50" fmla="val 4923"/>
                <a:gd name="f51" fmla="val 5943"/>
                <a:gd name="f52" fmla="val 6033"/>
                <a:gd name="f53" fmla="val 6128"/>
                <a:gd name="f54" fmla="val 6207"/>
                <a:gd name="f55" fmla="val 8223"/>
                <a:gd name="f56" fmla="val 8664"/>
                <a:gd name="f57" fmla="val 8065"/>
                <a:gd name="f58" fmla="val 6301"/>
                <a:gd name="f59" fmla="val 6144"/>
                <a:gd name="f60" fmla="val 5450"/>
                <a:gd name="f61" fmla="*/ f0 1 9137"/>
                <a:gd name="f62" fmla="*/ f1 1 7058"/>
                <a:gd name="f63" fmla="val f2"/>
                <a:gd name="f64" fmla="val f3"/>
                <a:gd name="f65" fmla="val f4"/>
                <a:gd name="f66" fmla="+- f65 0 f63"/>
                <a:gd name="f67" fmla="+- f64 0 f63"/>
                <a:gd name="f68" fmla="*/ f67 1 9137"/>
                <a:gd name="f69" fmla="*/ f66 1 7058"/>
                <a:gd name="f70" fmla="*/ f63 1 f68"/>
                <a:gd name="f71" fmla="*/ f64 1 f68"/>
                <a:gd name="f72" fmla="*/ f63 1 f69"/>
                <a:gd name="f73" fmla="*/ f65 1 f69"/>
                <a:gd name="f74" fmla="*/ f70 f61 1"/>
                <a:gd name="f75" fmla="*/ f71 f61 1"/>
                <a:gd name="f76" fmla="*/ f73 f62 1"/>
                <a:gd name="f77" fmla="*/ f72 f6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4" t="f77" r="f75" b="f76"/>
              <a:pathLst>
                <a:path w="9137" h="705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1"/>
                  </a:lnTo>
                  <a:cubicBezTo>
                    <a:pt x="f13" y="f9"/>
                    <a:pt x="f14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16" y="f15"/>
                    <a:pt x="f17" y="f18"/>
                    <a:pt x="f17" y="f19"/>
                  </a:cubicBezTo>
                  <a:cubicBezTo>
                    <a:pt x="f20" y="f21"/>
                    <a:pt x="f22" y="f23"/>
                    <a:pt x="f5" y="f23"/>
                  </a:cubicBezTo>
                  <a:cubicBezTo>
                    <a:pt x="f24" y="f23"/>
                    <a:pt x="f25" y="f21"/>
                    <a:pt x="f25" y="f19"/>
                  </a:cubicBezTo>
                  <a:cubicBezTo>
                    <a:pt x="f25" y="f18"/>
                    <a:pt x="f24" y="f15"/>
                    <a:pt x="f5" y="f15"/>
                  </a:cubicBezTo>
                  <a:close/>
                  <a:moveTo>
                    <a:pt x="f5" y="f2"/>
                  </a:moveTo>
                  <a:cubicBezTo>
                    <a:pt x="f26" y="f2"/>
                    <a:pt x="f27" y="f28"/>
                    <a:pt x="f29" y="f11"/>
                  </a:cubicBezTo>
                  <a:lnTo>
                    <a:pt x="f30" y="f11"/>
                  </a:lnTo>
                  <a:cubicBezTo>
                    <a:pt x="f31" y="f11"/>
                    <a:pt x="f2" y="f32"/>
                    <a:pt x="f2" y="f33"/>
                  </a:cubicBezTo>
                  <a:lnTo>
                    <a:pt x="f2" y="f34"/>
                  </a:lnTo>
                  <a:lnTo>
                    <a:pt x="f35" y="f34"/>
                  </a:lnTo>
                  <a:lnTo>
                    <a:pt x="f36" y="f7"/>
                  </a:lnTo>
                  <a:cubicBezTo>
                    <a:pt x="f37" y="f38"/>
                    <a:pt x="f39" y="f23"/>
                    <a:pt x="f40" y="f23"/>
                  </a:cubicBezTo>
                  <a:cubicBezTo>
                    <a:pt x="f41" y="f23"/>
                    <a:pt x="f42" y="f38"/>
                    <a:pt x="f43" y="f7"/>
                  </a:cubicBezTo>
                  <a:lnTo>
                    <a:pt x="f44" y="f45"/>
                  </a:lnTo>
                  <a:lnTo>
                    <a:pt x="f46" y="f7"/>
                  </a:lnTo>
                  <a:cubicBezTo>
                    <a:pt x="f47" y="f48"/>
                    <a:pt x="f49" y="f50"/>
                    <a:pt x="f51" y="f50"/>
                  </a:cubicBezTo>
                  <a:cubicBezTo>
                    <a:pt x="f52" y="f50"/>
                    <a:pt x="f53" y="f48"/>
                    <a:pt x="f54" y="f7"/>
                  </a:cubicBezTo>
                  <a:lnTo>
                    <a:pt x="f55" y="f34"/>
                  </a:lnTo>
                  <a:lnTo>
                    <a:pt x="f3" y="f34"/>
                  </a:lnTo>
                  <a:lnTo>
                    <a:pt x="f3" y="f33"/>
                  </a:lnTo>
                  <a:cubicBezTo>
                    <a:pt x="f3" y="f32"/>
                    <a:pt x="f56" y="f11"/>
                    <a:pt x="f57" y="f11"/>
                  </a:cubicBezTo>
                  <a:lnTo>
                    <a:pt x="f58" y="f11"/>
                  </a:lnTo>
                  <a:cubicBezTo>
                    <a:pt x="f59" y="f28"/>
                    <a:pt x="f60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1829;p59">
              <a:extLst>
                <a:ext uri="{FF2B5EF4-FFF2-40B4-BE49-F238E27FC236}">
                  <a16:creationId xmlns:a16="http://schemas.microsoft.com/office/drawing/2014/main" id="{08354125-C523-7C71-42EB-ECE5B98F68E3}"/>
                </a:ext>
              </a:extLst>
            </p:cNvPr>
            <p:cNvSpPr/>
            <p:nvPr/>
          </p:nvSpPr>
          <p:spPr>
            <a:xfrm>
              <a:off x="5879162" y="2253877"/>
              <a:ext cx="20537" cy="205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347"/>
                <a:gd name="f5" fmla="val 158"/>
                <a:gd name="f6" fmla="val 1"/>
                <a:gd name="f7" fmla="val 536"/>
                <a:gd name="f8" fmla="val 693"/>
                <a:gd name="f9" fmla="*/ f0 1 694"/>
                <a:gd name="f10" fmla="*/ f1 1 694"/>
                <a:gd name="f11" fmla="val f2"/>
                <a:gd name="f12" fmla="val f3"/>
                <a:gd name="f13" fmla="+- f12 0 f11"/>
                <a:gd name="f14" fmla="*/ f13 1 694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694" h="694">
                  <a:moveTo>
                    <a:pt x="f4" y="f2"/>
                  </a:moveTo>
                  <a:cubicBezTo>
                    <a:pt x="f5" y="f2"/>
                    <a:pt x="f6" y="f5"/>
                    <a:pt x="f6" y="f4"/>
                  </a:cubicBezTo>
                  <a:cubicBezTo>
                    <a:pt x="f6" y="f7"/>
                    <a:pt x="f5" y="f8"/>
                    <a:pt x="f4" y="f8"/>
                  </a:cubicBezTo>
                  <a:cubicBezTo>
                    <a:pt x="f7" y="f8"/>
                    <a:pt x="f3" y="f7"/>
                    <a:pt x="f3" y="f4"/>
                  </a:cubicBezTo>
                  <a:cubicBezTo>
                    <a:pt x="f3" y="f5"/>
                    <a:pt x="f7" y="f2"/>
                    <a:pt x="f4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1830;p59">
              <a:extLst>
                <a:ext uri="{FF2B5EF4-FFF2-40B4-BE49-F238E27FC236}">
                  <a16:creationId xmlns:a16="http://schemas.microsoft.com/office/drawing/2014/main" id="{AEA2D60F-7C2C-2D22-F1E9-DD0A8C56B175}"/>
                </a:ext>
              </a:extLst>
            </p:cNvPr>
            <p:cNvSpPr/>
            <p:nvPr/>
          </p:nvSpPr>
          <p:spPr>
            <a:xfrm>
              <a:off x="5810179" y="2320079"/>
              <a:ext cx="74605" cy="373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1261"/>
                <a:gd name="f5" fmla="val 1260"/>
                <a:gd name="f6" fmla="*/ f0 1 2521"/>
                <a:gd name="f7" fmla="*/ f1 1 126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2521"/>
                <a:gd name="f14" fmla="*/ f11 1 126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521" h="1261">
                  <a:moveTo>
                    <a:pt x="f4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4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1831;p59">
              <a:extLst>
                <a:ext uri="{FF2B5EF4-FFF2-40B4-BE49-F238E27FC236}">
                  <a16:creationId xmlns:a16="http://schemas.microsoft.com/office/drawing/2014/main" id="{C600C433-AB5E-0A4C-FC55-8240B7D04E69}"/>
                </a:ext>
              </a:extLst>
            </p:cNvPr>
            <p:cNvSpPr/>
            <p:nvPr/>
          </p:nvSpPr>
          <p:spPr>
            <a:xfrm>
              <a:off x="5904344" y="2320079"/>
              <a:ext cx="63422" cy="373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43"/>
                <a:gd name="f4" fmla="val 1261"/>
                <a:gd name="f5" fmla="val 883"/>
                <a:gd name="f6" fmla="val 945"/>
                <a:gd name="f7" fmla="val 315"/>
                <a:gd name="f8" fmla="val 1260"/>
                <a:gd name="f9" fmla="*/ f0 1 2143"/>
                <a:gd name="f10" fmla="*/ f1 1 1261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2143"/>
                <a:gd name="f17" fmla="*/ f14 1 1261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143" h="1261">
                  <a:moveTo>
                    <a:pt x="f5" y="f2"/>
                  </a:moveTo>
                  <a:lnTo>
                    <a:pt x="f2" y="f6"/>
                  </a:lnTo>
                  <a:lnTo>
                    <a:pt x="f7" y="f8"/>
                  </a:lnTo>
                  <a:lnTo>
                    <a:pt x="f3" y="f8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3" name="Google Shape;1832;p59">
            <a:extLst>
              <a:ext uri="{FF2B5EF4-FFF2-40B4-BE49-F238E27FC236}">
                <a16:creationId xmlns:a16="http://schemas.microsoft.com/office/drawing/2014/main" id="{0BBBEB42-E5FB-A395-9893-CEC4C6E661AB}"/>
              </a:ext>
            </a:extLst>
          </p:cNvPr>
          <p:cNvGrpSpPr/>
          <p:nvPr/>
        </p:nvGrpSpPr>
        <p:grpSpPr>
          <a:xfrm>
            <a:off x="5709458" y="3675705"/>
            <a:ext cx="354339" cy="356204"/>
            <a:chOff x="5709458" y="3675705"/>
            <a:chExt cx="354339" cy="356204"/>
          </a:xfrm>
        </p:grpSpPr>
        <p:sp>
          <p:nvSpPr>
            <p:cNvPr id="34" name="Google Shape;1833;p59">
              <a:extLst>
                <a:ext uri="{FF2B5EF4-FFF2-40B4-BE49-F238E27FC236}">
                  <a16:creationId xmlns:a16="http://schemas.microsoft.com/office/drawing/2014/main" id="{74012977-DFC7-E28D-7800-440C03C4E876}"/>
                </a:ext>
              </a:extLst>
            </p:cNvPr>
            <p:cNvSpPr/>
            <p:nvPr/>
          </p:nvSpPr>
          <p:spPr>
            <a:xfrm>
              <a:off x="5709458" y="3675705"/>
              <a:ext cx="338474" cy="1604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437"/>
                <a:gd name="f4" fmla="val 5420"/>
                <a:gd name="f5" fmla="val 1"/>
                <a:gd name="f6" fmla="val 221"/>
                <a:gd name="f7" fmla="val 3435"/>
                <a:gd name="f8" fmla="val 63"/>
                <a:gd name="f9" fmla="val 3466"/>
                <a:gd name="f10" fmla="val 3624"/>
                <a:gd name="f11" fmla="val 3781"/>
                <a:gd name="f12" fmla="val 3939"/>
                <a:gd name="f13" fmla="val 95"/>
                <a:gd name="f14" fmla="val 4065"/>
                <a:gd name="f15" fmla="val 4159"/>
                <a:gd name="f16" fmla="val 4348"/>
                <a:gd name="f17" fmla="val 11405"/>
                <a:gd name="f18" fmla="val 64"/>
                <a:gd name="f19" fmla="*/ f0 1 11437"/>
                <a:gd name="f20" fmla="*/ f1 1 5420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1437"/>
                <a:gd name="f27" fmla="*/ f24 1 5420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1437" h="5420">
                  <a:moveTo>
                    <a:pt x="f3" y="f5"/>
                  </a:moveTo>
                  <a:lnTo>
                    <a:pt x="f6" y="f7"/>
                  </a:lnTo>
                  <a:cubicBezTo>
                    <a:pt x="f8" y="f9"/>
                    <a:pt x="f2" y="f10"/>
                    <a:pt x="f2" y="f11"/>
                  </a:cubicBezTo>
                  <a:cubicBezTo>
                    <a:pt x="f2" y="f12"/>
                    <a:pt x="f13" y="f14"/>
                    <a:pt x="f6" y="f15"/>
                  </a:cubicBezTo>
                  <a:lnTo>
                    <a:pt x="f16" y="f4"/>
                  </a:lnTo>
                  <a:lnTo>
                    <a:pt x="f17" y="f18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1834;p59">
              <a:extLst>
                <a:ext uri="{FF2B5EF4-FFF2-40B4-BE49-F238E27FC236}">
                  <a16:creationId xmlns:a16="http://schemas.microsoft.com/office/drawing/2014/main" id="{691CF02A-BBCF-86BD-12BC-4FCBF3524AEA}"/>
                </a:ext>
              </a:extLst>
            </p:cNvPr>
            <p:cNvSpPr/>
            <p:nvPr/>
          </p:nvSpPr>
          <p:spPr>
            <a:xfrm>
              <a:off x="5822277" y="3738176"/>
              <a:ext cx="179048" cy="1786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50"/>
                <a:gd name="f4" fmla="val 6037"/>
                <a:gd name="f5" fmla="val 6049"/>
                <a:gd name="f6" fmla="val 1"/>
                <a:gd name="f7" fmla="val 536"/>
                <a:gd name="f8" fmla="val 4159"/>
                <a:gd name="f9" fmla="val 32"/>
                <a:gd name="f10" fmla="val 5577"/>
                <a:gd name="f11" fmla="val 5703"/>
                <a:gd name="f12" fmla="val 5861"/>
                <a:gd name="f13" fmla="val 126"/>
                <a:gd name="f14" fmla="val 5955"/>
                <a:gd name="f15" fmla="val 186"/>
                <a:gd name="f16" fmla="val 6015"/>
                <a:gd name="f17" fmla="val 259"/>
                <a:gd name="f18" fmla="val 336"/>
                <a:gd name="f19" fmla="val 381"/>
                <a:gd name="f20" fmla="val 427"/>
                <a:gd name="f21" fmla="val 6030"/>
                <a:gd name="f22" fmla="val 473"/>
                <a:gd name="f23" fmla="val 6018"/>
                <a:gd name="f24" fmla="val 1891"/>
                <a:gd name="f25" fmla="val 5514"/>
                <a:gd name="f26" fmla="*/ f0 1 6050"/>
                <a:gd name="f27" fmla="*/ f1 1 6037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6050"/>
                <a:gd name="f34" fmla="*/ f31 1 6037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6050" h="6037">
                  <a:moveTo>
                    <a:pt x="f5" y="f6"/>
                  </a:moveTo>
                  <a:lnTo>
                    <a:pt x="f7" y="f8"/>
                  </a:lnTo>
                  <a:lnTo>
                    <a:pt x="f9" y="f10"/>
                  </a:lnTo>
                  <a:cubicBezTo>
                    <a:pt x="f2" y="f11"/>
                    <a:pt x="f9" y="f12"/>
                    <a:pt x="f13" y="f14"/>
                  </a:cubicBezTo>
                  <a:cubicBezTo>
                    <a:pt x="f15" y="f16"/>
                    <a:pt x="f17" y="f4"/>
                    <a:pt x="f18" y="f4"/>
                  </a:cubicBezTo>
                  <a:cubicBezTo>
                    <a:pt x="f19" y="f4"/>
                    <a:pt x="f20" y="f21"/>
                    <a:pt x="f22" y="f23"/>
                  </a:cubicBezTo>
                  <a:lnTo>
                    <a:pt x="f24" y="f25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1835;p59">
              <a:extLst>
                <a:ext uri="{FF2B5EF4-FFF2-40B4-BE49-F238E27FC236}">
                  <a16:creationId xmlns:a16="http://schemas.microsoft.com/office/drawing/2014/main" id="{57D8C321-721B-18B7-E154-C8C586047C4B}"/>
                </a:ext>
              </a:extLst>
            </p:cNvPr>
            <p:cNvSpPr/>
            <p:nvPr/>
          </p:nvSpPr>
          <p:spPr>
            <a:xfrm>
              <a:off x="5903393" y="3691560"/>
              <a:ext cx="160404" cy="3394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20"/>
                <a:gd name="f4" fmla="val 11469"/>
                <a:gd name="f5" fmla="val 5419"/>
                <a:gd name="f6" fmla="val 5356"/>
                <a:gd name="f7" fmla="val 32"/>
                <a:gd name="f8" fmla="val 7089"/>
                <a:gd name="f9" fmla="val 1261"/>
                <a:gd name="f10" fmla="val 11216"/>
                <a:gd name="f11" fmla="val 1324"/>
                <a:gd name="f12" fmla="val 11374"/>
                <a:gd name="f13" fmla="val 1481"/>
                <a:gd name="f14" fmla="val 11468"/>
                <a:gd name="f15" fmla="val 1639"/>
                <a:gd name="f16" fmla="val 1796"/>
                <a:gd name="f17" fmla="val 1891"/>
                <a:gd name="f18" fmla="val 11342"/>
                <a:gd name="f19" fmla="val 1985"/>
                <a:gd name="f20" fmla="*/ f0 1 5420"/>
                <a:gd name="f21" fmla="*/ f1 1 11469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5420"/>
                <a:gd name="f28" fmla="*/ f25 1 11469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5420" h="11469">
                  <a:moveTo>
                    <a:pt x="f5" y="f2"/>
                  </a:moveTo>
                  <a:lnTo>
                    <a:pt x="f6" y="f7"/>
                  </a:lnTo>
                  <a:lnTo>
                    <a:pt x="f2" y="f8"/>
                  </a:lnTo>
                  <a:lnTo>
                    <a:pt x="f9" y="f10"/>
                  </a:ln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9" y="f10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1836;p59">
              <a:extLst>
                <a:ext uri="{FF2B5EF4-FFF2-40B4-BE49-F238E27FC236}">
                  <a16:creationId xmlns:a16="http://schemas.microsoft.com/office/drawing/2014/main" id="{5C3AA722-15CD-FAC7-64F3-474B97880FB2}"/>
                </a:ext>
              </a:extLst>
            </p:cNvPr>
            <p:cNvSpPr/>
            <p:nvPr/>
          </p:nvSpPr>
          <p:spPr>
            <a:xfrm>
              <a:off x="5712238" y="3884554"/>
              <a:ext cx="85825" cy="832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00"/>
                <a:gd name="f4" fmla="val 2813"/>
                <a:gd name="f5" fmla="val 2521"/>
                <a:gd name="f6" fmla="val 1"/>
                <a:gd name="f7" fmla="val 2435"/>
                <a:gd name="f8" fmla="val 2348"/>
                <a:gd name="f9" fmla="val 32"/>
                <a:gd name="f10" fmla="val 2269"/>
                <a:gd name="f11" fmla="val 95"/>
                <a:gd name="f12" fmla="val 127"/>
                <a:gd name="f13" fmla="val 2206"/>
                <a:gd name="f14" fmla="val 2332"/>
                <a:gd name="f15" fmla="val 2553"/>
                <a:gd name="f16" fmla="val 2742"/>
                <a:gd name="f17" fmla="val 190"/>
                <a:gd name="f18" fmla="val 2789"/>
                <a:gd name="f19" fmla="val 277"/>
                <a:gd name="f20" fmla="val 371"/>
                <a:gd name="f21" fmla="val 466"/>
                <a:gd name="f22" fmla="val 568"/>
                <a:gd name="f23" fmla="val 662"/>
                <a:gd name="f24" fmla="val 2773"/>
                <a:gd name="f25" fmla="val 600"/>
                <a:gd name="f26" fmla="val 2899"/>
                <a:gd name="f27" fmla="val 473"/>
                <a:gd name="f28" fmla="val 253"/>
                <a:gd name="f29" fmla="val 2695"/>
                <a:gd name="f30" fmla="val 2608"/>
                <a:gd name="f31" fmla="*/ f0 1 2900"/>
                <a:gd name="f32" fmla="*/ f1 1 2813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2900"/>
                <a:gd name="f39" fmla="*/ f36 1 2813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2900" h="2813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23" y="f16"/>
                  </a:cubicBezTo>
                  <a:lnTo>
                    <a:pt x="f24" y="f25"/>
                  </a:lnTo>
                  <a:cubicBezTo>
                    <a:pt x="f26" y="f27"/>
                    <a:pt x="f26" y="f28"/>
                    <a:pt x="f24" y="f11"/>
                  </a:cubicBezTo>
                  <a:cubicBezTo>
                    <a:pt x="f29" y="f9"/>
                    <a:pt x="f30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Google Shape;1837;p59">
              <a:extLst>
                <a:ext uri="{FF2B5EF4-FFF2-40B4-BE49-F238E27FC236}">
                  <a16:creationId xmlns:a16="http://schemas.microsoft.com/office/drawing/2014/main" id="{C523A037-C087-32E8-1678-1954BF9C1EBB}"/>
                </a:ext>
              </a:extLst>
            </p:cNvPr>
            <p:cNvSpPr/>
            <p:nvPr/>
          </p:nvSpPr>
          <p:spPr>
            <a:xfrm>
              <a:off x="5771930" y="3943066"/>
              <a:ext cx="83932" cy="841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36"/>
                <a:gd name="f4" fmla="val 2845"/>
                <a:gd name="f5" fmla="val 2489"/>
                <a:gd name="f6" fmla="val 1"/>
                <a:gd name="f7" fmla="val 2395"/>
                <a:gd name="f8" fmla="val 2300"/>
                <a:gd name="f9" fmla="val 24"/>
                <a:gd name="f10" fmla="val 2237"/>
                <a:gd name="f11" fmla="val 72"/>
                <a:gd name="f12" fmla="val 126"/>
                <a:gd name="f13" fmla="val 2214"/>
                <a:gd name="f14" fmla="val 2340"/>
                <a:gd name="f15" fmla="val 2561"/>
                <a:gd name="f16" fmla="val 2718"/>
                <a:gd name="f17" fmla="val 221"/>
                <a:gd name="f18" fmla="val 2781"/>
                <a:gd name="f19" fmla="val 284"/>
                <a:gd name="f20" fmla="val 2844"/>
                <a:gd name="f21" fmla="val 378"/>
                <a:gd name="f22" fmla="val 441"/>
                <a:gd name="f23" fmla="val 567"/>
                <a:gd name="f24" fmla="val 599"/>
                <a:gd name="f25" fmla="val 2741"/>
                <a:gd name="f26" fmla="val 607"/>
                <a:gd name="f27" fmla="val 481"/>
                <a:gd name="f28" fmla="val 229"/>
                <a:gd name="f29" fmla="val 2678"/>
                <a:gd name="f30" fmla="val 2584"/>
                <a:gd name="f31" fmla="*/ f0 1 2836"/>
                <a:gd name="f32" fmla="*/ f1 1 2845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2836"/>
                <a:gd name="f39" fmla="*/ f36 1 2845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2836" h="284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2" y="f14"/>
                    <a:pt x="f2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3" y="f27"/>
                    <a:pt x="f3" y="f28"/>
                    <a:pt x="f25" y="f11"/>
                  </a:cubicBezTo>
                  <a:cubicBezTo>
                    <a:pt x="f29" y="f9"/>
                    <a:pt x="f30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1838;p59">
              <a:extLst>
                <a:ext uri="{FF2B5EF4-FFF2-40B4-BE49-F238E27FC236}">
                  <a16:creationId xmlns:a16="http://schemas.microsoft.com/office/drawing/2014/main" id="{0C406C44-59F0-B830-A14C-27617231916B}"/>
                </a:ext>
              </a:extLst>
            </p:cNvPr>
            <p:cNvSpPr/>
            <p:nvPr/>
          </p:nvSpPr>
          <p:spPr>
            <a:xfrm>
              <a:off x="5709458" y="3938421"/>
              <a:ext cx="94201" cy="934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83"/>
                <a:gd name="f4" fmla="val 3159"/>
                <a:gd name="f5" fmla="val 2816"/>
                <a:gd name="f6" fmla="val 2726"/>
                <a:gd name="f7" fmla="val 2631"/>
                <a:gd name="f8" fmla="val 24"/>
                <a:gd name="f9" fmla="val 2552"/>
                <a:gd name="f10" fmla="val 71"/>
                <a:gd name="f11" fmla="val 95"/>
                <a:gd name="f12" fmla="val 2529"/>
                <a:gd name="f13" fmla="val 2655"/>
                <a:gd name="f14" fmla="val 2875"/>
                <a:gd name="f15" fmla="val 3033"/>
                <a:gd name="f16" fmla="val 189"/>
                <a:gd name="f17" fmla="val 3127"/>
                <a:gd name="f18" fmla="val 252"/>
                <a:gd name="f19" fmla="val 347"/>
                <a:gd name="f20" fmla="val 441"/>
                <a:gd name="f21" fmla="val 536"/>
                <a:gd name="f22" fmla="val 599"/>
                <a:gd name="f23" fmla="val 3025"/>
                <a:gd name="f24" fmla="val 607"/>
                <a:gd name="f25" fmla="val 3182"/>
                <a:gd name="f26" fmla="val 449"/>
                <a:gd name="f27" fmla="val 197"/>
                <a:gd name="f28" fmla="val 3056"/>
                <a:gd name="f29" fmla="val 2993"/>
                <a:gd name="f30" fmla="val 2907"/>
                <a:gd name="f31" fmla="*/ f0 1 3183"/>
                <a:gd name="f32" fmla="*/ f1 1 3159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3183"/>
                <a:gd name="f39" fmla="*/ f36 1 3159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3183" h="315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2" y="f13"/>
                    <a:pt x="f2" y="f14"/>
                    <a:pt x="f11" y="f15"/>
                  </a:cubicBezTo>
                  <a:cubicBezTo>
                    <a:pt x="f16" y="f17"/>
                    <a:pt x="f18" y="f4"/>
                    <a:pt x="f19" y="f4"/>
                  </a:cubicBezTo>
                  <a:cubicBezTo>
                    <a:pt x="f20" y="f4"/>
                    <a:pt x="f21" y="f17"/>
                    <a:pt x="f22" y="f15"/>
                  </a:cubicBezTo>
                  <a:lnTo>
                    <a:pt x="f23" y="f24"/>
                  </a:lnTo>
                  <a:cubicBezTo>
                    <a:pt x="f25" y="f26"/>
                    <a:pt x="f25" y="f27"/>
                    <a:pt x="f28" y="f10"/>
                  </a:cubicBezTo>
                  <a:cubicBezTo>
                    <a:pt x="f29" y="f8"/>
                    <a:pt x="f30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0" name="Google Shape;1839;p59">
            <a:extLst>
              <a:ext uri="{FF2B5EF4-FFF2-40B4-BE49-F238E27FC236}">
                <a16:creationId xmlns:a16="http://schemas.microsoft.com/office/drawing/2014/main" id="{D753062A-6B01-3645-B1C8-C5C848C37D9C}"/>
              </a:ext>
            </a:extLst>
          </p:cNvPr>
          <p:cNvGrpSpPr/>
          <p:nvPr/>
        </p:nvGrpSpPr>
        <p:grpSpPr>
          <a:xfrm>
            <a:off x="2990737" y="3609859"/>
            <a:ext cx="356204" cy="356204"/>
            <a:chOff x="2990737" y="3609859"/>
            <a:chExt cx="356204" cy="356204"/>
          </a:xfrm>
        </p:grpSpPr>
        <p:sp>
          <p:nvSpPr>
            <p:cNvPr id="41" name="Google Shape;1840;p59">
              <a:extLst>
                <a:ext uri="{FF2B5EF4-FFF2-40B4-BE49-F238E27FC236}">
                  <a16:creationId xmlns:a16="http://schemas.microsoft.com/office/drawing/2014/main" id="{367AD9EB-C1AA-E759-1CD2-68490A50C1E8}"/>
                </a:ext>
              </a:extLst>
            </p:cNvPr>
            <p:cNvSpPr/>
            <p:nvPr/>
          </p:nvSpPr>
          <p:spPr>
            <a:xfrm>
              <a:off x="2990737" y="3609859"/>
              <a:ext cx="356204" cy="3562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36"/>
                <a:gd name="f4" fmla="val 3246"/>
                <a:gd name="f5" fmla="val 2868"/>
                <a:gd name="f6" fmla="val 3435"/>
                <a:gd name="f7" fmla="val 3592"/>
                <a:gd name="f8" fmla="val 3025"/>
                <a:gd name="f9" fmla="val 3057"/>
                <a:gd name="f10" fmla="val 2899"/>
                <a:gd name="f11" fmla="val 8854"/>
                <a:gd name="f12" fmla="val 9043"/>
                <a:gd name="f13" fmla="val 9200"/>
                <a:gd name="f14" fmla="val 8665"/>
                <a:gd name="f15" fmla="val 8507"/>
                <a:gd name="f16" fmla="val 6774"/>
                <a:gd name="f17" fmla="val 3277"/>
                <a:gd name="f18" fmla="val 6963"/>
                <a:gd name="f19" fmla="val 7121"/>
                <a:gd name="f20" fmla="val 3624"/>
                <a:gd name="f21" fmla="val 3876"/>
                <a:gd name="f22" fmla="val 7247"/>
                <a:gd name="f23" fmla="val 3907"/>
                <a:gd name="f24" fmla="val 7341"/>
                <a:gd name="f25" fmla="val 3970"/>
                <a:gd name="f26" fmla="val 7467"/>
                <a:gd name="f27" fmla="val 4065"/>
                <a:gd name="f28" fmla="val 7656"/>
                <a:gd name="f29" fmla="val 3939"/>
                <a:gd name="f30" fmla="val 7706"/>
                <a:gd name="f31" fmla="val 3919"/>
                <a:gd name="f32" fmla="val 7766"/>
                <a:gd name="f33" fmla="val 3908"/>
                <a:gd name="f34" fmla="val 7825"/>
                <a:gd name="f35" fmla="val 7955"/>
                <a:gd name="f36" fmla="val 8086"/>
                <a:gd name="f37" fmla="val 3957"/>
                <a:gd name="f38" fmla="val 8129"/>
                <a:gd name="f39" fmla="val 5294"/>
                <a:gd name="f40" fmla="val 8917"/>
                <a:gd name="f41" fmla="val 5451"/>
                <a:gd name="f42" fmla="val 8885"/>
                <a:gd name="f43" fmla="val 5672"/>
                <a:gd name="f44" fmla="val 8728"/>
                <a:gd name="f45" fmla="val 5735"/>
                <a:gd name="f46" fmla="val 8539"/>
                <a:gd name="f47" fmla="val 5861"/>
                <a:gd name="f48" fmla="val 6270"/>
                <a:gd name="f49" fmla="val 6396"/>
                <a:gd name="f50" fmla="val 6459"/>
                <a:gd name="f51" fmla="val 8980"/>
                <a:gd name="f52" fmla="val 6711"/>
                <a:gd name="f53" fmla="val 6869"/>
                <a:gd name="f54" fmla="val 8066"/>
                <a:gd name="f55" fmla="val 8043"/>
                <a:gd name="f56" fmla="val 8174"/>
                <a:gd name="f57" fmla="val 7927"/>
                <a:gd name="f58" fmla="val 8222"/>
                <a:gd name="f59" fmla="val 7812"/>
                <a:gd name="f60" fmla="val 7759"/>
                <a:gd name="f61" fmla="val 8212"/>
                <a:gd name="f62" fmla="val 8192"/>
                <a:gd name="f63" fmla="val 8160"/>
                <a:gd name="f64" fmla="val 7215"/>
                <a:gd name="f65" fmla="val 8223"/>
                <a:gd name="f66" fmla="val 8255"/>
                <a:gd name="f67" fmla="val 8696"/>
                <a:gd name="f68" fmla="val 5357"/>
                <a:gd name="f69" fmla="val 5136"/>
                <a:gd name="f70" fmla="val 4978"/>
                <a:gd name="f71" fmla="val 4884"/>
                <a:gd name="f72" fmla="val 4758"/>
                <a:gd name="f73" fmla="val 4632"/>
                <a:gd name="f74" fmla="val 4443"/>
                <a:gd name="f75" fmla="val 4393"/>
                <a:gd name="f76" fmla="val 4334"/>
                <a:gd name="f77" fmla="val 4274"/>
                <a:gd name="f78" fmla="val 4145"/>
                <a:gd name="f79" fmla="val 4013"/>
                <a:gd name="f80" fmla="val 3183"/>
                <a:gd name="f81" fmla="val 6680"/>
                <a:gd name="f82" fmla="val 3214"/>
                <a:gd name="f83" fmla="val 3372"/>
                <a:gd name="f84" fmla="val 3561"/>
                <a:gd name="f85" fmla="val 3151"/>
                <a:gd name="f86" fmla="val 5420"/>
                <a:gd name="f87" fmla="val 3958"/>
                <a:gd name="f88" fmla="val 4142"/>
                <a:gd name="f89" fmla="val 3880"/>
                <a:gd name="f90" fmla="val 4270"/>
                <a:gd name="f91" fmla="val 4331"/>
                <a:gd name="f92" fmla="val 4392"/>
                <a:gd name="f93" fmla="val 3898"/>
                <a:gd name="f94" fmla="val 8475"/>
                <a:gd name="f95" fmla="val 8633"/>
                <a:gd name="f96" fmla="val 8822"/>
                <a:gd name="f97" fmla="val 9169"/>
                <a:gd name="f98" fmla="val 9011"/>
                <a:gd name="f99" fmla="val 1"/>
                <a:gd name="f100" fmla="val 2994"/>
                <a:gd name="f101" fmla="val 2836"/>
                <a:gd name="f102" fmla="val 158"/>
                <a:gd name="f103" fmla="val 347"/>
                <a:gd name="f104" fmla="val 1418"/>
                <a:gd name="f105" fmla="val 2458"/>
                <a:gd name="f106" fmla="val 1891"/>
                <a:gd name="f107" fmla="val 2490"/>
                <a:gd name="f108" fmla="val 3529"/>
                <a:gd name="f109" fmla="val 4254"/>
                <a:gd name="f110" fmla="val 4411"/>
                <a:gd name="f111" fmla="val 4600"/>
                <a:gd name="f112" fmla="val 4821"/>
                <a:gd name="f113" fmla="val 5829"/>
                <a:gd name="f114" fmla="val 6018"/>
                <a:gd name="f115" fmla="val 6239"/>
                <a:gd name="f116" fmla="val 7089"/>
                <a:gd name="f117" fmla="val 7436"/>
                <a:gd name="f118" fmla="val 7814"/>
                <a:gd name="f119" fmla="val 9074"/>
                <a:gd name="f120" fmla="val 9232"/>
                <a:gd name="f121" fmla="val 9578"/>
                <a:gd name="f122" fmla="val 10177"/>
                <a:gd name="f123" fmla="val 10618"/>
                <a:gd name="f124" fmla="val 11689"/>
                <a:gd name="f125" fmla="val 11878"/>
                <a:gd name="f126" fmla="val 4789"/>
                <a:gd name="f127" fmla="val 4947"/>
                <a:gd name="f128" fmla="val 6207"/>
                <a:gd name="f129" fmla="val 6365"/>
                <a:gd name="f130" fmla="val 7625"/>
                <a:gd name="f131" fmla="val 7782"/>
                <a:gd name="f132" fmla="val 9547"/>
                <a:gd name="f133" fmla="val 10145"/>
                <a:gd name="f134" fmla="*/ f0 1 12036"/>
                <a:gd name="f135" fmla="*/ f1 1 12036"/>
                <a:gd name="f136" fmla="val f2"/>
                <a:gd name="f137" fmla="val f3"/>
                <a:gd name="f138" fmla="+- f137 0 f136"/>
                <a:gd name="f139" fmla="*/ f138 1 12036"/>
                <a:gd name="f140" fmla="*/ f136 1 f139"/>
                <a:gd name="f141" fmla="*/ f137 1 f139"/>
                <a:gd name="f142" fmla="*/ f140 f134 1"/>
                <a:gd name="f143" fmla="*/ f141 f134 1"/>
                <a:gd name="f144" fmla="*/ f141 f135 1"/>
                <a:gd name="f145" fmla="*/ f140 f1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42" t="f145" r="f143" b="f144"/>
              <a:pathLst>
                <a:path w="12036" h="12036">
                  <a:moveTo>
                    <a:pt x="f4" y="f5"/>
                  </a:moveTo>
                  <a:cubicBezTo>
                    <a:pt x="f6" y="f5"/>
                    <a:pt x="f7" y="f8"/>
                    <a:pt x="f7" y="f4"/>
                  </a:cubicBezTo>
                  <a:cubicBezTo>
                    <a:pt x="f7" y="f6"/>
                    <a:pt x="f6" y="f7"/>
                    <a:pt x="f4" y="f7"/>
                  </a:cubicBezTo>
                  <a:cubicBezTo>
                    <a:pt x="f9" y="f7"/>
                    <a:pt x="f10" y="f6"/>
                    <a:pt x="f10" y="f4"/>
                  </a:cubicBezTo>
                  <a:cubicBezTo>
                    <a:pt x="f10" y="f8"/>
                    <a:pt x="f9" y="f5"/>
                    <a:pt x="f4" y="f5"/>
                  </a:cubicBezTo>
                  <a:close/>
                  <a:moveTo>
                    <a:pt x="f11" y="f5"/>
                  </a:moveTo>
                  <a:cubicBezTo>
                    <a:pt x="f12" y="f5"/>
                    <a:pt x="f13" y="f8"/>
                    <a:pt x="f13" y="f4"/>
                  </a:cubicBezTo>
                  <a:cubicBezTo>
                    <a:pt x="f13" y="f6"/>
                    <a:pt x="f12" y="f7"/>
                    <a:pt x="f11" y="f7"/>
                  </a:cubicBezTo>
                  <a:cubicBezTo>
                    <a:pt x="f14" y="f7"/>
                    <a:pt x="f15" y="f6"/>
                    <a:pt x="f15" y="f4"/>
                  </a:cubicBezTo>
                  <a:cubicBezTo>
                    <a:pt x="f15" y="f8"/>
                    <a:pt x="f14" y="f5"/>
                    <a:pt x="f11" y="f5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6"/>
                    <a:pt x="f19" y="f20"/>
                  </a:cubicBezTo>
                  <a:lnTo>
                    <a:pt x="f19" y="f21"/>
                  </a:lnTo>
                  <a:cubicBezTo>
                    <a:pt x="f22" y="f23"/>
                    <a:pt x="f24" y="f25"/>
                    <a:pt x="f26" y="f27"/>
                  </a:cubicBezTo>
                  <a:lnTo>
                    <a:pt x="f28" y="f29"/>
                  </a:ln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7"/>
                    <a:pt x="f38" y="f27"/>
                  </a:cubicBezTo>
                  <a:lnTo>
                    <a:pt x="f11" y="f39"/>
                  </a:lnTo>
                  <a:cubicBezTo>
                    <a:pt x="f40" y="f41"/>
                    <a:pt x="f42" y="f43"/>
                    <a:pt x="f44" y="f45"/>
                  </a:cubicBezTo>
                  <a:lnTo>
                    <a:pt x="f46" y="f47"/>
                  </a:lnTo>
                  <a:lnTo>
                    <a:pt x="f46" y="f48"/>
                  </a:lnTo>
                  <a:lnTo>
                    <a:pt x="f44" y="f49"/>
                  </a:lnTo>
                  <a:cubicBezTo>
                    <a:pt x="f42" y="f50"/>
                    <a:pt x="f51" y="f52"/>
                    <a:pt x="f11" y="f53"/>
                  </a:cubicBezTo>
                  <a:lnTo>
                    <a:pt x="f38" y="f54"/>
                  </a:lnTo>
                  <a:cubicBezTo>
                    <a:pt x="f55" y="f56"/>
                    <a:pt x="f57" y="f58"/>
                    <a:pt x="f59" y="f58"/>
                  </a:cubicBezTo>
                  <a:cubicBezTo>
                    <a:pt x="f60" y="f58"/>
                    <a:pt x="f30" y="f61"/>
                    <a:pt x="f28" y="f62"/>
                  </a:cubicBezTo>
                  <a:lnTo>
                    <a:pt x="f26" y="f54"/>
                  </a:lnTo>
                  <a:cubicBezTo>
                    <a:pt x="f24" y="f63"/>
                    <a:pt x="f64" y="f65"/>
                    <a:pt x="f19" y="f66"/>
                  </a:cubicBezTo>
                  <a:lnTo>
                    <a:pt x="f19" y="f15"/>
                  </a:lnTo>
                  <a:cubicBezTo>
                    <a:pt x="f19" y="f67"/>
                    <a:pt x="f18" y="f11"/>
                    <a:pt x="f16" y="f11"/>
                  </a:cubicBezTo>
                  <a:lnTo>
                    <a:pt x="f68" y="f11"/>
                  </a:lnTo>
                  <a:cubicBezTo>
                    <a:pt x="f69" y="f11"/>
                    <a:pt x="f70" y="f67"/>
                    <a:pt x="f70" y="f15"/>
                  </a:cubicBezTo>
                  <a:lnTo>
                    <a:pt x="f70" y="f66"/>
                  </a:lnTo>
                  <a:cubicBezTo>
                    <a:pt x="f71" y="f65"/>
                    <a:pt x="f72" y="f63"/>
                    <a:pt x="f73" y="f54"/>
                  </a:cubicBezTo>
                  <a:lnTo>
                    <a:pt x="f74" y="f62"/>
                  </a:lnTo>
                  <a:cubicBezTo>
                    <a:pt x="f75" y="f61"/>
                    <a:pt x="f76" y="f58"/>
                    <a:pt x="f77" y="f58"/>
                  </a:cubicBezTo>
                  <a:cubicBezTo>
                    <a:pt x="f78" y="f58"/>
                    <a:pt x="f79" y="f56"/>
                    <a:pt x="f25" y="f54"/>
                  </a:cubicBezTo>
                  <a:lnTo>
                    <a:pt x="f4" y="f53"/>
                  </a:lnTo>
                  <a:cubicBezTo>
                    <a:pt x="f80" y="f81"/>
                    <a:pt x="f82" y="f50"/>
                    <a:pt x="f83" y="f49"/>
                  </a:cubicBezTo>
                  <a:lnTo>
                    <a:pt x="f84" y="f48"/>
                  </a:lnTo>
                  <a:lnTo>
                    <a:pt x="f84" y="f47"/>
                  </a:lnTo>
                  <a:lnTo>
                    <a:pt x="f83" y="f45"/>
                  </a:lnTo>
                  <a:cubicBezTo>
                    <a:pt x="f82" y="f43"/>
                    <a:pt x="f85" y="f86"/>
                    <a:pt x="f4" y="f39"/>
                  </a:cubicBezTo>
                  <a:lnTo>
                    <a:pt x="f25" y="f27"/>
                  </a:lnTo>
                  <a:cubicBezTo>
                    <a:pt x="f79" y="f87"/>
                    <a:pt x="f88" y="f89"/>
                    <a:pt x="f90" y="f89"/>
                  </a:cubicBezTo>
                  <a:cubicBezTo>
                    <a:pt x="f91" y="f89"/>
                    <a:pt x="f92" y="f93"/>
                    <a:pt x="f74" y="f29"/>
                  </a:cubicBezTo>
                  <a:lnTo>
                    <a:pt x="f73" y="f27"/>
                  </a:lnTo>
                  <a:cubicBezTo>
                    <a:pt x="f72" y="f25"/>
                    <a:pt x="f71" y="f23"/>
                    <a:pt x="f70" y="f21"/>
                  </a:cubicBezTo>
                  <a:lnTo>
                    <a:pt x="f70" y="f20"/>
                  </a:lnTo>
                  <a:cubicBezTo>
                    <a:pt x="f70" y="f6"/>
                    <a:pt x="f69" y="f17"/>
                    <a:pt x="f68" y="f17"/>
                  </a:cubicBezTo>
                  <a:close/>
                  <a:moveTo>
                    <a:pt x="f4" y="f94"/>
                  </a:moveTo>
                  <a:cubicBezTo>
                    <a:pt x="f6" y="f94"/>
                    <a:pt x="f7" y="f95"/>
                    <a:pt x="f7" y="f96"/>
                  </a:cubicBezTo>
                  <a:cubicBezTo>
                    <a:pt x="f7" y="f12"/>
                    <a:pt x="f6" y="f97"/>
                    <a:pt x="f4" y="f97"/>
                  </a:cubicBezTo>
                  <a:cubicBezTo>
                    <a:pt x="f9" y="f97"/>
                    <a:pt x="f10" y="f98"/>
                    <a:pt x="f10" y="f96"/>
                  </a:cubicBezTo>
                  <a:cubicBezTo>
                    <a:pt x="f10" y="f95"/>
                    <a:pt x="f9" y="f94"/>
                    <a:pt x="f4" y="f94"/>
                  </a:cubicBezTo>
                  <a:close/>
                  <a:moveTo>
                    <a:pt x="f11" y="f94"/>
                  </a:moveTo>
                  <a:cubicBezTo>
                    <a:pt x="f12" y="f94"/>
                    <a:pt x="f13" y="f95"/>
                    <a:pt x="f13" y="f96"/>
                  </a:cubicBezTo>
                  <a:cubicBezTo>
                    <a:pt x="f13" y="f12"/>
                    <a:pt x="f12" y="f97"/>
                    <a:pt x="f11" y="f97"/>
                  </a:cubicBezTo>
                  <a:cubicBezTo>
                    <a:pt x="f14" y="f97"/>
                    <a:pt x="f15" y="f98"/>
                    <a:pt x="f15" y="f96"/>
                  </a:cubicBezTo>
                  <a:cubicBezTo>
                    <a:pt x="f15" y="f95"/>
                    <a:pt x="f14" y="f94"/>
                    <a:pt x="f11" y="f94"/>
                  </a:cubicBezTo>
                  <a:close/>
                  <a:moveTo>
                    <a:pt x="f80" y="f99"/>
                  </a:moveTo>
                  <a:cubicBezTo>
                    <a:pt x="f100" y="f99"/>
                    <a:pt x="f101" y="f102"/>
                    <a:pt x="f101" y="f103"/>
                  </a:cubicBezTo>
                  <a:lnTo>
                    <a:pt x="f101" y="f104"/>
                  </a:lnTo>
                  <a:lnTo>
                    <a:pt x="f105" y="f104"/>
                  </a:lnTo>
                  <a:cubicBezTo>
                    <a:pt x="f106" y="f104"/>
                    <a:pt x="f104" y="f106"/>
                    <a:pt x="f104" y="f107"/>
                  </a:cubicBezTo>
                  <a:lnTo>
                    <a:pt x="f104" y="f101"/>
                  </a:lnTo>
                  <a:lnTo>
                    <a:pt x="f103" y="f101"/>
                  </a:lnTo>
                  <a:cubicBezTo>
                    <a:pt x="f102" y="f101"/>
                    <a:pt x="f99" y="f100"/>
                    <a:pt x="f99" y="f80"/>
                  </a:cubicBezTo>
                  <a:cubicBezTo>
                    <a:pt x="f99" y="f83"/>
                    <a:pt x="f102" y="f108"/>
                    <a:pt x="f103" y="f108"/>
                  </a:cubicBezTo>
                  <a:lnTo>
                    <a:pt x="f104" y="f108"/>
                  </a:lnTo>
                  <a:lnTo>
                    <a:pt x="f104" y="f109"/>
                  </a:lnTo>
                  <a:lnTo>
                    <a:pt x="f103" y="f109"/>
                  </a:lnTo>
                  <a:cubicBezTo>
                    <a:pt x="f102" y="f109"/>
                    <a:pt x="f99" y="f110"/>
                    <a:pt x="f99" y="f111"/>
                  </a:cubicBezTo>
                  <a:cubicBezTo>
                    <a:pt x="f99" y="f112"/>
                    <a:pt x="f102" y="f70"/>
                    <a:pt x="f103" y="f70"/>
                  </a:cubicBezTo>
                  <a:lnTo>
                    <a:pt x="f104" y="f70"/>
                  </a:lnTo>
                  <a:lnTo>
                    <a:pt x="f104" y="f43"/>
                  </a:lnTo>
                  <a:lnTo>
                    <a:pt x="f103" y="f43"/>
                  </a:lnTo>
                  <a:cubicBezTo>
                    <a:pt x="f102" y="f43"/>
                    <a:pt x="f99" y="f113"/>
                    <a:pt x="f99" y="f114"/>
                  </a:cubicBezTo>
                  <a:cubicBezTo>
                    <a:pt x="f99" y="f115"/>
                    <a:pt x="f102" y="f49"/>
                    <a:pt x="f103" y="f49"/>
                  </a:cubicBezTo>
                  <a:lnTo>
                    <a:pt x="f104" y="f49"/>
                  </a:lnTo>
                  <a:lnTo>
                    <a:pt x="f104" y="f116"/>
                  </a:lnTo>
                  <a:lnTo>
                    <a:pt x="f103" y="f116"/>
                  </a:lnTo>
                  <a:cubicBezTo>
                    <a:pt x="f102" y="f116"/>
                    <a:pt x="f99" y="f22"/>
                    <a:pt x="f99" y="f117"/>
                  </a:cubicBezTo>
                  <a:cubicBezTo>
                    <a:pt x="f99" y="f28"/>
                    <a:pt x="f102" y="f118"/>
                    <a:pt x="f103" y="f118"/>
                  </a:cubicBezTo>
                  <a:lnTo>
                    <a:pt x="f104" y="f118"/>
                  </a:lnTo>
                  <a:lnTo>
                    <a:pt x="f104" y="f15"/>
                  </a:lnTo>
                  <a:lnTo>
                    <a:pt x="f103" y="f15"/>
                  </a:lnTo>
                  <a:cubicBezTo>
                    <a:pt x="f102" y="f15"/>
                    <a:pt x="f99" y="f14"/>
                    <a:pt x="f99" y="f11"/>
                  </a:cubicBezTo>
                  <a:cubicBezTo>
                    <a:pt x="f99" y="f119"/>
                    <a:pt x="f102" y="f120"/>
                    <a:pt x="f103" y="f120"/>
                  </a:cubicBezTo>
                  <a:lnTo>
                    <a:pt x="f104" y="f120"/>
                  </a:lnTo>
                  <a:lnTo>
                    <a:pt x="f104" y="f121"/>
                  </a:lnTo>
                  <a:cubicBezTo>
                    <a:pt x="f104" y="f122"/>
                    <a:pt x="f106" y="f123"/>
                    <a:pt x="f105" y="f123"/>
                  </a:cubicBezTo>
                  <a:lnTo>
                    <a:pt x="f101" y="f123"/>
                  </a:lnTo>
                  <a:lnTo>
                    <a:pt x="f101" y="f124"/>
                  </a:lnTo>
                  <a:cubicBezTo>
                    <a:pt x="f101" y="f125"/>
                    <a:pt x="f100" y="f3"/>
                    <a:pt x="f80" y="f3"/>
                  </a:cubicBezTo>
                  <a:cubicBezTo>
                    <a:pt x="f83" y="f3"/>
                    <a:pt x="f108" y="f125"/>
                    <a:pt x="f108" y="f124"/>
                  </a:cubicBezTo>
                  <a:lnTo>
                    <a:pt x="f108" y="f123"/>
                  </a:lnTo>
                  <a:lnTo>
                    <a:pt x="f109" y="f123"/>
                  </a:lnTo>
                  <a:lnTo>
                    <a:pt x="f109" y="f124"/>
                  </a:lnTo>
                  <a:cubicBezTo>
                    <a:pt x="f109" y="f125"/>
                    <a:pt x="f110" y="f3"/>
                    <a:pt x="f111" y="f3"/>
                  </a:cubicBezTo>
                  <a:cubicBezTo>
                    <a:pt x="f126" y="f3"/>
                    <a:pt x="f127" y="f125"/>
                    <a:pt x="f127" y="f124"/>
                  </a:cubicBezTo>
                  <a:lnTo>
                    <a:pt x="f127" y="f123"/>
                  </a:lnTo>
                  <a:lnTo>
                    <a:pt x="f43" y="f123"/>
                  </a:lnTo>
                  <a:lnTo>
                    <a:pt x="f43" y="f124"/>
                  </a:lnTo>
                  <a:cubicBezTo>
                    <a:pt x="f43" y="f125"/>
                    <a:pt x="f113" y="f3"/>
                    <a:pt x="f114" y="f3"/>
                  </a:cubicBezTo>
                  <a:cubicBezTo>
                    <a:pt x="f128" y="f3"/>
                    <a:pt x="f129" y="f125"/>
                    <a:pt x="f129" y="f124"/>
                  </a:cubicBezTo>
                  <a:lnTo>
                    <a:pt x="f129" y="f123"/>
                  </a:lnTo>
                  <a:lnTo>
                    <a:pt x="f116" y="f123"/>
                  </a:lnTo>
                  <a:lnTo>
                    <a:pt x="f116" y="f124"/>
                  </a:lnTo>
                  <a:cubicBezTo>
                    <a:pt x="f116" y="f125"/>
                    <a:pt x="f22" y="f3"/>
                    <a:pt x="f117" y="f3"/>
                  </a:cubicBezTo>
                  <a:cubicBezTo>
                    <a:pt x="f130" y="f3"/>
                    <a:pt x="f131" y="f125"/>
                    <a:pt x="f131" y="f124"/>
                  </a:cubicBezTo>
                  <a:lnTo>
                    <a:pt x="f131" y="f123"/>
                  </a:lnTo>
                  <a:lnTo>
                    <a:pt x="f15" y="f123"/>
                  </a:lnTo>
                  <a:lnTo>
                    <a:pt x="f15" y="f124"/>
                  </a:lnTo>
                  <a:cubicBezTo>
                    <a:pt x="f15" y="f125"/>
                    <a:pt x="f14" y="f3"/>
                    <a:pt x="f11" y="f3"/>
                  </a:cubicBezTo>
                  <a:cubicBezTo>
                    <a:pt x="f12" y="f3"/>
                    <a:pt x="f13" y="f125"/>
                    <a:pt x="f13" y="f124"/>
                  </a:cubicBezTo>
                  <a:lnTo>
                    <a:pt x="f13" y="f123"/>
                  </a:lnTo>
                  <a:lnTo>
                    <a:pt x="f132" y="f123"/>
                  </a:lnTo>
                  <a:cubicBezTo>
                    <a:pt x="f133" y="f123"/>
                    <a:pt x="f123" y="f122"/>
                    <a:pt x="f123" y="f121"/>
                  </a:cubicBezTo>
                  <a:lnTo>
                    <a:pt x="f123" y="f120"/>
                  </a:lnTo>
                  <a:lnTo>
                    <a:pt x="f124" y="f120"/>
                  </a:lnTo>
                  <a:cubicBezTo>
                    <a:pt x="f125" y="f120"/>
                    <a:pt x="f3" y="f119"/>
                    <a:pt x="f3" y="f11"/>
                  </a:cubicBezTo>
                  <a:cubicBezTo>
                    <a:pt x="f3" y="f14"/>
                    <a:pt x="f125" y="f15"/>
                    <a:pt x="f124" y="f15"/>
                  </a:cubicBezTo>
                  <a:lnTo>
                    <a:pt x="f123" y="f15"/>
                  </a:lnTo>
                  <a:lnTo>
                    <a:pt x="f123" y="f118"/>
                  </a:lnTo>
                  <a:lnTo>
                    <a:pt x="f124" y="f118"/>
                  </a:lnTo>
                  <a:cubicBezTo>
                    <a:pt x="f125" y="f118"/>
                    <a:pt x="f3" y="f28"/>
                    <a:pt x="f3" y="f117"/>
                  </a:cubicBezTo>
                  <a:cubicBezTo>
                    <a:pt x="f3" y="f22"/>
                    <a:pt x="f125" y="f116"/>
                    <a:pt x="f124" y="f116"/>
                  </a:cubicBezTo>
                  <a:lnTo>
                    <a:pt x="f123" y="f116"/>
                  </a:lnTo>
                  <a:lnTo>
                    <a:pt x="f123" y="f49"/>
                  </a:lnTo>
                  <a:lnTo>
                    <a:pt x="f124" y="f49"/>
                  </a:lnTo>
                  <a:cubicBezTo>
                    <a:pt x="f125" y="f49"/>
                    <a:pt x="f3" y="f115"/>
                    <a:pt x="f3" y="f114"/>
                  </a:cubicBezTo>
                  <a:cubicBezTo>
                    <a:pt x="f3" y="f113"/>
                    <a:pt x="f125" y="f43"/>
                    <a:pt x="f124" y="f43"/>
                  </a:cubicBezTo>
                  <a:lnTo>
                    <a:pt x="f123" y="f43"/>
                  </a:lnTo>
                  <a:lnTo>
                    <a:pt x="f123" y="f70"/>
                  </a:lnTo>
                  <a:lnTo>
                    <a:pt x="f124" y="f70"/>
                  </a:lnTo>
                  <a:cubicBezTo>
                    <a:pt x="f125" y="f70"/>
                    <a:pt x="f3" y="f112"/>
                    <a:pt x="f3" y="f111"/>
                  </a:cubicBezTo>
                  <a:cubicBezTo>
                    <a:pt x="f3" y="f110"/>
                    <a:pt x="f125" y="f109"/>
                    <a:pt x="f124" y="f109"/>
                  </a:cubicBezTo>
                  <a:lnTo>
                    <a:pt x="f123" y="f109"/>
                  </a:lnTo>
                  <a:lnTo>
                    <a:pt x="f123" y="f108"/>
                  </a:lnTo>
                  <a:lnTo>
                    <a:pt x="f124" y="f108"/>
                  </a:lnTo>
                  <a:cubicBezTo>
                    <a:pt x="f125" y="f108"/>
                    <a:pt x="f3" y="f83"/>
                    <a:pt x="f3" y="f80"/>
                  </a:cubicBezTo>
                  <a:cubicBezTo>
                    <a:pt x="f3" y="f100"/>
                    <a:pt x="f125" y="f101"/>
                    <a:pt x="f124" y="f101"/>
                  </a:cubicBezTo>
                  <a:lnTo>
                    <a:pt x="f123" y="f101"/>
                  </a:lnTo>
                  <a:lnTo>
                    <a:pt x="f123" y="f107"/>
                  </a:lnTo>
                  <a:cubicBezTo>
                    <a:pt x="f123" y="f106"/>
                    <a:pt x="f133" y="f104"/>
                    <a:pt x="f132" y="f104"/>
                  </a:cubicBezTo>
                  <a:lnTo>
                    <a:pt x="f13" y="f104"/>
                  </a:lnTo>
                  <a:lnTo>
                    <a:pt x="f13" y="f103"/>
                  </a:lnTo>
                  <a:cubicBezTo>
                    <a:pt x="f13" y="f102"/>
                    <a:pt x="f12" y="f99"/>
                    <a:pt x="f11" y="f99"/>
                  </a:cubicBezTo>
                  <a:cubicBezTo>
                    <a:pt x="f14" y="f99"/>
                    <a:pt x="f15" y="f102"/>
                    <a:pt x="f15" y="f103"/>
                  </a:cubicBezTo>
                  <a:lnTo>
                    <a:pt x="f15" y="f104"/>
                  </a:lnTo>
                  <a:lnTo>
                    <a:pt x="f131" y="f104"/>
                  </a:lnTo>
                  <a:lnTo>
                    <a:pt x="f131" y="f103"/>
                  </a:lnTo>
                  <a:cubicBezTo>
                    <a:pt x="f131" y="f102"/>
                    <a:pt x="f130" y="f99"/>
                    <a:pt x="f117" y="f99"/>
                  </a:cubicBezTo>
                  <a:cubicBezTo>
                    <a:pt x="f22" y="f99"/>
                    <a:pt x="f116" y="f102"/>
                    <a:pt x="f116" y="f103"/>
                  </a:cubicBezTo>
                  <a:lnTo>
                    <a:pt x="f116" y="f104"/>
                  </a:lnTo>
                  <a:lnTo>
                    <a:pt x="f129" y="f104"/>
                  </a:lnTo>
                  <a:lnTo>
                    <a:pt x="f129" y="f103"/>
                  </a:lnTo>
                  <a:cubicBezTo>
                    <a:pt x="f129" y="f102"/>
                    <a:pt x="f128" y="f99"/>
                    <a:pt x="f114" y="f99"/>
                  </a:cubicBezTo>
                  <a:cubicBezTo>
                    <a:pt x="f113" y="f99"/>
                    <a:pt x="f43" y="f102"/>
                    <a:pt x="f43" y="f103"/>
                  </a:cubicBezTo>
                  <a:lnTo>
                    <a:pt x="f43" y="f104"/>
                  </a:lnTo>
                  <a:lnTo>
                    <a:pt x="f127" y="f104"/>
                  </a:lnTo>
                  <a:lnTo>
                    <a:pt x="f127" y="f103"/>
                  </a:lnTo>
                  <a:cubicBezTo>
                    <a:pt x="f127" y="f102"/>
                    <a:pt x="f126" y="f99"/>
                    <a:pt x="f111" y="f99"/>
                  </a:cubicBezTo>
                  <a:cubicBezTo>
                    <a:pt x="f110" y="f99"/>
                    <a:pt x="f109" y="f102"/>
                    <a:pt x="f109" y="f103"/>
                  </a:cubicBezTo>
                  <a:lnTo>
                    <a:pt x="f109" y="f104"/>
                  </a:lnTo>
                  <a:lnTo>
                    <a:pt x="f108" y="f104"/>
                  </a:lnTo>
                  <a:lnTo>
                    <a:pt x="f108" y="f103"/>
                  </a:lnTo>
                  <a:cubicBezTo>
                    <a:pt x="f108" y="f102"/>
                    <a:pt x="f83" y="f99"/>
                    <a:pt x="f80" y="f99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1841;p59">
              <a:extLst>
                <a:ext uri="{FF2B5EF4-FFF2-40B4-BE49-F238E27FC236}">
                  <a16:creationId xmlns:a16="http://schemas.microsoft.com/office/drawing/2014/main" id="{FFE7C14E-ABBA-B5E7-DA96-0C0990D5D91E}"/>
                </a:ext>
              </a:extLst>
            </p:cNvPr>
            <p:cNvSpPr/>
            <p:nvPr/>
          </p:nvSpPr>
          <p:spPr>
            <a:xfrm>
              <a:off x="3159517" y="3777697"/>
              <a:ext cx="20537" cy="214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726"/>
                <a:gd name="f5" fmla="val 347"/>
                <a:gd name="f6" fmla="val 1"/>
                <a:gd name="f7" fmla="val 158"/>
                <a:gd name="f8" fmla="val 568"/>
                <a:gd name="f9" fmla="val 725"/>
                <a:gd name="f10" fmla="val 536"/>
                <a:gd name="f11" fmla="val 693"/>
                <a:gd name="f12" fmla="*/ f0 1 694"/>
                <a:gd name="f13" fmla="*/ f1 1 726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94"/>
                <a:gd name="f20" fmla="*/ f17 1 726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94" h="726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9"/>
                    <a:pt x="f5" y="f9"/>
                  </a:cubicBezTo>
                  <a:cubicBezTo>
                    <a:pt x="f10" y="f9"/>
                    <a:pt x="f11" y="f8"/>
                    <a:pt x="f11" y="f5"/>
                  </a:cubicBezTo>
                  <a:cubicBezTo>
                    <a:pt x="f11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1842;p59">
              <a:extLst>
                <a:ext uri="{FF2B5EF4-FFF2-40B4-BE49-F238E27FC236}">
                  <a16:creationId xmlns:a16="http://schemas.microsoft.com/office/drawing/2014/main" id="{FE49DBDD-29FA-C54E-344E-C26EFA931E1D}"/>
                </a:ext>
              </a:extLst>
            </p:cNvPr>
            <p:cNvSpPr/>
            <p:nvPr/>
          </p:nvSpPr>
          <p:spPr>
            <a:xfrm>
              <a:off x="3110093" y="3727350"/>
              <a:ext cx="119356" cy="1212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33"/>
                <a:gd name="f4" fmla="val 4096"/>
                <a:gd name="f5" fmla="val 2017"/>
                <a:gd name="f6" fmla="val 1008"/>
                <a:gd name="f7" fmla="val 2615"/>
                <a:gd name="f8" fmla="val 3088"/>
                <a:gd name="f9" fmla="val 1481"/>
                <a:gd name="f10" fmla="val 2048"/>
                <a:gd name="f11" fmla="val 2647"/>
                <a:gd name="f12" fmla="val 3119"/>
                <a:gd name="f13" fmla="val 1418"/>
                <a:gd name="f14" fmla="val 945"/>
                <a:gd name="f15" fmla="val 1670"/>
                <a:gd name="f16" fmla="val 126"/>
                <a:gd name="f17" fmla="val 284"/>
                <a:gd name="f18" fmla="val 1576"/>
                <a:gd name="f19" fmla="val 410"/>
                <a:gd name="f20" fmla="val 441"/>
                <a:gd name="f21" fmla="val 1229"/>
                <a:gd name="f22" fmla="val 536"/>
                <a:gd name="f23" fmla="val 1040"/>
                <a:gd name="f24" fmla="val 630"/>
                <a:gd name="f25" fmla="val 882"/>
                <a:gd name="f26" fmla="val 756"/>
                <a:gd name="f27" fmla="val 809"/>
                <a:gd name="f28" fmla="val 811"/>
                <a:gd name="f29" fmla="val 725"/>
                <a:gd name="f30" fmla="val 845"/>
                <a:gd name="f31" fmla="val 643"/>
                <a:gd name="f32" fmla="val 584"/>
                <a:gd name="f33" fmla="val 526"/>
                <a:gd name="f34" fmla="val 828"/>
                <a:gd name="f35" fmla="val 473"/>
                <a:gd name="f36" fmla="val 788"/>
                <a:gd name="f37" fmla="val 347"/>
                <a:gd name="f38" fmla="val 1324"/>
                <a:gd name="f39" fmla="val 1387"/>
                <a:gd name="f40" fmla="val 252"/>
                <a:gd name="f41" fmla="val 315"/>
                <a:gd name="f42" fmla="val 1639"/>
                <a:gd name="f43" fmla="val 1733"/>
                <a:gd name="f44" fmla="val 1985"/>
                <a:gd name="f45" fmla="val 2143"/>
                <a:gd name="f46" fmla="val 2363"/>
                <a:gd name="f47" fmla="val 2521"/>
                <a:gd name="f48" fmla="val 2741"/>
                <a:gd name="f49" fmla="val 2804"/>
                <a:gd name="f50" fmla="val 3403"/>
                <a:gd name="f51" fmla="val 3308"/>
                <a:gd name="f52" fmla="val 518"/>
                <a:gd name="f53" fmla="val 3286"/>
                <a:gd name="f54" fmla="val 566"/>
                <a:gd name="f55" fmla="val 3276"/>
                <a:gd name="f56" fmla="val 616"/>
                <a:gd name="f57" fmla="val 707"/>
                <a:gd name="f58" fmla="val 801"/>
                <a:gd name="f59" fmla="val 3310"/>
                <a:gd name="f60" fmla="val 3371"/>
                <a:gd name="f61" fmla="val 3529"/>
                <a:gd name="f62" fmla="val 3592"/>
                <a:gd name="f63" fmla="val 3686"/>
                <a:gd name="f64" fmla="val 3718"/>
                <a:gd name="f65" fmla="val 3875"/>
                <a:gd name="f66" fmla="val 4001"/>
                <a:gd name="f67" fmla="val 3844"/>
                <a:gd name="f68" fmla="val 2458"/>
                <a:gd name="f69" fmla="val 2993"/>
                <a:gd name="f70" fmla="val 3466"/>
                <a:gd name="f71" fmla="val 3151"/>
                <a:gd name="f72" fmla="val 3232"/>
                <a:gd name="f73" fmla="val 3327"/>
                <a:gd name="f74" fmla="val 3417"/>
                <a:gd name="f75" fmla="val 3467"/>
                <a:gd name="f76" fmla="val 3516"/>
                <a:gd name="f77" fmla="val 3560"/>
                <a:gd name="f78" fmla="val 3907"/>
                <a:gd name="f79" fmla="val 3781"/>
                <a:gd name="f80" fmla="val 2489"/>
                <a:gd name="f81" fmla="val 3749"/>
                <a:gd name="f82" fmla="val 3502"/>
                <a:gd name="f83" fmla="val 832"/>
                <a:gd name="f84" fmla="val 3437"/>
                <a:gd name="f85" fmla="val 855"/>
                <a:gd name="f86" fmla="val 3295"/>
                <a:gd name="f87" fmla="val 3218"/>
                <a:gd name="f88" fmla="val 824"/>
                <a:gd name="f89" fmla="val 599"/>
                <a:gd name="f90" fmla="*/ f0 1 4033"/>
                <a:gd name="f91" fmla="*/ f1 1 4096"/>
                <a:gd name="f92" fmla="val f2"/>
                <a:gd name="f93" fmla="val f3"/>
                <a:gd name="f94" fmla="val f4"/>
                <a:gd name="f95" fmla="+- f94 0 f92"/>
                <a:gd name="f96" fmla="+- f93 0 f92"/>
                <a:gd name="f97" fmla="*/ f96 1 4033"/>
                <a:gd name="f98" fmla="*/ f95 1 4096"/>
                <a:gd name="f99" fmla="*/ f92 1 f97"/>
                <a:gd name="f100" fmla="*/ f93 1 f97"/>
                <a:gd name="f101" fmla="*/ f92 1 f98"/>
                <a:gd name="f102" fmla="*/ f94 1 f98"/>
                <a:gd name="f103" fmla="*/ f99 f90 1"/>
                <a:gd name="f104" fmla="*/ f100 f90 1"/>
                <a:gd name="f105" fmla="*/ f102 f91 1"/>
                <a:gd name="f106" fmla="*/ f101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3" t="f106" r="f104" b="f105"/>
              <a:pathLst>
                <a:path w="4033" h="4096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15" y="f2"/>
                  </a:moveTo>
                  <a:lnTo>
                    <a:pt x="f15" y="f16"/>
                  </a:lnTo>
                  <a:cubicBezTo>
                    <a:pt x="f15" y="f17"/>
                    <a:pt x="f18" y="f19"/>
                    <a:pt x="f13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34"/>
                    <a:pt x="f35" y="f36"/>
                  </a:cubicBezTo>
                  <a:lnTo>
                    <a:pt x="f37" y="f29"/>
                  </a:lnTo>
                  <a:lnTo>
                    <a:pt x="f2" y="f38"/>
                  </a:lnTo>
                  <a:lnTo>
                    <a:pt x="f16" y="f39"/>
                  </a:lnTo>
                  <a:cubicBezTo>
                    <a:pt x="f40" y="f9"/>
                    <a:pt x="f41" y="f42"/>
                    <a:pt x="f17" y="f43"/>
                  </a:cubicBezTo>
                  <a:cubicBezTo>
                    <a:pt x="f40" y="f44"/>
                    <a:pt x="f40" y="f45"/>
                    <a:pt x="f17" y="f46"/>
                  </a:cubicBezTo>
                  <a:cubicBezTo>
                    <a:pt x="f41" y="f47"/>
                    <a:pt x="f40" y="f11"/>
                    <a:pt x="f16" y="f48"/>
                  </a:cubicBezTo>
                  <a:lnTo>
                    <a:pt x="f2" y="f49"/>
                  </a:lnTo>
                  <a:lnTo>
                    <a:pt x="f37" y="f50"/>
                  </a:lnTo>
                  <a:lnTo>
                    <a:pt x="f35" y="f51"/>
                  </a:ln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25" y="f60"/>
                  </a:cubicBezTo>
                  <a:cubicBezTo>
                    <a:pt x="f23" y="f61"/>
                    <a:pt x="f21" y="f62"/>
                    <a:pt x="f13" y="f63"/>
                  </a:cubicBezTo>
                  <a:cubicBezTo>
                    <a:pt x="f18" y="f64"/>
                    <a:pt x="f15" y="f65"/>
                    <a:pt x="f15" y="f66"/>
                  </a:cubicBezTo>
                  <a:lnTo>
                    <a:pt x="f15" y="f4"/>
                  </a:lnTo>
                  <a:lnTo>
                    <a:pt x="f46" y="f4"/>
                  </a:lnTo>
                  <a:lnTo>
                    <a:pt x="f46" y="f66"/>
                  </a:lnTo>
                  <a:cubicBezTo>
                    <a:pt x="f46" y="f67"/>
                    <a:pt x="f68" y="f64"/>
                    <a:pt x="f7" y="f63"/>
                  </a:cubicBezTo>
                  <a:cubicBezTo>
                    <a:pt x="f49" y="f62"/>
                    <a:pt x="f69" y="f70"/>
                    <a:pt x="f71" y="f60"/>
                  </a:cubicBezTo>
                  <a:cubicBezTo>
                    <a:pt x="f72" y="f59"/>
                    <a:pt x="f73" y="f55"/>
                    <a:pt x="f74" y="f55"/>
                  </a:cubicBezTo>
                  <a:cubicBezTo>
                    <a:pt x="f75" y="f55"/>
                    <a:pt x="f76" y="f53"/>
                    <a:pt x="f77" y="f51"/>
                  </a:cubicBezTo>
                  <a:lnTo>
                    <a:pt x="f63" y="f50"/>
                  </a:lnTo>
                  <a:lnTo>
                    <a:pt x="f3" y="f49"/>
                  </a:lnTo>
                  <a:lnTo>
                    <a:pt x="f78" y="f48"/>
                  </a:lnTo>
                  <a:cubicBezTo>
                    <a:pt x="f79" y="f11"/>
                    <a:pt x="f64" y="f80"/>
                    <a:pt x="f81" y="f46"/>
                  </a:cubicBezTo>
                  <a:cubicBezTo>
                    <a:pt x="f79" y="f45"/>
                    <a:pt x="f79" y="f44"/>
                    <a:pt x="f81" y="f43"/>
                  </a:cubicBezTo>
                  <a:cubicBezTo>
                    <a:pt x="f64" y="f18"/>
                    <a:pt x="f79" y="f9"/>
                    <a:pt x="f78" y="f39"/>
                  </a:cubicBezTo>
                  <a:lnTo>
                    <a:pt x="f3" y="f38"/>
                  </a:lnTo>
                  <a:lnTo>
                    <a:pt x="f63" y="f29"/>
                  </a:lnTo>
                  <a:lnTo>
                    <a:pt x="f77" y="f36"/>
                  </a:lnTo>
                  <a:cubicBezTo>
                    <a:pt x="f82" y="f83"/>
                    <a:pt x="f84" y="f85"/>
                    <a:pt x="f60" y="f85"/>
                  </a:cubicBezTo>
                  <a:cubicBezTo>
                    <a:pt x="f86" y="f85"/>
                    <a:pt x="f87" y="f88"/>
                    <a:pt x="f71" y="f26"/>
                  </a:cubicBezTo>
                  <a:cubicBezTo>
                    <a:pt x="f69" y="f89"/>
                    <a:pt x="f49" y="f22"/>
                    <a:pt x="f7" y="f20"/>
                  </a:cubicBezTo>
                  <a:cubicBezTo>
                    <a:pt x="f68" y="f19"/>
                    <a:pt x="f46" y="f40"/>
                    <a:pt x="f46" y="f16"/>
                  </a:cubicBezTo>
                  <a:lnTo>
                    <a:pt x="f46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4" name="Google Shape;1843;p59">
            <a:extLst>
              <a:ext uri="{FF2B5EF4-FFF2-40B4-BE49-F238E27FC236}">
                <a16:creationId xmlns:a16="http://schemas.microsoft.com/office/drawing/2014/main" id="{2D5882AB-CA86-DB05-CC7F-A0BDDAA3C00C}"/>
              </a:ext>
            </a:extLst>
          </p:cNvPr>
          <p:cNvGrpSpPr/>
          <p:nvPr/>
        </p:nvGrpSpPr>
        <p:grpSpPr>
          <a:xfrm>
            <a:off x="2993864" y="2156182"/>
            <a:ext cx="356625" cy="285283"/>
            <a:chOff x="2993864" y="2156182"/>
            <a:chExt cx="356625" cy="285283"/>
          </a:xfrm>
        </p:grpSpPr>
        <p:sp>
          <p:nvSpPr>
            <p:cNvPr id="45" name="Google Shape;1844;p59">
              <a:extLst>
                <a:ext uri="{FF2B5EF4-FFF2-40B4-BE49-F238E27FC236}">
                  <a16:creationId xmlns:a16="http://schemas.microsoft.com/office/drawing/2014/main" id="{7333AD22-49E9-F7C6-D151-D3DAD864A9C8}"/>
                </a:ext>
              </a:extLst>
            </p:cNvPr>
            <p:cNvSpPr/>
            <p:nvPr/>
          </p:nvSpPr>
          <p:spPr>
            <a:xfrm>
              <a:off x="3297326" y="2278849"/>
              <a:ext cx="53163" cy="213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66"/>
                <a:gd name="f4" fmla="val 725"/>
                <a:gd name="f5" fmla="val 347"/>
                <a:gd name="f6" fmla="val 158"/>
                <a:gd name="f7" fmla="val 1"/>
                <a:gd name="f8" fmla="val 378"/>
                <a:gd name="f9" fmla="val 567"/>
                <a:gd name="f10" fmla="val 1419"/>
                <a:gd name="f11" fmla="val 1608"/>
                <a:gd name="f12" fmla="val 1765"/>
                <a:gd name="f13" fmla="val 1734"/>
                <a:gd name="f14" fmla="*/ f0 1 1766"/>
                <a:gd name="f15" fmla="*/ f1 1 725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766"/>
                <a:gd name="f22" fmla="*/ f19 1 725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766" h="725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7" y="f9"/>
                    <a:pt x="f6" y="f4"/>
                    <a:pt x="f5" y="f4"/>
                  </a:cubicBezTo>
                  <a:lnTo>
                    <a:pt x="f10" y="f4"/>
                  </a:lnTo>
                  <a:cubicBezTo>
                    <a:pt x="f11" y="f4"/>
                    <a:pt x="f12" y="f9"/>
                    <a:pt x="f12" y="f8"/>
                  </a:cubicBezTo>
                  <a:cubicBezTo>
                    <a:pt x="f13" y="f6"/>
                    <a:pt x="f11" y="f2"/>
                    <a:pt x="f10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Google Shape;1845;p59">
              <a:extLst>
                <a:ext uri="{FF2B5EF4-FFF2-40B4-BE49-F238E27FC236}">
                  <a16:creationId xmlns:a16="http://schemas.microsoft.com/office/drawing/2014/main" id="{55BE4A95-D937-C930-A05A-DDB524E49E8E}"/>
                </a:ext>
              </a:extLst>
            </p:cNvPr>
            <p:cNvSpPr/>
            <p:nvPr/>
          </p:nvSpPr>
          <p:spPr>
            <a:xfrm>
              <a:off x="3285009" y="2320664"/>
              <a:ext cx="44613" cy="399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82"/>
                <a:gd name="f4" fmla="val 1355"/>
                <a:gd name="f5" fmla="val 394"/>
                <a:gd name="f6" fmla="val 308"/>
                <a:gd name="f7" fmla="val 221"/>
                <a:gd name="f8" fmla="val 32"/>
                <a:gd name="f9" fmla="val 158"/>
                <a:gd name="f10" fmla="val 95"/>
                <a:gd name="f11" fmla="val 410"/>
                <a:gd name="f12" fmla="val 567"/>
                <a:gd name="f13" fmla="val 882"/>
                <a:gd name="f14" fmla="val 1260"/>
                <a:gd name="f15" fmla="val 945"/>
                <a:gd name="f16" fmla="val 1323"/>
                <a:gd name="f17" fmla="val 1032"/>
                <a:gd name="f18" fmla="val 1119"/>
                <a:gd name="f19" fmla="val 1205"/>
                <a:gd name="f20" fmla="val 1292"/>
                <a:gd name="f21" fmla="val 1481"/>
                <a:gd name="f22" fmla="val 1134"/>
                <a:gd name="f23" fmla="val 914"/>
                <a:gd name="f24" fmla="val 788"/>
                <a:gd name="f25" fmla="val 630"/>
                <a:gd name="f26" fmla="val 481"/>
                <a:gd name="f27" fmla="*/ f0 1 1482"/>
                <a:gd name="f28" fmla="*/ f1 1 1355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1482"/>
                <a:gd name="f35" fmla="*/ f32 1 1355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1482" h="135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2" y="f7"/>
                    <a:pt x="f2" y="f11"/>
                    <a:pt x="f9" y="f12"/>
                  </a:cubicBezTo>
                  <a:lnTo>
                    <a:pt x="f13" y="f14"/>
                  </a:lnTo>
                  <a:cubicBezTo>
                    <a:pt x="f15" y="f16"/>
                    <a:pt x="f17" y="f4"/>
                    <a:pt x="f18" y="f4"/>
                  </a:cubicBezTo>
                  <a:cubicBezTo>
                    <a:pt x="f19" y="f4"/>
                    <a:pt x="f20" y="f16"/>
                    <a:pt x="f4" y="f14"/>
                  </a:cubicBezTo>
                  <a:cubicBezTo>
                    <a:pt x="f21" y="f22"/>
                    <a:pt x="f21" y="f23"/>
                    <a:pt x="f4" y="f24"/>
                  </a:cubicBezTo>
                  <a:lnTo>
                    <a:pt x="f25" y="f10"/>
                  </a:lnTo>
                  <a:cubicBezTo>
                    <a:pt x="f12" y="f8"/>
                    <a:pt x="f26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1846;p59">
              <a:extLst>
                <a:ext uri="{FF2B5EF4-FFF2-40B4-BE49-F238E27FC236}">
                  <a16:creationId xmlns:a16="http://schemas.microsoft.com/office/drawing/2014/main" id="{0DE25DE4-2102-5DA2-38F6-16CBFE071977}"/>
                </a:ext>
              </a:extLst>
            </p:cNvPr>
            <p:cNvSpPr/>
            <p:nvPr/>
          </p:nvSpPr>
          <p:spPr>
            <a:xfrm>
              <a:off x="3286911" y="2217502"/>
              <a:ext cx="42711" cy="4069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80"/>
                <a:gd name="f5" fmla="val 1056"/>
                <a:gd name="f6" fmla="val 1"/>
                <a:gd name="f7" fmla="val 969"/>
                <a:gd name="f8" fmla="val 882"/>
                <a:gd name="f9" fmla="val 32"/>
                <a:gd name="f10" fmla="val 819"/>
                <a:gd name="f11" fmla="val 96"/>
                <a:gd name="f12" fmla="val 95"/>
                <a:gd name="f13" fmla="val 789"/>
                <a:gd name="f14" fmla="val 915"/>
                <a:gd name="f15" fmla="val 1135"/>
                <a:gd name="f16" fmla="val 1261"/>
                <a:gd name="f17" fmla="val 158"/>
                <a:gd name="f18" fmla="val 1340"/>
                <a:gd name="f19" fmla="val 252"/>
                <a:gd name="f20" fmla="val 1379"/>
                <a:gd name="f21" fmla="val 343"/>
                <a:gd name="f22" fmla="val 434"/>
                <a:gd name="f23" fmla="val 520"/>
                <a:gd name="f24" fmla="val 567"/>
                <a:gd name="f25" fmla="val 1292"/>
                <a:gd name="f26" fmla="val 568"/>
                <a:gd name="f27" fmla="val 1418"/>
                <a:gd name="f28" fmla="val 442"/>
                <a:gd name="f29" fmla="val 190"/>
                <a:gd name="f30" fmla="val 1229"/>
                <a:gd name="f31" fmla="val 1142"/>
                <a:gd name="f32" fmla="*/ f0 1 1419"/>
                <a:gd name="f33" fmla="*/ f1 1 1380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1419"/>
                <a:gd name="f40" fmla="*/ f37 1 1380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419" h="138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2" y="f14"/>
                    <a:pt x="f2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27" y="f28"/>
                    <a:pt x="f27" y="f29"/>
                    <a:pt x="f25" y="f11"/>
                  </a:cubicBezTo>
                  <a:cubicBezTo>
                    <a:pt x="f30" y="f9"/>
                    <a:pt x="f31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1847;p59">
              <a:extLst>
                <a:ext uri="{FF2B5EF4-FFF2-40B4-BE49-F238E27FC236}">
                  <a16:creationId xmlns:a16="http://schemas.microsoft.com/office/drawing/2014/main" id="{E20F9D93-2BC3-4962-F8DC-3CBD48622FC7}"/>
                </a:ext>
              </a:extLst>
            </p:cNvPr>
            <p:cNvSpPr/>
            <p:nvPr/>
          </p:nvSpPr>
          <p:spPr>
            <a:xfrm>
              <a:off x="2993864" y="2217502"/>
              <a:ext cx="127092" cy="1236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22"/>
                <a:gd name="f4" fmla="val 4192"/>
                <a:gd name="f5" fmla="val 2489"/>
                <a:gd name="f6" fmla="val 1"/>
                <a:gd name="f7" fmla="val 2048"/>
                <a:gd name="f8" fmla="val 1639"/>
                <a:gd name="f9" fmla="val 285"/>
                <a:gd name="f10" fmla="val 1481"/>
                <a:gd name="f11" fmla="val 726"/>
                <a:gd name="f12" fmla="val 1418"/>
                <a:gd name="f13" fmla="val 662"/>
                <a:gd name="f14" fmla="val 1356"/>
                <a:gd name="f15" fmla="val 2080"/>
                <a:gd name="f16" fmla="val 2836"/>
                <a:gd name="f17" fmla="val 630"/>
                <a:gd name="f18" fmla="val 3467"/>
                <a:gd name="f19" fmla="val 3845"/>
                <a:gd name="f20" fmla="val 2017"/>
                <a:gd name="f21" fmla="val 4191"/>
                <a:gd name="f22" fmla="*/ f0 1 4222"/>
                <a:gd name="f23" fmla="*/ f1 1 4192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4222"/>
                <a:gd name="f30" fmla="*/ f27 1 4192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4222" h="419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1"/>
                  </a:lnTo>
                  <a:cubicBezTo>
                    <a:pt x="f13" y="f11"/>
                    <a:pt x="f2" y="f14"/>
                    <a:pt x="f2" y="f15"/>
                  </a:cubicBezTo>
                  <a:cubicBezTo>
                    <a:pt x="f2" y="f16"/>
                    <a:pt x="f17" y="f18"/>
                    <a:pt x="f12" y="f18"/>
                  </a:cubicBezTo>
                  <a:lnTo>
                    <a:pt x="f10" y="f18"/>
                  </a:lnTo>
                  <a:cubicBezTo>
                    <a:pt x="f8" y="f19"/>
                    <a:pt x="f20" y="f21"/>
                    <a:pt x="f5" y="f21"/>
                  </a:cubicBezTo>
                  <a:lnTo>
                    <a:pt x="f3" y="f21"/>
                  </a:lnTo>
                  <a:lnTo>
                    <a:pt x="f3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1848;p59">
              <a:extLst>
                <a:ext uri="{FF2B5EF4-FFF2-40B4-BE49-F238E27FC236}">
                  <a16:creationId xmlns:a16="http://schemas.microsoft.com/office/drawing/2014/main" id="{BBF57CC8-A89D-CFE8-08FF-29B44196124D}"/>
                </a:ext>
              </a:extLst>
            </p:cNvPr>
            <p:cNvSpPr/>
            <p:nvPr/>
          </p:nvSpPr>
          <p:spPr>
            <a:xfrm>
              <a:off x="3222427" y="2156182"/>
              <a:ext cx="42684" cy="2462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8350"/>
                <a:gd name="f5" fmla="val 725"/>
                <a:gd name="f6" fmla="val 1"/>
                <a:gd name="f7" fmla="val 315"/>
                <a:gd name="f8" fmla="val 316"/>
                <a:gd name="f9" fmla="val 694"/>
                <a:gd name="f10" fmla="val 7625"/>
                <a:gd name="f11" fmla="val 8034"/>
                <a:gd name="f12" fmla="val 8349"/>
                <a:gd name="f13" fmla="val 1134"/>
                <a:gd name="f14" fmla="val 8286"/>
                <a:gd name="f15" fmla="val 8003"/>
                <a:gd name="f16" fmla="val 1103"/>
                <a:gd name="f17" fmla="*/ f0 1 1418"/>
                <a:gd name="f18" fmla="*/ f1 1 8350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1418"/>
                <a:gd name="f25" fmla="*/ f22 1 8350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418" h="8350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7" y="f12"/>
                    <a:pt x="f5" y="f12"/>
                  </a:cubicBezTo>
                  <a:cubicBezTo>
                    <a:pt x="f13" y="f14"/>
                    <a:pt x="f3" y="f15"/>
                    <a:pt x="f3" y="f10"/>
                  </a:cubicBezTo>
                  <a:lnTo>
                    <a:pt x="f3" y="f9"/>
                  </a:lnTo>
                  <a:cubicBezTo>
                    <a:pt x="f3" y="f8"/>
                    <a:pt x="f16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1849;p59">
              <a:extLst>
                <a:ext uri="{FF2B5EF4-FFF2-40B4-BE49-F238E27FC236}">
                  <a16:creationId xmlns:a16="http://schemas.microsoft.com/office/drawing/2014/main" id="{FCD933BC-AFB2-B4CE-C9B8-98D402D35583}"/>
                </a:ext>
              </a:extLst>
            </p:cNvPr>
            <p:cNvSpPr/>
            <p:nvPr/>
          </p:nvSpPr>
          <p:spPr>
            <a:xfrm>
              <a:off x="3056446" y="2359682"/>
              <a:ext cx="61676" cy="817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2773"/>
                <a:gd name="f5" fmla="val 1"/>
                <a:gd name="f6" fmla="val 1764"/>
                <a:gd name="f7" fmla="val 2363"/>
                <a:gd name="f8" fmla="val 473"/>
                <a:gd name="f9" fmla="val 1040"/>
                <a:gd name="f10" fmla="val 1607"/>
                <a:gd name="f11" fmla="val 2048"/>
                <a:gd name="f12" fmla="val 2300"/>
                <a:gd name="f13" fmla="val 32"/>
                <a:gd name="f14" fmla="val 316"/>
                <a:gd name="f15" fmla="val 253"/>
                <a:gd name="f16" fmla="val 127"/>
                <a:gd name="f17" fmla="*/ f0 1 2049"/>
                <a:gd name="f18" fmla="*/ f1 1 2773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2049"/>
                <a:gd name="f25" fmla="*/ f22 1 2773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2049" h="2773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4"/>
                    <a:pt x="f9" y="f4"/>
                  </a:cubicBezTo>
                  <a:cubicBezTo>
                    <a:pt x="f10" y="f4"/>
                    <a:pt x="f11" y="f12"/>
                    <a:pt x="f11" y="f6"/>
                  </a:cubicBezTo>
                  <a:lnTo>
                    <a:pt x="f11" y="f13"/>
                  </a:lnTo>
                  <a:lnTo>
                    <a:pt x="f14" y="f13"/>
                  </a:lnTo>
                  <a:cubicBezTo>
                    <a:pt x="f15" y="f13"/>
                    <a:pt x="f16" y="f13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1850;p59">
              <a:extLst>
                <a:ext uri="{FF2B5EF4-FFF2-40B4-BE49-F238E27FC236}">
                  <a16:creationId xmlns:a16="http://schemas.microsoft.com/office/drawing/2014/main" id="{FD9ADDCA-A353-AD1F-824D-EEC0C3A1E606}"/>
                </a:ext>
              </a:extLst>
            </p:cNvPr>
            <p:cNvSpPr/>
            <p:nvPr/>
          </p:nvSpPr>
          <p:spPr>
            <a:xfrm>
              <a:off x="3140854" y="2181282"/>
              <a:ext cx="62608" cy="1932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80"/>
                <a:gd name="f4" fmla="val 6554"/>
                <a:gd name="f5" fmla="val 1765"/>
                <a:gd name="f6" fmla="val 315"/>
                <a:gd name="f7" fmla="val 1292"/>
                <a:gd name="f8" fmla="val 788"/>
                <a:gd name="f9" fmla="val 662"/>
                <a:gd name="f10" fmla="val 1071"/>
                <a:gd name="f11" fmla="val 1"/>
                <a:gd name="f12" fmla="val 1166"/>
                <a:gd name="f13" fmla="val 5419"/>
                <a:gd name="f14" fmla="val 5482"/>
                <a:gd name="f15" fmla="val 5766"/>
                <a:gd name="f16" fmla="val 6238"/>
                <a:gd name="f17" fmla="val 6553"/>
                <a:gd name="f18" fmla="*/ f0 1 2080"/>
                <a:gd name="f19" fmla="*/ f1 1 6554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2080"/>
                <a:gd name="f26" fmla="*/ f23 1 6554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2080" h="6554">
                  <a:moveTo>
                    <a:pt x="f3" y="f2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lnTo>
                    <a:pt x="f11" y="f13"/>
                  </a:lnTo>
                  <a:cubicBezTo>
                    <a:pt x="f9" y="f14"/>
                    <a:pt x="f7" y="f15"/>
                    <a:pt x="f5" y="f16"/>
                  </a:cubicBezTo>
                  <a:lnTo>
                    <a:pt x="f3" y="f17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81;p61">
            <a:extLst>
              <a:ext uri="{FF2B5EF4-FFF2-40B4-BE49-F238E27FC236}">
                <a16:creationId xmlns:a16="http://schemas.microsoft.com/office/drawing/2014/main" id="{48A8F036-C281-FCD3-CED8-A5BCC14128ED}"/>
              </a:ext>
            </a:extLst>
          </p:cNvPr>
          <p:cNvSpPr/>
          <p:nvPr/>
        </p:nvSpPr>
        <p:spPr>
          <a:xfrm rot="5399996" flipH="1">
            <a:off x="6344610" y="1022090"/>
            <a:ext cx="276304" cy="2536499"/>
          </a:xfrm>
          <a:custGeom>
            <a:avLst>
              <a:gd name="f9" fmla="val 50000"/>
              <a:gd name="f10" fmla="val 5000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ss"/>
              <a:gd name="f8" fmla="val 0"/>
              <a:gd name="f9" fmla="val 50000"/>
              <a:gd name="f10" fmla="val 50000"/>
              <a:gd name="f11" fmla="abs f5"/>
              <a:gd name="f12" fmla="abs f6"/>
              <a:gd name="f13" fmla="abs f7"/>
              <a:gd name="f14" fmla="val f8"/>
              <a:gd name="f15" fmla="val f9"/>
              <a:gd name="f16" fmla="val f10"/>
              <a:gd name="f17" fmla="?: f11 f5 1"/>
              <a:gd name="f18" fmla="?: f12 f6 1"/>
              <a:gd name="f19" fmla="?: f13 f7 1"/>
              <a:gd name="f20" fmla="*/ f17 1 21600"/>
              <a:gd name="f21" fmla="*/ f18 1 21600"/>
              <a:gd name="f22" fmla="*/ 21600 f17 1"/>
              <a:gd name="f23" fmla="*/ 21600 f18 1"/>
              <a:gd name="f24" fmla="min f21 f20"/>
              <a:gd name="f25" fmla="*/ f22 1 f19"/>
              <a:gd name="f26" fmla="*/ f23 1 f19"/>
              <a:gd name="f27" fmla="val f25"/>
              <a:gd name="f28" fmla="val f26"/>
              <a:gd name="f29" fmla="*/ f14 f24 1"/>
              <a:gd name="f30" fmla="+- f28 0 f14"/>
              <a:gd name="f31" fmla="+- f27 0 f14"/>
              <a:gd name="f32" fmla="*/ f27 f24 1"/>
              <a:gd name="f33" fmla="*/ f28 f24 1"/>
              <a:gd name="f34" fmla="min f31 f30"/>
              <a:gd name="f35" fmla="*/ f34 f15 1"/>
              <a:gd name="f36" fmla="*/ f34 f16 1"/>
              <a:gd name="f37" fmla="*/ f35 1 100000"/>
              <a:gd name="f38" fmla="*/ f36 1 100000"/>
              <a:gd name="f39" fmla="+- f27 0 f37"/>
              <a:gd name="f40" fmla="+- f28 0 f38"/>
              <a:gd name="f41" fmla="+- f37 0 f38"/>
              <a:gd name="f42" fmla="*/ f37 29289 1"/>
              <a:gd name="f43" fmla="*/ f38 29289 1"/>
              <a:gd name="f44" fmla="*/ f37 f24 1"/>
              <a:gd name="f45" fmla="*/ f38 f24 1"/>
              <a:gd name="f46" fmla="*/ f42 1 100000"/>
              <a:gd name="f47" fmla="*/ f43 1 100000"/>
              <a:gd name="f48" fmla="*/ f39 f24 1"/>
              <a:gd name="f49" fmla="*/ f40 f24 1"/>
              <a:gd name="f50" fmla="?: f41 f46 f47"/>
              <a:gd name="f51" fmla="+- f28 0 f47"/>
              <a:gd name="f52" fmla="*/ f46 f24 1"/>
              <a:gd name="f53" fmla="+- f27 0 f50"/>
              <a:gd name="f54" fmla="*/ f50 f24 1"/>
              <a:gd name="f55" fmla="*/ f51 f24 1"/>
              <a:gd name="f56" fmla="*/ f5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2" r="f56" b="f55"/>
            <a:pathLst>
              <a:path>
                <a:moveTo>
                  <a:pt x="f44" y="f29"/>
                </a:moveTo>
                <a:lnTo>
                  <a:pt x="f48" y="f29"/>
                </a:lnTo>
                <a:arcTo wR="f44" hR="f44" stAng="f4" swAng="f3"/>
                <a:lnTo>
                  <a:pt x="f32" y="f49"/>
                </a:lnTo>
                <a:arcTo wR="f45" hR="f45" stAng="f8" swAng="f3"/>
                <a:lnTo>
                  <a:pt x="f45" y="f33"/>
                </a:lnTo>
                <a:arcTo wR="f45" hR="f45" stAng="f3" swAng="f3"/>
                <a:lnTo>
                  <a:pt x="f29" y="f44"/>
                </a:lnTo>
                <a:arcTo wR="f44" hR="f44" stAng="f2" swAng="f3"/>
                <a:close/>
              </a:path>
            </a:pathLst>
          </a:custGeom>
          <a:noFill/>
          <a:ln w="19046" cap="flat">
            <a:solidFill>
              <a:srgbClr val="305DB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882;p61">
            <a:extLst>
              <a:ext uri="{FF2B5EF4-FFF2-40B4-BE49-F238E27FC236}">
                <a16:creationId xmlns:a16="http://schemas.microsoft.com/office/drawing/2014/main" id="{ABEFDFD8-9FE6-A2C7-CB8C-A830EE3C7294}"/>
              </a:ext>
            </a:extLst>
          </p:cNvPr>
          <p:cNvSpPr/>
          <p:nvPr/>
        </p:nvSpPr>
        <p:spPr>
          <a:xfrm rot="5399996" flipH="1">
            <a:off x="6344610" y="1447194"/>
            <a:ext cx="276304" cy="2536499"/>
          </a:xfrm>
          <a:custGeom>
            <a:avLst>
              <a:gd name="f9" fmla="val 50000"/>
              <a:gd name="f10" fmla="val 5000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ss"/>
              <a:gd name="f8" fmla="val 0"/>
              <a:gd name="f9" fmla="val 50000"/>
              <a:gd name="f10" fmla="val 50000"/>
              <a:gd name="f11" fmla="abs f5"/>
              <a:gd name="f12" fmla="abs f6"/>
              <a:gd name="f13" fmla="abs f7"/>
              <a:gd name="f14" fmla="val f8"/>
              <a:gd name="f15" fmla="val f9"/>
              <a:gd name="f16" fmla="val f10"/>
              <a:gd name="f17" fmla="?: f11 f5 1"/>
              <a:gd name="f18" fmla="?: f12 f6 1"/>
              <a:gd name="f19" fmla="?: f13 f7 1"/>
              <a:gd name="f20" fmla="*/ f17 1 21600"/>
              <a:gd name="f21" fmla="*/ f18 1 21600"/>
              <a:gd name="f22" fmla="*/ 21600 f17 1"/>
              <a:gd name="f23" fmla="*/ 21600 f18 1"/>
              <a:gd name="f24" fmla="min f21 f20"/>
              <a:gd name="f25" fmla="*/ f22 1 f19"/>
              <a:gd name="f26" fmla="*/ f23 1 f19"/>
              <a:gd name="f27" fmla="val f25"/>
              <a:gd name="f28" fmla="val f26"/>
              <a:gd name="f29" fmla="*/ f14 f24 1"/>
              <a:gd name="f30" fmla="+- f28 0 f14"/>
              <a:gd name="f31" fmla="+- f27 0 f14"/>
              <a:gd name="f32" fmla="*/ f27 f24 1"/>
              <a:gd name="f33" fmla="*/ f28 f24 1"/>
              <a:gd name="f34" fmla="min f31 f30"/>
              <a:gd name="f35" fmla="*/ f34 f15 1"/>
              <a:gd name="f36" fmla="*/ f34 f16 1"/>
              <a:gd name="f37" fmla="*/ f35 1 100000"/>
              <a:gd name="f38" fmla="*/ f36 1 100000"/>
              <a:gd name="f39" fmla="+- f27 0 f37"/>
              <a:gd name="f40" fmla="+- f28 0 f38"/>
              <a:gd name="f41" fmla="+- f37 0 f38"/>
              <a:gd name="f42" fmla="*/ f37 29289 1"/>
              <a:gd name="f43" fmla="*/ f38 29289 1"/>
              <a:gd name="f44" fmla="*/ f37 f24 1"/>
              <a:gd name="f45" fmla="*/ f38 f24 1"/>
              <a:gd name="f46" fmla="*/ f42 1 100000"/>
              <a:gd name="f47" fmla="*/ f43 1 100000"/>
              <a:gd name="f48" fmla="*/ f39 f24 1"/>
              <a:gd name="f49" fmla="*/ f40 f24 1"/>
              <a:gd name="f50" fmla="?: f41 f46 f47"/>
              <a:gd name="f51" fmla="+- f28 0 f47"/>
              <a:gd name="f52" fmla="*/ f46 f24 1"/>
              <a:gd name="f53" fmla="+- f27 0 f50"/>
              <a:gd name="f54" fmla="*/ f50 f24 1"/>
              <a:gd name="f55" fmla="*/ f51 f24 1"/>
              <a:gd name="f56" fmla="*/ f5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2" r="f56" b="f55"/>
            <a:pathLst>
              <a:path>
                <a:moveTo>
                  <a:pt x="f44" y="f29"/>
                </a:moveTo>
                <a:lnTo>
                  <a:pt x="f48" y="f29"/>
                </a:lnTo>
                <a:arcTo wR="f44" hR="f44" stAng="f4" swAng="f3"/>
                <a:lnTo>
                  <a:pt x="f32" y="f49"/>
                </a:lnTo>
                <a:arcTo wR="f45" hR="f45" stAng="f8" swAng="f3"/>
                <a:lnTo>
                  <a:pt x="f45" y="f33"/>
                </a:lnTo>
                <a:arcTo wR="f45" hR="f45" stAng="f3" swAng="f3"/>
                <a:lnTo>
                  <a:pt x="f29" y="f44"/>
                </a:lnTo>
                <a:arcTo wR="f44" hR="f44" stAng="f2" swAng="f3"/>
                <a:close/>
              </a:path>
            </a:pathLst>
          </a:custGeom>
          <a:noFill/>
          <a:ln w="19046" cap="flat">
            <a:solidFill>
              <a:srgbClr val="305DB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1883;p61">
            <a:extLst>
              <a:ext uri="{FF2B5EF4-FFF2-40B4-BE49-F238E27FC236}">
                <a16:creationId xmlns:a16="http://schemas.microsoft.com/office/drawing/2014/main" id="{9BB561AC-5D64-F7BA-F6BB-0529F7A0F2B0}"/>
              </a:ext>
            </a:extLst>
          </p:cNvPr>
          <p:cNvSpPr/>
          <p:nvPr/>
        </p:nvSpPr>
        <p:spPr>
          <a:xfrm rot="5399996" flipH="1">
            <a:off x="6344610" y="1933856"/>
            <a:ext cx="276304" cy="2536499"/>
          </a:xfrm>
          <a:custGeom>
            <a:avLst>
              <a:gd name="f9" fmla="val 50000"/>
              <a:gd name="f10" fmla="val 5000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ss"/>
              <a:gd name="f8" fmla="val 0"/>
              <a:gd name="f9" fmla="val 50000"/>
              <a:gd name="f10" fmla="val 50000"/>
              <a:gd name="f11" fmla="abs f5"/>
              <a:gd name="f12" fmla="abs f6"/>
              <a:gd name="f13" fmla="abs f7"/>
              <a:gd name="f14" fmla="val f8"/>
              <a:gd name="f15" fmla="val f9"/>
              <a:gd name="f16" fmla="val f10"/>
              <a:gd name="f17" fmla="?: f11 f5 1"/>
              <a:gd name="f18" fmla="?: f12 f6 1"/>
              <a:gd name="f19" fmla="?: f13 f7 1"/>
              <a:gd name="f20" fmla="*/ f17 1 21600"/>
              <a:gd name="f21" fmla="*/ f18 1 21600"/>
              <a:gd name="f22" fmla="*/ 21600 f17 1"/>
              <a:gd name="f23" fmla="*/ 21600 f18 1"/>
              <a:gd name="f24" fmla="min f21 f20"/>
              <a:gd name="f25" fmla="*/ f22 1 f19"/>
              <a:gd name="f26" fmla="*/ f23 1 f19"/>
              <a:gd name="f27" fmla="val f25"/>
              <a:gd name="f28" fmla="val f26"/>
              <a:gd name="f29" fmla="*/ f14 f24 1"/>
              <a:gd name="f30" fmla="+- f28 0 f14"/>
              <a:gd name="f31" fmla="+- f27 0 f14"/>
              <a:gd name="f32" fmla="*/ f27 f24 1"/>
              <a:gd name="f33" fmla="*/ f28 f24 1"/>
              <a:gd name="f34" fmla="min f31 f30"/>
              <a:gd name="f35" fmla="*/ f34 f15 1"/>
              <a:gd name="f36" fmla="*/ f34 f16 1"/>
              <a:gd name="f37" fmla="*/ f35 1 100000"/>
              <a:gd name="f38" fmla="*/ f36 1 100000"/>
              <a:gd name="f39" fmla="+- f27 0 f37"/>
              <a:gd name="f40" fmla="+- f28 0 f38"/>
              <a:gd name="f41" fmla="+- f37 0 f38"/>
              <a:gd name="f42" fmla="*/ f37 29289 1"/>
              <a:gd name="f43" fmla="*/ f38 29289 1"/>
              <a:gd name="f44" fmla="*/ f37 f24 1"/>
              <a:gd name="f45" fmla="*/ f38 f24 1"/>
              <a:gd name="f46" fmla="*/ f42 1 100000"/>
              <a:gd name="f47" fmla="*/ f43 1 100000"/>
              <a:gd name="f48" fmla="*/ f39 f24 1"/>
              <a:gd name="f49" fmla="*/ f40 f24 1"/>
              <a:gd name="f50" fmla="?: f41 f46 f47"/>
              <a:gd name="f51" fmla="+- f28 0 f47"/>
              <a:gd name="f52" fmla="*/ f46 f24 1"/>
              <a:gd name="f53" fmla="+- f27 0 f50"/>
              <a:gd name="f54" fmla="*/ f50 f24 1"/>
              <a:gd name="f55" fmla="*/ f51 f24 1"/>
              <a:gd name="f56" fmla="*/ f5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2" r="f56" b="f55"/>
            <a:pathLst>
              <a:path>
                <a:moveTo>
                  <a:pt x="f44" y="f29"/>
                </a:moveTo>
                <a:lnTo>
                  <a:pt x="f48" y="f29"/>
                </a:lnTo>
                <a:arcTo wR="f44" hR="f44" stAng="f4" swAng="f3"/>
                <a:lnTo>
                  <a:pt x="f32" y="f49"/>
                </a:lnTo>
                <a:arcTo wR="f45" hR="f45" stAng="f8" swAng="f3"/>
                <a:lnTo>
                  <a:pt x="f45" y="f33"/>
                </a:lnTo>
                <a:arcTo wR="f45" hR="f45" stAng="f3" swAng="f3"/>
                <a:lnTo>
                  <a:pt x="f29" y="f44"/>
                </a:lnTo>
                <a:arcTo wR="f44" hR="f44" stAng="f2" swAng="f3"/>
                <a:close/>
              </a:path>
            </a:pathLst>
          </a:custGeom>
          <a:noFill/>
          <a:ln w="19046" cap="flat">
            <a:solidFill>
              <a:srgbClr val="305DB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1884;p61">
            <a:extLst>
              <a:ext uri="{FF2B5EF4-FFF2-40B4-BE49-F238E27FC236}">
                <a16:creationId xmlns:a16="http://schemas.microsoft.com/office/drawing/2014/main" id="{ABD27C12-2224-BEDA-735D-687B0964D9FF}"/>
              </a:ext>
            </a:extLst>
          </p:cNvPr>
          <p:cNvSpPr/>
          <p:nvPr/>
        </p:nvSpPr>
        <p:spPr>
          <a:xfrm flipH="1">
            <a:off x="1971391" y="3869850"/>
            <a:ext cx="198296" cy="586496"/>
          </a:xfrm>
          <a:custGeom>
            <a:avLst>
              <a:gd name="f9" fmla="val 50000"/>
              <a:gd name="f10" fmla="val 5000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ss"/>
              <a:gd name="f8" fmla="val 0"/>
              <a:gd name="f9" fmla="val 50000"/>
              <a:gd name="f10" fmla="val 50000"/>
              <a:gd name="f11" fmla="abs f5"/>
              <a:gd name="f12" fmla="abs f6"/>
              <a:gd name="f13" fmla="abs f7"/>
              <a:gd name="f14" fmla="val f8"/>
              <a:gd name="f15" fmla="val f9"/>
              <a:gd name="f16" fmla="val f10"/>
              <a:gd name="f17" fmla="?: f11 f5 1"/>
              <a:gd name="f18" fmla="?: f12 f6 1"/>
              <a:gd name="f19" fmla="?: f13 f7 1"/>
              <a:gd name="f20" fmla="*/ f17 1 21600"/>
              <a:gd name="f21" fmla="*/ f18 1 21600"/>
              <a:gd name="f22" fmla="*/ 21600 f17 1"/>
              <a:gd name="f23" fmla="*/ 21600 f18 1"/>
              <a:gd name="f24" fmla="min f21 f20"/>
              <a:gd name="f25" fmla="*/ f22 1 f19"/>
              <a:gd name="f26" fmla="*/ f23 1 f19"/>
              <a:gd name="f27" fmla="val f25"/>
              <a:gd name="f28" fmla="val f26"/>
              <a:gd name="f29" fmla="*/ f14 f24 1"/>
              <a:gd name="f30" fmla="+- f28 0 f14"/>
              <a:gd name="f31" fmla="+- f27 0 f14"/>
              <a:gd name="f32" fmla="*/ f27 f24 1"/>
              <a:gd name="f33" fmla="*/ f28 f24 1"/>
              <a:gd name="f34" fmla="min f31 f30"/>
              <a:gd name="f35" fmla="*/ f34 f15 1"/>
              <a:gd name="f36" fmla="*/ f34 f16 1"/>
              <a:gd name="f37" fmla="*/ f35 1 100000"/>
              <a:gd name="f38" fmla="*/ f36 1 100000"/>
              <a:gd name="f39" fmla="+- f27 0 f37"/>
              <a:gd name="f40" fmla="+- f28 0 f38"/>
              <a:gd name="f41" fmla="+- f37 0 f38"/>
              <a:gd name="f42" fmla="*/ f37 29289 1"/>
              <a:gd name="f43" fmla="*/ f38 29289 1"/>
              <a:gd name="f44" fmla="*/ f37 f24 1"/>
              <a:gd name="f45" fmla="*/ f38 f24 1"/>
              <a:gd name="f46" fmla="*/ f42 1 100000"/>
              <a:gd name="f47" fmla="*/ f43 1 100000"/>
              <a:gd name="f48" fmla="*/ f39 f24 1"/>
              <a:gd name="f49" fmla="*/ f40 f24 1"/>
              <a:gd name="f50" fmla="?: f41 f46 f47"/>
              <a:gd name="f51" fmla="+- f28 0 f47"/>
              <a:gd name="f52" fmla="*/ f46 f24 1"/>
              <a:gd name="f53" fmla="+- f27 0 f50"/>
              <a:gd name="f54" fmla="*/ f50 f24 1"/>
              <a:gd name="f55" fmla="*/ f51 f24 1"/>
              <a:gd name="f56" fmla="*/ f5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2" r="f56" b="f55"/>
            <a:pathLst>
              <a:path>
                <a:moveTo>
                  <a:pt x="f44" y="f29"/>
                </a:moveTo>
                <a:lnTo>
                  <a:pt x="f48" y="f29"/>
                </a:lnTo>
                <a:arcTo wR="f44" hR="f44" stAng="f4" swAng="f3"/>
                <a:lnTo>
                  <a:pt x="f32" y="f49"/>
                </a:lnTo>
                <a:arcTo wR="f45" hR="f45" stAng="f8" swAng="f3"/>
                <a:lnTo>
                  <a:pt x="f45" y="f33"/>
                </a:lnTo>
                <a:arcTo wR="f45" hR="f45" stAng="f3" swAng="f3"/>
                <a:lnTo>
                  <a:pt x="f29" y="f44"/>
                </a:lnTo>
                <a:arcTo wR="f44" hR="f44" stAng="f2" swAng="f3"/>
                <a:close/>
              </a:path>
            </a:pathLst>
          </a:custGeom>
          <a:noFill/>
          <a:ln w="19046" cap="flat">
            <a:solidFill>
              <a:srgbClr val="305DB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1885;p61">
            <a:extLst>
              <a:ext uri="{FF2B5EF4-FFF2-40B4-BE49-F238E27FC236}">
                <a16:creationId xmlns:a16="http://schemas.microsoft.com/office/drawing/2014/main" id="{B990E0ED-BDCD-C6F1-6CBC-118506E4E2D5}"/>
              </a:ext>
            </a:extLst>
          </p:cNvPr>
          <p:cNvSpPr/>
          <p:nvPr/>
        </p:nvSpPr>
        <p:spPr>
          <a:xfrm flipH="1">
            <a:off x="3787463" y="3869850"/>
            <a:ext cx="198296" cy="586496"/>
          </a:xfrm>
          <a:custGeom>
            <a:avLst>
              <a:gd name="f9" fmla="val 50000"/>
              <a:gd name="f10" fmla="val 5000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ss"/>
              <a:gd name="f8" fmla="val 0"/>
              <a:gd name="f9" fmla="val 50000"/>
              <a:gd name="f10" fmla="val 50000"/>
              <a:gd name="f11" fmla="abs f5"/>
              <a:gd name="f12" fmla="abs f6"/>
              <a:gd name="f13" fmla="abs f7"/>
              <a:gd name="f14" fmla="val f8"/>
              <a:gd name="f15" fmla="val f9"/>
              <a:gd name="f16" fmla="val f10"/>
              <a:gd name="f17" fmla="?: f11 f5 1"/>
              <a:gd name="f18" fmla="?: f12 f6 1"/>
              <a:gd name="f19" fmla="?: f13 f7 1"/>
              <a:gd name="f20" fmla="*/ f17 1 21600"/>
              <a:gd name="f21" fmla="*/ f18 1 21600"/>
              <a:gd name="f22" fmla="*/ 21600 f17 1"/>
              <a:gd name="f23" fmla="*/ 21600 f18 1"/>
              <a:gd name="f24" fmla="min f21 f20"/>
              <a:gd name="f25" fmla="*/ f22 1 f19"/>
              <a:gd name="f26" fmla="*/ f23 1 f19"/>
              <a:gd name="f27" fmla="val f25"/>
              <a:gd name="f28" fmla="val f26"/>
              <a:gd name="f29" fmla="*/ f14 f24 1"/>
              <a:gd name="f30" fmla="+- f28 0 f14"/>
              <a:gd name="f31" fmla="+- f27 0 f14"/>
              <a:gd name="f32" fmla="*/ f27 f24 1"/>
              <a:gd name="f33" fmla="*/ f28 f24 1"/>
              <a:gd name="f34" fmla="min f31 f30"/>
              <a:gd name="f35" fmla="*/ f34 f15 1"/>
              <a:gd name="f36" fmla="*/ f34 f16 1"/>
              <a:gd name="f37" fmla="*/ f35 1 100000"/>
              <a:gd name="f38" fmla="*/ f36 1 100000"/>
              <a:gd name="f39" fmla="+- f27 0 f37"/>
              <a:gd name="f40" fmla="+- f28 0 f38"/>
              <a:gd name="f41" fmla="+- f37 0 f38"/>
              <a:gd name="f42" fmla="*/ f37 29289 1"/>
              <a:gd name="f43" fmla="*/ f38 29289 1"/>
              <a:gd name="f44" fmla="*/ f37 f24 1"/>
              <a:gd name="f45" fmla="*/ f38 f24 1"/>
              <a:gd name="f46" fmla="*/ f42 1 100000"/>
              <a:gd name="f47" fmla="*/ f43 1 100000"/>
              <a:gd name="f48" fmla="*/ f39 f24 1"/>
              <a:gd name="f49" fmla="*/ f40 f24 1"/>
              <a:gd name="f50" fmla="?: f41 f46 f47"/>
              <a:gd name="f51" fmla="+- f28 0 f47"/>
              <a:gd name="f52" fmla="*/ f46 f24 1"/>
              <a:gd name="f53" fmla="+- f27 0 f50"/>
              <a:gd name="f54" fmla="*/ f50 f24 1"/>
              <a:gd name="f55" fmla="*/ f51 f24 1"/>
              <a:gd name="f56" fmla="*/ f5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2" r="f56" b="f55"/>
            <a:pathLst>
              <a:path>
                <a:moveTo>
                  <a:pt x="f44" y="f29"/>
                </a:moveTo>
                <a:lnTo>
                  <a:pt x="f48" y="f29"/>
                </a:lnTo>
                <a:arcTo wR="f44" hR="f44" stAng="f4" swAng="f3"/>
                <a:lnTo>
                  <a:pt x="f32" y="f49"/>
                </a:lnTo>
                <a:arcTo wR="f45" hR="f45" stAng="f8" swAng="f3"/>
                <a:lnTo>
                  <a:pt x="f45" y="f33"/>
                </a:lnTo>
                <a:arcTo wR="f45" hR="f45" stAng="f3" swAng="f3"/>
                <a:lnTo>
                  <a:pt x="f29" y="f44"/>
                </a:lnTo>
                <a:arcTo wR="f44" hR="f44" stAng="f2" swAng="f3"/>
                <a:close/>
              </a:path>
            </a:pathLst>
          </a:custGeom>
          <a:noFill/>
          <a:ln w="19046" cap="flat">
            <a:solidFill>
              <a:srgbClr val="305DB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Google Shape;1886;p61">
            <a:extLst>
              <a:ext uri="{FF2B5EF4-FFF2-40B4-BE49-F238E27FC236}">
                <a16:creationId xmlns:a16="http://schemas.microsoft.com/office/drawing/2014/main" id="{F4530ACB-00A1-1FD3-312D-66F7EADF6D32}"/>
              </a:ext>
            </a:extLst>
          </p:cNvPr>
          <p:cNvSpPr/>
          <p:nvPr/>
        </p:nvSpPr>
        <p:spPr>
          <a:xfrm flipH="1">
            <a:off x="5603543" y="3869850"/>
            <a:ext cx="198296" cy="586496"/>
          </a:xfrm>
          <a:custGeom>
            <a:avLst>
              <a:gd name="f9" fmla="val 50000"/>
              <a:gd name="f10" fmla="val 5000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ss"/>
              <a:gd name="f8" fmla="val 0"/>
              <a:gd name="f9" fmla="val 50000"/>
              <a:gd name="f10" fmla="val 50000"/>
              <a:gd name="f11" fmla="abs f5"/>
              <a:gd name="f12" fmla="abs f6"/>
              <a:gd name="f13" fmla="abs f7"/>
              <a:gd name="f14" fmla="val f8"/>
              <a:gd name="f15" fmla="val f9"/>
              <a:gd name="f16" fmla="val f10"/>
              <a:gd name="f17" fmla="?: f11 f5 1"/>
              <a:gd name="f18" fmla="?: f12 f6 1"/>
              <a:gd name="f19" fmla="?: f13 f7 1"/>
              <a:gd name="f20" fmla="*/ f17 1 21600"/>
              <a:gd name="f21" fmla="*/ f18 1 21600"/>
              <a:gd name="f22" fmla="*/ 21600 f17 1"/>
              <a:gd name="f23" fmla="*/ 21600 f18 1"/>
              <a:gd name="f24" fmla="min f21 f20"/>
              <a:gd name="f25" fmla="*/ f22 1 f19"/>
              <a:gd name="f26" fmla="*/ f23 1 f19"/>
              <a:gd name="f27" fmla="val f25"/>
              <a:gd name="f28" fmla="val f26"/>
              <a:gd name="f29" fmla="*/ f14 f24 1"/>
              <a:gd name="f30" fmla="+- f28 0 f14"/>
              <a:gd name="f31" fmla="+- f27 0 f14"/>
              <a:gd name="f32" fmla="*/ f27 f24 1"/>
              <a:gd name="f33" fmla="*/ f28 f24 1"/>
              <a:gd name="f34" fmla="min f31 f30"/>
              <a:gd name="f35" fmla="*/ f34 f15 1"/>
              <a:gd name="f36" fmla="*/ f34 f16 1"/>
              <a:gd name="f37" fmla="*/ f35 1 100000"/>
              <a:gd name="f38" fmla="*/ f36 1 100000"/>
              <a:gd name="f39" fmla="+- f27 0 f37"/>
              <a:gd name="f40" fmla="+- f28 0 f38"/>
              <a:gd name="f41" fmla="+- f37 0 f38"/>
              <a:gd name="f42" fmla="*/ f37 29289 1"/>
              <a:gd name="f43" fmla="*/ f38 29289 1"/>
              <a:gd name="f44" fmla="*/ f37 f24 1"/>
              <a:gd name="f45" fmla="*/ f38 f24 1"/>
              <a:gd name="f46" fmla="*/ f42 1 100000"/>
              <a:gd name="f47" fmla="*/ f43 1 100000"/>
              <a:gd name="f48" fmla="*/ f39 f24 1"/>
              <a:gd name="f49" fmla="*/ f40 f24 1"/>
              <a:gd name="f50" fmla="?: f41 f46 f47"/>
              <a:gd name="f51" fmla="+- f28 0 f47"/>
              <a:gd name="f52" fmla="*/ f46 f24 1"/>
              <a:gd name="f53" fmla="+- f27 0 f50"/>
              <a:gd name="f54" fmla="*/ f50 f24 1"/>
              <a:gd name="f55" fmla="*/ f51 f24 1"/>
              <a:gd name="f56" fmla="*/ f5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2" r="f56" b="f55"/>
            <a:pathLst>
              <a:path>
                <a:moveTo>
                  <a:pt x="f44" y="f29"/>
                </a:moveTo>
                <a:lnTo>
                  <a:pt x="f48" y="f29"/>
                </a:lnTo>
                <a:arcTo wR="f44" hR="f44" stAng="f4" swAng="f3"/>
                <a:lnTo>
                  <a:pt x="f32" y="f49"/>
                </a:lnTo>
                <a:arcTo wR="f45" hR="f45" stAng="f8" swAng="f3"/>
                <a:lnTo>
                  <a:pt x="f45" y="f33"/>
                </a:lnTo>
                <a:arcTo wR="f45" hR="f45" stAng="f3" swAng="f3"/>
                <a:lnTo>
                  <a:pt x="f29" y="f44"/>
                </a:lnTo>
                <a:arcTo wR="f44" hR="f44" stAng="f2" swAng="f3"/>
                <a:close/>
              </a:path>
            </a:pathLst>
          </a:custGeom>
          <a:noFill/>
          <a:ln w="19046" cap="flat">
            <a:solidFill>
              <a:srgbClr val="305DB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Google Shape;1887;p61">
            <a:extLst>
              <a:ext uri="{FF2B5EF4-FFF2-40B4-BE49-F238E27FC236}">
                <a16:creationId xmlns:a16="http://schemas.microsoft.com/office/drawing/2014/main" id="{E4D4DA21-9061-FDA8-BA71-C09357C62387}"/>
              </a:ext>
            </a:extLst>
          </p:cNvPr>
          <p:cNvSpPr/>
          <p:nvPr/>
        </p:nvSpPr>
        <p:spPr>
          <a:xfrm flipH="1">
            <a:off x="7419615" y="3869850"/>
            <a:ext cx="198296" cy="586496"/>
          </a:xfrm>
          <a:custGeom>
            <a:avLst>
              <a:gd name="f9" fmla="val 50000"/>
              <a:gd name="f10" fmla="val 5000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ss"/>
              <a:gd name="f8" fmla="val 0"/>
              <a:gd name="f9" fmla="val 50000"/>
              <a:gd name="f10" fmla="val 50000"/>
              <a:gd name="f11" fmla="abs f5"/>
              <a:gd name="f12" fmla="abs f6"/>
              <a:gd name="f13" fmla="abs f7"/>
              <a:gd name="f14" fmla="val f8"/>
              <a:gd name="f15" fmla="val f9"/>
              <a:gd name="f16" fmla="val f10"/>
              <a:gd name="f17" fmla="?: f11 f5 1"/>
              <a:gd name="f18" fmla="?: f12 f6 1"/>
              <a:gd name="f19" fmla="?: f13 f7 1"/>
              <a:gd name="f20" fmla="*/ f17 1 21600"/>
              <a:gd name="f21" fmla="*/ f18 1 21600"/>
              <a:gd name="f22" fmla="*/ 21600 f17 1"/>
              <a:gd name="f23" fmla="*/ 21600 f18 1"/>
              <a:gd name="f24" fmla="min f21 f20"/>
              <a:gd name="f25" fmla="*/ f22 1 f19"/>
              <a:gd name="f26" fmla="*/ f23 1 f19"/>
              <a:gd name="f27" fmla="val f25"/>
              <a:gd name="f28" fmla="val f26"/>
              <a:gd name="f29" fmla="*/ f14 f24 1"/>
              <a:gd name="f30" fmla="+- f28 0 f14"/>
              <a:gd name="f31" fmla="+- f27 0 f14"/>
              <a:gd name="f32" fmla="*/ f27 f24 1"/>
              <a:gd name="f33" fmla="*/ f28 f24 1"/>
              <a:gd name="f34" fmla="min f31 f30"/>
              <a:gd name="f35" fmla="*/ f34 f15 1"/>
              <a:gd name="f36" fmla="*/ f34 f16 1"/>
              <a:gd name="f37" fmla="*/ f35 1 100000"/>
              <a:gd name="f38" fmla="*/ f36 1 100000"/>
              <a:gd name="f39" fmla="+- f27 0 f37"/>
              <a:gd name="f40" fmla="+- f28 0 f38"/>
              <a:gd name="f41" fmla="+- f37 0 f38"/>
              <a:gd name="f42" fmla="*/ f37 29289 1"/>
              <a:gd name="f43" fmla="*/ f38 29289 1"/>
              <a:gd name="f44" fmla="*/ f37 f24 1"/>
              <a:gd name="f45" fmla="*/ f38 f24 1"/>
              <a:gd name="f46" fmla="*/ f42 1 100000"/>
              <a:gd name="f47" fmla="*/ f43 1 100000"/>
              <a:gd name="f48" fmla="*/ f39 f24 1"/>
              <a:gd name="f49" fmla="*/ f40 f24 1"/>
              <a:gd name="f50" fmla="?: f41 f46 f47"/>
              <a:gd name="f51" fmla="+- f28 0 f47"/>
              <a:gd name="f52" fmla="*/ f46 f24 1"/>
              <a:gd name="f53" fmla="+- f27 0 f50"/>
              <a:gd name="f54" fmla="*/ f50 f24 1"/>
              <a:gd name="f55" fmla="*/ f51 f24 1"/>
              <a:gd name="f56" fmla="*/ f5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2" r="f56" b="f55"/>
            <a:pathLst>
              <a:path>
                <a:moveTo>
                  <a:pt x="f44" y="f29"/>
                </a:moveTo>
                <a:lnTo>
                  <a:pt x="f48" y="f29"/>
                </a:lnTo>
                <a:arcTo wR="f44" hR="f44" stAng="f4" swAng="f3"/>
                <a:lnTo>
                  <a:pt x="f32" y="f49"/>
                </a:lnTo>
                <a:arcTo wR="f45" hR="f45" stAng="f8" swAng="f3"/>
                <a:lnTo>
                  <a:pt x="f45" y="f33"/>
                </a:lnTo>
                <a:arcTo wR="f45" hR="f45" stAng="f3" swAng="f3"/>
                <a:lnTo>
                  <a:pt x="f29" y="f44"/>
                </a:lnTo>
                <a:arcTo wR="f44" hR="f44" stAng="f2" swAng="f3"/>
                <a:close/>
              </a:path>
            </a:pathLst>
          </a:custGeom>
          <a:noFill/>
          <a:ln w="19046" cap="flat">
            <a:solidFill>
              <a:srgbClr val="305DB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888;p61">
            <a:extLst>
              <a:ext uri="{FF2B5EF4-FFF2-40B4-BE49-F238E27FC236}">
                <a16:creationId xmlns:a16="http://schemas.microsoft.com/office/drawing/2014/main" id="{6AAFC5D5-0D30-1B87-64D6-439DA12F1A1F}"/>
              </a:ext>
            </a:extLst>
          </p:cNvPr>
          <p:cNvSpPr/>
          <p:nvPr/>
        </p:nvSpPr>
        <p:spPr>
          <a:xfrm flipH="1">
            <a:off x="1971391" y="4054285"/>
            <a:ext cx="198296" cy="401997"/>
          </a:xfrm>
          <a:custGeom>
            <a:avLst>
              <a:gd name="f9" fmla="val 50000"/>
              <a:gd name="f10" fmla="val 5000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ss"/>
              <a:gd name="f8" fmla="val 0"/>
              <a:gd name="f9" fmla="val 50000"/>
              <a:gd name="f10" fmla="val 50000"/>
              <a:gd name="f11" fmla="abs f5"/>
              <a:gd name="f12" fmla="abs f6"/>
              <a:gd name="f13" fmla="abs f7"/>
              <a:gd name="f14" fmla="val f8"/>
              <a:gd name="f15" fmla="val f9"/>
              <a:gd name="f16" fmla="val f10"/>
              <a:gd name="f17" fmla="?: f11 f5 1"/>
              <a:gd name="f18" fmla="?: f12 f6 1"/>
              <a:gd name="f19" fmla="?: f13 f7 1"/>
              <a:gd name="f20" fmla="*/ f17 1 21600"/>
              <a:gd name="f21" fmla="*/ f18 1 21600"/>
              <a:gd name="f22" fmla="*/ 21600 f17 1"/>
              <a:gd name="f23" fmla="*/ 21600 f18 1"/>
              <a:gd name="f24" fmla="min f21 f20"/>
              <a:gd name="f25" fmla="*/ f22 1 f19"/>
              <a:gd name="f26" fmla="*/ f23 1 f19"/>
              <a:gd name="f27" fmla="val f25"/>
              <a:gd name="f28" fmla="val f26"/>
              <a:gd name="f29" fmla="*/ f14 f24 1"/>
              <a:gd name="f30" fmla="+- f28 0 f14"/>
              <a:gd name="f31" fmla="+- f27 0 f14"/>
              <a:gd name="f32" fmla="*/ f27 f24 1"/>
              <a:gd name="f33" fmla="*/ f28 f24 1"/>
              <a:gd name="f34" fmla="min f31 f30"/>
              <a:gd name="f35" fmla="*/ f34 f15 1"/>
              <a:gd name="f36" fmla="*/ f34 f16 1"/>
              <a:gd name="f37" fmla="*/ f35 1 100000"/>
              <a:gd name="f38" fmla="*/ f36 1 100000"/>
              <a:gd name="f39" fmla="+- f27 0 f37"/>
              <a:gd name="f40" fmla="+- f28 0 f38"/>
              <a:gd name="f41" fmla="+- f37 0 f38"/>
              <a:gd name="f42" fmla="*/ f37 29289 1"/>
              <a:gd name="f43" fmla="*/ f38 29289 1"/>
              <a:gd name="f44" fmla="*/ f37 f24 1"/>
              <a:gd name="f45" fmla="*/ f38 f24 1"/>
              <a:gd name="f46" fmla="*/ f42 1 100000"/>
              <a:gd name="f47" fmla="*/ f43 1 100000"/>
              <a:gd name="f48" fmla="*/ f39 f24 1"/>
              <a:gd name="f49" fmla="*/ f40 f24 1"/>
              <a:gd name="f50" fmla="?: f41 f46 f47"/>
              <a:gd name="f51" fmla="+- f28 0 f47"/>
              <a:gd name="f52" fmla="*/ f46 f24 1"/>
              <a:gd name="f53" fmla="+- f27 0 f50"/>
              <a:gd name="f54" fmla="*/ f50 f24 1"/>
              <a:gd name="f55" fmla="*/ f51 f24 1"/>
              <a:gd name="f56" fmla="*/ f5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2" r="f56" b="f55"/>
            <a:pathLst>
              <a:path>
                <a:moveTo>
                  <a:pt x="f44" y="f29"/>
                </a:moveTo>
                <a:lnTo>
                  <a:pt x="f48" y="f29"/>
                </a:lnTo>
                <a:arcTo wR="f44" hR="f44" stAng="f4" swAng="f3"/>
                <a:lnTo>
                  <a:pt x="f32" y="f49"/>
                </a:lnTo>
                <a:arcTo wR="f45" hR="f45" stAng="f8" swAng="f3"/>
                <a:lnTo>
                  <a:pt x="f45" y="f33"/>
                </a:lnTo>
                <a:arcTo wR="f45" hR="f45" stAng="f3" swAng="f3"/>
                <a:lnTo>
                  <a:pt x="f29" y="f44"/>
                </a:lnTo>
                <a:arcTo wR="f44" hR="f44" stAng="f2" swAng="f3"/>
                <a:close/>
              </a:path>
            </a:pathLst>
          </a:custGeom>
          <a:solidFill>
            <a:srgbClr val="3A65C2"/>
          </a:solidFill>
          <a:ln w="19046" cap="flat">
            <a:solidFill>
              <a:srgbClr val="305DB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889;p61">
            <a:extLst>
              <a:ext uri="{FF2B5EF4-FFF2-40B4-BE49-F238E27FC236}">
                <a16:creationId xmlns:a16="http://schemas.microsoft.com/office/drawing/2014/main" id="{43570B4D-373E-F83D-3235-80825B7F1082}"/>
              </a:ext>
            </a:extLst>
          </p:cNvPr>
          <p:cNvSpPr/>
          <p:nvPr/>
        </p:nvSpPr>
        <p:spPr>
          <a:xfrm flipH="1">
            <a:off x="3789712" y="4180005"/>
            <a:ext cx="198296" cy="276304"/>
          </a:xfrm>
          <a:custGeom>
            <a:avLst>
              <a:gd name="f9" fmla="val 50000"/>
              <a:gd name="f10" fmla="val 5000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ss"/>
              <a:gd name="f8" fmla="val 0"/>
              <a:gd name="f9" fmla="val 50000"/>
              <a:gd name="f10" fmla="val 50000"/>
              <a:gd name="f11" fmla="abs f5"/>
              <a:gd name="f12" fmla="abs f6"/>
              <a:gd name="f13" fmla="abs f7"/>
              <a:gd name="f14" fmla="val f8"/>
              <a:gd name="f15" fmla="val f9"/>
              <a:gd name="f16" fmla="val f10"/>
              <a:gd name="f17" fmla="?: f11 f5 1"/>
              <a:gd name="f18" fmla="?: f12 f6 1"/>
              <a:gd name="f19" fmla="?: f13 f7 1"/>
              <a:gd name="f20" fmla="*/ f17 1 21600"/>
              <a:gd name="f21" fmla="*/ f18 1 21600"/>
              <a:gd name="f22" fmla="*/ 21600 f17 1"/>
              <a:gd name="f23" fmla="*/ 21600 f18 1"/>
              <a:gd name="f24" fmla="min f21 f20"/>
              <a:gd name="f25" fmla="*/ f22 1 f19"/>
              <a:gd name="f26" fmla="*/ f23 1 f19"/>
              <a:gd name="f27" fmla="val f25"/>
              <a:gd name="f28" fmla="val f26"/>
              <a:gd name="f29" fmla="*/ f14 f24 1"/>
              <a:gd name="f30" fmla="+- f28 0 f14"/>
              <a:gd name="f31" fmla="+- f27 0 f14"/>
              <a:gd name="f32" fmla="*/ f27 f24 1"/>
              <a:gd name="f33" fmla="*/ f28 f24 1"/>
              <a:gd name="f34" fmla="min f31 f30"/>
              <a:gd name="f35" fmla="*/ f34 f15 1"/>
              <a:gd name="f36" fmla="*/ f34 f16 1"/>
              <a:gd name="f37" fmla="*/ f35 1 100000"/>
              <a:gd name="f38" fmla="*/ f36 1 100000"/>
              <a:gd name="f39" fmla="+- f27 0 f37"/>
              <a:gd name="f40" fmla="+- f28 0 f38"/>
              <a:gd name="f41" fmla="+- f37 0 f38"/>
              <a:gd name="f42" fmla="*/ f37 29289 1"/>
              <a:gd name="f43" fmla="*/ f38 29289 1"/>
              <a:gd name="f44" fmla="*/ f37 f24 1"/>
              <a:gd name="f45" fmla="*/ f38 f24 1"/>
              <a:gd name="f46" fmla="*/ f42 1 100000"/>
              <a:gd name="f47" fmla="*/ f43 1 100000"/>
              <a:gd name="f48" fmla="*/ f39 f24 1"/>
              <a:gd name="f49" fmla="*/ f40 f24 1"/>
              <a:gd name="f50" fmla="?: f41 f46 f47"/>
              <a:gd name="f51" fmla="+- f28 0 f47"/>
              <a:gd name="f52" fmla="*/ f46 f24 1"/>
              <a:gd name="f53" fmla="+- f27 0 f50"/>
              <a:gd name="f54" fmla="*/ f50 f24 1"/>
              <a:gd name="f55" fmla="*/ f51 f24 1"/>
              <a:gd name="f56" fmla="*/ f5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2" r="f56" b="f55"/>
            <a:pathLst>
              <a:path>
                <a:moveTo>
                  <a:pt x="f44" y="f29"/>
                </a:moveTo>
                <a:lnTo>
                  <a:pt x="f48" y="f29"/>
                </a:lnTo>
                <a:arcTo wR="f44" hR="f44" stAng="f4" swAng="f3"/>
                <a:lnTo>
                  <a:pt x="f32" y="f49"/>
                </a:lnTo>
                <a:arcTo wR="f45" hR="f45" stAng="f8" swAng="f3"/>
                <a:lnTo>
                  <a:pt x="f45" y="f33"/>
                </a:lnTo>
                <a:arcTo wR="f45" hR="f45" stAng="f3" swAng="f3"/>
                <a:lnTo>
                  <a:pt x="f29" y="f44"/>
                </a:lnTo>
                <a:arcTo wR="f44" hR="f44" stAng="f2" swAng="f3"/>
                <a:close/>
              </a:path>
            </a:pathLst>
          </a:custGeom>
          <a:solidFill>
            <a:srgbClr val="3A65C2"/>
          </a:solidFill>
          <a:ln w="19046" cap="flat">
            <a:solidFill>
              <a:srgbClr val="305DB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890;p61">
            <a:extLst>
              <a:ext uri="{FF2B5EF4-FFF2-40B4-BE49-F238E27FC236}">
                <a16:creationId xmlns:a16="http://schemas.microsoft.com/office/drawing/2014/main" id="{C0570DF8-9D41-E6C9-2B56-EE352BF6A06F}"/>
              </a:ext>
            </a:extLst>
          </p:cNvPr>
          <p:cNvSpPr/>
          <p:nvPr/>
        </p:nvSpPr>
        <p:spPr>
          <a:xfrm flipH="1">
            <a:off x="5602208" y="3869786"/>
            <a:ext cx="198296" cy="586496"/>
          </a:xfrm>
          <a:custGeom>
            <a:avLst>
              <a:gd name="f9" fmla="val 50000"/>
              <a:gd name="f10" fmla="val 5000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ss"/>
              <a:gd name="f8" fmla="val 0"/>
              <a:gd name="f9" fmla="val 50000"/>
              <a:gd name="f10" fmla="val 50000"/>
              <a:gd name="f11" fmla="abs f5"/>
              <a:gd name="f12" fmla="abs f6"/>
              <a:gd name="f13" fmla="abs f7"/>
              <a:gd name="f14" fmla="val f8"/>
              <a:gd name="f15" fmla="val f9"/>
              <a:gd name="f16" fmla="val f10"/>
              <a:gd name="f17" fmla="?: f11 f5 1"/>
              <a:gd name="f18" fmla="?: f12 f6 1"/>
              <a:gd name="f19" fmla="?: f13 f7 1"/>
              <a:gd name="f20" fmla="*/ f17 1 21600"/>
              <a:gd name="f21" fmla="*/ f18 1 21600"/>
              <a:gd name="f22" fmla="*/ 21600 f17 1"/>
              <a:gd name="f23" fmla="*/ 21600 f18 1"/>
              <a:gd name="f24" fmla="min f21 f20"/>
              <a:gd name="f25" fmla="*/ f22 1 f19"/>
              <a:gd name="f26" fmla="*/ f23 1 f19"/>
              <a:gd name="f27" fmla="val f25"/>
              <a:gd name="f28" fmla="val f26"/>
              <a:gd name="f29" fmla="*/ f14 f24 1"/>
              <a:gd name="f30" fmla="+- f28 0 f14"/>
              <a:gd name="f31" fmla="+- f27 0 f14"/>
              <a:gd name="f32" fmla="*/ f27 f24 1"/>
              <a:gd name="f33" fmla="*/ f28 f24 1"/>
              <a:gd name="f34" fmla="min f31 f30"/>
              <a:gd name="f35" fmla="*/ f34 f15 1"/>
              <a:gd name="f36" fmla="*/ f34 f16 1"/>
              <a:gd name="f37" fmla="*/ f35 1 100000"/>
              <a:gd name="f38" fmla="*/ f36 1 100000"/>
              <a:gd name="f39" fmla="+- f27 0 f37"/>
              <a:gd name="f40" fmla="+- f28 0 f38"/>
              <a:gd name="f41" fmla="+- f37 0 f38"/>
              <a:gd name="f42" fmla="*/ f37 29289 1"/>
              <a:gd name="f43" fmla="*/ f38 29289 1"/>
              <a:gd name="f44" fmla="*/ f37 f24 1"/>
              <a:gd name="f45" fmla="*/ f38 f24 1"/>
              <a:gd name="f46" fmla="*/ f42 1 100000"/>
              <a:gd name="f47" fmla="*/ f43 1 100000"/>
              <a:gd name="f48" fmla="*/ f39 f24 1"/>
              <a:gd name="f49" fmla="*/ f40 f24 1"/>
              <a:gd name="f50" fmla="?: f41 f46 f47"/>
              <a:gd name="f51" fmla="+- f28 0 f47"/>
              <a:gd name="f52" fmla="*/ f46 f24 1"/>
              <a:gd name="f53" fmla="+- f27 0 f50"/>
              <a:gd name="f54" fmla="*/ f50 f24 1"/>
              <a:gd name="f55" fmla="*/ f51 f24 1"/>
              <a:gd name="f56" fmla="*/ f5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2" r="f56" b="f55"/>
            <a:pathLst>
              <a:path>
                <a:moveTo>
                  <a:pt x="f44" y="f29"/>
                </a:moveTo>
                <a:lnTo>
                  <a:pt x="f48" y="f29"/>
                </a:lnTo>
                <a:arcTo wR="f44" hR="f44" stAng="f4" swAng="f3"/>
                <a:lnTo>
                  <a:pt x="f32" y="f49"/>
                </a:lnTo>
                <a:arcTo wR="f45" hR="f45" stAng="f8" swAng="f3"/>
                <a:lnTo>
                  <a:pt x="f45" y="f33"/>
                </a:lnTo>
                <a:arcTo wR="f45" hR="f45" stAng="f3" swAng="f3"/>
                <a:lnTo>
                  <a:pt x="f29" y="f44"/>
                </a:lnTo>
                <a:arcTo wR="f44" hR="f44" stAng="f2" swAng="f3"/>
                <a:close/>
              </a:path>
            </a:pathLst>
          </a:custGeom>
          <a:solidFill>
            <a:srgbClr val="3A65C2"/>
          </a:solidFill>
          <a:ln w="19046" cap="flat">
            <a:solidFill>
              <a:srgbClr val="305DB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891;p61">
            <a:extLst>
              <a:ext uri="{FF2B5EF4-FFF2-40B4-BE49-F238E27FC236}">
                <a16:creationId xmlns:a16="http://schemas.microsoft.com/office/drawing/2014/main" id="{6D4D9EF0-9C2E-1486-466A-9922C17732D4}"/>
              </a:ext>
            </a:extLst>
          </p:cNvPr>
          <p:cNvSpPr/>
          <p:nvPr/>
        </p:nvSpPr>
        <p:spPr>
          <a:xfrm flipH="1">
            <a:off x="7419615" y="4054285"/>
            <a:ext cx="198296" cy="401997"/>
          </a:xfrm>
          <a:custGeom>
            <a:avLst>
              <a:gd name="f9" fmla="val 50000"/>
              <a:gd name="f10" fmla="val 5000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ss"/>
              <a:gd name="f8" fmla="val 0"/>
              <a:gd name="f9" fmla="val 50000"/>
              <a:gd name="f10" fmla="val 50000"/>
              <a:gd name="f11" fmla="abs f5"/>
              <a:gd name="f12" fmla="abs f6"/>
              <a:gd name="f13" fmla="abs f7"/>
              <a:gd name="f14" fmla="val f8"/>
              <a:gd name="f15" fmla="val f9"/>
              <a:gd name="f16" fmla="val f10"/>
              <a:gd name="f17" fmla="?: f11 f5 1"/>
              <a:gd name="f18" fmla="?: f12 f6 1"/>
              <a:gd name="f19" fmla="?: f13 f7 1"/>
              <a:gd name="f20" fmla="*/ f17 1 21600"/>
              <a:gd name="f21" fmla="*/ f18 1 21600"/>
              <a:gd name="f22" fmla="*/ 21600 f17 1"/>
              <a:gd name="f23" fmla="*/ 21600 f18 1"/>
              <a:gd name="f24" fmla="min f21 f20"/>
              <a:gd name="f25" fmla="*/ f22 1 f19"/>
              <a:gd name="f26" fmla="*/ f23 1 f19"/>
              <a:gd name="f27" fmla="val f25"/>
              <a:gd name="f28" fmla="val f26"/>
              <a:gd name="f29" fmla="*/ f14 f24 1"/>
              <a:gd name="f30" fmla="+- f28 0 f14"/>
              <a:gd name="f31" fmla="+- f27 0 f14"/>
              <a:gd name="f32" fmla="*/ f27 f24 1"/>
              <a:gd name="f33" fmla="*/ f28 f24 1"/>
              <a:gd name="f34" fmla="min f31 f30"/>
              <a:gd name="f35" fmla="*/ f34 f15 1"/>
              <a:gd name="f36" fmla="*/ f34 f16 1"/>
              <a:gd name="f37" fmla="*/ f35 1 100000"/>
              <a:gd name="f38" fmla="*/ f36 1 100000"/>
              <a:gd name="f39" fmla="+- f27 0 f37"/>
              <a:gd name="f40" fmla="+- f28 0 f38"/>
              <a:gd name="f41" fmla="+- f37 0 f38"/>
              <a:gd name="f42" fmla="*/ f37 29289 1"/>
              <a:gd name="f43" fmla="*/ f38 29289 1"/>
              <a:gd name="f44" fmla="*/ f37 f24 1"/>
              <a:gd name="f45" fmla="*/ f38 f24 1"/>
              <a:gd name="f46" fmla="*/ f42 1 100000"/>
              <a:gd name="f47" fmla="*/ f43 1 100000"/>
              <a:gd name="f48" fmla="*/ f39 f24 1"/>
              <a:gd name="f49" fmla="*/ f40 f24 1"/>
              <a:gd name="f50" fmla="?: f41 f46 f47"/>
              <a:gd name="f51" fmla="+- f28 0 f47"/>
              <a:gd name="f52" fmla="*/ f46 f24 1"/>
              <a:gd name="f53" fmla="+- f27 0 f50"/>
              <a:gd name="f54" fmla="*/ f50 f24 1"/>
              <a:gd name="f55" fmla="*/ f51 f24 1"/>
              <a:gd name="f56" fmla="*/ f5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2" r="f56" b="f55"/>
            <a:pathLst>
              <a:path>
                <a:moveTo>
                  <a:pt x="f44" y="f29"/>
                </a:moveTo>
                <a:lnTo>
                  <a:pt x="f48" y="f29"/>
                </a:lnTo>
                <a:arcTo wR="f44" hR="f44" stAng="f4" swAng="f3"/>
                <a:lnTo>
                  <a:pt x="f32" y="f49"/>
                </a:lnTo>
                <a:arcTo wR="f45" hR="f45" stAng="f8" swAng="f3"/>
                <a:lnTo>
                  <a:pt x="f45" y="f33"/>
                </a:lnTo>
                <a:arcTo wR="f45" hR="f45" stAng="f3" swAng="f3"/>
                <a:lnTo>
                  <a:pt x="f29" y="f44"/>
                </a:lnTo>
                <a:arcTo wR="f44" hR="f44" stAng="f2" swAng="f3"/>
                <a:close/>
              </a:path>
            </a:pathLst>
          </a:custGeom>
          <a:solidFill>
            <a:srgbClr val="3A65C2"/>
          </a:solidFill>
          <a:ln w="19046" cap="flat">
            <a:solidFill>
              <a:srgbClr val="305DB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1892;p61">
            <a:extLst>
              <a:ext uri="{FF2B5EF4-FFF2-40B4-BE49-F238E27FC236}">
                <a16:creationId xmlns:a16="http://schemas.microsoft.com/office/drawing/2014/main" id="{0F3A8876-BC43-71B8-7673-E11DA2A728C7}"/>
              </a:ext>
            </a:extLst>
          </p:cNvPr>
          <p:cNvSpPr/>
          <p:nvPr/>
        </p:nvSpPr>
        <p:spPr>
          <a:xfrm rot="5399996" flipH="1">
            <a:off x="6119097" y="1247384"/>
            <a:ext cx="276898" cy="2085901"/>
          </a:xfrm>
          <a:custGeom>
            <a:avLst>
              <a:gd name="f9" fmla="val 50000"/>
              <a:gd name="f10" fmla="val 5000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ss"/>
              <a:gd name="f8" fmla="val 0"/>
              <a:gd name="f9" fmla="val 50000"/>
              <a:gd name="f10" fmla="val 50000"/>
              <a:gd name="f11" fmla="abs f5"/>
              <a:gd name="f12" fmla="abs f6"/>
              <a:gd name="f13" fmla="abs f7"/>
              <a:gd name="f14" fmla="val f8"/>
              <a:gd name="f15" fmla="val f9"/>
              <a:gd name="f16" fmla="val f10"/>
              <a:gd name="f17" fmla="?: f11 f5 1"/>
              <a:gd name="f18" fmla="?: f12 f6 1"/>
              <a:gd name="f19" fmla="?: f13 f7 1"/>
              <a:gd name="f20" fmla="*/ f17 1 21600"/>
              <a:gd name="f21" fmla="*/ f18 1 21600"/>
              <a:gd name="f22" fmla="*/ 21600 f17 1"/>
              <a:gd name="f23" fmla="*/ 21600 f18 1"/>
              <a:gd name="f24" fmla="min f21 f20"/>
              <a:gd name="f25" fmla="*/ f22 1 f19"/>
              <a:gd name="f26" fmla="*/ f23 1 f19"/>
              <a:gd name="f27" fmla="val f25"/>
              <a:gd name="f28" fmla="val f26"/>
              <a:gd name="f29" fmla="*/ f14 f24 1"/>
              <a:gd name="f30" fmla="+- f28 0 f14"/>
              <a:gd name="f31" fmla="+- f27 0 f14"/>
              <a:gd name="f32" fmla="*/ f27 f24 1"/>
              <a:gd name="f33" fmla="*/ f28 f24 1"/>
              <a:gd name="f34" fmla="min f31 f30"/>
              <a:gd name="f35" fmla="*/ f34 f15 1"/>
              <a:gd name="f36" fmla="*/ f34 f16 1"/>
              <a:gd name="f37" fmla="*/ f35 1 100000"/>
              <a:gd name="f38" fmla="*/ f36 1 100000"/>
              <a:gd name="f39" fmla="+- f27 0 f37"/>
              <a:gd name="f40" fmla="+- f28 0 f38"/>
              <a:gd name="f41" fmla="+- f37 0 f38"/>
              <a:gd name="f42" fmla="*/ f37 29289 1"/>
              <a:gd name="f43" fmla="*/ f38 29289 1"/>
              <a:gd name="f44" fmla="*/ f37 f24 1"/>
              <a:gd name="f45" fmla="*/ f38 f24 1"/>
              <a:gd name="f46" fmla="*/ f42 1 100000"/>
              <a:gd name="f47" fmla="*/ f43 1 100000"/>
              <a:gd name="f48" fmla="*/ f39 f24 1"/>
              <a:gd name="f49" fmla="*/ f40 f24 1"/>
              <a:gd name="f50" fmla="?: f41 f46 f47"/>
              <a:gd name="f51" fmla="+- f28 0 f47"/>
              <a:gd name="f52" fmla="*/ f46 f24 1"/>
              <a:gd name="f53" fmla="+- f27 0 f50"/>
              <a:gd name="f54" fmla="*/ f50 f24 1"/>
              <a:gd name="f55" fmla="*/ f51 f24 1"/>
              <a:gd name="f56" fmla="*/ f5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2" r="f56" b="f55"/>
            <a:pathLst>
              <a:path>
                <a:moveTo>
                  <a:pt x="f44" y="f29"/>
                </a:moveTo>
                <a:lnTo>
                  <a:pt x="f48" y="f29"/>
                </a:lnTo>
                <a:arcTo wR="f44" hR="f44" stAng="f4" swAng="f3"/>
                <a:lnTo>
                  <a:pt x="f32" y="f49"/>
                </a:lnTo>
                <a:arcTo wR="f45" hR="f45" stAng="f8" swAng="f3"/>
                <a:lnTo>
                  <a:pt x="f45" y="f33"/>
                </a:lnTo>
                <a:arcTo wR="f45" hR="f45" stAng="f3" swAng="f3"/>
                <a:lnTo>
                  <a:pt x="f29" y="f44"/>
                </a:lnTo>
                <a:arcTo wR="f44" hR="f44" stAng="f2" swAng="f3"/>
                <a:close/>
              </a:path>
            </a:pathLst>
          </a:custGeom>
          <a:solidFill>
            <a:srgbClr val="3A65C2"/>
          </a:solidFill>
          <a:ln w="19046" cap="flat">
            <a:solidFill>
              <a:srgbClr val="305DB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1893;p61">
            <a:extLst>
              <a:ext uri="{FF2B5EF4-FFF2-40B4-BE49-F238E27FC236}">
                <a16:creationId xmlns:a16="http://schemas.microsoft.com/office/drawing/2014/main" id="{52715329-B85C-05C0-BFF5-1C4997117A6D}"/>
              </a:ext>
            </a:extLst>
          </p:cNvPr>
          <p:cNvSpPr/>
          <p:nvPr/>
        </p:nvSpPr>
        <p:spPr>
          <a:xfrm rot="5399996" flipH="1">
            <a:off x="5965381" y="1826230"/>
            <a:ext cx="276898" cy="1778398"/>
          </a:xfrm>
          <a:custGeom>
            <a:avLst>
              <a:gd name="f9" fmla="val 50000"/>
              <a:gd name="f10" fmla="val 5000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ss"/>
              <a:gd name="f8" fmla="val 0"/>
              <a:gd name="f9" fmla="val 50000"/>
              <a:gd name="f10" fmla="val 50000"/>
              <a:gd name="f11" fmla="abs f5"/>
              <a:gd name="f12" fmla="abs f6"/>
              <a:gd name="f13" fmla="abs f7"/>
              <a:gd name="f14" fmla="val f8"/>
              <a:gd name="f15" fmla="val f9"/>
              <a:gd name="f16" fmla="val f10"/>
              <a:gd name="f17" fmla="?: f11 f5 1"/>
              <a:gd name="f18" fmla="?: f12 f6 1"/>
              <a:gd name="f19" fmla="?: f13 f7 1"/>
              <a:gd name="f20" fmla="*/ f17 1 21600"/>
              <a:gd name="f21" fmla="*/ f18 1 21600"/>
              <a:gd name="f22" fmla="*/ 21600 f17 1"/>
              <a:gd name="f23" fmla="*/ 21600 f18 1"/>
              <a:gd name="f24" fmla="min f21 f20"/>
              <a:gd name="f25" fmla="*/ f22 1 f19"/>
              <a:gd name="f26" fmla="*/ f23 1 f19"/>
              <a:gd name="f27" fmla="val f25"/>
              <a:gd name="f28" fmla="val f26"/>
              <a:gd name="f29" fmla="*/ f14 f24 1"/>
              <a:gd name="f30" fmla="+- f28 0 f14"/>
              <a:gd name="f31" fmla="+- f27 0 f14"/>
              <a:gd name="f32" fmla="*/ f27 f24 1"/>
              <a:gd name="f33" fmla="*/ f28 f24 1"/>
              <a:gd name="f34" fmla="min f31 f30"/>
              <a:gd name="f35" fmla="*/ f34 f15 1"/>
              <a:gd name="f36" fmla="*/ f34 f16 1"/>
              <a:gd name="f37" fmla="*/ f35 1 100000"/>
              <a:gd name="f38" fmla="*/ f36 1 100000"/>
              <a:gd name="f39" fmla="+- f27 0 f37"/>
              <a:gd name="f40" fmla="+- f28 0 f38"/>
              <a:gd name="f41" fmla="+- f37 0 f38"/>
              <a:gd name="f42" fmla="*/ f37 29289 1"/>
              <a:gd name="f43" fmla="*/ f38 29289 1"/>
              <a:gd name="f44" fmla="*/ f37 f24 1"/>
              <a:gd name="f45" fmla="*/ f38 f24 1"/>
              <a:gd name="f46" fmla="*/ f42 1 100000"/>
              <a:gd name="f47" fmla="*/ f43 1 100000"/>
              <a:gd name="f48" fmla="*/ f39 f24 1"/>
              <a:gd name="f49" fmla="*/ f40 f24 1"/>
              <a:gd name="f50" fmla="?: f41 f46 f47"/>
              <a:gd name="f51" fmla="+- f28 0 f47"/>
              <a:gd name="f52" fmla="*/ f46 f24 1"/>
              <a:gd name="f53" fmla="+- f27 0 f50"/>
              <a:gd name="f54" fmla="*/ f50 f24 1"/>
              <a:gd name="f55" fmla="*/ f51 f24 1"/>
              <a:gd name="f56" fmla="*/ f5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2" r="f56" b="f55"/>
            <a:pathLst>
              <a:path>
                <a:moveTo>
                  <a:pt x="f44" y="f29"/>
                </a:moveTo>
                <a:lnTo>
                  <a:pt x="f48" y="f29"/>
                </a:lnTo>
                <a:arcTo wR="f44" hR="f44" stAng="f4" swAng="f3"/>
                <a:lnTo>
                  <a:pt x="f32" y="f49"/>
                </a:lnTo>
                <a:arcTo wR="f45" hR="f45" stAng="f8" swAng="f3"/>
                <a:lnTo>
                  <a:pt x="f45" y="f33"/>
                </a:lnTo>
                <a:arcTo wR="f45" hR="f45" stAng="f3" swAng="f3"/>
                <a:lnTo>
                  <a:pt x="f29" y="f44"/>
                </a:lnTo>
                <a:arcTo wR="f44" hR="f44" stAng="f2" swAng="f3"/>
                <a:close/>
              </a:path>
            </a:pathLst>
          </a:custGeom>
          <a:solidFill>
            <a:srgbClr val="3A65C2"/>
          </a:solidFill>
          <a:ln w="19046" cap="flat">
            <a:solidFill>
              <a:srgbClr val="305DB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Google Shape;1894;p61">
            <a:extLst>
              <a:ext uri="{FF2B5EF4-FFF2-40B4-BE49-F238E27FC236}">
                <a16:creationId xmlns:a16="http://schemas.microsoft.com/office/drawing/2014/main" id="{2F22D2BB-BC5B-849F-AF9E-E7E20E42B56E}"/>
              </a:ext>
            </a:extLst>
          </p:cNvPr>
          <p:cNvSpPr/>
          <p:nvPr/>
        </p:nvSpPr>
        <p:spPr>
          <a:xfrm rot="5399996" flipH="1">
            <a:off x="5965381" y="2312892"/>
            <a:ext cx="276898" cy="1778398"/>
          </a:xfrm>
          <a:custGeom>
            <a:avLst>
              <a:gd name="f9" fmla="val 50000"/>
              <a:gd name="f10" fmla="val 5000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ss"/>
              <a:gd name="f8" fmla="val 0"/>
              <a:gd name="f9" fmla="val 50000"/>
              <a:gd name="f10" fmla="val 50000"/>
              <a:gd name="f11" fmla="abs f5"/>
              <a:gd name="f12" fmla="abs f6"/>
              <a:gd name="f13" fmla="abs f7"/>
              <a:gd name="f14" fmla="val f8"/>
              <a:gd name="f15" fmla="val f9"/>
              <a:gd name="f16" fmla="val f10"/>
              <a:gd name="f17" fmla="?: f11 f5 1"/>
              <a:gd name="f18" fmla="?: f12 f6 1"/>
              <a:gd name="f19" fmla="?: f13 f7 1"/>
              <a:gd name="f20" fmla="*/ f17 1 21600"/>
              <a:gd name="f21" fmla="*/ f18 1 21600"/>
              <a:gd name="f22" fmla="*/ 21600 f17 1"/>
              <a:gd name="f23" fmla="*/ 21600 f18 1"/>
              <a:gd name="f24" fmla="min f21 f20"/>
              <a:gd name="f25" fmla="*/ f22 1 f19"/>
              <a:gd name="f26" fmla="*/ f23 1 f19"/>
              <a:gd name="f27" fmla="val f25"/>
              <a:gd name="f28" fmla="val f26"/>
              <a:gd name="f29" fmla="*/ f14 f24 1"/>
              <a:gd name="f30" fmla="+- f28 0 f14"/>
              <a:gd name="f31" fmla="+- f27 0 f14"/>
              <a:gd name="f32" fmla="*/ f27 f24 1"/>
              <a:gd name="f33" fmla="*/ f28 f24 1"/>
              <a:gd name="f34" fmla="min f31 f30"/>
              <a:gd name="f35" fmla="*/ f34 f15 1"/>
              <a:gd name="f36" fmla="*/ f34 f16 1"/>
              <a:gd name="f37" fmla="*/ f35 1 100000"/>
              <a:gd name="f38" fmla="*/ f36 1 100000"/>
              <a:gd name="f39" fmla="+- f27 0 f37"/>
              <a:gd name="f40" fmla="+- f28 0 f38"/>
              <a:gd name="f41" fmla="+- f37 0 f38"/>
              <a:gd name="f42" fmla="*/ f37 29289 1"/>
              <a:gd name="f43" fmla="*/ f38 29289 1"/>
              <a:gd name="f44" fmla="*/ f37 f24 1"/>
              <a:gd name="f45" fmla="*/ f38 f24 1"/>
              <a:gd name="f46" fmla="*/ f42 1 100000"/>
              <a:gd name="f47" fmla="*/ f43 1 100000"/>
              <a:gd name="f48" fmla="*/ f39 f24 1"/>
              <a:gd name="f49" fmla="*/ f40 f24 1"/>
              <a:gd name="f50" fmla="?: f41 f46 f47"/>
              <a:gd name="f51" fmla="+- f28 0 f47"/>
              <a:gd name="f52" fmla="*/ f46 f24 1"/>
              <a:gd name="f53" fmla="+- f27 0 f50"/>
              <a:gd name="f54" fmla="*/ f50 f24 1"/>
              <a:gd name="f55" fmla="*/ f51 f24 1"/>
              <a:gd name="f56" fmla="*/ f5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2" r="f56" b="f55"/>
            <a:pathLst>
              <a:path>
                <a:moveTo>
                  <a:pt x="f44" y="f29"/>
                </a:moveTo>
                <a:lnTo>
                  <a:pt x="f48" y="f29"/>
                </a:lnTo>
                <a:arcTo wR="f44" hR="f44" stAng="f4" swAng="f3"/>
                <a:lnTo>
                  <a:pt x="f32" y="f49"/>
                </a:lnTo>
                <a:arcTo wR="f45" hR="f45" stAng="f8" swAng="f3"/>
                <a:lnTo>
                  <a:pt x="f45" y="f33"/>
                </a:lnTo>
                <a:arcTo wR="f45" hR="f45" stAng="f3" swAng="f3"/>
                <a:lnTo>
                  <a:pt x="f29" y="f44"/>
                </a:lnTo>
                <a:arcTo wR="f44" hR="f44" stAng="f2" swAng="f3"/>
                <a:close/>
              </a:path>
            </a:pathLst>
          </a:custGeom>
          <a:solidFill>
            <a:srgbClr val="3A65C2"/>
          </a:solidFill>
          <a:ln w="19046" cap="flat">
            <a:solidFill>
              <a:srgbClr val="305DB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" name="Google Shape;1895;p61">
            <a:extLst>
              <a:ext uri="{FF2B5EF4-FFF2-40B4-BE49-F238E27FC236}">
                <a16:creationId xmlns:a16="http://schemas.microsoft.com/office/drawing/2014/main" id="{02D2366F-76F4-EC9D-DE27-8811E1F92EE5}"/>
              </a:ext>
            </a:extLst>
          </p:cNvPr>
          <p:cNvSpPr/>
          <p:nvPr/>
        </p:nvSpPr>
        <p:spPr>
          <a:xfrm>
            <a:off x="2914503" y="2056266"/>
            <a:ext cx="1159495" cy="11594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1896;p61">
            <a:extLst>
              <a:ext uri="{FF2B5EF4-FFF2-40B4-BE49-F238E27FC236}">
                <a16:creationId xmlns:a16="http://schemas.microsoft.com/office/drawing/2014/main" id="{EB2D322C-8E7D-1A5C-221E-950B2E2813BD}"/>
              </a:ext>
            </a:extLst>
          </p:cNvPr>
          <p:cNvSpPr/>
          <p:nvPr/>
        </p:nvSpPr>
        <p:spPr>
          <a:xfrm>
            <a:off x="1133298" y="2056266"/>
            <a:ext cx="1159495" cy="11594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" name="Google Shape;1897;p61">
            <a:extLst>
              <a:ext uri="{FF2B5EF4-FFF2-40B4-BE49-F238E27FC236}">
                <a16:creationId xmlns:a16="http://schemas.microsoft.com/office/drawing/2014/main" id="{3AB274AF-1373-03FD-9BB3-5DCE0AF2F18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Infographics are a good idea</a:t>
            </a:r>
          </a:p>
        </p:txBody>
      </p:sp>
      <p:sp>
        <p:nvSpPr>
          <p:cNvPr id="19" name="Google Shape;1898;p61">
            <a:extLst>
              <a:ext uri="{FF2B5EF4-FFF2-40B4-BE49-F238E27FC236}">
                <a16:creationId xmlns:a16="http://schemas.microsoft.com/office/drawing/2014/main" id="{F41FCB0C-006B-4AFB-4EF7-EFED1F5BEFB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354537" y="3266063"/>
            <a:ext cx="716999" cy="382200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/>
              <a:t>40%</a:t>
            </a:r>
          </a:p>
        </p:txBody>
      </p:sp>
      <p:sp>
        <p:nvSpPr>
          <p:cNvPr id="20" name="Google Shape;1899;p61">
            <a:extLst>
              <a:ext uri="{FF2B5EF4-FFF2-40B4-BE49-F238E27FC236}">
                <a16:creationId xmlns:a16="http://schemas.microsoft.com/office/drawing/2014/main" id="{A39A8BEB-A514-6DF9-FCA4-66F5E6E4DF9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135751" y="3266063"/>
            <a:ext cx="716999" cy="382200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/>
              <a:t>60%</a:t>
            </a:r>
          </a:p>
        </p:txBody>
      </p:sp>
      <p:sp>
        <p:nvSpPr>
          <p:cNvPr id="21" name="Google Shape;1900;p61">
            <a:extLst>
              <a:ext uri="{FF2B5EF4-FFF2-40B4-BE49-F238E27FC236}">
                <a16:creationId xmlns:a16="http://schemas.microsoft.com/office/drawing/2014/main" id="{A63C9384-DE96-2D44-B864-6D7E9A09C25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364796" y="2040611"/>
            <a:ext cx="840297" cy="382200"/>
          </a:xfrm>
        </p:spPr>
        <p:txBody>
          <a:bodyPr/>
          <a:lstStyle/>
          <a:p>
            <a:pPr marL="0" lvl="0" indent="0">
              <a:buNone/>
            </a:pPr>
            <a:r>
              <a:rPr lang="en-US" sz="1400"/>
              <a:t>25-35</a:t>
            </a:r>
          </a:p>
        </p:txBody>
      </p:sp>
      <p:sp>
        <p:nvSpPr>
          <p:cNvPr id="22" name="Google Shape;1901;p61">
            <a:extLst>
              <a:ext uri="{FF2B5EF4-FFF2-40B4-BE49-F238E27FC236}">
                <a16:creationId xmlns:a16="http://schemas.microsoft.com/office/drawing/2014/main" id="{522F45B2-9E37-0F01-E77F-6E28840735F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392996" y="1412098"/>
            <a:ext cx="2421303" cy="382200"/>
          </a:xfrm>
        </p:spPr>
        <p:txBody>
          <a:bodyPr/>
          <a:lstStyle/>
          <a:p>
            <a:pPr marL="0" lvl="0" indent="0">
              <a:buNone/>
            </a:pPr>
            <a:r>
              <a:rPr lang="en-US" sz="1900">
                <a:solidFill>
                  <a:srgbClr val="305DBF"/>
                </a:solidFill>
                <a:latin typeface="Fredoka One"/>
              </a:rPr>
              <a:t>Gender</a:t>
            </a:r>
          </a:p>
        </p:txBody>
      </p:sp>
      <p:grpSp>
        <p:nvGrpSpPr>
          <p:cNvPr id="23" name="Google Shape;1902;p61">
            <a:extLst>
              <a:ext uri="{FF2B5EF4-FFF2-40B4-BE49-F238E27FC236}">
                <a16:creationId xmlns:a16="http://schemas.microsoft.com/office/drawing/2014/main" id="{17126B0E-1BD5-B78D-D5D4-91704AE15CD7}"/>
              </a:ext>
            </a:extLst>
          </p:cNvPr>
          <p:cNvGrpSpPr/>
          <p:nvPr/>
        </p:nvGrpSpPr>
        <p:grpSpPr>
          <a:xfrm>
            <a:off x="1276100" y="2183367"/>
            <a:ext cx="873709" cy="1031059"/>
            <a:chOff x="1276100" y="2183367"/>
            <a:chExt cx="873709" cy="1031059"/>
          </a:xfrm>
        </p:grpSpPr>
        <p:sp>
          <p:nvSpPr>
            <p:cNvPr id="24" name="Google Shape;1903;p61">
              <a:extLst>
                <a:ext uri="{FF2B5EF4-FFF2-40B4-BE49-F238E27FC236}">
                  <a16:creationId xmlns:a16="http://schemas.microsoft.com/office/drawing/2014/main" id="{F3B75E1A-7E58-0E5E-4F85-20AE7574DBA8}"/>
                </a:ext>
              </a:extLst>
            </p:cNvPr>
            <p:cNvSpPr/>
            <p:nvPr/>
          </p:nvSpPr>
          <p:spPr>
            <a:xfrm>
              <a:off x="1544851" y="2183367"/>
              <a:ext cx="312743" cy="2765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181"/>
                <a:gd name="f4" fmla="val 25807"/>
                <a:gd name="f5" fmla="val 12180"/>
                <a:gd name="f6" fmla="val 11066"/>
                <a:gd name="f7" fmla="val 9851"/>
                <a:gd name="f8" fmla="val 1043"/>
                <a:gd name="f9" fmla="val 8724"/>
                <a:gd name="f10" fmla="val 8508"/>
                <a:gd name="f11" fmla="val 8294"/>
                <a:gd name="f12" fmla="val 1005"/>
                <a:gd name="f13" fmla="val 8086"/>
                <a:gd name="f14" fmla="val 913"/>
                <a:gd name="f15" fmla="val 7125"/>
                <a:gd name="f16" fmla="val 483"/>
                <a:gd name="f17" fmla="val 6322"/>
                <a:gd name="f18" fmla="val 307"/>
                <a:gd name="f19" fmla="val 5652"/>
                <a:gd name="f20" fmla="val 2675"/>
                <a:gd name="f21" fmla="val 2311"/>
                <a:gd name="f22" fmla="val 3770"/>
                <a:gd name="f23" fmla="val 5047"/>
                <a:gd name="f24" fmla="val 1034"/>
                <a:gd name="f25" fmla="val 7934"/>
                <a:gd name="f26" fmla="val 1789"/>
                <a:gd name="f27" fmla="val 10402"/>
                <a:gd name="f28" fmla="val 3847"/>
                <a:gd name="f29" fmla="val 10457"/>
                <a:gd name="f30" fmla="val 4030"/>
                <a:gd name="f31" fmla="val 4039"/>
                <a:gd name="f32" fmla="val 4043"/>
                <a:gd name="f33" fmla="val 4408"/>
                <a:gd name="f34" fmla="val 11065"/>
                <a:gd name="f35" fmla="val 4134"/>
                <a:gd name="f36" fmla="val 10700"/>
                <a:gd name="f37" fmla="val 4529"/>
                <a:gd name="f38" fmla="val 11308"/>
                <a:gd name="f39" fmla="val 5012"/>
                <a:gd name="f40" fmla="val 12066"/>
                <a:gd name="f41" fmla="val 5910"/>
                <a:gd name="f42" fmla="val 12372"/>
                <a:gd name="f43" fmla="val 6818"/>
                <a:gd name="f44" fmla="val 7113"/>
                <a:gd name="f45" fmla="val 7408"/>
                <a:gd name="f46" fmla="val 12340"/>
                <a:gd name="f47" fmla="val 7691"/>
                <a:gd name="f48" fmla="val 12281"/>
                <a:gd name="f49" fmla="val 8815"/>
                <a:gd name="f50" fmla="val 12007"/>
                <a:gd name="f51" fmla="val 9849"/>
                <a:gd name="f52" fmla="val 11399"/>
                <a:gd name="f53" fmla="val 10973"/>
                <a:gd name="f54" fmla="val 11004"/>
                <a:gd name="f55" fmla="val 11458"/>
                <a:gd name="f56" fmla="val 10842"/>
                <a:gd name="f57" fmla="val 11991"/>
                <a:gd name="f58" fmla="val 10741"/>
                <a:gd name="f59" fmla="val 12513"/>
                <a:gd name="f60" fmla="val 13169"/>
                <a:gd name="f61" fmla="val 13809"/>
                <a:gd name="f62" fmla="val 10902"/>
                <a:gd name="f63" fmla="val 14317"/>
                <a:gd name="f64" fmla="val 15320"/>
                <a:gd name="f65" fmla="val 12129"/>
                <a:gd name="f66" fmla="val 15563"/>
                <a:gd name="f67" fmla="val 13740"/>
                <a:gd name="f68" fmla="val 16749"/>
                <a:gd name="f69" fmla="val 14256"/>
                <a:gd name="f70" fmla="val 17049"/>
                <a:gd name="f71" fmla="val 14387"/>
                <a:gd name="f72" fmla="val 17368"/>
                <a:gd name="f73" fmla="val 14427"/>
                <a:gd name="f74" fmla="val 17694"/>
                <a:gd name="f75" fmla="val 18245"/>
                <a:gd name="f76" fmla="val 18818"/>
                <a:gd name="f77" fmla="val 14310"/>
                <a:gd name="f78" fmla="val 19364"/>
                <a:gd name="f79" fmla="val 19702"/>
                <a:gd name="f80" fmla="val 20029"/>
                <a:gd name="f81" fmla="val 14355"/>
                <a:gd name="f82" fmla="val 20335"/>
                <a:gd name="f83" fmla="val 14500"/>
                <a:gd name="f84" fmla="val 21186"/>
                <a:gd name="f85" fmla="val 14925"/>
                <a:gd name="f86" fmla="val 21490"/>
                <a:gd name="f87" fmla="val 15959"/>
                <a:gd name="f88" fmla="val 21673"/>
                <a:gd name="f89" fmla="val 16870"/>
                <a:gd name="f90" fmla="val 22281"/>
                <a:gd name="f91" fmla="val 19819"/>
                <a:gd name="f92" fmla="val 22554"/>
                <a:gd name="f93" fmla="val 22828"/>
                <a:gd name="f94" fmla="val 22463"/>
                <a:gd name="f95" fmla="val 24195"/>
                <a:gd name="f96" fmla="val 24378"/>
                <a:gd name="f97" fmla="val 25928"/>
                <a:gd name="f98" fmla="val 22889"/>
                <a:gd name="f99" fmla="val 27113"/>
                <a:gd name="f100" fmla="val 20974"/>
                <a:gd name="f101" fmla="val 28268"/>
                <a:gd name="f102" fmla="val 19028"/>
                <a:gd name="f103" fmla="val 28816"/>
                <a:gd name="f104" fmla="val 16566"/>
                <a:gd name="f105" fmla="val 27904"/>
                <a:gd name="f106" fmla="val 27417"/>
                <a:gd name="f107" fmla="val 13405"/>
                <a:gd name="f108" fmla="val 28998"/>
                <a:gd name="f109" fmla="val 11764"/>
                <a:gd name="f110" fmla="val 29059"/>
                <a:gd name="f111" fmla="val 10548"/>
                <a:gd name="f112" fmla="val 29180"/>
                <a:gd name="f113" fmla="val 8177"/>
                <a:gd name="f114" fmla="val 27721"/>
                <a:gd name="f115" fmla="val 6354"/>
                <a:gd name="f116" fmla="val 26019"/>
                <a:gd name="f117" fmla="val 5898"/>
                <a:gd name="f118" fmla="val 25712"/>
                <a:gd name="f119" fmla="val 5815"/>
                <a:gd name="f120" fmla="val 25452"/>
                <a:gd name="f121" fmla="val 5781"/>
                <a:gd name="f122" fmla="val 25232"/>
                <a:gd name="f123" fmla="val 24237"/>
                <a:gd name="f124" fmla="val 24074"/>
                <a:gd name="f125" fmla="val 6475"/>
                <a:gd name="f126" fmla="val 4378"/>
                <a:gd name="f127" fmla="val 22372"/>
                <a:gd name="f128" fmla="val 2676"/>
                <a:gd name="f129" fmla="val 20274"/>
                <a:gd name="f130" fmla="val 19082"/>
                <a:gd name="f131" fmla="val 2722"/>
                <a:gd name="f132" fmla="val 17855"/>
                <a:gd name="f133" fmla="val 3338"/>
                <a:gd name="f134" fmla="val 16724"/>
                <a:gd name="f135" fmla="val 16356"/>
                <a:gd name="f136" fmla="val 15998"/>
                <a:gd name="f137" fmla="val 3273"/>
                <a:gd name="f138" fmla="val 15654"/>
                <a:gd name="f139" fmla="val 3101"/>
                <a:gd name="f140" fmla="val 14438"/>
                <a:gd name="f141" fmla="val 2463"/>
                <a:gd name="f142" fmla="val 14074"/>
                <a:gd name="f143" fmla="val 761"/>
                <a:gd name="f144" fmla="val 12858"/>
                <a:gd name="f145" fmla="val 153"/>
                <a:gd name="f146" fmla="val 12637"/>
                <a:gd name="f147" fmla="val 45"/>
                <a:gd name="f148" fmla="val 12411"/>
                <a:gd name="f149" fmla="*/ f0 1 29181"/>
                <a:gd name="f150" fmla="*/ f1 1 25807"/>
                <a:gd name="f151" fmla="val f2"/>
                <a:gd name="f152" fmla="val f3"/>
                <a:gd name="f153" fmla="val f4"/>
                <a:gd name="f154" fmla="+- f153 0 f151"/>
                <a:gd name="f155" fmla="+- f152 0 f151"/>
                <a:gd name="f156" fmla="*/ f155 1 29181"/>
                <a:gd name="f157" fmla="*/ f154 1 25807"/>
                <a:gd name="f158" fmla="*/ f151 1 f156"/>
                <a:gd name="f159" fmla="*/ f152 1 f156"/>
                <a:gd name="f160" fmla="*/ f151 1 f157"/>
                <a:gd name="f161" fmla="*/ f153 1 f157"/>
                <a:gd name="f162" fmla="*/ f158 f149 1"/>
                <a:gd name="f163" fmla="*/ f159 f149 1"/>
                <a:gd name="f164" fmla="*/ f161 f150 1"/>
                <a:gd name="f165" fmla="*/ f160 f1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2" t="f165" r="f163" b="f164"/>
              <a:pathLst>
                <a:path w="29181" h="25807">
                  <a:moveTo>
                    <a:pt x="f5" y="f2"/>
                  </a:moveTo>
                  <a:cubicBezTo>
                    <a:pt x="f6" y="f2"/>
                    <a:pt x="f7" y="f8"/>
                    <a:pt x="f9" y="f8"/>
                  </a:cubicBezTo>
                  <a:cubicBezTo>
                    <a:pt x="f10" y="f8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22"/>
                    <a:pt x="f21" y="f22"/>
                  </a:cubicBezTo>
                  <a:cubicBezTo>
                    <a:pt x="f2" y="f23"/>
                    <a:pt x="f24" y="f25"/>
                    <a:pt x="f24" y="f25"/>
                  </a:cubicBez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29"/>
                    <a:pt x="f32" y="f29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2"/>
                  </a:cubicBezTo>
                  <a:cubicBezTo>
                    <a:pt x="f44" y="f42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58"/>
                  </a:cubicBezTo>
                  <a:cubicBezTo>
                    <a:pt x="f60" y="f58"/>
                    <a:pt x="f61" y="f62"/>
                    <a:pt x="f63" y="f38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3"/>
                  </a:cubicBezTo>
                  <a:cubicBezTo>
                    <a:pt x="f75" y="f73"/>
                    <a:pt x="f76" y="f77"/>
                    <a:pt x="f78" y="f77"/>
                  </a:cubicBezTo>
                  <a:cubicBezTo>
                    <a:pt x="f79" y="f77"/>
                    <a:pt x="f80" y="f81"/>
                    <a:pt x="f82" y="f8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90" y="f91"/>
                    <a:pt x="f92" y="f93"/>
                    <a:pt x="f94" y="f4"/>
                  </a:cubicBezTo>
                  <a:cubicBezTo>
                    <a:pt x="f95" y="f96"/>
                    <a:pt x="f97" y="f98"/>
                    <a:pt x="f99" y="f100"/>
                  </a:cubicBezTo>
                  <a:cubicBezTo>
                    <a:pt x="f101" y="f102"/>
                    <a:pt x="f103" y="f104"/>
                    <a:pt x="f105" y="f83"/>
                  </a:cubicBezTo>
                  <a:cubicBezTo>
                    <a:pt x="f106" y="f107"/>
                    <a:pt x="f108" y="f109"/>
                    <a:pt x="f110" y="f111"/>
                  </a:cubicBezTo>
                  <a:cubicBezTo>
                    <a:pt x="f112" y="f113"/>
                    <a:pt x="f114" y="f115"/>
                    <a:pt x="f116" y="f117"/>
                  </a:cubicBezTo>
                  <a:cubicBezTo>
                    <a:pt x="f118" y="f119"/>
                    <a:pt x="f120" y="f121"/>
                    <a:pt x="f122" y="f121"/>
                  </a:cubicBezTo>
                  <a:cubicBezTo>
                    <a:pt x="f123" y="f121"/>
                    <a:pt x="f124" y="f125"/>
                    <a:pt x="f124" y="f125"/>
                  </a:cubicBezTo>
                  <a:cubicBezTo>
                    <a:pt x="f124" y="f126"/>
                    <a:pt x="f127" y="f128"/>
                    <a:pt x="f129" y="f128"/>
                  </a:cubicBezTo>
                  <a:cubicBezTo>
                    <a:pt x="f130" y="f131"/>
                    <a:pt x="f132" y="f133"/>
                    <a:pt x="f134" y="f133"/>
                  </a:cubicBezTo>
                  <a:cubicBezTo>
                    <a:pt x="f135" y="f133"/>
                    <a:pt x="f136" y="f137"/>
                    <a:pt x="f138" y="f139"/>
                  </a:cubicBezTo>
                  <a:cubicBezTo>
                    <a:pt x="f140" y="f141"/>
                    <a:pt x="f142" y="f143"/>
                    <a:pt x="f144" y="f145"/>
                  </a:cubicBezTo>
                  <a:cubicBezTo>
                    <a:pt x="f146" y="f147"/>
                    <a:pt x="f148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1904;p61">
              <a:extLst>
                <a:ext uri="{FF2B5EF4-FFF2-40B4-BE49-F238E27FC236}">
                  <a16:creationId xmlns:a16="http://schemas.microsoft.com/office/drawing/2014/main" id="{5ACEB5E3-8B75-8E72-6F10-AC29F9E277FC}"/>
                </a:ext>
              </a:extLst>
            </p:cNvPr>
            <p:cNvSpPr/>
            <p:nvPr/>
          </p:nvSpPr>
          <p:spPr>
            <a:xfrm>
              <a:off x="1596313" y="2258540"/>
              <a:ext cx="236527" cy="3893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069"/>
                <a:gd name="f4" fmla="val 36331"/>
                <a:gd name="f5" fmla="val 6783"/>
                <a:gd name="f6" fmla="val 1"/>
                <a:gd name="f7" fmla="val 3457"/>
                <a:gd name="f8" fmla="val 624"/>
                <a:gd name="f9" fmla="val 2615"/>
                <a:gd name="f10" fmla="val 396"/>
                <a:gd name="f11" fmla="val 6027"/>
                <a:gd name="f12" fmla="val 153"/>
                <a:gd name="f13" fmla="val 10069"/>
                <a:gd name="f14" fmla="val 14993"/>
                <a:gd name="f15" fmla="val 487"/>
                <a:gd name="f16" fmla="val 18033"/>
                <a:gd name="f17" fmla="val 1430"/>
                <a:gd name="f18" fmla="val 24112"/>
                <a:gd name="f19" fmla="val 6111"/>
                <a:gd name="f20" fmla="val 24872"/>
                <a:gd name="f21" fmla="val 5989"/>
                <a:gd name="f22" fmla="val 29097"/>
                <a:gd name="f23" fmla="val 5807"/>
                <a:gd name="f24" fmla="val 33626"/>
                <a:gd name="f25" fmla="val 9180"/>
                <a:gd name="f26" fmla="val 12676"/>
                <a:gd name="f27" fmla="val 16172"/>
                <a:gd name="f28" fmla="val 19393"/>
                <a:gd name="f29" fmla="val 33322"/>
                <a:gd name="f30" fmla="val 19272"/>
                <a:gd name="f31" fmla="val 28854"/>
                <a:gd name="f32" fmla="val 19606"/>
                <a:gd name="f33" fmla="val 15176"/>
                <a:gd name="f34" fmla="val 20214"/>
                <a:gd name="f35" fmla="val 15115"/>
                <a:gd name="f36" fmla="val 20761"/>
                <a:gd name="f37" fmla="val 14841"/>
                <a:gd name="f38" fmla="val 21156"/>
                <a:gd name="f39" fmla="val 14416"/>
                <a:gd name="f40" fmla="val 21734"/>
                <a:gd name="f41" fmla="val 13717"/>
                <a:gd name="f42" fmla="val 22038"/>
                <a:gd name="f43" fmla="val 12835"/>
                <a:gd name="f44" fmla="val 11923"/>
                <a:gd name="f45" fmla="val 22068"/>
                <a:gd name="f46" fmla="val 11315"/>
                <a:gd name="f47" fmla="val 21947"/>
                <a:gd name="f48" fmla="val 10738"/>
                <a:gd name="f49" fmla="val 21704"/>
                <a:gd name="f50" fmla="val 10191"/>
                <a:gd name="f51" fmla="val 21491"/>
                <a:gd name="f52" fmla="val 9765"/>
                <a:gd name="f53" fmla="val 20670"/>
                <a:gd name="f54" fmla="val 8762"/>
                <a:gd name="f55" fmla="val 19758"/>
                <a:gd name="f56" fmla="val 8671"/>
                <a:gd name="f57" fmla="val 19910"/>
                <a:gd name="f58" fmla="val 3321"/>
                <a:gd name="f59" fmla="val 2197"/>
                <a:gd name="f60" fmla="val 19089"/>
                <a:gd name="f61" fmla="val 1285"/>
                <a:gd name="f62" fmla="val 17995"/>
                <a:gd name="f63" fmla="val 1163"/>
                <a:gd name="f64" fmla="val 7478"/>
                <a:gd name="f65" fmla="val 39"/>
                <a:gd name="f66" fmla="val 7245"/>
                <a:gd name="f67" fmla="val 13"/>
                <a:gd name="f68" fmla="val 7013"/>
                <a:gd name="f69" fmla="*/ f0 1 22069"/>
                <a:gd name="f70" fmla="*/ f1 1 36331"/>
                <a:gd name="f71" fmla="val f2"/>
                <a:gd name="f72" fmla="val f3"/>
                <a:gd name="f73" fmla="val f4"/>
                <a:gd name="f74" fmla="+- f73 0 f71"/>
                <a:gd name="f75" fmla="+- f72 0 f71"/>
                <a:gd name="f76" fmla="*/ f75 1 22069"/>
                <a:gd name="f77" fmla="*/ f74 1 36331"/>
                <a:gd name="f78" fmla="*/ f71 1 f76"/>
                <a:gd name="f79" fmla="*/ f72 1 f76"/>
                <a:gd name="f80" fmla="*/ f71 1 f77"/>
                <a:gd name="f81" fmla="*/ f73 1 f77"/>
                <a:gd name="f82" fmla="*/ f78 f69 1"/>
                <a:gd name="f83" fmla="*/ f79 f69 1"/>
                <a:gd name="f84" fmla="*/ f81 f70 1"/>
                <a:gd name="f85" fmla="*/ f80 f7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2" t="f85" r="f83" b="f84"/>
              <a:pathLst>
                <a:path w="22069" h="3633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6" y="f14"/>
                    <a:pt x="f15" y="f16"/>
                  </a:cubicBezTo>
                  <a:cubicBezTo>
                    <a:pt x="f17" y="f18"/>
                    <a:pt x="f19" y="f20"/>
                    <a:pt x="f19" y="f20"/>
                  </a:cubicBezTo>
                  <a:lnTo>
                    <a:pt x="f21" y="f22"/>
                  </a:lnTo>
                  <a:cubicBezTo>
                    <a:pt x="f23" y="f24"/>
                    <a:pt x="f25" y="f4"/>
                    <a:pt x="f26" y="f4"/>
                  </a:cubicBezTo>
                  <a:cubicBezTo>
                    <a:pt x="f27" y="f4"/>
                    <a:pt x="f28" y="f29"/>
                    <a:pt x="f30" y="f31"/>
                  </a:cubicBezTo>
                  <a:lnTo>
                    <a:pt x="f32" y="f33"/>
                  </a:ln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2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lnTo>
                    <a:pt x="f57" y="f58"/>
                  </a:lnTo>
                  <a:cubicBezTo>
                    <a:pt x="f57" y="f59"/>
                    <a:pt x="f60" y="f61"/>
                    <a:pt x="f62" y="f63"/>
                  </a:cubicBezTo>
                  <a:lnTo>
                    <a:pt x="f64" y="f65"/>
                  </a:lnTo>
                  <a:cubicBezTo>
                    <a:pt x="f66" y="f67"/>
                    <a:pt x="f68" y="f6"/>
                    <a:pt x="f5" y="f6"/>
                  </a:cubicBezTo>
                  <a:close/>
                </a:path>
              </a:pathLst>
            </a:custGeom>
            <a:solidFill>
              <a:srgbClr val="FFBE9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1905;p61">
              <a:extLst>
                <a:ext uri="{FF2B5EF4-FFF2-40B4-BE49-F238E27FC236}">
                  <a16:creationId xmlns:a16="http://schemas.microsoft.com/office/drawing/2014/main" id="{A408DFD0-6F7B-69F0-3A53-C7E53FC81F19}"/>
                </a:ext>
              </a:extLst>
            </p:cNvPr>
            <p:cNvSpPr/>
            <p:nvPr/>
          </p:nvSpPr>
          <p:spPr>
            <a:xfrm>
              <a:off x="1625638" y="2350803"/>
              <a:ext cx="16952" cy="160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82"/>
                <a:gd name="f4" fmla="val 1494"/>
                <a:gd name="f5" fmla="val 763"/>
                <a:gd name="f6" fmla="val 363"/>
                <a:gd name="f7" fmla="val 30"/>
                <a:gd name="f8" fmla="val 295"/>
                <a:gd name="f9" fmla="val 1"/>
                <a:gd name="f10" fmla="val 701"/>
                <a:gd name="f11" fmla="val 1127"/>
                <a:gd name="f12" fmla="val 335"/>
                <a:gd name="f13" fmla="val 1461"/>
                <a:gd name="f14" fmla="val 760"/>
                <a:gd name="f15" fmla="val 1492"/>
                <a:gd name="f16" fmla="val 779"/>
                <a:gd name="f17" fmla="val 1493"/>
                <a:gd name="f18" fmla="val 796"/>
                <a:gd name="f19" fmla="val 814"/>
                <a:gd name="f20" fmla="val 1214"/>
                <a:gd name="f21" fmla="val 1523"/>
                <a:gd name="f22" fmla="val 1171"/>
                <a:gd name="f23" fmla="val 1581"/>
                <a:gd name="f24" fmla="val 792"/>
                <a:gd name="f25" fmla="val 337"/>
                <a:gd name="f26" fmla="val 1247"/>
                <a:gd name="f27" fmla="val 2"/>
                <a:gd name="f28" fmla="val 821"/>
                <a:gd name="f29" fmla="val 802"/>
                <a:gd name="f30" fmla="val 782"/>
                <a:gd name="f31" fmla="*/ f0 1 1582"/>
                <a:gd name="f32" fmla="*/ f1 1 1494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1582"/>
                <a:gd name="f39" fmla="*/ f36 1 1494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1582" h="149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9" y="f11"/>
                    <a:pt x="f12" y="f13"/>
                    <a:pt x="f14" y="f15"/>
                  </a:cubicBezTo>
                  <a:cubicBezTo>
                    <a:pt x="f16" y="f17"/>
                    <a:pt x="f18" y="f17"/>
                    <a:pt x="f19" y="f17"/>
                  </a:cubicBezTo>
                  <a:cubicBezTo>
                    <a:pt x="f20" y="f17"/>
                    <a:pt x="f21" y="f22"/>
                    <a:pt x="f23" y="f24"/>
                  </a:cubicBezTo>
                  <a:cubicBezTo>
                    <a:pt x="f23" y="f25"/>
                    <a:pt x="f26" y="f27"/>
                    <a:pt x="f28" y="f27"/>
                  </a:cubicBezTo>
                  <a:cubicBezTo>
                    <a:pt x="f29" y="f9"/>
                    <a:pt x="f30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1906;p61">
              <a:extLst>
                <a:ext uri="{FF2B5EF4-FFF2-40B4-BE49-F238E27FC236}">
                  <a16:creationId xmlns:a16="http://schemas.microsoft.com/office/drawing/2014/main" id="{B0C4DA6E-2AC8-0B17-C3CD-E19E35C0E234}"/>
                </a:ext>
              </a:extLst>
            </p:cNvPr>
            <p:cNvSpPr/>
            <p:nvPr/>
          </p:nvSpPr>
          <p:spPr>
            <a:xfrm>
              <a:off x="1611309" y="2341705"/>
              <a:ext cx="33887" cy="90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62"/>
                <a:gd name="f4" fmla="val 842"/>
                <a:gd name="f5" fmla="val 1581"/>
                <a:gd name="f6" fmla="val 1125"/>
                <a:gd name="f7" fmla="val 699"/>
                <a:gd name="f8" fmla="val 152"/>
                <a:gd name="f9" fmla="val 365"/>
                <a:gd name="f10" fmla="val 395"/>
                <a:gd name="f11" fmla="val 91"/>
                <a:gd name="f12" fmla="val 608"/>
                <a:gd name="f13" fmla="val 790"/>
                <a:gd name="f14" fmla="val 61"/>
                <a:gd name="f15" fmla="val 821"/>
                <a:gd name="f16" fmla="val 72"/>
                <a:gd name="f17" fmla="val 835"/>
                <a:gd name="f18" fmla="val 90"/>
                <a:gd name="f19" fmla="val 841"/>
                <a:gd name="f20" fmla="val 114"/>
                <a:gd name="f21" fmla="val 298"/>
                <a:gd name="f22" fmla="val 857"/>
                <a:gd name="f23" fmla="val 486"/>
                <a:gd name="f24" fmla="val 2349"/>
                <a:gd name="f25" fmla="val 2920"/>
                <a:gd name="f26" fmla="val 834"/>
                <a:gd name="f27" fmla="val 3090"/>
                <a:gd name="f28" fmla="val 3108"/>
                <a:gd name="f29" fmla="val 3122"/>
                <a:gd name="f30" fmla="val 830"/>
                <a:gd name="f31" fmla="val 3131"/>
                <a:gd name="f32" fmla="val 3161"/>
                <a:gd name="f33" fmla="val 760"/>
                <a:gd name="f34" fmla="val 3070"/>
                <a:gd name="f35" fmla="val 578"/>
                <a:gd name="f36" fmla="val 2797"/>
                <a:gd name="f37" fmla="val 2432"/>
                <a:gd name="f38" fmla="val 2006"/>
                <a:gd name="f39" fmla="*/ f0 1 3162"/>
                <a:gd name="f40" fmla="*/ f1 1 842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3162"/>
                <a:gd name="f47" fmla="*/ f44 1 842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3162" h="84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2" y="f13"/>
                    <a:pt x="f14" y="f15"/>
                  </a:cubicBez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5" y="f23"/>
                  </a:cubicBezTo>
                  <a:cubicBezTo>
                    <a:pt x="f24" y="f23"/>
                    <a:pt x="f25" y="f26"/>
                    <a:pt x="f27" y="f26"/>
                  </a:cubicBezTo>
                  <a:cubicBezTo>
                    <a:pt x="f28" y="f26"/>
                    <a:pt x="f29" y="f30"/>
                    <a:pt x="f31" y="f15"/>
                  </a:cubicBezTo>
                  <a:cubicBezTo>
                    <a:pt x="f32" y="f33"/>
                    <a:pt x="f34" y="f35"/>
                    <a:pt x="f36" y="f10"/>
                  </a:cubicBezTo>
                  <a:cubicBezTo>
                    <a:pt x="f37" y="f8"/>
                    <a:pt x="f38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1907;p61">
              <a:extLst>
                <a:ext uri="{FF2B5EF4-FFF2-40B4-BE49-F238E27FC236}">
                  <a16:creationId xmlns:a16="http://schemas.microsoft.com/office/drawing/2014/main" id="{70D0C108-3CCE-C926-D0C0-73FD1219C378}"/>
                </a:ext>
              </a:extLst>
            </p:cNvPr>
            <p:cNvSpPr/>
            <p:nvPr/>
          </p:nvSpPr>
          <p:spPr>
            <a:xfrm>
              <a:off x="1712296" y="2352431"/>
              <a:ext cx="16952" cy="160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82"/>
                <a:gd name="f4" fmla="val 1494"/>
                <a:gd name="f5" fmla="val 763"/>
                <a:gd name="f6" fmla="val 363"/>
                <a:gd name="f7" fmla="val 30"/>
                <a:gd name="f8" fmla="val 295"/>
                <a:gd name="f9" fmla="val 1"/>
                <a:gd name="f10" fmla="val 701"/>
                <a:gd name="f11" fmla="val 1127"/>
                <a:gd name="f12" fmla="val 335"/>
                <a:gd name="f13" fmla="val 1492"/>
                <a:gd name="f14" fmla="val 761"/>
                <a:gd name="f15" fmla="val 779"/>
                <a:gd name="f16" fmla="val 1493"/>
                <a:gd name="f17" fmla="val 797"/>
                <a:gd name="f18" fmla="val 814"/>
                <a:gd name="f19" fmla="val 1214"/>
                <a:gd name="f20" fmla="val 1523"/>
                <a:gd name="f21" fmla="val 1171"/>
                <a:gd name="f22" fmla="val 1581"/>
                <a:gd name="f23" fmla="val 792"/>
                <a:gd name="f24" fmla="val 367"/>
                <a:gd name="f25" fmla="val 1247"/>
                <a:gd name="f26" fmla="val 2"/>
                <a:gd name="f27" fmla="val 822"/>
                <a:gd name="f28" fmla="val 802"/>
                <a:gd name="f29" fmla="val 782"/>
                <a:gd name="f30" fmla="*/ f0 1 1582"/>
                <a:gd name="f31" fmla="*/ f1 1 1494"/>
                <a:gd name="f32" fmla="val f2"/>
                <a:gd name="f33" fmla="val f3"/>
                <a:gd name="f34" fmla="val f4"/>
                <a:gd name="f35" fmla="+- f34 0 f32"/>
                <a:gd name="f36" fmla="+- f33 0 f32"/>
                <a:gd name="f37" fmla="*/ f36 1 1582"/>
                <a:gd name="f38" fmla="*/ f35 1 1494"/>
                <a:gd name="f39" fmla="*/ f32 1 f37"/>
                <a:gd name="f40" fmla="*/ f33 1 f37"/>
                <a:gd name="f41" fmla="*/ f32 1 f38"/>
                <a:gd name="f42" fmla="*/ f34 1 f38"/>
                <a:gd name="f43" fmla="*/ f39 f30 1"/>
                <a:gd name="f44" fmla="*/ f40 f30 1"/>
                <a:gd name="f45" fmla="*/ f42 f31 1"/>
                <a:gd name="f46" fmla="*/ f41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1582" h="149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9" y="f11"/>
                    <a:pt x="f12" y="f13"/>
                    <a:pt x="f14" y="f13"/>
                  </a:cubicBezTo>
                  <a:cubicBezTo>
                    <a:pt x="f15" y="f16"/>
                    <a:pt x="f17" y="f16"/>
                    <a:pt x="f18" y="f16"/>
                  </a:cubicBezTo>
                  <a:cubicBezTo>
                    <a:pt x="f19" y="f16"/>
                    <a:pt x="f20" y="f21"/>
                    <a:pt x="f22" y="f23"/>
                  </a:cubicBezTo>
                  <a:cubicBezTo>
                    <a:pt x="f22" y="f24"/>
                    <a:pt x="f25" y="f26"/>
                    <a:pt x="f27" y="f26"/>
                  </a:cubicBezTo>
                  <a:cubicBezTo>
                    <a:pt x="f28" y="f9"/>
                    <a:pt x="f29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1908;p61">
              <a:extLst>
                <a:ext uri="{FF2B5EF4-FFF2-40B4-BE49-F238E27FC236}">
                  <a16:creationId xmlns:a16="http://schemas.microsoft.com/office/drawing/2014/main" id="{781DE1F3-DA64-0104-06C7-96C106010442}"/>
                </a:ext>
              </a:extLst>
            </p:cNvPr>
            <p:cNvSpPr/>
            <p:nvPr/>
          </p:nvSpPr>
          <p:spPr>
            <a:xfrm>
              <a:off x="1699595" y="2343607"/>
              <a:ext cx="33887" cy="87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62"/>
                <a:gd name="f4" fmla="val 816"/>
                <a:gd name="f5" fmla="val 1465"/>
                <a:gd name="f6" fmla="val 1"/>
                <a:gd name="f7" fmla="val 1053"/>
                <a:gd name="f8" fmla="val 671"/>
                <a:gd name="f9" fmla="val 147"/>
                <a:gd name="f10" fmla="val 365"/>
                <a:gd name="f11" fmla="val 369"/>
                <a:gd name="f12" fmla="val 92"/>
                <a:gd name="f13" fmla="val 582"/>
                <a:gd name="f14" fmla="val 764"/>
                <a:gd name="f15" fmla="val 61"/>
                <a:gd name="f16" fmla="val 795"/>
                <a:gd name="f17" fmla="val 72"/>
                <a:gd name="f18" fmla="val 809"/>
                <a:gd name="f19" fmla="val 90"/>
                <a:gd name="f20" fmla="val 815"/>
                <a:gd name="f21" fmla="val 115"/>
                <a:gd name="f22" fmla="val 292"/>
                <a:gd name="f23" fmla="val 817"/>
                <a:gd name="f24" fmla="val 489"/>
                <a:gd name="f25" fmla="val 1502"/>
                <a:gd name="f26" fmla="val 1528"/>
                <a:gd name="f27" fmla="val 1554"/>
                <a:gd name="f28" fmla="val 490"/>
                <a:gd name="f29" fmla="val 1581"/>
                <a:gd name="f30" fmla="val 491"/>
                <a:gd name="f31" fmla="val 2344"/>
                <a:gd name="f32" fmla="val 2912"/>
                <a:gd name="f33" fmla="val 808"/>
                <a:gd name="f34" fmla="val 3087"/>
                <a:gd name="f35" fmla="val 3107"/>
                <a:gd name="f36" fmla="val 3122"/>
                <a:gd name="f37" fmla="val 804"/>
                <a:gd name="f38" fmla="val 3131"/>
                <a:gd name="f39" fmla="val 734"/>
                <a:gd name="f40" fmla="val 3070"/>
                <a:gd name="f41" fmla="val 552"/>
                <a:gd name="f42" fmla="val 2797"/>
                <a:gd name="f43" fmla="val 2463"/>
                <a:gd name="f44" fmla="val 2079"/>
                <a:gd name="f45" fmla="val 1690"/>
                <a:gd name="f46" fmla="val 1653"/>
                <a:gd name="f47" fmla="val 1617"/>
                <a:gd name="f48" fmla="val 2"/>
                <a:gd name="f49" fmla="val 4"/>
                <a:gd name="f50" fmla="val 1542"/>
                <a:gd name="f51" fmla="val 1504"/>
                <a:gd name="f52" fmla="*/ f0 1 3162"/>
                <a:gd name="f53" fmla="*/ f1 1 816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3162"/>
                <a:gd name="f60" fmla="*/ f57 1 816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3162" h="81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2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cubicBezTo>
                    <a:pt x="f31" y="f30"/>
                    <a:pt x="f32" y="f33"/>
                    <a:pt x="f34" y="f33"/>
                  </a:cubicBezTo>
                  <a:cubicBezTo>
                    <a:pt x="f35" y="f33"/>
                    <a:pt x="f36" y="f37"/>
                    <a:pt x="f38" y="f16"/>
                  </a:cubicBezTo>
                  <a:cubicBezTo>
                    <a:pt x="f3" y="f39"/>
                    <a:pt x="f40" y="f41"/>
                    <a:pt x="f42" y="f11"/>
                  </a:cubicBezTo>
                  <a:cubicBezTo>
                    <a:pt x="f43" y="f9"/>
                    <a:pt x="f44" y="f6"/>
                    <a:pt x="f45" y="f6"/>
                  </a:cubicBezTo>
                  <a:cubicBezTo>
                    <a:pt x="f46" y="f6"/>
                    <a:pt x="f47" y="f48"/>
                    <a:pt x="f29" y="f49"/>
                  </a:cubicBezTo>
                  <a:cubicBezTo>
                    <a:pt x="f50" y="f48"/>
                    <a:pt x="f51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1909;p61">
              <a:extLst>
                <a:ext uri="{FF2B5EF4-FFF2-40B4-BE49-F238E27FC236}">
                  <a16:creationId xmlns:a16="http://schemas.microsoft.com/office/drawing/2014/main" id="{9E5A5F60-3ADC-0C8B-8C4B-E79E2A00790B}"/>
                </a:ext>
              </a:extLst>
            </p:cNvPr>
            <p:cNvSpPr/>
            <p:nvPr/>
          </p:nvSpPr>
          <p:spPr>
            <a:xfrm>
              <a:off x="1644539" y="2343972"/>
              <a:ext cx="28346" cy="75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45"/>
                <a:gd name="f4" fmla="val 7038"/>
                <a:gd name="f5" fmla="val 2551"/>
                <a:gd name="f6" fmla="val 1"/>
                <a:gd name="f7" fmla="val 2420"/>
                <a:gd name="f8" fmla="val 1665"/>
                <a:gd name="f9" fmla="val 1843"/>
                <a:gd name="f10" fmla="val 791"/>
                <a:gd name="f11" fmla="val 4135"/>
                <a:gd name="f12" fmla="val 578"/>
                <a:gd name="f13" fmla="val 4712"/>
                <a:gd name="f14" fmla="val 365"/>
                <a:gd name="f15" fmla="val 5259"/>
                <a:gd name="f16" fmla="val 183"/>
                <a:gd name="f17" fmla="val 5776"/>
                <a:gd name="f18" fmla="val 31"/>
                <a:gd name="f19" fmla="val 6050"/>
                <a:gd name="f20" fmla="val 6354"/>
                <a:gd name="f21" fmla="val 61"/>
                <a:gd name="f22" fmla="val 6627"/>
                <a:gd name="f23" fmla="val 122"/>
                <a:gd name="f24" fmla="val 6779"/>
                <a:gd name="f25" fmla="val 244"/>
                <a:gd name="f26" fmla="val 6901"/>
                <a:gd name="f27" fmla="val 426"/>
                <a:gd name="f28" fmla="val 6931"/>
                <a:gd name="f29" fmla="val 548"/>
                <a:gd name="f30" fmla="val 6961"/>
                <a:gd name="f31" fmla="val 669"/>
                <a:gd name="f32" fmla="val 6992"/>
                <a:gd name="f33" fmla="val 1019"/>
                <a:gd name="f34" fmla="val 7022"/>
                <a:gd name="f35" fmla="val 1247"/>
                <a:gd name="f36" fmla="val 7037"/>
                <a:gd name="f37" fmla="val 1475"/>
                <a:gd name="f38" fmla="val 1703"/>
                <a:gd name="f39" fmla="val 1931"/>
                <a:gd name="f40" fmla="val 2159"/>
                <a:gd name="f41" fmla="val 6840"/>
                <a:gd name="f42" fmla="val 6749"/>
                <a:gd name="f43" fmla="val 6718"/>
                <a:gd name="f44" fmla="val 396"/>
                <a:gd name="f45" fmla="val 6688"/>
                <a:gd name="f46" fmla="val 335"/>
                <a:gd name="f47" fmla="val 6536"/>
                <a:gd name="f48" fmla="val 6293"/>
                <a:gd name="f49" fmla="val 6080"/>
                <a:gd name="f50" fmla="val 487"/>
                <a:gd name="f51" fmla="val 5898"/>
                <a:gd name="f52" fmla="val 1125"/>
                <a:gd name="f53" fmla="val 4287"/>
                <a:gd name="f54" fmla="val 2007"/>
                <a:gd name="f55" fmla="val 1946"/>
                <a:gd name="f56" fmla="val 2554"/>
                <a:gd name="f57" fmla="val 2553"/>
                <a:gd name="f58" fmla="val 2552"/>
                <a:gd name="f59" fmla="*/ f0 1 2645"/>
                <a:gd name="f60" fmla="*/ f1 1 7038"/>
                <a:gd name="f61" fmla="val f2"/>
                <a:gd name="f62" fmla="val f3"/>
                <a:gd name="f63" fmla="val f4"/>
                <a:gd name="f64" fmla="+- f63 0 f61"/>
                <a:gd name="f65" fmla="+- f62 0 f61"/>
                <a:gd name="f66" fmla="*/ f65 1 2645"/>
                <a:gd name="f67" fmla="*/ f64 1 7038"/>
                <a:gd name="f68" fmla="*/ f61 1 f66"/>
                <a:gd name="f69" fmla="*/ f62 1 f66"/>
                <a:gd name="f70" fmla="*/ f61 1 f67"/>
                <a:gd name="f71" fmla="*/ f63 1 f67"/>
                <a:gd name="f72" fmla="*/ f68 f59 1"/>
                <a:gd name="f73" fmla="*/ f69 f59 1"/>
                <a:gd name="f74" fmla="*/ f71 f60 1"/>
                <a:gd name="f75" fmla="*/ f70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2" t="f75" r="f73" b="f74"/>
              <a:pathLst>
                <a:path w="2645" h="703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6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10" y="f32"/>
                  </a:cubicBezTo>
                  <a:cubicBezTo>
                    <a:pt x="f33" y="f34"/>
                    <a:pt x="f35" y="f36"/>
                    <a:pt x="f37" y="f36"/>
                  </a:cubicBezTo>
                  <a:cubicBezTo>
                    <a:pt x="f38" y="f36"/>
                    <a:pt x="f39" y="f34"/>
                    <a:pt x="f40" y="f32"/>
                  </a:cubicBezTo>
                  <a:cubicBezTo>
                    <a:pt x="f38" y="f41"/>
                    <a:pt x="f35" y="f24"/>
                    <a:pt x="f10" y="f42"/>
                  </a:cubicBezTo>
                  <a:cubicBezTo>
                    <a:pt x="f12" y="f43"/>
                    <a:pt x="f44" y="f45"/>
                    <a:pt x="f46" y="f47"/>
                  </a:cubicBezTo>
                  <a:cubicBezTo>
                    <a:pt x="f46" y="f48"/>
                    <a:pt x="f14" y="f49"/>
                    <a:pt x="f50" y="f51"/>
                  </a:cubicBezTo>
                  <a:lnTo>
                    <a:pt x="f52" y="f53"/>
                  </a:lnTo>
                  <a:cubicBezTo>
                    <a:pt x="f54" y="f55"/>
                    <a:pt x="f3" y="f18"/>
                    <a:pt x="f56" y="f6"/>
                  </a:cubicBezTo>
                  <a:cubicBezTo>
                    <a:pt x="f57" y="f6"/>
                    <a:pt x="f58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1910;p61">
              <a:extLst>
                <a:ext uri="{FF2B5EF4-FFF2-40B4-BE49-F238E27FC236}">
                  <a16:creationId xmlns:a16="http://schemas.microsoft.com/office/drawing/2014/main" id="{A8195E0E-F649-CB36-33B8-B37146CA450D}"/>
                </a:ext>
              </a:extLst>
            </p:cNvPr>
            <p:cNvSpPr/>
            <p:nvPr/>
          </p:nvSpPr>
          <p:spPr>
            <a:xfrm>
              <a:off x="1660824" y="2501972"/>
              <a:ext cx="87636" cy="432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77"/>
                <a:gd name="f4" fmla="val 4034"/>
                <a:gd name="f5" fmla="val 1"/>
                <a:gd name="f6" fmla="val 5794"/>
                <a:gd name="f7" fmla="val 1431"/>
                <a:gd name="f8" fmla="val 3031"/>
                <a:gd name="f9" fmla="val 2160"/>
                <a:gd name="f10" fmla="val 233"/>
                <a:gd name="f11" fmla="val 175"/>
                <a:gd name="f12" fmla="val 118"/>
                <a:gd name="f13" fmla="val 2159"/>
                <a:gd name="f14" fmla="val 61"/>
                <a:gd name="f15" fmla="val 3983"/>
                <a:gd name="f16" fmla="val 362"/>
                <a:gd name="f17" fmla="val 4017"/>
                <a:gd name="f18" fmla="val 710"/>
                <a:gd name="f19" fmla="val 4033"/>
                <a:gd name="f20" fmla="val 1045"/>
                <a:gd name="f21" fmla="val 6322"/>
                <a:gd name="f22" fmla="*/ f0 1 8177"/>
                <a:gd name="f23" fmla="*/ f1 1 4034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8177"/>
                <a:gd name="f30" fmla="*/ f27 1 4034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8177" h="4034">
                  <a:moveTo>
                    <a:pt x="f3" y="f5"/>
                  </a:moveTo>
                  <a:lnTo>
                    <a:pt x="f3" y="f5"/>
                  </a:lnTo>
                  <a:cubicBezTo>
                    <a:pt x="f6" y="f7"/>
                    <a:pt x="f8" y="f9"/>
                    <a:pt x="f10" y="f9"/>
                  </a:cubicBezTo>
                  <a:cubicBezTo>
                    <a:pt x="f11" y="f9"/>
                    <a:pt x="f12" y="f13"/>
                    <a:pt x="f14" y="f13"/>
                  </a:cubicBezTo>
                  <a:lnTo>
                    <a:pt x="f2" y="f15"/>
                  </a:ln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3" y="f5"/>
                    <a:pt x="f3" y="f5"/>
                  </a:cubicBezTo>
                  <a:close/>
                </a:path>
              </a:pathLst>
            </a:custGeom>
            <a:solidFill>
              <a:srgbClr val="EB996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1911;p61">
              <a:extLst>
                <a:ext uri="{FF2B5EF4-FFF2-40B4-BE49-F238E27FC236}">
                  <a16:creationId xmlns:a16="http://schemas.microsoft.com/office/drawing/2014/main" id="{CE7CE382-73C4-1C07-05FD-139A34B63401}"/>
                </a:ext>
              </a:extLst>
            </p:cNvPr>
            <p:cNvSpPr/>
            <p:nvPr/>
          </p:nvSpPr>
          <p:spPr>
            <a:xfrm>
              <a:off x="1695681" y="2329726"/>
              <a:ext cx="41714" cy="121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92"/>
                <a:gd name="f4" fmla="val 1135"/>
                <a:gd name="f5" fmla="val 1651"/>
                <a:gd name="f6" fmla="val 1266"/>
                <a:gd name="f7" fmla="val 890"/>
                <a:gd name="f8" fmla="val 68"/>
                <a:gd name="f9" fmla="val 548"/>
                <a:gd name="f10" fmla="val 205"/>
                <a:gd name="f11" fmla="val 183"/>
                <a:gd name="f12" fmla="val 357"/>
                <a:gd name="f13" fmla="val 1"/>
                <a:gd name="f14" fmla="val 540"/>
                <a:gd name="f15" fmla="val 61"/>
                <a:gd name="f16" fmla="val 631"/>
                <a:gd name="f17" fmla="val 122"/>
                <a:gd name="f18" fmla="val 874"/>
                <a:gd name="f19" fmla="val 973"/>
                <a:gd name="f20" fmla="val 752"/>
                <a:gd name="f21" fmla="val 1946"/>
                <a:gd name="f22" fmla="val 2661"/>
                <a:gd name="f23" fmla="val 963"/>
                <a:gd name="f24" fmla="val 3294"/>
                <a:gd name="f25" fmla="val 3628"/>
                <a:gd name="f26" fmla="val 3748"/>
                <a:gd name="f27" fmla="val 3829"/>
                <a:gd name="f28" fmla="val 1113"/>
                <a:gd name="f29" fmla="val 3861"/>
                <a:gd name="f30" fmla="val 1056"/>
                <a:gd name="f31" fmla="val 3891"/>
                <a:gd name="f32" fmla="val 965"/>
                <a:gd name="f33" fmla="val 3770"/>
                <a:gd name="f34" fmla="val 3435"/>
                <a:gd name="f35" fmla="val 3010"/>
                <a:gd name="f36" fmla="val 236"/>
                <a:gd name="f37" fmla="val 2524"/>
                <a:gd name="f38" fmla="val 84"/>
                <a:gd name="f39" fmla="val 2037"/>
                <a:gd name="f40" fmla="val 23"/>
                <a:gd name="f41" fmla="val 1908"/>
                <a:gd name="f42" fmla="val 8"/>
                <a:gd name="f43" fmla="val 1779"/>
                <a:gd name="f44" fmla="*/ f0 1 3892"/>
                <a:gd name="f45" fmla="*/ f1 1 1135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3892"/>
                <a:gd name="f52" fmla="*/ f49 1 1135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3892" h="113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18"/>
                  </a:cubicBezTo>
                  <a:cubicBezTo>
                    <a:pt x="f22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cubicBezTo>
                    <a:pt x="f31" y="f32"/>
                    <a:pt x="f33" y="f20"/>
                    <a:pt x="f34" y="f1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1912;p61">
              <a:extLst>
                <a:ext uri="{FF2B5EF4-FFF2-40B4-BE49-F238E27FC236}">
                  <a16:creationId xmlns:a16="http://schemas.microsoft.com/office/drawing/2014/main" id="{71E474A0-1C5D-9631-A64A-9AF49E1160AE}"/>
                </a:ext>
              </a:extLst>
            </p:cNvPr>
            <p:cNvSpPr/>
            <p:nvPr/>
          </p:nvSpPr>
          <p:spPr>
            <a:xfrm>
              <a:off x="1609682" y="2320591"/>
              <a:ext cx="31930" cy="99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79"/>
                <a:gd name="f4" fmla="val 926"/>
                <a:gd name="f5" fmla="val 1553"/>
                <a:gd name="f6" fmla="val 1132"/>
                <a:gd name="f7" fmla="val 707"/>
                <a:gd name="f8" fmla="val 130"/>
                <a:gd name="f9" fmla="val 335"/>
                <a:gd name="f10" fmla="val 390"/>
                <a:gd name="f11" fmla="val 91"/>
                <a:gd name="f12" fmla="val 572"/>
                <a:gd name="f13" fmla="val 754"/>
                <a:gd name="f14" fmla="val 845"/>
                <a:gd name="f15" fmla="val 142"/>
                <a:gd name="f16" fmla="val 906"/>
                <a:gd name="f17" fmla="val 237"/>
                <a:gd name="f18" fmla="val 927"/>
                <a:gd name="f19" fmla="val 366"/>
                <a:gd name="f20" fmla="val 625"/>
                <a:gd name="f21" fmla="val 1024"/>
                <a:gd name="f22" fmla="val 1490"/>
                <a:gd name="f23" fmla="val 1889"/>
                <a:gd name="f24" fmla="val 2249"/>
                <a:gd name="f25" fmla="val 885"/>
                <a:gd name="f26" fmla="val 2512"/>
                <a:gd name="f27" fmla="val 2710"/>
                <a:gd name="f28" fmla="val 2853"/>
                <a:gd name="f29" fmla="val 863"/>
                <a:gd name="f30" fmla="val 2918"/>
                <a:gd name="f31" fmla="val 785"/>
                <a:gd name="f32" fmla="val 693"/>
                <a:gd name="f33" fmla="val 2888"/>
                <a:gd name="f34" fmla="val 481"/>
                <a:gd name="f35" fmla="val 2614"/>
                <a:gd name="f36" fmla="val 298"/>
                <a:gd name="f37" fmla="val 2288"/>
                <a:gd name="f38" fmla="val 100"/>
                <a:gd name="f39" fmla="val 1922"/>
                <a:gd name="f40" fmla="*/ f0 1 2979"/>
                <a:gd name="f41" fmla="*/ f1 1 926"/>
                <a:gd name="f42" fmla="val f2"/>
                <a:gd name="f43" fmla="val f3"/>
                <a:gd name="f44" fmla="val f4"/>
                <a:gd name="f45" fmla="+- f44 0 f42"/>
                <a:gd name="f46" fmla="+- f43 0 f42"/>
                <a:gd name="f47" fmla="*/ f46 1 2979"/>
                <a:gd name="f48" fmla="*/ f45 1 926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2979" h="92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2" y="f13"/>
                    <a:pt x="f11" y="f14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14"/>
                    <a:pt x="f22" y="f14"/>
                  </a:cubicBezTo>
                  <a:cubicBezTo>
                    <a:pt x="f23" y="f14"/>
                    <a:pt x="f24" y="f25"/>
                    <a:pt x="f26" y="f25"/>
                  </a:cubicBezTo>
                  <a:cubicBezTo>
                    <a:pt x="f27" y="f25"/>
                    <a:pt x="f28" y="f29"/>
                    <a:pt x="f30" y="f31"/>
                  </a:cubicBezTo>
                  <a:cubicBezTo>
                    <a:pt x="f3" y="f32"/>
                    <a:pt x="f33" y="f34"/>
                    <a:pt x="f35" y="f36"/>
                  </a:cubicBezTo>
                  <a:cubicBezTo>
                    <a:pt x="f37" y="f38"/>
                    <a:pt x="f39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1913;p61">
              <a:extLst>
                <a:ext uri="{FF2B5EF4-FFF2-40B4-BE49-F238E27FC236}">
                  <a16:creationId xmlns:a16="http://schemas.microsoft.com/office/drawing/2014/main" id="{3FB0F9CE-0AE5-B1E1-A3C9-3646AD1D5A72}"/>
                </a:ext>
              </a:extLst>
            </p:cNvPr>
            <p:cNvSpPr/>
            <p:nvPr/>
          </p:nvSpPr>
          <p:spPr>
            <a:xfrm>
              <a:off x="1669621" y="2464838"/>
              <a:ext cx="21506" cy="49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07"/>
                <a:gd name="f4" fmla="val 457"/>
                <a:gd name="f5" fmla="val 1003"/>
                <a:gd name="f6" fmla="val 1"/>
                <a:gd name="f7" fmla="val 730"/>
                <a:gd name="f8" fmla="val 456"/>
                <a:gd name="f9" fmla="val 92"/>
                <a:gd name="f10" fmla="val 243"/>
                <a:gd name="f11" fmla="val 213"/>
                <a:gd name="f12" fmla="val 61"/>
                <a:gd name="f13" fmla="val 335"/>
                <a:gd name="f14" fmla="val 426"/>
                <a:gd name="f15" fmla="val 334"/>
                <a:gd name="f16" fmla="val 669"/>
                <a:gd name="f17" fmla="val 244"/>
                <a:gd name="f18" fmla="val 1337"/>
                <a:gd name="f19" fmla="val 1672"/>
                <a:gd name="f20" fmla="val 305"/>
                <a:gd name="f21" fmla="val 1976"/>
                <a:gd name="f22" fmla="val 2006"/>
                <a:gd name="f23" fmla="val 1915"/>
                <a:gd name="f24" fmla="val 1763"/>
                <a:gd name="f25" fmla="val 1520"/>
                <a:gd name="f26" fmla="val 1246"/>
                <a:gd name="f27" fmla="*/ f0 1 2007"/>
                <a:gd name="f28" fmla="*/ f1 1 457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2007"/>
                <a:gd name="f35" fmla="*/ f32 1 457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2007" h="45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2" y="f14"/>
                    <a:pt x="f2" y="f4"/>
                  </a:cubicBezTo>
                  <a:cubicBezTo>
                    <a:pt x="f15" y="f13"/>
                    <a:pt x="f16" y="f17"/>
                    <a:pt x="f5" y="f11"/>
                  </a:cubicBezTo>
                  <a:cubicBezTo>
                    <a:pt x="f18" y="f17"/>
                    <a:pt x="f19" y="f20"/>
                    <a:pt x="f21" y="f14"/>
                  </a:cubicBezTo>
                  <a:cubicBezTo>
                    <a:pt x="f22" y="f14"/>
                    <a:pt x="f23" y="f20"/>
                    <a:pt x="f24" y="f11"/>
                  </a:cubicBezTo>
                  <a:cubicBezTo>
                    <a:pt x="f25" y="f9"/>
                    <a:pt x="f26" y="f6"/>
                    <a:pt x="f5" y="f6"/>
                  </a:cubicBezTo>
                  <a:close/>
                </a:path>
              </a:pathLst>
            </a:custGeom>
            <a:solidFill>
              <a:srgbClr val="EB996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1914;p61">
              <a:extLst>
                <a:ext uri="{FF2B5EF4-FFF2-40B4-BE49-F238E27FC236}">
                  <a16:creationId xmlns:a16="http://schemas.microsoft.com/office/drawing/2014/main" id="{5E494AA5-B31D-84A6-5EFE-2FAE8280D020}"/>
                </a:ext>
              </a:extLst>
            </p:cNvPr>
            <p:cNvSpPr/>
            <p:nvPr/>
          </p:nvSpPr>
          <p:spPr>
            <a:xfrm>
              <a:off x="1802209" y="2370536"/>
              <a:ext cx="15965" cy="331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90"/>
                <a:gd name="f4" fmla="val 3094"/>
                <a:gd name="f5" fmla="val 258"/>
                <a:gd name="f6" fmla="val 137"/>
                <a:gd name="f7" fmla="val 61"/>
                <a:gd name="f8" fmla="val 31"/>
                <a:gd name="f9" fmla="val 46"/>
                <a:gd name="f10" fmla="val 274"/>
                <a:gd name="f11" fmla="val 76"/>
                <a:gd name="f12" fmla="val 486"/>
                <a:gd name="f13" fmla="val 638"/>
                <a:gd name="f14" fmla="val 1064"/>
                <a:gd name="f15" fmla="val 562"/>
                <a:gd name="f16" fmla="val 1277"/>
                <a:gd name="f17" fmla="val 1049"/>
                <a:gd name="f18" fmla="val 1565"/>
                <a:gd name="f19" fmla="val 1246"/>
                <a:gd name="f20" fmla="val 2052"/>
                <a:gd name="f21" fmla="val 1003"/>
                <a:gd name="f22" fmla="val 2538"/>
                <a:gd name="f23" fmla="val 578"/>
                <a:gd name="f24" fmla="val 2812"/>
                <a:gd name="f25" fmla="val 395"/>
                <a:gd name="f26" fmla="val 2903"/>
                <a:gd name="f27" fmla="val 182"/>
                <a:gd name="f28" fmla="val 2994"/>
                <a:gd name="f29" fmla="val 3085"/>
                <a:gd name="f30" fmla="val 42"/>
                <a:gd name="f31" fmla="val 3090"/>
                <a:gd name="f32" fmla="val 83"/>
                <a:gd name="f33" fmla="val 3093"/>
                <a:gd name="f34" fmla="val 123"/>
                <a:gd name="f35" fmla="val 316"/>
                <a:gd name="f36" fmla="val 493"/>
                <a:gd name="f37" fmla="val 3034"/>
                <a:gd name="f38" fmla="val 669"/>
                <a:gd name="f39" fmla="val 2933"/>
                <a:gd name="f40" fmla="val 882"/>
                <a:gd name="f41" fmla="val 2629"/>
                <a:gd name="f42" fmla="val 1216"/>
                <a:gd name="f43" fmla="val 2417"/>
                <a:gd name="f44" fmla="val 1368"/>
                <a:gd name="f45" fmla="val 2173"/>
                <a:gd name="f46" fmla="val 1489"/>
                <a:gd name="f47" fmla="val 1869"/>
                <a:gd name="f48" fmla="val 988"/>
                <a:gd name="f49" fmla="val 441"/>
                <a:gd name="f50" fmla="val 730"/>
                <a:gd name="f51" fmla="val 547"/>
                <a:gd name="f52" fmla="val 380"/>
                <a:gd name="f53" fmla="*/ f0 1 1490"/>
                <a:gd name="f54" fmla="*/ f1 1 3094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1490"/>
                <a:gd name="f61" fmla="*/ f58 1 3094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1490" h="3094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10" y="f11"/>
                    <a:pt x="f12" y="f6"/>
                    <a:pt x="f13" y="f5"/>
                  </a:cubicBezTo>
                  <a:cubicBezTo>
                    <a:pt x="f14" y="f15"/>
                    <a:pt x="f16" y="f17"/>
                    <a:pt x="f16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" y="f29"/>
                  </a:cubicBez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7"/>
                    <a:pt x="f38" y="f39"/>
                  </a:cubicBezTo>
                  <a:cubicBezTo>
                    <a:pt x="f40" y="f24"/>
                    <a:pt x="f14" y="f41"/>
                    <a:pt x="f42" y="f43"/>
                  </a:cubicBezTo>
                  <a:cubicBezTo>
                    <a:pt x="f44" y="f45"/>
                    <a:pt x="f46" y="f47"/>
                    <a:pt x="f46" y="f18"/>
                  </a:cubicBezTo>
                  <a:cubicBezTo>
                    <a:pt x="f46" y="f48"/>
                    <a:pt x="f42" y="f49"/>
                    <a:pt x="f50" y="f6"/>
                  </a:cubicBezTo>
                  <a:cubicBezTo>
                    <a:pt x="f51" y="f8"/>
                    <a:pt x="f52" y="f2"/>
                    <a:pt x="f5" y="f2"/>
                  </a:cubicBezTo>
                  <a:close/>
                </a:path>
              </a:pathLst>
            </a:custGeom>
            <a:solidFill>
              <a:srgbClr val="EB996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1915;p61">
              <a:extLst>
                <a:ext uri="{FF2B5EF4-FFF2-40B4-BE49-F238E27FC236}">
                  <a16:creationId xmlns:a16="http://schemas.microsoft.com/office/drawing/2014/main" id="{5ADEA320-08A2-4F59-DDB7-201A3AD06C27}"/>
                </a:ext>
              </a:extLst>
            </p:cNvPr>
            <p:cNvSpPr/>
            <p:nvPr/>
          </p:nvSpPr>
          <p:spPr>
            <a:xfrm>
              <a:off x="1577751" y="2240600"/>
              <a:ext cx="233912" cy="1400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825"/>
                <a:gd name="f4" fmla="val 13063"/>
                <a:gd name="f5" fmla="val 3867"/>
                <a:gd name="f6" fmla="val 1"/>
                <a:gd name="f7" fmla="val 2903"/>
                <a:gd name="f8" fmla="val 1938"/>
                <a:gd name="f9" fmla="val 14"/>
                <a:gd name="f10" fmla="val 973"/>
                <a:gd name="f11" fmla="val 41"/>
                <a:gd name="f12" fmla="val 254"/>
                <a:gd name="f13" fmla="val 2898"/>
                <a:gd name="f14" fmla="val 2341"/>
                <a:gd name="f15" fmla="val 4783"/>
                <a:gd name="f16" fmla="val 4134"/>
                <a:gd name="f17" fmla="val 5208"/>
                <a:gd name="f18" fmla="val 4543"/>
                <a:gd name="f19" fmla="val 5300"/>
                <a:gd name="f20" fmla="val 4955"/>
                <a:gd name="f21" fmla="val 5338"/>
                <a:gd name="f22" fmla="val 5366"/>
                <a:gd name="f23" fmla="val 7063"/>
                <a:gd name="f24" fmla="val 8748"/>
                <a:gd name="f25" fmla="val 4706"/>
                <a:gd name="f26" fmla="val 10098"/>
                <a:gd name="f27" fmla="val 10468"/>
                <a:gd name="f28" fmla="val 10812"/>
                <a:gd name="f29" fmla="val 4753"/>
                <a:gd name="f30" fmla="val 11125"/>
                <a:gd name="f31" fmla="val 4874"/>
                <a:gd name="f32" fmla="val 12282"/>
                <a:gd name="f33" fmla="val 5342"/>
                <a:gd name="f34" fmla="val 13414"/>
                <a:gd name="f35" fmla="val 6210"/>
                <a:gd name="f36" fmla="val 14635"/>
                <a:gd name="f37" fmla="val 14761"/>
                <a:gd name="f38" fmla="val 14888"/>
                <a:gd name="f39" fmla="val 6201"/>
                <a:gd name="f40" fmla="val 15016"/>
                <a:gd name="f41" fmla="val 6181"/>
                <a:gd name="f42" fmla="val 15562"/>
                <a:gd name="f43" fmla="val 6106"/>
                <a:gd name="f44" fmla="val 16108"/>
                <a:gd name="f45" fmla="val 5829"/>
                <a:gd name="f46" fmla="val 16637"/>
                <a:gd name="f47" fmla="val 16756"/>
                <a:gd name="f48" fmla="val 16874"/>
                <a:gd name="f49" fmla="val 5843"/>
                <a:gd name="f50" fmla="val 16992"/>
                <a:gd name="f51" fmla="val 5877"/>
                <a:gd name="f52" fmla="val 17812"/>
                <a:gd name="f53" fmla="val 6090"/>
                <a:gd name="f54" fmla="val 18147"/>
                <a:gd name="f55" fmla="val 7123"/>
                <a:gd name="f56" fmla="val 18116"/>
                <a:gd name="f57" fmla="val 7974"/>
                <a:gd name="f58" fmla="val 9038"/>
                <a:gd name="f59" fmla="val 17752"/>
                <a:gd name="f60" fmla="val 10102"/>
                <a:gd name="f61" fmla="val 17873"/>
                <a:gd name="f62" fmla="val 11166"/>
                <a:gd name="f63" fmla="val 18009"/>
                <a:gd name="f64" fmla="val 12090"/>
                <a:gd name="f65" fmla="val 18777"/>
                <a:gd name="f66" fmla="val 13062"/>
                <a:gd name="f67" fmla="val 19677"/>
                <a:gd name="f68" fmla="val 19783"/>
                <a:gd name="f69" fmla="val 19891"/>
                <a:gd name="f70" fmla="val 13049"/>
                <a:gd name="f71" fmla="val 20001"/>
                <a:gd name="f72" fmla="val 13020"/>
                <a:gd name="f73" fmla="val 20973"/>
                <a:gd name="f74" fmla="val 12685"/>
                <a:gd name="f75" fmla="val 21673"/>
                <a:gd name="f76" fmla="val 11774"/>
                <a:gd name="f77" fmla="val 21703"/>
                <a:gd name="f78" fmla="val 10740"/>
                <a:gd name="f79" fmla="val 9281"/>
                <a:gd name="f80" fmla="val 21551"/>
                <a:gd name="f81" fmla="val 7549"/>
                <a:gd name="f82" fmla="val 21642"/>
                <a:gd name="f83" fmla="val 6059"/>
                <a:gd name="f84" fmla="val 3354"/>
                <a:gd name="f85" fmla="val 20882"/>
                <a:gd name="f86" fmla="val 2351"/>
                <a:gd name="f87" fmla="val 20062"/>
                <a:gd name="f88" fmla="val 1348"/>
                <a:gd name="f89" fmla="val 18663"/>
                <a:gd name="f90" fmla="val 1074"/>
                <a:gd name="f91" fmla="val 17356"/>
                <a:gd name="f92" fmla="val 922"/>
                <a:gd name="f93" fmla="val 12875"/>
                <a:gd name="f94" fmla="val 296"/>
                <a:gd name="f95" fmla="val 8373"/>
                <a:gd name="f96" fmla="*/ f0 1 21825"/>
                <a:gd name="f97" fmla="*/ f1 1 13063"/>
                <a:gd name="f98" fmla="val f2"/>
                <a:gd name="f99" fmla="val f3"/>
                <a:gd name="f100" fmla="val f4"/>
                <a:gd name="f101" fmla="+- f100 0 f98"/>
                <a:gd name="f102" fmla="+- f99 0 f98"/>
                <a:gd name="f103" fmla="*/ f102 1 21825"/>
                <a:gd name="f104" fmla="*/ f101 1 13063"/>
                <a:gd name="f105" fmla="*/ f98 1 f103"/>
                <a:gd name="f106" fmla="*/ f99 1 f103"/>
                <a:gd name="f107" fmla="*/ f98 1 f104"/>
                <a:gd name="f108" fmla="*/ f100 1 f104"/>
                <a:gd name="f109" fmla="*/ f105 f96 1"/>
                <a:gd name="f110" fmla="*/ f106 f96 1"/>
                <a:gd name="f111" fmla="*/ f108 f97 1"/>
                <a:gd name="f112" fmla="*/ f107 f9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9" t="f112" r="f110" b="f111"/>
              <a:pathLst>
                <a:path w="21825" h="13063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0" y="f12"/>
                  </a:lnTo>
                  <a:cubicBezTo>
                    <a:pt x="f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5"/>
                  </a:cubicBezTo>
                  <a:cubicBezTo>
                    <a:pt x="f27" y="f25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45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6" y="f58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6"/>
                  </a:cubicBezTo>
                  <a:cubicBezTo>
                    <a:pt x="f68" y="f66"/>
                    <a:pt x="f69" y="f70"/>
                    <a:pt x="f71" y="f72"/>
                  </a:cubicBezTo>
                  <a:cubicBezTo>
                    <a:pt x="f73" y="f74"/>
                    <a:pt x="f75" y="f76"/>
                    <a:pt x="f77" y="f78"/>
                  </a:cubicBezTo>
                  <a:cubicBezTo>
                    <a:pt x="f3" y="f79"/>
                    <a:pt x="f80" y="f81"/>
                    <a:pt x="f82" y="f83"/>
                  </a:cubicBezTo>
                  <a:cubicBezTo>
                    <a:pt x="f77" y="f15"/>
                    <a:pt x="f77" y="f84"/>
                    <a:pt x="f85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94"/>
                    <a:pt x="f95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1916;p61">
              <a:extLst>
                <a:ext uri="{FF2B5EF4-FFF2-40B4-BE49-F238E27FC236}">
                  <a16:creationId xmlns:a16="http://schemas.microsoft.com/office/drawing/2014/main" id="{05894DD6-015C-81BD-E7B1-1AB2252F19C4}"/>
                </a:ext>
              </a:extLst>
            </p:cNvPr>
            <p:cNvSpPr/>
            <p:nvPr/>
          </p:nvSpPr>
          <p:spPr>
            <a:xfrm>
              <a:off x="1553318" y="2207050"/>
              <a:ext cx="239773" cy="568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372"/>
                <a:gd name="f4" fmla="val 5300"/>
                <a:gd name="f5" fmla="val 7056"/>
                <a:gd name="f6" fmla="val 6861"/>
                <a:gd name="f7" fmla="val 6667"/>
                <a:gd name="f8" fmla="val 14"/>
                <a:gd name="f9" fmla="val 6475"/>
                <a:gd name="f10" fmla="val 41"/>
                <a:gd name="f11" fmla="val 6050"/>
                <a:gd name="f12" fmla="val 132"/>
                <a:gd name="f13" fmla="val 5685"/>
                <a:gd name="f14" fmla="val 284"/>
                <a:gd name="f15" fmla="val 5350"/>
                <a:gd name="f16" fmla="val 527"/>
                <a:gd name="f17" fmla="val 5016"/>
                <a:gd name="f18" fmla="val 771"/>
                <a:gd name="f19" fmla="val 4742"/>
                <a:gd name="f20" fmla="val 1014"/>
                <a:gd name="f21" fmla="val 4469"/>
                <a:gd name="f22" fmla="val 1257"/>
                <a:gd name="f23" fmla="val 4226"/>
                <a:gd name="f24" fmla="val 1500"/>
                <a:gd name="f25" fmla="val 3952"/>
                <a:gd name="f26" fmla="val 1682"/>
                <a:gd name="f27" fmla="val 3648"/>
                <a:gd name="f28" fmla="val 1865"/>
                <a:gd name="f29" fmla="val 3420"/>
                <a:gd name="f30" fmla="val 1992"/>
                <a:gd name="f31" fmla="val 3171"/>
                <a:gd name="f32" fmla="val 2055"/>
                <a:gd name="f33" fmla="val 2901"/>
                <a:gd name="f34" fmla="val 2847"/>
                <a:gd name="f35" fmla="val 2792"/>
                <a:gd name="f36" fmla="val 2052"/>
                <a:gd name="f37" fmla="val 2736"/>
                <a:gd name="f38" fmla="val 2047"/>
                <a:gd name="f39" fmla="val 2463"/>
                <a:gd name="f40" fmla="val 2159"/>
                <a:gd name="f41" fmla="val 1956"/>
                <a:gd name="f42" fmla="val 1885"/>
                <a:gd name="f43" fmla="val 1926"/>
                <a:gd name="f44" fmla="val 1817"/>
                <a:gd name="f45" fmla="val 1918"/>
                <a:gd name="f46" fmla="val 1749"/>
                <a:gd name="f47" fmla="val 1914"/>
                <a:gd name="f48" fmla="val 1681"/>
                <a:gd name="f49" fmla="val 1477"/>
                <a:gd name="f50" fmla="val 1277"/>
                <a:gd name="f51" fmla="val 1948"/>
                <a:gd name="f52" fmla="val 1095"/>
                <a:gd name="f53" fmla="val 2017"/>
                <a:gd name="f54" fmla="val 669"/>
                <a:gd name="f55" fmla="val 2199"/>
                <a:gd name="f56" fmla="val 366"/>
                <a:gd name="f57" fmla="val 2503"/>
                <a:gd name="f58" fmla="val 153"/>
                <a:gd name="f59" fmla="val 2898"/>
                <a:gd name="f60" fmla="val 62"/>
                <a:gd name="f61" fmla="val 3141"/>
                <a:gd name="f62" fmla="val 1"/>
                <a:gd name="f63" fmla="val 3415"/>
                <a:gd name="f64" fmla="val 3689"/>
                <a:gd name="f65" fmla="val 3780"/>
                <a:gd name="f66" fmla="val 31"/>
                <a:gd name="f67" fmla="val 3871"/>
                <a:gd name="f68" fmla="val 3962"/>
                <a:gd name="f69" fmla="val 92"/>
                <a:gd name="f70" fmla="val 122"/>
                <a:gd name="f71" fmla="val 244"/>
                <a:gd name="f72" fmla="val 2929"/>
                <a:gd name="f73" fmla="val 426"/>
                <a:gd name="f74" fmla="val 2564"/>
                <a:gd name="f75" fmla="val 761"/>
                <a:gd name="f76" fmla="val 2260"/>
                <a:gd name="f77" fmla="val 1125"/>
                <a:gd name="f78" fmla="val 2108"/>
                <a:gd name="f79" fmla="val 1280"/>
                <a:gd name="f80" fmla="val 2050"/>
                <a:gd name="f81" fmla="val 1446"/>
                <a:gd name="f82" fmla="val 2029"/>
                <a:gd name="f83" fmla="val 1609"/>
                <a:gd name="f84" fmla="val 1703"/>
                <a:gd name="f85" fmla="val 1796"/>
                <a:gd name="f86" fmla="val 2036"/>
                <a:gd name="f87" fmla="val 2078"/>
                <a:gd name="f88" fmla="val 2432"/>
                <a:gd name="f89" fmla="val 2169"/>
                <a:gd name="f90" fmla="val 2767"/>
                <a:gd name="f91" fmla="val 2822"/>
                <a:gd name="f92" fmla="val 2174"/>
                <a:gd name="f93" fmla="val 2878"/>
                <a:gd name="f94" fmla="val 2176"/>
                <a:gd name="f95" fmla="val 2934"/>
                <a:gd name="f96" fmla="val 3212"/>
                <a:gd name="f97" fmla="val 3486"/>
                <a:gd name="f98" fmla="val 2113"/>
                <a:gd name="f99" fmla="val 3739"/>
                <a:gd name="f100" fmla="val 1986"/>
                <a:gd name="f101" fmla="val 4043"/>
                <a:gd name="f102" fmla="val 1804"/>
                <a:gd name="f103" fmla="val 4347"/>
                <a:gd name="f104" fmla="val 1591"/>
                <a:gd name="f105" fmla="val 4621"/>
                <a:gd name="f106" fmla="val 1379"/>
                <a:gd name="f107" fmla="val 5138"/>
                <a:gd name="f108" fmla="val 892"/>
                <a:gd name="f109" fmla="val 5715"/>
                <a:gd name="f110" fmla="val 345"/>
                <a:gd name="f111" fmla="val 6505"/>
                <a:gd name="f112" fmla="val 193"/>
                <a:gd name="f113" fmla="val 6690"/>
                <a:gd name="f114" fmla="val 166"/>
                <a:gd name="f115" fmla="val 6876"/>
                <a:gd name="f116" fmla="val 152"/>
                <a:gd name="f117" fmla="val 7063"/>
                <a:gd name="f118" fmla="val 7705"/>
                <a:gd name="f119" fmla="val 8348"/>
                <a:gd name="f120" fmla="val 312"/>
                <a:gd name="f121" fmla="val 8937"/>
                <a:gd name="f122" fmla="val 619"/>
                <a:gd name="f123" fmla="val 9727"/>
                <a:gd name="f124" fmla="val 1075"/>
                <a:gd name="f125" fmla="val 10457"/>
                <a:gd name="f126" fmla="val 11126"/>
                <a:gd name="f127" fmla="val 2230"/>
                <a:gd name="f128" fmla="val 11825"/>
                <a:gd name="f129" fmla="val 2838"/>
                <a:gd name="f130" fmla="val 12585"/>
                <a:gd name="f131" fmla="val 3354"/>
                <a:gd name="f132" fmla="val 13436"/>
                <a:gd name="f133" fmla="val 3749"/>
                <a:gd name="f134" fmla="val 13792"/>
                <a:gd name="f135" fmla="val 3902"/>
                <a:gd name="f136" fmla="val 14170"/>
                <a:gd name="f137" fmla="val 3970"/>
                <a:gd name="f138" fmla="val 14551"/>
                <a:gd name="f139" fmla="val 14625"/>
                <a:gd name="f140" fmla="val 14699"/>
                <a:gd name="f141" fmla="val 3967"/>
                <a:gd name="f142" fmla="val 14773"/>
                <a:gd name="f143" fmla="val 15199"/>
                <a:gd name="f144" fmla="val 3901"/>
                <a:gd name="f145" fmla="val 15594"/>
                <a:gd name="f146" fmla="val 15989"/>
                <a:gd name="f147" fmla="val 3567"/>
                <a:gd name="f148" fmla="val 16627"/>
                <a:gd name="f149" fmla="val 3172"/>
                <a:gd name="f150" fmla="val 17326"/>
                <a:gd name="f151" fmla="val 18056"/>
                <a:gd name="f152" fmla="val 2594"/>
                <a:gd name="f153" fmla="val 18439"/>
                <a:gd name="f154" fmla="val 2485"/>
                <a:gd name="f155" fmla="val 18833"/>
                <a:gd name="f156" fmla="val 2430"/>
                <a:gd name="f157" fmla="val 19231"/>
                <a:gd name="f158" fmla="val 19497"/>
                <a:gd name="f159" fmla="val 19764"/>
                <a:gd name="f160" fmla="val 2455"/>
                <a:gd name="f161" fmla="val 20032"/>
                <a:gd name="f162" fmla="val 20548"/>
                <a:gd name="f163" fmla="val 2625"/>
                <a:gd name="f164" fmla="val 21065"/>
                <a:gd name="f165" fmla="val 2868"/>
                <a:gd name="f166" fmla="val 21460"/>
                <a:gd name="f167" fmla="val 3233"/>
                <a:gd name="f168" fmla="val 21764"/>
                <a:gd name="f169" fmla="val 3537"/>
                <a:gd name="f170" fmla="val 22007"/>
                <a:gd name="f171" fmla="val 22159"/>
                <a:gd name="f172" fmla="val 4266"/>
                <a:gd name="f173" fmla="val 22281"/>
                <a:gd name="f174" fmla="val 4570"/>
                <a:gd name="f175" fmla="val 4935"/>
                <a:gd name="f176" fmla="val 5208"/>
                <a:gd name="f177" fmla="val 5148"/>
                <a:gd name="f178" fmla="val 5087"/>
                <a:gd name="f179" fmla="val 4996"/>
                <a:gd name="f180" fmla="val 4752"/>
                <a:gd name="f181" fmla="val 22311"/>
                <a:gd name="f182" fmla="val 4479"/>
                <a:gd name="f183" fmla="val 22220"/>
                <a:gd name="f184" fmla="val 4236"/>
                <a:gd name="f185" fmla="val 22038"/>
                <a:gd name="f186" fmla="val 3810"/>
                <a:gd name="f187" fmla="val 21825"/>
                <a:gd name="f188" fmla="val 3476"/>
                <a:gd name="f189" fmla="val 21491"/>
                <a:gd name="f190" fmla="val 21095"/>
                <a:gd name="f191" fmla="val 2777"/>
                <a:gd name="f192" fmla="val 20579"/>
                <a:gd name="f193" fmla="val 2382"/>
                <a:gd name="f194" fmla="val 19742"/>
                <a:gd name="f195" fmla="val 2316"/>
                <a:gd name="f196" fmla="val 19448"/>
                <a:gd name="f197" fmla="val 2284"/>
                <a:gd name="f198" fmla="val 19152"/>
                <a:gd name="f199" fmla="val 18764"/>
                <a:gd name="f200" fmla="val 18375"/>
                <a:gd name="f201" fmla="val 2339"/>
                <a:gd name="f202" fmla="val 17995"/>
                <a:gd name="f203" fmla="val 2442"/>
                <a:gd name="f204" fmla="val 17266"/>
                <a:gd name="f205" fmla="val 2686"/>
                <a:gd name="f206" fmla="val 16536"/>
                <a:gd name="f207" fmla="val 3020"/>
                <a:gd name="f208" fmla="val 15867"/>
                <a:gd name="f209" fmla="val 15533"/>
                <a:gd name="f210" fmla="val 3597"/>
                <a:gd name="f211" fmla="val 15138"/>
                <a:gd name="f212" fmla="val 3719"/>
                <a:gd name="f213" fmla="val 14743"/>
                <a:gd name="f214" fmla="val 14652"/>
                <a:gd name="f215" fmla="val 3793"/>
                <a:gd name="f216" fmla="val 14561"/>
                <a:gd name="f217" fmla="val 3799"/>
                <a:gd name="f218" fmla="val 14470"/>
                <a:gd name="f219" fmla="val 14137"/>
                <a:gd name="f220" fmla="val 13807"/>
                <a:gd name="f221" fmla="val 3717"/>
                <a:gd name="f222" fmla="val 13496"/>
                <a:gd name="f223" fmla="val 12676"/>
                <a:gd name="f224" fmla="val 3202"/>
                <a:gd name="f225" fmla="val 11916"/>
                <a:gd name="f226" fmla="val 11247"/>
                <a:gd name="f227" fmla="val 10578"/>
                <a:gd name="f228" fmla="val 1470"/>
                <a:gd name="f229" fmla="val 9819"/>
                <a:gd name="f230" fmla="val 923"/>
                <a:gd name="f231" fmla="val 8998"/>
                <a:gd name="f232" fmla="val 467"/>
                <a:gd name="f233" fmla="val 8409"/>
                <a:gd name="f234" fmla="val 160"/>
                <a:gd name="f235" fmla="val 7729"/>
                <a:gd name="f236" fmla="*/ f0 1 22372"/>
                <a:gd name="f237" fmla="*/ f1 1 5300"/>
                <a:gd name="f238" fmla="val f2"/>
                <a:gd name="f239" fmla="val f3"/>
                <a:gd name="f240" fmla="val f4"/>
                <a:gd name="f241" fmla="+- f240 0 f238"/>
                <a:gd name="f242" fmla="+- f239 0 f238"/>
                <a:gd name="f243" fmla="*/ f242 1 22372"/>
                <a:gd name="f244" fmla="*/ f241 1 5300"/>
                <a:gd name="f245" fmla="*/ f238 1 f243"/>
                <a:gd name="f246" fmla="*/ f239 1 f243"/>
                <a:gd name="f247" fmla="*/ f238 1 f244"/>
                <a:gd name="f248" fmla="*/ f240 1 f244"/>
                <a:gd name="f249" fmla="*/ f245 f236 1"/>
                <a:gd name="f250" fmla="*/ f246 f236 1"/>
                <a:gd name="f251" fmla="*/ f248 f237 1"/>
                <a:gd name="f252" fmla="*/ f247 f2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9" t="f252" r="f250" b="f251"/>
              <a:pathLst>
                <a:path w="22372" h="5300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2"/>
                  </a:cubicBezTo>
                  <a:cubicBezTo>
                    <a:pt x="f34" y="f32"/>
                    <a:pt x="f35" y="f36"/>
                    <a:pt x="f37" y="f38"/>
                  </a:cubicBezTo>
                  <a:cubicBezTo>
                    <a:pt x="f39" y="f38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7"/>
                  </a:cubicBezTo>
                  <a:cubicBezTo>
                    <a:pt x="f49" y="f47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2" y="f64"/>
                  </a:cubicBezTo>
                  <a:cubicBezTo>
                    <a:pt x="f62" y="f65"/>
                    <a:pt x="f66" y="f67"/>
                    <a:pt x="f60" y="f68"/>
                  </a:cubicBezTo>
                  <a:cubicBezTo>
                    <a:pt x="f69" y="f68"/>
                    <a:pt x="f60" y="f67"/>
                    <a:pt x="f60" y="f64"/>
                  </a:cubicBezTo>
                  <a:cubicBezTo>
                    <a:pt x="f60" y="f63"/>
                    <a:pt x="f70" y="f61"/>
                    <a:pt x="f71" y="f72"/>
                  </a:cubicBezTo>
                  <a:cubicBezTo>
                    <a:pt x="f73" y="f74"/>
                    <a:pt x="f75" y="f76"/>
                    <a:pt x="f77" y="f78"/>
                  </a:cubicBezTo>
                  <a:cubicBezTo>
                    <a:pt x="f79" y="f80"/>
                    <a:pt x="f81" y="f82"/>
                    <a:pt x="f83" y="f82"/>
                  </a:cubicBezTo>
                  <a:cubicBezTo>
                    <a:pt x="f84" y="f82"/>
                    <a:pt x="f85" y="f86"/>
                    <a:pt x="f42" y="f38"/>
                  </a:cubicBezTo>
                  <a:cubicBezTo>
                    <a:pt x="f40" y="f87"/>
                    <a:pt x="f88" y="f89"/>
                    <a:pt x="f90" y="f89"/>
                  </a:cubicBezTo>
                  <a:cubicBezTo>
                    <a:pt x="f91" y="f92"/>
                    <a:pt x="f93" y="f94"/>
                    <a:pt x="f95" y="f94"/>
                  </a:cubicBezTo>
                  <a:cubicBezTo>
                    <a:pt x="f96" y="f94"/>
                    <a:pt x="f97" y="f98"/>
                    <a:pt x="f99" y="f100"/>
                  </a:cubicBezTo>
                  <a:cubicBezTo>
                    <a:pt x="f101" y="f102"/>
                    <a:pt x="f103" y="f104"/>
                    <a:pt x="f105" y="f106"/>
                  </a:cubicBezTo>
                  <a:cubicBezTo>
                    <a:pt x="f107" y="f108"/>
                    <a:pt x="f109" y="f110"/>
                    <a:pt x="f111" y="f112"/>
                  </a:cubicBezTo>
                  <a:cubicBezTo>
                    <a:pt x="f113" y="f114"/>
                    <a:pt x="f115" y="f116"/>
                    <a:pt x="f117" y="f116"/>
                  </a:cubicBezTo>
                  <a:cubicBezTo>
                    <a:pt x="f118" y="f116"/>
                    <a:pt x="f119" y="f120"/>
                    <a:pt x="f121" y="f122"/>
                  </a:cubicBezTo>
                  <a:cubicBezTo>
                    <a:pt x="f123" y="f124"/>
                    <a:pt x="f125" y="f104"/>
                    <a:pt x="f126" y="f127"/>
                  </a:cubicBezTo>
                  <a:cubicBezTo>
                    <a:pt x="f128" y="f129"/>
                    <a:pt x="f130" y="f131"/>
                    <a:pt x="f132" y="f133"/>
                  </a:cubicBezTo>
                  <a:cubicBezTo>
                    <a:pt x="f134" y="f135"/>
                    <a:pt x="f136" y="f137"/>
                    <a:pt x="f138" y="f137"/>
                  </a:cubicBezTo>
                  <a:cubicBezTo>
                    <a:pt x="f139" y="f137"/>
                    <a:pt x="f140" y="f141"/>
                    <a:pt x="f142" y="f68"/>
                  </a:cubicBezTo>
                  <a:cubicBezTo>
                    <a:pt x="f143" y="f144"/>
                    <a:pt x="f145" y="f65"/>
                    <a:pt x="f146" y="f147"/>
                  </a:cubicBezTo>
                  <a:cubicBezTo>
                    <a:pt x="f148" y="f149"/>
                    <a:pt x="f150" y="f129"/>
                    <a:pt x="f151" y="f152"/>
                  </a:cubicBezTo>
                  <a:cubicBezTo>
                    <a:pt x="f153" y="f154"/>
                    <a:pt x="f155" y="f156"/>
                    <a:pt x="f157" y="f156"/>
                  </a:cubicBezTo>
                  <a:cubicBezTo>
                    <a:pt x="f158" y="f156"/>
                    <a:pt x="f159" y="f160"/>
                    <a:pt x="f161" y="f57"/>
                  </a:cubicBezTo>
                  <a:cubicBezTo>
                    <a:pt x="f162" y="f163"/>
                    <a:pt x="f164" y="f165"/>
                    <a:pt x="f166" y="f167"/>
                  </a:cubicBezTo>
                  <a:cubicBezTo>
                    <a:pt x="f168" y="f169"/>
                    <a:pt x="f170" y="f67"/>
                    <a:pt x="f171" y="f172"/>
                  </a:cubicBezTo>
                  <a:cubicBezTo>
                    <a:pt x="f173" y="f174"/>
                    <a:pt x="f3" y="f175"/>
                    <a:pt x="f3" y="f4"/>
                  </a:cubicBezTo>
                  <a:lnTo>
                    <a:pt x="f3" y="f176"/>
                  </a:lnTo>
                  <a:cubicBezTo>
                    <a:pt x="f3" y="f177"/>
                    <a:pt x="f3" y="f178"/>
                    <a:pt x="f3" y="f179"/>
                  </a:cubicBezTo>
                  <a:cubicBezTo>
                    <a:pt x="f3" y="f180"/>
                    <a:pt x="f181" y="f182"/>
                    <a:pt x="f183" y="f184"/>
                  </a:cubicBezTo>
                  <a:cubicBezTo>
                    <a:pt x="f185" y="f186"/>
                    <a:pt x="f187" y="f188"/>
                    <a:pt x="f189" y="f149"/>
                  </a:cubicBezTo>
                  <a:cubicBezTo>
                    <a:pt x="f190" y="f191"/>
                    <a:pt x="f192" y="f57"/>
                    <a:pt x="f161" y="f193"/>
                  </a:cubicBezTo>
                  <a:cubicBezTo>
                    <a:pt x="f194" y="f195"/>
                    <a:pt x="f196" y="f197"/>
                    <a:pt x="f198" y="f197"/>
                  </a:cubicBezTo>
                  <a:cubicBezTo>
                    <a:pt x="f199" y="f197"/>
                    <a:pt x="f200" y="f201"/>
                    <a:pt x="f202" y="f203"/>
                  </a:cubicBezTo>
                  <a:cubicBezTo>
                    <a:pt x="f204" y="f205"/>
                    <a:pt x="f206" y="f207"/>
                    <a:pt x="f208" y="f63"/>
                  </a:cubicBezTo>
                  <a:cubicBezTo>
                    <a:pt x="f209" y="f210"/>
                    <a:pt x="f211" y="f212"/>
                    <a:pt x="f213" y="f65"/>
                  </a:cubicBezTo>
                  <a:cubicBezTo>
                    <a:pt x="f214" y="f215"/>
                    <a:pt x="f216" y="f217"/>
                    <a:pt x="f218" y="f217"/>
                  </a:cubicBezTo>
                  <a:cubicBezTo>
                    <a:pt x="f219" y="f217"/>
                    <a:pt x="f220" y="f221"/>
                    <a:pt x="f222" y="f210"/>
                  </a:cubicBezTo>
                  <a:cubicBezTo>
                    <a:pt x="f223" y="f224"/>
                    <a:pt x="f225" y="f205"/>
                    <a:pt x="f226" y="f87"/>
                  </a:cubicBezTo>
                  <a:cubicBezTo>
                    <a:pt x="f227" y="f228"/>
                    <a:pt x="f229" y="f230"/>
                    <a:pt x="f231" y="f232"/>
                  </a:cubicBezTo>
                  <a:cubicBezTo>
                    <a:pt x="f233" y="f234"/>
                    <a:pt x="f235" y="f2"/>
                    <a:pt x="f5" y="f2"/>
                  </a:cubicBezTo>
                  <a:close/>
                </a:path>
              </a:pathLst>
            </a:custGeom>
            <a:solidFill>
              <a:srgbClr val="455A6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Google Shape;1917;p61">
              <a:extLst>
                <a:ext uri="{FF2B5EF4-FFF2-40B4-BE49-F238E27FC236}">
                  <a16:creationId xmlns:a16="http://schemas.microsoft.com/office/drawing/2014/main" id="{40C08040-C0FF-4ECB-4394-D010AAE9B808}"/>
                </a:ext>
              </a:extLst>
            </p:cNvPr>
            <p:cNvSpPr/>
            <p:nvPr/>
          </p:nvSpPr>
          <p:spPr>
            <a:xfrm>
              <a:off x="1573517" y="2245839"/>
              <a:ext cx="219565" cy="491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7"/>
                <a:gd name="f4" fmla="val 4590"/>
                <a:gd name="f5" fmla="val 17592"/>
                <a:gd name="f6" fmla="val 17514"/>
                <a:gd name="f7" fmla="val 17435"/>
                <a:gd name="f8" fmla="val 3"/>
                <a:gd name="f9" fmla="val 17356"/>
                <a:gd name="f10" fmla="val 8"/>
                <a:gd name="f11" fmla="val 16718"/>
                <a:gd name="f12" fmla="val 69"/>
                <a:gd name="f13" fmla="val 16080"/>
                <a:gd name="f14" fmla="val 221"/>
                <a:gd name="f15" fmla="val 15472"/>
                <a:gd name="f16" fmla="val 494"/>
                <a:gd name="f17" fmla="val 14803"/>
                <a:gd name="f18" fmla="val 798"/>
                <a:gd name="f19" fmla="val 14165"/>
                <a:gd name="f20" fmla="val 1132"/>
                <a:gd name="f21" fmla="val 13526"/>
                <a:gd name="f22" fmla="val 1528"/>
                <a:gd name="f23" fmla="val 12827"/>
                <a:gd name="f24" fmla="val 1953"/>
                <a:gd name="f25" fmla="val 12098"/>
                <a:gd name="f26" fmla="val 2287"/>
                <a:gd name="f27" fmla="val 11338"/>
                <a:gd name="f28" fmla="val 2561"/>
                <a:gd name="f29" fmla="val 10868"/>
                <a:gd name="f30" fmla="val 2742"/>
                <a:gd name="f31" fmla="val 10365"/>
                <a:gd name="f32" fmla="val 2826"/>
                <a:gd name="f33" fmla="val 9863"/>
                <a:gd name="f34" fmla="val 9520"/>
                <a:gd name="f35" fmla="val 9178"/>
                <a:gd name="f36" fmla="val 2787"/>
                <a:gd name="f37" fmla="val 8845"/>
                <a:gd name="f38" fmla="val 2713"/>
                <a:gd name="f39" fmla="val 8025"/>
                <a:gd name="f40" fmla="val 2409"/>
                <a:gd name="f41" fmla="val 7265"/>
                <a:gd name="f42" fmla="val 1984"/>
                <a:gd name="f43" fmla="val 6596"/>
                <a:gd name="f44" fmla="val 1436"/>
                <a:gd name="f45" fmla="val 5958"/>
                <a:gd name="f46" fmla="val 920"/>
                <a:gd name="f47" fmla="val 5228"/>
                <a:gd name="f48" fmla="val 525"/>
                <a:gd name="f49" fmla="val 4468"/>
                <a:gd name="f50" fmla="val 251"/>
                <a:gd name="f51" fmla="val 4126"/>
                <a:gd name="f52" fmla="val 137"/>
                <a:gd name="f53" fmla="val 3778"/>
                <a:gd name="f54" fmla="val 83"/>
                <a:gd name="f55" fmla="val 3429"/>
                <a:gd name="f56" fmla="val 3033"/>
                <a:gd name="f57" fmla="val 2637"/>
                <a:gd name="f58" fmla="val 152"/>
                <a:gd name="f59" fmla="val 2250"/>
                <a:gd name="f60" fmla="val 281"/>
                <a:gd name="f61" fmla="val 1642"/>
                <a:gd name="f62" fmla="val 1095"/>
                <a:gd name="f63" fmla="val 699"/>
                <a:gd name="f64" fmla="val 1467"/>
                <a:gd name="f65" fmla="val 395"/>
                <a:gd name="f66" fmla="val 1892"/>
                <a:gd name="f67" fmla="val 183"/>
                <a:gd name="f68" fmla="val 2379"/>
                <a:gd name="f69" fmla="val 91"/>
                <a:gd name="f70" fmla="val 2926"/>
                <a:gd name="f71" fmla="val 3321"/>
                <a:gd name="f72" fmla="val 61"/>
                <a:gd name="f73" fmla="val 3746"/>
                <a:gd name="f74" fmla="val 243"/>
                <a:gd name="f75" fmla="val 4111"/>
                <a:gd name="f76" fmla="val 365"/>
                <a:gd name="f77" fmla="val 4354"/>
                <a:gd name="f78" fmla="val 578"/>
                <a:gd name="f79" fmla="val 4506"/>
                <a:gd name="f80" fmla="val 851"/>
                <a:gd name="f81" fmla="val 4567"/>
                <a:gd name="f82" fmla="val 897"/>
                <a:gd name="f83" fmla="val 4582"/>
                <a:gd name="f84" fmla="val 943"/>
                <a:gd name="f85" fmla="val 988"/>
                <a:gd name="f86" fmla="val 1034"/>
                <a:gd name="f87" fmla="val 1079"/>
                <a:gd name="f88" fmla="val 1125"/>
                <a:gd name="f89" fmla="val 4537"/>
                <a:gd name="f90" fmla="val 882"/>
                <a:gd name="f91" fmla="val 639"/>
                <a:gd name="f92" fmla="val 4476"/>
                <a:gd name="f93" fmla="val 426"/>
                <a:gd name="f94" fmla="val 4294"/>
                <a:gd name="f95" fmla="val 304"/>
                <a:gd name="f96" fmla="val 4081"/>
                <a:gd name="f97" fmla="val 3716"/>
                <a:gd name="f98" fmla="val 122"/>
                <a:gd name="f99" fmla="val 213"/>
                <a:gd name="f100" fmla="val 2956"/>
                <a:gd name="f101" fmla="val 2439"/>
                <a:gd name="f102" fmla="val 517"/>
                <a:gd name="f103" fmla="val 821"/>
                <a:gd name="f104" fmla="val 1216"/>
                <a:gd name="f105" fmla="val 1041"/>
                <a:gd name="f106" fmla="val 1733"/>
                <a:gd name="f107" fmla="val 646"/>
                <a:gd name="f108" fmla="val 2310"/>
                <a:gd name="f109" fmla="val 433"/>
                <a:gd name="f110" fmla="val 2672"/>
                <a:gd name="f111" fmla="val 308"/>
                <a:gd name="f112" fmla="val 3041"/>
                <a:gd name="f113" fmla="val 247"/>
                <a:gd name="f114" fmla="val 3410"/>
                <a:gd name="f115" fmla="val 3755"/>
                <a:gd name="f116" fmla="val 4100"/>
                <a:gd name="f117" fmla="val 300"/>
                <a:gd name="f118" fmla="val 4438"/>
                <a:gd name="f119" fmla="val 403"/>
                <a:gd name="f120" fmla="val 5168"/>
                <a:gd name="f121" fmla="val 707"/>
                <a:gd name="f122" fmla="val 5867"/>
                <a:gd name="f123" fmla="val 1102"/>
                <a:gd name="f124" fmla="val 6505"/>
                <a:gd name="f125" fmla="val 1619"/>
                <a:gd name="f126" fmla="val 7174"/>
                <a:gd name="f127" fmla="val 2166"/>
                <a:gd name="f128" fmla="val 7964"/>
                <a:gd name="f129" fmla="val 2591"/>
                <a:gd name="f130" fmla="val 8785"/>
                <a:gd name="f131" fmla="val 2895"/>
                <a:gd name="f132" fmla="val 9135"/>
                <a:gd name="f133" fmla="val 2980"/>
                <a:gd name="f134" fmla="val 9491"/>
                <a:gd name="f135" fmla="val 3021"/>
                <a:gd name="f136" fmla="val 9843"/>
                <a:gd name="f137" fmla="val 10377"/>
                <a:gd name="f138" fmla="val 10904"/>
                <a:gd name="f139" fmla="val 11399"/>
                <a:gd name="f140" fmla="val 2743"/>
                <a:gd name="f141" fmla="val 12189"/>
                <a:gd name="f142" fmla="val 2470"/>
                <a:gd name="f143" fmla="val 12918"/>
                <a:gd name="f144" fmla="val 2105"/>
                <a:gd name="f145" fmla="val 13618"/>
                <a:gd name="f146" fmla="val 1680"/>
                <a:gd name="f147" fmla="val 14225"/>
                <a:gd name="f148" fmla="val 1315"/>
                <a:gd name="f149" fmla="val 14894"/>
                <a:gd name="f150" fmla="val 950"/>
                <a:gd name="f151" fmla="val 15563"/>
                <a:gd name="f152" fmla="val 16110"/>
                <a:gd name="f153" fmla="val 373"/>
                <a:gd name="f154" fmla="val 16748"/>
                <a:gd name="f155" fmla="val 160"/>
                <a:gd name="f156" fmla="val 17471"/>
                <a:gd name="f157" fmla="val 148"/>
                <a:gd name="f158" fmla="val 17586"/>
                <a:gd name="f159" fmla="val 143"/>
                <a:gd name="f160" fmla="val 17701"/>
                <a:gd name="f161" fmla="val 18501"/>
                <a:gd name="f162" fmla="val 19298"/>
                <a:gd name="f163" fmla="val 419"/>
                <a:gd name="f164" fmla="val 19909"/>
                <a:gd name="f165" fmla="val 20153"/>
                <a:gd name="f166" fmla="val 1163"/>
                <a:gd name="f167" fmla="val 20335"/>
                <a:gd name="f168" fmla="val 1740"/>
                <a:gd name="f169" fmla="val 20457"/>
                <a:gd name="f170" fmla="val 1588"/>
                <a:gd name="f171" fmla="val 20396"/>
                <a:gd name="f172" fmla="val 1497"/>
                <a:gd name="f173" fmla="val 20274"/>
                <a:gd name="f174" fmla="val 1284"/>
                <a:gd name="f175" fmla="val 1072"/>
                <a:gd name="f176" fmla="val 19940"/>
                <a:gd name="f177" fmla="val 889"/>
                <a:gd name="f178" fmla="val 19299"/>
                <a:gd name="f179" fmla="val 18454"/>
                <a:gd name="f180" fmla="*/ f0 1 20487"/>
                <a:gd name="f181" fmla="*/ f1 1 4590"/>
                <a:gd name="f182" fmla="val f2"/>
                <a:gd name="f183" fmla="val f3"/>
                <a:gd name="f184" fmla="val f4"/>
                <a:gd name="f185" fmla="+- f184 0 f182"/>
                <a:gd name="f186" fmla="+- f183 0 f182"/>
                <a:gd name="f187" fmla="*/ f186 1 20487"/>
                <a:gd name="f188" fmla="*/ f185 1 4590"/>
                <a:gd name="f189" fmla="*/ f182 1 f187"/>
                <a:gd name="f190" fmla="*/ f183 1 f187"/>
                <a:gd name="f191" fmla="*/ f182 1 f188"/>
                <a:gd name="f192" fmla="*/ f184 1 f188"/>
                <a:gd name="f193" fmla="*/ f189 f180 1"/>
                <a:gd name="f194" fmla="*/ f190 f180 1"/>
                <a:gd name="f195" fmla="*/ f192 f181 1"/>
                <a:gd name="f196" fmla="*/ f191 f1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3" t="f196" r="f194" b="f195"/>
              <a:pathLst>
                <a:path w="20487" h="4590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2"/>
                  </a:cubicBezTo>
                  <a:cubicBezTo>
                    <a:pt x="f34" y="f32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4"/>
                  </a:cubicBezTo>
                  <a:cubicBezTo>
                    <a:pt x="f56" y="f54"/>
                    <a:pt x="f57" y="f58"/>
                    <a:pt x="f59" y="f60"/>
                  </a:cubicBezTo>
                  <a:cubicBezTo>
                    <a:pt x="f61" y="f48"/>
                    <a:pt x="f62" y="f46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2" y="f71"/>
                    <a:pt x="f72" y="f73"/>
                    <a:pt x="f74" y="f75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4"/>
                    <a:pt x="f85" y="f4"/>
                  </a:cubicBezTo>
                  <a:cubicBezTo>
                    <a:pt x="f86" y="f4"/>
                    <a:pt x="f87" y="f83"/>
                    <a:pt x="f88" y="f81"/>
                  </a:cubicBezTo>
                  <a:cubicBezTo>
                    <a:pt x="f86" y="f81"/>
                    <a:pt x="f84" y="f89"/>
                    <a:pt x="f90" y="f89"/>
                  </a:cubicBezTo>
                  <a:cubicBezTo>
                    <a:pt x="f91" y="f92"/>
                    <a:pt x="f93" y="f94"/>
                    <a:pt x="f95" y="f96"/>
                  </a:cubicBezTo>
                  <a:cubicBezTo>
                    <a:pt x="f58" y="f97"/>
                    <a:pt x="f98" y="f71"/>
                    <a:pt x="f99" y="f100"/>
                  </a:cubicBezTo>
                  <a:cubicBezTo>
                    <a:pt x="f95" y="f101"/>
                    <a:pt x="f102" y="f24"/>
                    <a:pt x="f103" y="f22"/>
                  </a:cubicBezTo>
                  <a:cubicBezTo>
                    <a:pt x="f104" y="f105"/>
                    <a:pt x="f106" y="f107"/>
                    <a:pt x="f108" y="f109"/>
                  </a:cubicBezTo>
                  <a:cubicBezTo>
                    <a:pt x="f110" y="f111"/>
                    <a:pt x="f112" y="f113"/>
                    <a:pt x="f114" y="f113"/>
                  </a:cubicBezTo>
                  <a:cubicBezTo>
                    <a:pt x="f115" y="f113"/>
                    <a:pt x="f116" y="f117"/>
                    <a:pt x="f118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6" y="f127"/>
                    <a:pt x="f128" y="f129"/>
                    <a:pt x="f130" y="f131"/>
                  </a:cubicBezTo>
                  <a:cubicBezTo>
                    <a:pt x="f132" y="f133"/>
                    <a:pt x="f134" y="f135"/>
                    <a:pt x="f136" y="f135"/>
                  </a:cubicBezTo>
                  <a:cubicBezTo>
                    <a:pt x="f137" y="f135"/>
                    <a:pt x="f138" y="f70"/>
                    <a:pt x="f139" y="f140"/>
                  </a:cubicBezTo>
                  <a:cubicBezTo>
                    <a:pt x="f141" y="f142"/>
                    <a:pt x="f143" y="f144"/>
                    <a:pt x="f145" y="f146"/>
                  </a:cubicBezTo>
                  <a:cubicBezTo>
                    <a:pt x="f147" y="f148"/>
                    <a:pt x="f149" y="f150"/>
                    <a:pt x="f151" y="f107"/>
                  </a:cubicBezTo>
                  <a:cubicBezTo>
                    <a:pt x="f152" y="f153"/>
                    <a:pt x="f154" y="f14"/>
                    <a:pt x="f9" y="f155"/>
                  </a:cubicBezTo>
                  <a:cubicBezTo>
                    <a:pt x="f156" y="f157"/>
                    <a:pt x="f158" y="f159"/>
                    <a:pt x="f160" y="f159"/>
                  </a:cubicBezTo>
                  <a:cubicBezTo>
                    <a:pt x="f161" y="f159"/>
                    <a:pt x="f162" y="f163"/>
                    <a:pt x="f164" y="f150"/>
                  </a:cubicBezTo>
                  <a:cubicBezTo>
                    <a:pt x="f165" y="f166"/>
                    <a:pt x="f167" y="f44"/>
                    <a:pt x="f3" y="f168"/>
                  </a:cubicBezTo>
                  <a:cubicBezTo>
                    <a:pt x="f3" y="f146"/>
                    <a:pt x="f169" y="f170"/>
                    <a:pt x="f171" y="f172"/>
                  </a:cubicBezTo>
                  <a:cubicBezTo>
                    <a:pt x="f173" y="f174"/>
                    <a:pt x="f165" y="f175"/>
                    <a:pt x="f176" y="f177"/>
                  </a:cubicBezTo>
                  <a:cubicBezTo>
                    <a:pt x="f178" y="f95"/>
                    <a:pt x="f179" y="f2"/>
                    <a:pt x="f5" y="f2"/>
                  </a:cubicBezTo>
                  <a:close/>
                </a:path>
              </a:pathLst>
            </a:custGeom>
            <a:solidFill>
              <a:srgbClr val="455A6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1918;p61">
              <a:extLst>
                <a:ext uri="{FF2B5EF4-FFF2-40B4-BE49-F238E27FC236}">
                  <a16:creationId xmlns:a16="http://schemas.microsoft.com/office/drawing/2014/main" id="{85666453-9C88-C2E2-3AD2-0325E05B611E}"/>
                </a:ext>
              </a:extLst>
            </p:cNvPr>
            <p:cNvSpPr/>
            <p:nvPr/>
          </p:nvSpPr>
          <p:spPr>
            <a:xfrm>
              <a:off x="1794711" y="2265755"/>
              <a:ext cx="50511" cy="1375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13"/>
                <a:gd name="f4" fmla="val 12831"/>
                <a:gd name="f5" fmla="val 1046"/>
                <a:gd name="f6" fmla="val 900"/>
                <a:gd name="f7" fmla="val 753"/>
                <a:gd name="f8" fmla="val 12"/>
                <a:gd name="f9" fmla="val 609"/>
                <a:gd name="f10" fmla="val 34"/>
                <a:gd name="f11" fmla="val 427"/>
                <a:gd name="f12" fmla="val 65"/>
                <a:gd name="f13" fmla="val 275"/>
                <a:gd name="f14" fmla="val 126"/>
                <a:gd name="f15" fmla="val 153"/>
                <a:gd name="f16" fmla="val 186"/>
                <a:gd name="f17" fmla="val 92"/>
                <a:gd name="f18" fmla="val 217"/>
                <a:gd name="f19" fmla="val 31"/>
                <a:gd name="f20" fmla="val 247"/>
                <a:gd name="f21" fmla="val 1"/>
                <a:gd name="f22" fmla="val 277"/>
                <a:gd name="f23" fmla="val 214"/>
                <a:gd name="f24" fmla="val 396"/>
                <a:gd name="f25" fmla="val 156"/>
                <a:gd name="f26" fmla="val 737"/>
                <a:gd name="f27" fmla="val 105"/>
                <a:gd name="f28" fmla="val 863"/>
                <a:gd name="f29" fmla="val 96"/>
                <a:gd name="f30" fmla="val 988"/>
                <a:gd name="f31" fmla="val 1427"/>
                <a:gd name="f32" fmla="val 1848"/>
                <a:gd name="f33" fmla="val 216"/>
                <a:gd name="f34" fmla="val 2250"/>
                <a:gd name="f35" fmla="val 429"/>
                <a:gd name="f36" fmla="val 2949"/>
                <a:gd name="f37" fmla="val 885"/>
                <a:gd name="f38" fmla="val 3375"/>
                <a:gd name="f39" fmla="val 1676"/>
                <a:gd name="f40" fmla="val 2527"/>
                <a:gd name="f41" fmla="val 3314"/>
                <a:gd name="f42" fmla="val 3013"/>
                <a:gd name="f43" fmla="val 3162"/>
                <a:gd name="f44" fmla="val 3499"/>
                <a:gd name="f45" fmla="val 3925"/>
                <a:gd name="f46" fmla="val 2645"/>
                <a:gd name="f47" fmla="val 4411"/>
                <a:gd name="f48" fmla="val 2493"/>
                <a:gd name="f49" fmla="val 4958"/>
                <a:gd name="f50" fmla="val 2433"/>
                <a:gd name="f51" fmla="val 5506"/>
                <a:gd name="f52" fmla="val 6053"/>
                <a:gd name="f53" fmla="val 2615"/>
                <a:gd name="f54" fmla="val 6600"/>
                <a:gd name="f55" fmla="val 2919"/>
                <a:gd name="f56" fmla="val 7086"/>
                <a:gd name="f57" fmla="val 3193"/>
                <a:gd name="f58" fmla="val 7542"/>
                <a:gd name="f59" fmla="val 3527"/>
                <a:gd name="f60" fmla="val 7968"/>
                <a:gd name="f61" fmla="val 3770"/>
                <a:gd name="f62" fmla="val 8332"/>
                <a:gd name="f63" fmla="val 4044"/>
                <a:gd name="f64" fmla="val 8697"/>
                <a:gd name="f65" fmla="val 4256"/>
                <a:gd name="f66" fmla="val 9092"/>
                <a:gd name="f67" fmla="val 4378"/>
                <a:gd name="f68" fmla="val 9518"/>
                <a:gd name="f69" fmla="val 4500"/>
                <a:gd name="f70" fmla="val 9913"/>
                <a:gd name="f71" fmla="val 4560"/>
                <a:gd name="f72" fmla="val 10278"/>
                <a:gd name="f73" fmla="val 4530"/>
                <a:gd name="f74" fmla="val 10673"/>
                <a:gd name="f75" fmla="val 11250"/>
                <a:gd name="f76" fmla="val 4348"/>
                <a:gd name="f77" fmla="val 11797"/>
                <a:gd name="f78" fmla="val 4074"/>
                <a:gd name="f79" fmla="val 12284"/>
                <a:gd name="f80" fmla="val 3892"/>
                <a:gd name="f81" fmla="val 12648"/>
                <a:gd name="f82" fmla="val 3740"/>
                <a:gd name="f83" fmla="val 3800"/>
                <a:gd name="f84" fmla="val 12800"/>
                <a:gd name="f85" fmla="val 12709"/>
                <a:gd name="f86" fmla="val 3983"/>
                <a:gd name="f87" fmla="val 12588"/>
                <a:gd name="f88" fmla="val 12466"/>
                <a:gd name="f89" fmla="val 4165"/>
                <a:gd name="f90" fmla="val 12345"/>
                <a:gd name="f91" fmla="val 4469"/>
                <a:gd name="f92" fmla="val 11828"/>
                <a:gd name="f93" fmla="val 4652"/>
                <a:gd name="f94" fmla="val 11281"/>
                <a:gd name="f95" fmla="val 4682"/>
                <a:gd name="f96" fmla="val 10703"/>
                <a:gd name="f97" fmla="val 4712"/>
                <a:gd name="f98" fmla="val 9883"/>
                <a:gd name="f99" fmla="val 9487"/>
                <a:gd name="f100" fmla="val 4408"/>
                <a:gd name="f101" fmla="val 9031"/>
                <a:gd name="f102" fmla="val 4196"/>
                <a:gd name="f103" fmla="val 8606"/>
                <a:gd name="f104" fmla="val 3922"/>
                <a:gd name="f105" fmla="val 8241"/>
                <a:gd name="f106" fmla="val 3679"/>
                <a:gd name="f107" fmla="val 7816"/>
                <a:gd name="f108" fmla="val 3345"/>
                <a:gd name="f109" fmla="val 7420"/>
                <a:gd name="f110" fmla="val 3101"/>
                <a:gd name="f111" fmla="val 6995"/>
                <a:gd name="f112" fmla="val 2797"/>
                <a:gd name="f113" fmla="val 6539"/>
                <a:gd name="f114" fmla="val 6022"/>
                <a:gd name="f115" fmla="val 2676"/>
                <a:gd name="f116" fmla="val 4989"/>
                <a:gd name="f117" fmla="val 2828"/>
                <a:gd name="f118" fmla="val 4472"/>
                <a:gd name="f119" fmla="val 4016"/>
                <a:gd name="f120" fmla="val 3560"/>
                <a:gd name="f121" fmla="val 3496"/>
                <a:gd name="f122" fmla="val 3043"/>
                <a:gd name="f123" fmla="val 3557"/>
                <a:gd name="f124" fmla="val 1615"/>
                <a:gd name="f125" fmla="val 794"/>
                <a:gd name="f126" fmla="val 2311"/>
                <a:gd name="f127" fmla="val 308"/>
                <a:gd name="f128" fmla="val 1924"/>
                <a:gd name="f129" fmla="val 103"/>
                <a:gd name="f130" fmla="val 1485"/>
                <a:gd name="f131" fmla="*/ f0 1 4713"/>
                <a:gd name="f132" fmla="*/ f1 1 12831"/>
                <a:gd name="f133" fmla="val f2"/>
                <a:gd name="f134" fmla="val f3"/>
                <a:gd name="f135" fmla="val f4"/>
                <a:gd name="f136" fmla="+- f135 0 f133"/>
                <a:gd name="f137" fmla="+- f134 0 f133"/>
                <a:gd name="f138" fmla="*/ f137 1 4713"/>
                <a:gd name="f139" fmla="*/ f136 1 12831"/>
                <a:gd name="f140" fmla="*/ f133 1 f138"/>
                <a:gd name="f141" fmla="*/ f134 1 f138"/>
                <a:gd name="f142" fmla="*/ f133 1 f139"/>
                <a:gd name="f143" fmla="*/ f135 1 f139"/>
                <a:gd name="f144" fmla="*/ f140 f131 1"/>
                <a:gd name="f145" fmla="*/ f141 f131 1"/>
                <a:gd name="f146" fmla="*/ f143 f132 1"/>
                <a:gd name="f147" fmla="*/ f142 f1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44" t="f147" r="f145" b="f146"/>
              <a:pathLst>
                <a:path w="4713" h="1283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18"/>
                    <a:pt x="f24" y="f25"/>
                    <a:pt x="f9" y="f14"/>
                  </a:cubicBez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cubicBezTo>
                    <a:pt x="f36" y="f37"/>
                    <a:pt x="f38" y="f39"/>
                    <a:pt x="f38" y="f40"/>
                  </a:cubicBezTo>
                  <a:cubicBezTo>
                    <a:pt x="f41" y="f42"/>
                    <a:pt x="f43" y="f44"/>
                    <a:pt x="f36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0" y="f52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8"/>
                  </a:cubicBezTo>
                  <a:cubicBezTo>
                    <a:pt x="f69" y="f70"/>
                    <a:pt x="f71" y="f72"/>
                    <a:pt x="f73" y="f74"/>
                  </a:cubicBezTo>
                  <a:cubicBezTo>
                    <a:pt x="f69" y="f75"/>
                    <a:pt x="f76" y="f77"/>
                    <a:pt x="f78" y="f79"/>
                  </a:cubicBezTo>
                  <a:cubicBezTo>
                    <a:pt x="f80" y="f81"/>
                    <a:pt x="f82" y="f4"/>
                    <a:pt x="f82" y="f4"/>
                  </a:cubicBezTo>
                  <a:cubicBezTo>
                    <a:pt x="f82" y="f4"/>
                    <a:pt x="f83" y="f84"/>
                    <a:pt x="f80" y="f85"/>
                  </a:cubicBezTo>
                  <a:cubicBezTo>
                    <a:pt x="f86" y="f87"/>
                    <a:pt x="f78" y="f88"/>
                    <a:pt x="f89" y="f90"/>
                  </a:cubicBezTo>
                  <a:cubicBezTo>
                    <a:pt x="f91" y="f92"/>
                    <a:pt x="f93" y="f94"/>
                    <a:pt x="f95" y="f96"/>
                  </a:cubicBezTo>
                  <a:cubicBezTo>
                    <a:pt x="f97" y="f72"/>
                    <a:pt x="f93" y="f98"/>
                    <a:pt x="f71" y="f99"/>
                  </a:cubicBezTo>
                  <a:cubicBezTo>
                    <a:pt x="f100" y="f101"/>
                    <a:pt x="f102" y="f103"/>
                    <a:pt x="f104" y="f105"/>
                  </a:cubicBezTo>
                  <a:cubicBezTo>
                    <a:pt x="f106" y="f107"/>
                    <a:pt x="f108" y="f109"/>
                    <a:pt x="f110" y="f111"/>
                  </a:cubicBezTo>
                  <a:cubicBezTo>
                    <a:pt x="f112" y="f113"/>
                    <a:pt x="f46" y="f114"/>
                    <a:pt x="f53" y="f51"/>
                  </a:cubicBezTo>
                  <a:cubicBezTo>
                    <a:pt x="f115" y="f116"/>
                    <a:pt x="f117" y="f118"/>
                    <a:pt x="f110" y="f119"/>
                  </a:cubicBezTo>
                  <a:cubicBezTo>
                    <a:pt x="f38" y="f120"/>
                    <a:pt x="f121" y="f122"/>
                    <a:pt x="f123" y="f40"/>
                  </a:cubicBezTo>
                  <a:cubicBezTo>
                    <a:pt x="f123" y="f124"/>
                    <a:pt x="f110" y="f125"/>
                    <a:pt x="f126" y="f127"/>
                  </a:cubicBezTo>
                  <a:cubicBezTo>
                    <a:pt x="f128" y="f129"/>
                    <a:pt x="f130" y="f2"/>
                    <a:pt x="f5" y="f2"/>
                  </a:cubicBezTo>
                  <a:close/>
                </a:path>
              </a:pathLst>
            </a:custGeom>
            <a:solidFill>
              <a:srgbClr val="455A6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1919;p61">
              <a:extLst>
                <a:ext uri="{FF2B5EF4-FFF2-40B4-BE49-F238E27FC236}">
                  <a16:creationId xmlns:a16="http://schemas.microsoft.com/office/drawing/2014/main" id="{3F2B0F8A-4DB3-545B-90FF-7DC2134BF12A}"/>
                </a:ext>
              </a:extLst>
            </p:cNvPr>
            <p:cNvSpPr/>
            <p:nvPr/>
          </p:nvSpPr>
          <p:spPr>
            <a:xfrm>
              <a:off x="1576443" y="2313029"/>
              <a:ext cx="87965" cy="855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08"/>
                <a:gd name="f4" fmla="val 7987"/>
                <a:gd name="f5" fmla="val 4284"/>
                <a:gd name="f6" fmla="val 138"/>
                <a:gd name="f7" fmla="val 5992"/>
                <a:gd name="f8" fmla="val 7589"/>
                <a:gd name="f9" fmla="val 1270"/>
                <a:gd name="f10" fmla="val 8025"/>
                <a:gd name="f11" fmla="val 3040"/>
                <a:gd name="f12" fmla="val 8115"/>
                <a:gd name="f13" fmla="val 3339"/>
                <a:gd name="f14" fmla="val 8146"/>
                <a:gd name="f15" fmla="val 3668"/>
                <a:gd name="f16" fmla="val 8205"/>
                <a:gd name="f17" fmla="val 3968"/>
                <a:gd name="f18" fmla="val 4296"/>
                <a:gd name="f19" fmla="val 4595"/>
                <a:gd name="f20" fmla="val 4894"/>
                <a:gd name="f21" fmla="val 7813"/>
                <a:gd name="f22" fmla="val 5745"/>
                <a:gd name="f23" fmla="val 7296"/>
                <a:gd name="f24" fmla="val 6475"/>
                <a:gd name="f25" fmla="val 6597"/>
                <a:gd name="f26" fmla="val 7022"/>
                <a:gd name="f27" fmla="val 5927"/>
                <a:gd name="f28" fmla="val 7514"/>
                <a:gd name="f29" fmla="val 5117"/>
                <a:gd name="f30" fmla="val 7777"/>
                <a:gd name="f31" fmla="val 4300"/>
                <a:gd name="f32" fmla="val 3855"/>
                <a:gd name="f33" fmla="val 3408"/>
                <a:gd name="f34" fmla="val 7699"/>
                <a:gd name="f35" fmla="val 2980"/>
                <a:gd name="f36" fmla="val 7538"/>
                <a:gd name="f37" fmla="val 2645"/>
                <a:gd name="f38" fmla="val 7417"/>
                <a:gd name="f39" fmla="val 2311"/>
                <a:gd name="f40" fmla="val 7234"/>
                <a:gd name="f41" fmla="val 2037"/>
                <a:gd name="f42" fmla="val 1703"/>
                <a:gd name="f43" fmla="val 6809"/>
                <a:gd name="f44" fmla="val 1429"/>
                <a:gd name="f45" fmla="val 6535"/>
                <a:gd name="f46" fmla="val 1217"/>
                <a:gd name="f47" fmla="val 6201"/>
                <a:gd name="f48" fmla="val 244"/>
                <a:gd name="f49" fmla="val 4864"/>
                <a:gd name="f50" fmla="val 1702"/>
                <a:gd name="f51" fmla="val 1673"/>
                <a:gd name="f52" fmla="val 1095"/>
                <a:gd name="f53" fmla="val 2281"/>
                <a:gd name="f54" fmla="val 639"/>
                <a:gd name="f55" fmla="val 365"/>
                <a:gd name="f56" fmla="val 3410"/>
                <a:gd name="f57" fmla="val 211"/>
                <a:gd name="f58" fmla="val 3851"/>
                <a:gd name="f59" fmla="val 4297"/>
                <a:gd name="f60" fmla="val 3824"/>
                <a:gd name="f61" fmla="val 3365"/>
                <a:gd name="f62" fmla="val 81"/>
                <a:gd name="f63" fmla="val 2919"/>
                <a:gd name="f64" fmla="val 243"/>
                <a:gd name="f65" fmla="val 2159"/>
                <a:gd name="f66" fmla="val 517"/>
                <a:gd name="f67" fmla="val 1521"/>
                <a:gd name="f68" fmla="val 1003"/>
                <a:gd name="f69" fmla="val 1034"/>
                <a:gd name="f70" fmla="val 1642"/>
                <a:gd name="f71" fmla="val 1"/>
                <a:gd name="f72" fmla="val 4955"/>
                <a:gd name="f73" fmla="val 6353"/>
                <a:gd name="f74" fmla="val 1277"/>
                <a:gd name="f75" fmla="val 6687"/>
                <a:gd name="f76" fmla="val 1551"/>
                <a:gd name="f77" fmla="val 6961"/>
                <a:gd name="f78" fmla="val 1885"/>
                <a:gd name="f79" fmla="val 7204"/>
                <a:gd name="f80" fmla="val 2189"/>
                <a:gd name="f81" fmla="val 7447"/>
                <a:gd name="f82" fmla="val 2554"/>
                <a:gd name="f83" fmla="val 7630"/>
                <a:gd name="f84" fmla="val 7751"/>
                <a:gd name="f85" fmla="val 3350"/>
                <a:gd name="f86" fmla="val 7909"/>
                <a:gd name="f87" fmla="val 3804"/>
                <a:gd name="f88" fmla="val 4258"/>
                <a:gd name="f89" fmla="val 5115"/>
                <a:gd name="f90" fmla="val 5973"/>
                <a:gd name="f91" fmla="val 7710"/>
                <a:gd name="f92" fmla="val 6688"/>
                <a:gd name="f93" fmla="val 7174"/>
                <a:gd name="f94" fmla="val 7387"/>
                <a:gd name="f95" fmla="val 6596"/>
                <a:gd name="f96" fmla="val 7904"/>
                <a:gd name="f97" fmla="val 5806"/>
                <a:gd name="f98" fmla="val 8117"/>
                <a:gd name="f99" fmla="val 4924"/>
                <a:gd name="f100" fmla="val 8175"/>
                <a:gd name="f101" fmla="val 4630"/>
                <a:gd name="f102" fmla="val 8206"/>
                <a:gd name="f103" fmla="val 4306"/>
                <a:gd name="f104" fmla="val 3982"/>
                <a:gd name="f105" fmla="val 3977"/>
                <a:gd name="f106" fmla="val 3972"/>
                <a:gd name="f107" fmla="val 3967"/>
                <a:gd name="f108" fmla="val 3962"/>
                <a:gd name="f109" fmla="val 3957"/>
                <a:gd name="f110" fmla="val 3952"/>
                <a:gd name="f111" fmla="val 3630"/>
                <a:gd name="f112" fmla="val 3335"/>
                <a:gd name="f113" fmla="val 8086"/>
                <a:gd name="f114" fmla="val 7721"/>
                <a:gd name="f115" fmla="val 1520"/>
                <a:gd name="f116" fmla="val 6506"/>
                <a:gd name="f117" fmla="val 5016"/>
                <a:gd name="f118" fmla="val 61"/>
                <a:gd name="f119" fmla="val 4773"/>
                <a:gd name="f120" fmla="val 21"/>
                <a:gd name="f121" fmla="val 4533"/>
                <a:gd name="f122" fmla="*/ f0 1 8208"/>
                <a:gd name="f123" fmla="*/ f1 1 7987"/>
                <a:gd name="f124" fmla="val f2"/>
                <a:gd name="f125" fmla="val f3"/>
                <a:gd name="f126" fmla="val f4"/>
                <a:gd name="f127" fmla="+- f126 0 f124"/>
                <a:gd name="f128" fmla="+- f125 0 f124"/>
                <a:gd name="f129" fmla="*/ f128 1 8208"/>
                <a:gd name="f130" fmla="*/ f127 1 7987"/>
                <a:gd name="f131" fmla="*/ f124 1 f129"/>
                <a:gd name="f132" fmla="*/ f125 1 f129"/>
                <a:gd name="f133" fmla="*/ f124 1 f130"/>
                <a:gd name="f134" fmla="*/ f126 1 f130"/>
                <a:gd name="f135" fmla="*/ f131 f122 1"/>
                <a:gd name="f136" fmla="*/ f132 f122 1"/>
                <a:gd name="f137" fmla="*/ f134 f123 1"/>
                <a:gd name="f138" fmla="*/ f133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5" t="f138" r="f136" b="f137"/>
              <a:pathLst>
                <a:path w="8208" h="798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lnTo>
                    <a:pt x="f16" y="f17"/>
                  </a:lnTo>
                  <a:cubicBezTo>
                    <a:pt x="f14" y="f18"/>
                    <a:pt x="f12" y="f19"/>
                    <a:pt x="f10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26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48" y="f11"/>
                    <a:pt x="f46" y="f50"/>
                  </a:cubicBezTo>
                  <a:cubicBezTo>
                    <a:pt x="f51" y="f52"/>
                    <a:pt x="f53" y="f54"/>
                    <a:pt x="f35" y="f55"/>
                  </a:cubicBezTo>
                  <a:cubicBezTo>
                    <a:pt x="f56" y="f57"/>
                    <a:pt x="f58" y="f6"/>
                    <a:pt x="f5" y="f6"/>
                  </a:cubicBezTo>
                  <a:close/>
                  <a:moveTo>
                    <a:pt x="f59" y="f2"/>
                  </a:moveTo>
                  <a:cubicBezTo>
                    <a:pt x="f60" y="f2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11"/>
                    <a:pt x="f71" y="f72"/>
                    <a:pt x="f69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63" y="f84"/>
                  </a:cubicBezTo>
                  <a:cubicBezTo>
                    <a:pt x="f85" y="f86"/>
                    <a:pt x="f87" y="f4"/>
                    <a:pt x="f88" y="f4"/>
                  </a:cubicBezTo>
                  <a:cubicBezTo>
                    <a:pt x="f89" y="f4"/>
                    <a:pt x="f90" y="f91"/>
                    <a:pt x="f92" y="f93"/>
                  </a:cubicBez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3" y="f104"/>
                  </a:cubicBezTo>
                  <a:lnTo>
                    <a:pt x="f3" y="f104"/>
                  </a:lnTo>
                  <a:cubicBezTo>
                    <a:pt x="f3" y="f104"/>
                    <a:pt x="f3" y="f104"/>
                    <a:pt x="f3" y="f104"/>
                  </a:cubicBezTo>
                  <a:cubicBezTo>
                    <a:pt x="f3" y="f105"/>
                    <a:pt x="f3" y="f106"/>
                    <a:pt x="f3" y="f107"/>
                  </a:cubicBezTo>
                  <a:lnTo>
                    <a:pt x="f3" y="f107"/>
                  </a:lnTo>
                  <a:cubicBezTo>
                    <a:pt x="f3" y="f108"/>
                    <a:pt x="f3" y="f109"/>
                    <a:pt x="f3" y="f110"/>
                  </a:cubicBezTo>
                  <a:lnTo>
                    <a:pt x="f3" y="f110"/>
                  </a:lnTo>
                  <a:cubicBezTo>
                    <a:pt x="f3" y="f110"/>
                    <a:pt x="f3" y="f110"/>
                    <a:pt x="f3" y="f110"/>
                  </a:cubicBezTo>
                  <a:lnTo>
                    <a:pt x="f3" y="f110"/>
                  </a:lnTo>
                  <a:cubicBezTo>
                    <a:pt x="f102" y="f111"/>
                    <a:pt x="f100" y="f112"/>
                    <a:pt x="f113" y="f11"/>
                  </a:cubicBezTo>
                  <a:cubicBezTo>
                    <a:pt x="f114" y="f115"/>
                    <a:pt x="f116" y="f55"/>
                    <a:pt x="f117" y="f118"/>
                  </a:cubicBezTo>
                  <a:cubicBezTo>
                    <a:pt x="f119" y="f120"/>
                    <a:pt x="f121" y="f2"/>
                    <a:pt x="f59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1920;p61">
              <a:extLst>
                <a:ext uri="{FF2B5EF4-FFF2-40B4-BE49-F238E27FC236}">
                  <a16:creationId xmlns:a16="http://schemas.microsoft.com/office/drawing/2014/main" id="{80654E88-3C18-5FAC-8FDB-EBBFA25450DF}"/>
                </a:ext>
              </a:extLst>
            </p:cNvPr>
            <p:cNvSpPr/>
            <p:nvPr/>
          </p:nvSpPr>
          <p:spPr>
            <a:xfrm>
              <a:off x="1672227" y="2313029"/>
              <a:ext cx="87636" cy="855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77"/>
                <a:gd name="f4" fmla="val 7987"/>
                <a:gd name="f5" fmla="val 4279"/>
                <a:gd name="f6" fmla="val 3806"/>
                <a:gd name="f7" fmla="val 3334"/>
                <a:gd name="f8" fmla="val 81"/>
                <a:gd name="f9" fmla="val 2888"/>
                <a:gd name="f10" fmla="val 243"/>
                <a:gd name="f11" fmla="val 2158"/>
                <a:gd name="f12" fmla="val 517"/>
                <a:gd name="f13" fmla="val 1490"/>
                <a:gd name="f14" fmla="val 1003"/>
                <a:gd name="f15" fmla="val 1034"/>
                <a:gd name="f16" fmla="val 1642"/>
                <a:gd name="f17" fmla="val 3040"/>
                <a:gd name="f18" fmla="val 4955"/>
                <a:gd name="f19" fmla="val 6353"/>
                <a:gd name="f20" fmla="val 1277"/>
                <a:gd name="f21" fmla="val 6687"/>
                <a:gd name="f22" fmla="val 1550"/>
                <a:gd name="f23" fmla="val 6961"/>
                <a:gd name="f24" fmla="val 1885"/>
                <a:gd name="f25" fmla="val 7204"/>
                <a:gd name="f26" fmla="val 2189"/>
                <a:gd name="f27" fmla="val 7447"/>
                <a:gd name="f28" fmla="val 2523"/>
                <a:gd name="f29" fmla="val 7630"/>
                <a:gd name="f30" fmla="val 7751"/>
                <a:gd name="f31" fmla="val 3330"/>
                <a:gd name="f32" fmla="val 7909"/>
                <a:gd name="f33" fmla="val 3790"/>
                <a:gd name="f34" fmla="val 4248"/>
                <a:gd name="f35" fmla="val 5110"/>
                <a:gd name="f36" fmla="val 5961"/>
                <a:gd name="f37" fmla="val 7710"/>
                <a:gd name="f38" fmla="val 6657"/>
                <a:gd name="f39" fmla="val 7174"/>
                <a:gd name="f40" fmla="val 7386"/>
                <a:gd name="f41" fmla="val 6596"/>
                <a:gd name="f42" fmla="val 7873"/>
                <a:gd name="f43" fmla="val 5836"/>
                <a:gd name="f44" fmla="val 8085"/>
                <a:gd name="f45" fmla="val 8146"/>
                <a:gd name="f46" fmla="val 4620"/>
                <a:gd name="f47" fmla="val 4316"/>
                <a:gd name="f48" fmla="val 3982"/>
                <a:gd name="f49" fmla="val 8116"/>
                <a:gd name="f50" fmla="val 4286"/>
                <a:gd name="f51" fmla="val 8055"/>
                <a:gd name="f52" fmla="val 7994"/>
                <a:gd name="f53" fmla="val 4924"/>
                <a:gd name="f54" fmla="val 7537"/>
                <a:gd name="f55" fmla="val 5974"/>
                <a:gd name="f56" fmla="val 7780"/>
                <a:gd name="f57" fmla="val 4287"/>
                <a:gd name="f58" fmla="val 3843"/>
                <a:gd name="f59" fmla="val 3391"/>
                <a:gd name="f60" fmla="val 7703"/>
                <a:gd name="f61" fmla="val 2949"/>
                <a:gd name="f62" fmla="val 7538"/>
                <a:gd name="f63" fmla="val 2614"/>
                <a:gd name="f64" fmla="val 7417"/>
                <a:gd name="f65" fmla="val 2280"/>
                <a:gd name="f66" fmla="val 7234"/>
                <a:gd name="f67" fmla="val 2006"/>
                <a:gd name="f68" fmla="val 7022"/>
                <a:gd name="f69" fmla="val 1672"/>
                <a:gd name="f70" fmla="val 6809"/>
                <a:gd name="f71" fmla="val 1398"/>
                <a:gd name="f72" fmla="val 6535"/>
                <a:gd name="f73" fmla="val 1186"/>
                <a:gd name="f74" fmla="val 6201"/>
                <a:gd name="f75" fmla="val 213"/>
                <a:gd name="f76" fmla="val 4864"/>
                <a:gd name="f77" fmla="val 1702"/>
                <a:gd name="f78" fmla="val 1095"/>
                <a:gd name="f79" fmla="val 2249"/>
                <a:gd name="f80" fmla="val 639"/>
                <a:gd name="f81" fmla="val 365"/>
                <a:gd name="f82" fmla="val 3385"/>
                <a:gd name="f83" fmla="val 211"/>
                <a:gd name="f84" fmla="val 3830"/>
                <a:gd name="f85" fmla="val 138"/>
                <a:gd name="f86" fmla="val 4265"/>
                <a:gd name="f87" fmla="val 5981"/>
                <a:gd name="f88" fmla="val 7558"/>
                <a:gd name="f89" fmla="val 1270"/>
                <a:gd name="f90" fmla="val 3344"/>
                <a:gd name="f91" fmla="val 3678"/>
                <a:gd name="f92" fmla="val 7721"/>
                <a:gd name="f93" fmla="val 1520"/>
                <a:gd name="f94" fmla="val 6505"/>
                <a:gd name="f95" fmla="val 4985"/>
                <a:gd name="f96" fmla="val 61"/>
                <a:gd name="f97" fmla="val 4752"/>
                <a:gd name="f98" fmla="val 21"/>
                <a:gd name="f99" fmla="val 4516"/>
                <a:gd name="f100" fmla="*/ f0 1 8177"/>
                <a:gd name="f101" fmla="*/ f1 1 7987"/>
                <a:gd name="f102" fmla="val f2"/>
                <a:gd name="f103" fmla="val f3"/>
                <a:gd name="f104" fmla="val f4"/>
                <a:gd name="f105" fmla="+- f104 0 f102"/>
                <a:gd name="f106" fmla="+- f103 0 f102"/>
                <a:gd name="f107" fmla="*/ f106 1 8177"/>
                <a:gd name="f108" fmla="*/ f105 1 7987"/>
                <a:gd name="f109" fmla="*/ f102 1 f107"/>
                <a:gd name="f110" fmla="*/ f103 1 f107"/>
                <a:gd name="f111" fmla="*/ f102 1 f108"/>
                <a:gd name="f112" fmla="*/ f104 1 f108"/>
                <a:gd name="f113" fmla="*/ f109 f100 1"/>
                <a:gd name="f114" fmla="*/ f110 f100 1"/>
                <a:gd name="f115" fmla="*/ f112 f101 1"/>
                <a:gd name="f116" fmla="*/ f111 f10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3" t="f116" r="f114" b="f115"/>
              <a:pathLst>
                <a:path w="8177" h="798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2" y="f17"/>
                    <a:pt x="f2" y="f18"/>
                    <a:pt x="f15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9" y="f30"/>
                  </a:cubicBezTo>
                  <a:cubicBezTo>
                    <a:pt x="f31" y="f32"/>
                    <a:pt x="f33" y="f4"/>
                    <a:pt x="f34" y="f4"/>
                  </a:cubicBezTo>
                  <a:cubicBezTo>
                    <a:pt x="f35" y="f4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18"/>
                  </a:cubicBezTo>
                  <a:cubicBezTo>
                    <a:pt x="f45" y="f46"/>
                    <a:pt x="f3" y="f47"/>
                    <a:pt x="f45" y="f48"/>
                  </a:cubicBezTo>
                  <a:lnTo>
                    <a:pt x="f45" y="f48"/>
                  </a:lnTo>
                  <a:cubicBezTo>
                    <a:pt x="f49" y="f50"/>
                    <a:pt x="f51" y="f46"/>
                    <a:pt x="f52" y="f53"/>
                  </a:cubicBezTo>
                  <a:cubicBezTo>
                    <a:pt x="f54" y="f38"/>
                    <a:pt x="f55" y="f56"/>
                    <a:pt x="f57" y="f56"/>
                  </a:cubicBezTo>
                  <a:cubicBezTo>
                    <a:pt x="f58" y="f56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8"/>
                  </a:cubicBez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5" y="f17"/>
                    <a:pt x="f73" y="f77"/>
                  </a:cubicBezTo>
                  <a:cubicBezTo>
                    <a:pt x="f16" y="f78"/>
                    <a:pt x="f79" y="f80"/>
                    <a:pt x="f61" y="f81"/>
                  </a:cubicBezTo>
                  <a:cubicBezTo>
                    <a:pt x="f82" y="f83"/>
                    <a:pt x="f84" y="f85"/>
                    <a:pt x="f86" y="f85"/>
                  </a:cubicBezTo>
                  <a:cubicBezTo>
                    <a:pt x="f87" y="f85"/>
                    <a:pt x="f88" y="f89"/>
                    <a:pt x="f52" y="f17"/>
                  </a:cubicBezTo>
                  <a:cubicBezTo>
                    <a:pt x="f44" y="f90"/>
                    <a:pt x="f49" y="f91"/>
                    <a:pt x="f3" y="f48"/>
                  </a:cubicBezTo>
                  <a:cubicBezTo>
                    <a:pt x="f3" y="f91"/>
                    <a:pt x="f45" y="f90"/>
                    <a:pt x="f44" y="f17"/>
                  </a:cubicBezTo>
                  <a:cubicBezTo>
                    <a:pt x="f92" y="f93"/>
                    <a:pt x="f94" y="f81"/>
                    <a:pt x="f95" y="f96"/>
                  </a:cubicBezTo>
                  <a:cubicBezTo>
                    <a:pt x="f97" y="f98"/>
                    <a:pt x="f99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1921;p61">
              <a:extLst>
                <a:ext uri="{FF2B5EF4-FFF2-40B4-BE49-F238E27FC236}">
                  <a16:creationId xmlns:a16="http://schemas.microsoft.com/office/drawing/2014/main" id="{7FF0229F-E00D-E7C4-BC50-A1FE4A215407}"/>
                </a:ext>
              </a:extLst>
            </p:cNvPr>
            <p:cNvSpPr/>
            <p:nvPr/>
          </p:nvSpPr>
          <p:spPr>
            <a:xfrm>
              <a:off x="1664079" y="2347566"/>
              <a:ext cx="14337" cy="22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38"/>
                <a:gd name="f4" fmla="val 213"/>
                <a:gd name="f5" fmla="val 699"/>
                <a:gd name="f6" fmla="val 304"/>
                <a:gd name="f7" fmla="val 61"/>
                <a:gd name="f8" fmla="val 122"/>
                <a:gd name="f9" fmla="val 152"/>
                <a:gd name="f10" fmla="val 912"/>
                <a:gd name="f11" fmla="val 1125"/>
                <a:gd name="f12" fmla="val 31"/>
                <a:gd name="f13" fmla="*/ f0 1 1338"/>
                <a:gd name="f14" fmla="*/ f1 1 213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338"/>
                <a:gd name="f21" fmla="*/ f18 1 213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338" h="213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6" y="f4"/>
                    <a:pt x="f5" y="f4"/>
                  </a:cubicBezTo>
                  <a:cubicBezTo>
                    <a:pt x="f10" y="f4"/>
                    <a:pt x="f11" y="f4"/>
                    <a:pt x="f3" y="f9"/>
                  </a:cubicBezTo>
                  <a:lnTo>
                    <a:pt x="f3" y="f7"/>
                  </a:lnTo>
                  <a:cubicBezTo>
                    <a:pt x="f11" y="f12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1922;p61">
              <a:extLst>
                <a:ext uri="{FF2B5EF4-FFF2-40B4-BE49-F238E27FC236}">
                  <a16:creationId xmlns:a16="http://schemas.microsoft.com/office/drawing/2014/main" id="{4582B40B-4686-C110-9F47-6C3896AF5B9E}"/>
                </a:ext>
              </a:extLst>
            </p:cNvPr>
            <p:cNvSpPr/>
            <p:nvPr/>
          </p:nvSpPr>
          <p:spPr>
            <a:xfrm>
              <a:off x="1758875" y="2354058"/>
              <a:ext cx="51151" cy="40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73"/>
                <a:gd name="f4" fmla="val 379"/>
                <a:gd name="f5" fmla="val 842"/>
                <a:gd name="f6" fmla="val 1"/>
                <a:gd name="f7" fmla="val 560"/>
                <a:gd name="f8" fmla="val 280"/>
                <a:gd name="f9" fmla="val 11"/>
                <a:gd name="f10" fmla="val 33"/>
                <a:gd name="f11" fmla="val 791"/>
                <a:gd name="f12" fmla="val 185"/>
                <a:gd name="f13" fmla="val 1581"/>
                <a:gd name="f14" fmla="val 276"/>
                <a:gd name="f15" fmla="val 2371"/>
                <a:gd name="f16" fmla="val 2964"/>
                <a:gd name="f17" fmla="val 344"/>
                <a:gd name="f18" fmla="val 3574"/>
                <a:gd name="f19" fmla="val 378"/>
                <a:gd name="f20" fmla="val 4175"/>
                <a:gd name="f21" fmla="val 4376"/>
                <a:gd name="f22" fmla="val 4575"/>
                <a:gd name="f23" fmla="val 374"/>
                <a:gd name="f24" fmla="val 367"/>
                <a:gd name="f25" fmla="val 3982"/>
                <a:gd name="f26" fmla="val 215"/>
                <a:gd name="f27" fmla="val 3192"/>
                <a:gd name="f28" fmla="val 124"/>
                <a:gd name="f29" fmla="val 2402"/>
                <a:gd name="f30" fmla="val 93"/>
                <a:gd name="f31" fmla="val 1872"/>
                <a:gd name="f32" fmla="val 34"/>
                <a:gd name="f33" fmla="val 1354"/>
                <a:gd name="f34" fmla="*/ f0 1 4773"/>
                <a:gd name="f35" fmla="*/ f1 1 379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4773"/>
                <a:gd name="f42" fmla="*/ f39 1 379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4773" h="379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1923;p61">
              <a:extLst>
                <a:ext uri="{FF2B5EF4-FFF2-40B4-BE49-F238E27FC236}">
                  <a16:creationId xmlns:a16="http://schemas.microsoft.com/office/drawing/2014/main" id="{92838BC6-E3C0-6826-16AC-8B31D97E06D3}"/>
                </a:ext>
              </a:extLst>
            </p:cNvPr>
            <p:cNvSpPr/>
            <p:nvPr/>
          </p:nvSpPr>
          <p:spPr>
            <a:xfrm>
              <a:off x="1675811" y="2416631"/>
              <a:ext cx="29974" cy="254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97"/>
                <a:gd name="f4" fmla="val 2372"/>
                <a:gd name="f5" fmla="val 2736"/>
                <a:gd name="f6" fmla="val 2706"/>
                <a:gd name="f7" fmla="val 243"/>
                <a:gd name="f8" fmla="val 2615"/>
                <a:gd name="f9" fmla="val 578"/>
                <a:gd name="f10" fmla="val 2371"/>
                <a:gd name="f11" fmla="val 1520"/>
                <a:gd name="f12" fmla="val 1551"/>
                <a:gd name="f13" fmla="val 2189"/>
                <a:gd name="f14" fmla="val 608"/>
                <a:gd name="f15" fmla="val 2219"/>
                <a:gd name="f16" fmla="val 531"/>
                <a:gd name="f17" fmla="val 2225"/>
                <a:gd name="f18" fmla="val 460"/>
                <a:gd name="f19" fmla="val 2228"/>
                <a:gd name="f20" fmla="val 395"/>
                <a:gd name="f21" fmla="val 217"/>
                <a:gd name="f22" fmla="val 88"/>
                <a:gd name="f23" fmla="val 2210"/>
                <a:gd name="f24" fmla="val 32"/>
                <a:gd name="f25" fmla="val 11"/>
                <a:gd name="f26" fmla="val 1"/>
                <a:gd name="f27" fmla="val 2213"/>
                <a:gd name="f28" fmla="val 183"/>
                <a:gd name="f29" fmla="val 2341"/>
                <a:gd name="f30" fmla="val 396"/>
                <a:gd name="f31" fmla="val 628"/>
                <a:gd name="f32" fmla="val 648"/>
                <a:gd name="f33" fmla="val 668"/>
                <a:gd name="f34" fmla="val 1678"/>
                <a:gd name="f35" fmla="val 2587"/>
                <a:gd name="f36" fmla="val 1621"/>
                <a:gd name="f37" fmla="val 182"/>
                <a:gd name="f38" fmla="*/ f0 1 2797"/>
                <a:gd name="f39" fmla="*/ f1 1 2372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2797"/>
                <a:gd name="f46" fmla="*/ f43 1 2372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2797" h="2372">
                  <a:moveTo>
                    <a:pt x="f5" y="f2"/>
                  </a:moveTo>
                  <a:cubicBezTo>
                    <a:pt x="f6" y="f2"/>
                    <a:pt x="f5" y="f7"/>
                    <a:pt x="f8" y="f9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23"/>
                  </a:cubicBezTo>
                  <a:cubicBezTo>
                    <a:pt x="f25" y="f23"/>
                    <a:pt x="f26" y="f27"/>
                    <a:pt x="f26" y="f15"/>
                  </a:cubicBezTo>
                  <a:cubicBezTo>
                    <a:pt x="f28" y="f29"/>
                    <a:pt x="f30" y="f10"/>
                    <a:pt x="f14" y="f10"/>
                  </a:cubicBezTo>
                  <a:cubicBezTo>
                    <a:pt x="f31" y="f4"/>
                    <a:pt x="f32" y="f4"/>
                    <a:pt x="f33" y="f4"/>
                  </a:cubicBezTo>
                  <a:cubicBezTo>
                    <a:pt x="f34" y="f4"/>
                    <a:pt x="f35" y="f36"/>
                    <a:pt x="f5" y="f14"/>
                  </a:cubicBezTo>
                  <a:cubicBezTo>
                    <a:pt x="f3" y="f20"/>
                    <a:pt x="f3" y="f37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1924;p61">
              <a:extLst>
                <a:ext uri="{FF2B5EF4-FFF2-40B4-BE49-F238E27FC236}">
                  <a16:creationId xmlns:a16="http://schemas.microsoft.com/office/drawing/2014/main" id="{C6F9942B-98B7-23CD-A8FE-B9FB5CE85F15}"/>
                </a:ext>
              </a:extLst>
            </p:cNvPr>
            <p:cNvSpPr/>
            <p:nvPr/>
          </p:nvSpPr>
          <p:spPr>
            <a:xfrm>
              <a:off x="1525639" y="2708827"/>
              <a:ext cx="18571" cy="5046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3"/>
                <a:gd name="f4" fmla="val 47084"/>
                <a:gd name="f5" fmla="val 1672"/>
                <a:gd name="f6" fmla="val 1"/>
                <a:gd name="f7" fmla="val 62"/>
                <a:gd name="f8" fmla="val 92"/>
                <a:gd name="f9" fmla="val 123"/>
                <a:gd name="f10" fmla="val 1702"/>
                <a:gd name="f11" fmla="val 487"/>
                <a:gd name="f12" fmla="val 1641"/>
                <a:gd name="f13" fmla="val 822"/>
                <a:gd name="f14" fmla="val 1278"/>
                <a:gd name="f15" fmla="val 1855"/>
                <a:gd name="f16" fmla="val 3071"/>
                <a:gd name="f17" fmla="val 1611"/>
                <a:gd name="f18" fmla="val 4803"/>
                <a:gd name="f19" fmla="val 6901"/>
                <a:gd name="f20" fmla="val 1581"/>
                <a:gd name="f21" fmla="val 11186"/>
                <a:gd name="f22" fmla="val 1398"/>
                <a:gd name="f23" fmla="val 17053"/>
                <a:gd name="f24" fmla="val 1094"/>
                <a:gd name="f25" fmla="val 23557"/>
                <a:gd name="f26" fmla="val 760"/>
                <a:gd name="f27" fmla="val 30062"/>
                <a:gd name="f28" fmla="val 426"/>
                <a:gd name="f29" fmla="val 35928"/>
                <a:gd name="f30" fmla="val 243"/>
                <a:gd name="f31" fmla="val 40184"/>
                <a:gd name="f32" fmla="val 152"/>
                <a:gd name="f33" fmla="val 42312"/>
                <a:gd name="f34" fmla="val 91"/>
                <a:gd name="f35" fmla="val 44044"/>
                <a:gd name="f36" fmla="val 61"/>
                <a:gd name="f37" fmla="val 45230"/>
                <a:gd name="f38" fmla="val 31"/>
                <a:gd name="f39" fmla="val 45837"/>
                <a:gd name="f40" fmla="val 46293"/>
                <a:gd name="f41" fmla="val 46597"/>
                <a:gd name="f42" fmla="val 122"/>
                <a:gd name="f43" fmla="val 182"/>
                <a:gd name="f44" fmla="val 365"/>
                <a:gd name="f45" fmla="val 40214"/>
                <a:gd name="f46" fmla="val 608"/>
                <a:gd name="f47" fmla="val 942"/>
                <a:gd name="f48" fmla="val 1277"/>
                <a:gd name="f49" fmla="val 46962"/>
                <a:gd name="f50" fmla="val 46992"/>
                <a:gd name="f51" fmla="val 47053"/>
                <a:gd name="f52" fmla="*/ f0 1 1733"/>
                <a:gd name="f53" fmla="*/ f1 1 47084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1733"/>
                <a:gd name="f60" fmla="*/ f57 1 47084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1733" h="47084">
                  <a:moveTo>
                    <a:pt x="f5" y="f6"/>
                  </a:moveTo>
                  <a:cubicBezTo>
                    <a:pt x="f5" y="f7"/>
                    <a:pt x="f5" y="f8"/>
                    <a:pt x="f5" y="f9"/>
                  </a:cubicBezTo>
                  <a:cubicBezTo>
                    <a:pt x="f10" y="f8"/>
                    <a:pt x="f10" y="f7"/>
                    <a:pt x="f5" y="f6"/>
                  </a:cubicBezTo>
                  <a:close/>
                  <a:moveTo>
                    <a:pt x="f5" y="f11"/>
                  </a:moveTo>
                  <a:cubicBezTo>
                    <a:pt x="f12" y="f13"/>
                    <a:pt x="f12" y="f14"/>
                    <a:pt x="f12" y="f15"/>
                  </a:cubicBezTo>
                  <a:cubicBezTo>
                    <a:pt x="f12" y="f16"/>
                    <a:pt x="f17" y="f18"/>
                    <a:pt x="f17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38" y="f40"/>
                    <a:pt x="f38" y="f41"/>
                  </a:cubicBezTo>
                  <a:cubicBezTo>
                    <a:pt x="f36" y="f40"/>
                    <a:pt x="f34" y="f39"/>
                    <a:pt x="f42" y="f37"/>
                  </a:cubicBezTo>
                  <a:cubicBezTo>
                    <a:pt x="f43" y="f35"/>
                    <a:pt x="f30" y="f33"/>
                    <a:pt x="f44" y="f45"/>
                  </a:cubicBezTo>
                  <a:cubicBezTo>
                    <a:pt x="f46" y="f29"/>
                    <a:pt x="f47" y="f27"/>
                    <a:pt x="f48" y="f25"/>
                  </a:cubicBezTo>
                  <a:cubicBezTo>
                    <a:pt x="f17" y="f23"/>
                    <a:pt x="f3" y="f21"/>
                    <a:pt x="f3" y="f19"/>
                  </a:cubicBezTo>
                  <a:cubicBezTo>
                    <a:pt x="f10" y="f18"/>
                    <a:pt x="f10" y="f16"/>
                    <a:pt x="f10" y="f15"/>
                  </a:cubicBezTo>
                  <a:cubicBezTo>
                    <a:pt x="f5" y="f14"/>
                    <a:pt x="f5" y="f13"/>
                    <a:pt x="f5" y="f11"/>
                  </a:cubicBezTo>
                  <a:close/>
                  <a:moveTo>
                    <a:pt x="f38" y="f49"/>
                  </a:moveTo>
                  <a:cubicBezTo>
                    <a:pt x="f2" y="f50"/>
                    <a:pt x="f2" y="f51"/>
                    <a:pt x="f38" y="f4"/>
                  </a:cubicBezTo>
                  <a:cubicBezTo>
                    <a:pt x="f38" y="f51"/>
                    <a:pt x="f38" y="f50"/>
                    <a:pt x="f38" y="f49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Google Shape;1925;p61">
              <a:extLst>
                <a:ext uri="{FF2B5EF4-FFF2-40B4-BE49-F238E27FC236}">
                  <a16:creationId xmlns:a16="http://schemas.microsoft.com/office/drawing/2014/main" id="{38F17F58-6628-35B0-915A-0F6AFE8262FA}"/>
                </a:ext>
              </a:extLst>
            </p:cNvPr>
            <p:cNvSpPr/>
            <p:nvPr/>
          </p:nvSpPr>
          <p:spPr>
            <a:xfrm>
              <a:off x="1820122" y="2615622"/>
              <a:ext cx="315349" cy="5978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424"/>
                <a:gd name="f4" fmla="val 55780"/>
                <a:gd name="f5" fmla="val 5831"/>
                <a:gd name="f6" fmla="val 4752"/>
                <a:gd name="f7" fmla="val 3767"/>
                <a:gd name="f8" fmla="val 252"/>
                <a:gd name="f9" fmla="val 3101"/>
                <a:gd name="f10" fmla="val 734"/>
                <a:gd name="f11" fmla="val 1338"/>
                <a:gd name="f12" fmla="val 2011"/>
                <a:gd name="f13" fmla="val 366"/>
                <a:gd name="f14" fmla="val 4199"/>
                <a:gd name="f15" fmla="val 183"/>
                <a:gd name="f16" fmla="val 6357"/>
                <a:gd name="f17" fmla="val 1"/>
                <a:gd name="f18" fmla="val 8546"/>
                <a:gd name="f19" fmla="val 548"/>
                <a:gd name="f20" fmla="val 10734"/>
                <a:gd name="f21" fmla="val 1369"/>
                <a:gd name="f22" fmla="val 12741"/>
                <a:gd name="f23" fmla="val 2706"/>
                <a:gd name="f24" fmla="val 15993"/>
                <a:gd name="f25" fmla="val 4682"/>
                <a:gd name="f26" fmla="val 18607"/>
                <a:gd name="f27" fmla="val 7630"/>
                <a:gd name="f28" fmla="val 21950"/>
                <a:gd name="f29" fmla="val 15229"/>
                <a:gd name="f30" fmla="val 31920"/>
                <a:gd name="f31" fmla="val 578"/>
                <a:gd name="f32" fmla="val 46206"/>
                <a:gd name="f33" fmla="val 6657"/>
                <a:gd name="f34" fmla="val 55781"/>
                <a:gd name="f35" fmla="val 19120"/>
                <a:gd name="f36" fmla="val 45750"/>
                <a:gd name="f37" fmla="val 34838"/>
                <a:gd name="f38" fmla="val 10913"/>
                <a:gd name="f39" fmla="val 2163"/>
                <a:gd name="f40" fmla="val 9645"/>
                <a:gd name="f41" fmla="val 687"/>
                <a:gd name="f42" fmla="val 7611"/>
                <a:gd name="f43" fmla="*/ f0 1 29424"/>
                <a:gd name="f44" fmla="*/ f1 1 55780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29424"/>
                <a:gd name="f51" fmla="*/ f48 1 55780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29424" h="55780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" y="f37"/>
                  </a:lnTo>
                  <a:lnTo>
                    <a:pt x="f38" y="f39"/>
                  </a:lnTo>
                  <a:cubicBezTo>
                    <a:pt x="f40" y="f41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1926;p61">
              <a:extLst>
                <a:ext uri="{FF2B5EF4-FFF2-40B4-BE49-F238E27FC236}">
                  <a16:creationId xmlns:a16="http://schemas.microsoft.com/office/drawing/2014/main" id="{58AA148C-BA9E-4F5D-5B60-39605D6CF4D4}"/>
                </a:ext>
              </a:extLst>
            </p:cNvPr>
            <p:cNvSpPr/>
            <p:nvPr/>
          </p:nvSpPr>
          <p:spPr>
            <a:xfrm>
              <a:off x="1369588" y="2960808"/>
              <a:ext cx="60926" cy="106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85"/>
                <a:gd name="f4" fmla="val 993"/>
                <a:gd name="f5" fmla="val 2510"/>
                <a:gd name="f6" fmla="val 1916"/>
                <a:gd name="f7" fmla="val 1343"/>
                <a:gd name="f8" fmla="val 114"/>
                <a:gd name="f9" fmla="val 791"/>
                <a:gd name="f10" fmla="val 290"/>
                <a:gd name="f11" fmla="val 487"/>
                <a:gd name="f12" fmla="val 381"/>
                <a:gd name="f13" fmla="val 213"/>
                <a:gd name="f14" fmla="val 502"/>
                <a:gd name="f15" fmla="val 1"/>
                <a:gd name="f16" fmla="val 685"/>
                <a:gd name="f17" fmla="val 687"/>
                <a:gd name="f18" fmla="val 3"/>
                <a:gd name="f19" fmla="val 689"/>
                <a:gd name="f20" fmla="val 7"/>
                <a:gd name="f21" fmla="val 55"/>
                <a:gd name="f22" fmla="val 352"/>
                <a:gd name="f23" fmla="val 550"/>
                <a:gd name="f24" fmla="val 852"/>
                <a:gd name="f25" fmla="val 411"/>
                <a:gd name="f26" fmla="val 1386"/>
                <a:gd name="f27" fmla="val 258"/>
                <a:gd name="f28" fmla="val 1964"/>
                <a:gd name="f29" fmla="val 191"/>
                <a:gd name="f30" fmla="val 2548"/>
                <a:gd name="f31" fmla="val 2661"/>
                <a:gd name="f32" fmla="val 2775"/>
                <a:gd name="f33" fmla="val 194"/>
                <a:gd name="f34" fmla="val 2888"/>
                <a:gd name="f35" fmla="val 198"/>
                <a:gd name="f36" fmla="val 3557"/>
                <a:gd name="f37" fmla="val 229"/>
                <a:gd name="f38" fmla="val 4256"/>
                <a:gd name="f39" fmla="val 4894"/>
                <a:gd name="f40" fmla="val 654"/>
                <a:gd name="f41" fmla="val 5345"/>
                <a:gd name="f42" fmla="val 823"/>
                <a:gd name="f43" fmla="val 5638"/>
                <a:gd name="f44" fmla="val 992"/>
                <a:gd name="f45" fmla="val 5680"/>
                <a:gd name="f46" fmla="val 5683"/>
                <a:gd name="f47" fmla="val 991"/>
                <a:gd name="f48" fmla="val 989"/>
                <a:gd name="f49" fmla="val 5472"/>
                <a:gd name="f50" fmla="val 776"/>
                <a:gd name="f51" fmla="val 5198"/>
                <a:gd name="f52" fmla="val 624"/>
                <a:gd name="f53" fmla="val 4925"/>
                <a:gd name="f54" fmla="val 4286"/>
                <a:gd name="f55" fmla="val 3587"/>
                <a:gd name="f56" fmla="val 46"/>
                <a:gd name="f57" fmla="val 16"/>
                <a:gd name="f58" fmla="val 2761"/>
                <a:gd name="f59" fmla="val 6"/>
                <a:gd name="f60" fmla="val 2635"/>
                <a:gd name="f61" fmla="*/ f0 1 5685"/>
                <a:gd name="f62" fmla="*/ f1 1 993"/>
                <a:gd name="f63" fmla="val f2"/>
                <a:gd name="f64" fmla="val f3"/>
                <a:gd name="f65" fmla="val f4"/>
                <a:gd name="f66" fmla="+- f65 0 f63"/>
                <a:gd name="f67" fmla="+- f64 0 f63"/>
                <a:gd name="f68" fmla="*/ f67 1 5685"/>
                <a:gd name="f69" fmla="*/ f66 1 993"/>
                <a:gd name="f70" fmla="*/ f63 1 f68"/>
                <a:gd name="f71" fmla="*/ f64 1 f68"/>
                <a:gd name="f72" fmla="*/ f63 1 f69"/>
                <a:gd name="f73" fmla="*/ f65 1 f69"/>
                <a:gd name="f74" fmla="*/ f70 f61 1"/>
                <a:gd name="f75" fmla="*/ f71 f61 1"/>
                <a:gd name="f76" fmla="*/ f73 f62 1"/>
                <a:gd name="f77" fmla="*/ f72 f6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4" t="f77" r="f75" b="f76"/>
              <a:pathLst>
                <a:path w="5685" h="99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5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cubicBezTo>
                    <a:pt x="f36" y="f37"/>
                    <a:pt x="f38" y="f12"/>
                    <a:pt x="f39" y="f40"/>
                  </a:cubicBezTo>
                  <a:cubicBezTo>
                    <a:pt x="f41" y="f42"/>
                    <a:pt x="f43" y="f44"/>
                    <a:pt x="f45" y="f44"/>
                  </a:cubicBezTo>
                  <a:cubicBezTo>
                    <a:pt x="f46" y="f44"/>
                    <a:pt x="f3" y="f47"/>
                    <a:pt x="f3" y="f48"/>
                  </a:cubicBezTo>
                  <a:cubicBezTo>
                    <a:pt x="f49" y="f50"/>
                    <a:pt x="f51" y="f52"/>
                    <a:pt x="f53" y="f14"/>
                  </a:cubicBezTo>
                  <a:cubicBezTo>
                    <a:pt x="f54" y="f37"/>
                    <a:pt x="f55" y="f56"/>
                    <a:pt x="f34" y="f57"/>
                  </a:cubicBezTo>
                  <a:cubicBezTo>
                    <a:pt x="f58" y="f59"/>
                    <a:pt x="f60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1927;p61">
              <a:extLst>
                <a:ext uri="{FF2B5EF4-FFF2-40B4-BE49-F238E27FC236}">
                  <a16:creationId xmlns:a16="http://schemas.microsoft.com/office/drawing/2014/main" id="{1F6649A8-EA57-E690-42F6-846FD02FE311}"/>
                </a:ext>
              </a:extLst>
            </p:cNvPr>
            <p:cNvSpPr/>
            <p:nvPr/>
          </p:nvSpPr>
          <p:spPr>
            <a:xfrm>
              <a:off x="1276100" y="2563538"/>
              <a:ext cx="873709" cy="6499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522"/>
                <a:gd name="f4" fmla="val 60640"/>
                <a:gd name="f5" fmla="val 24742"/>
                <a:gd name="f6" fmla="val 26840"/>
                <a:gd name="f7" fmla="val 23952"/>
                <a:gd name="f8" fmla="val 45472"/>
                <a:gd name="f9" fmla="val 13952"/>
                <a:gd name="f10" fmla="val 38025"/>
                <a:gd name="f11" fmla="val 57873"/>
                <a:gd name="f12" fmla="val 26050"/>
                <a:gd name="f13" fmla="val 60731"/>
                <a:gd name="f14" fmla="val 29302"/>
                <a:gd name="f15" fmla="val 65989"/>
                <a:gd name="f16" fmla="val 35806"/>
                <a:gd name="f17" fmla="val 36779"/>
                <a:gd name="f18" fmla="val 56688"/>
                <a:gd name="f19" fmla="val 46080"/>
                <a:gd name="f20" fmla="val 56414"/>
                <a:gd name="f21" fmla="val 40548"/>
                <a:gd name="f22" fmla="val 35259"/>
                <a:gd name="f23" fmla="val 2645"/>
                <a:gd name="f24" fmla="val 28390"/>
                <a:gd name="f25" fmla="val 2827"/>
                <a:gd name="f26" fmla="val 4712"/>
                <a:gd name="f27" fmla="val 20152"/>
                <a:gd name="f28" fmla="val 10031"/>
                <a:gd name="f29" fmla="val 19909"/>
                <a:gd name="f30" fmla="val 10305"/>
                <a:gd name="f31" fmla="val 19423"/>
                <a:gd name="f32" fmla="val 10761"/>
                <a:gd name="f33" fmla="val 18906"/>
                <a:gd name="f34" fmla="val 11308"/>
                <a:gd name="f35" fmla="val 5319"/>
                <a:gd name="f36" fmla="val 27265"/>
                <a:gd name="f37" fmla="val 2553"/>
                <a:gd name="f38" fmla="val 30335"/>
                <a:gd name="f39" fmla="val 34560"/>
                <a:gd name="f40" fmla="val 608"/>
                <a:gd name="f41" fmla="val 38664"/>
                <a:gd name="f42" fmla="val 1246"/>
                <a:gd name="f43" fmla="val 43284"/>
                <a:gd name="f44" fmla="val 3951"/>
                <a:gd name="f45" fmla="val 46323"/>
                <a:gd name="f46" fmla="val 9088"/>
                <a:gd name="f47" fmla="val 49788"/>
                <a:gd name="f48" fmla="val 23374"/>
                <a:gd name="f49" fmla="val 59059"/>
                <a:gd name="f50" fmla="val 23314"/>
                <a:gd name="f51" fmla="val 57417"/>
                <a:gd name="f52" fmla="val 80518"/>
                <a:gd name="f53" fmla="val 43588"/>
                <a:gd name="f54" fmla="val 81096"/>
                <a:gd name="f55" fmla="val 37265"/>
                <a:gd name="f56" fmla="val 81521"/>
                <a:gd name="f57" fmla="val 32281"/>
                <a:gd name="f58" fmla="val 73558"/>
                <a:gd name="f59" fmla="val 21703"/>
                <a:gd name="f60" fmla="val 63649"/>
                <a:gd name="f61" fmla="val 9271"/>
                <a:gd name="f62" fmla="val 58542"/>
                <a:gd name="f63" fmla="val 2493"/>
                <a:gd name="f64" fmla="val 53041"/>
                <a:gd name="f65" fmla="val 3040"/>
                <a:gd name="f66" fmla="val 50244"/>
                <a:gd name="f67" fmla="val 2949"/>
                <a:gd name="f68" fmla="val 48147"/>
                <a:gd name="f69" fmla="val 45320"/>
                <a:gd name="f70" fmla="val 1855"/>
                <a:gd name="f71" fmla="val 43861"/>
                <a:gd name="f72" fmla="val 3192"/>
                <a:gd name="f73" fmla="val 42432"/>
                <a:gd name="f74" fmla="val 5168"/>
                <a:gd name="f75" fmla="val 41673"/>
                <a:gd name="f76" fmla="val 2979"/>
                <a:gd name="f77" fmla="val 39910"/>
                <a:gd name="f78" fmla="val 1247"/>
                <a:gd name="f79" fmla="val 37691"/>
                <a:gd name="f80" fmla="val 548"/>
                <a:gd name="f81" fmla="val 36900"/>
                <a:gd name="f82" fmla="val 274"/>
                <a:gd name="f83" fmla="val 36080"/>
                <a:gd name="f84" fmla="val 92"/>
                <a:gd name="f85" fmla="*/ f0 1 81522"/>
                <a:gd name="f86" fmla="*/ f1 1 60640"/>
                <a:gd name="f87" fmla="val f2"/>
                <a:gd name="f88" fmla="val f3"/>
                <a:gd name="f89" fmla="val f4"/>
                <a:gd name="f90" fmla="+- f89 0 f87"/>
                <a:gd name="f91" fmla="+- f88 0 f87"/>
                <a:gd name="f92" fmla="*/ f91 1 81522"/>
                <a:gd name="f93" fmla="*/ f90 1 60640"/>
                <a:gd name="f94" fmla="*/ f87 1 f92"/>
                <a:gd name="f95" fmla="*/ f88 1 f92"/>
                <a:gd name="f96" fmla="*/ f87 1 f93"/>
                <a:gd name="f97" fmla="*/ f89 1 f93"/>
                <a:gd name="f98" fmla="*/ f94 f85 1"/>
                <a:gd name="f99" fmla="*/ f95 f85 1"/>
                <a:gd name="f100" fmla="*/ f97 f86 1"/>
                <a:gd name="f101" fmla="*/ f96 f8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8" t="f101" r="f99" b="f100"/>
              <a:pathLst>
                <a:path w="81522" h="60640">
                  <a:moveTo>
                    <a:pt x="f5" y="f6"/>
                  </a:moveTo>
                  <a:lnTo>
                    <a:pt x="f7" y="f8"/>
                  </a:lnTo>
                  <a:lnTo>
                    <a:pt x="f9" y="f10"/>
                  </a:lnTo>
                  <a:lnTo>
                    <a:pt x="f5" y="f6"/>
                  </a:lnTo>
                  <a:close/>
                  <a:moveTo>
                    <a:pt x="f11" y="f12"/>
                  </a:moveTo>
                  <a:cubicBezTo>
                    <a:pt x="f13" y="f14"/>
                    <a:pt x="f15" y="f16"/>
                    <a:pt x="f15" y="f17"/>
                  </a:cubicBezTo>
                  <a:lnTo>
                    <a:pt x="f18" y="f19"/>
                  </a:lnTo>
                  <a:lnTo>
                    <a:pt x="f20" y="f21"/>
                  </a:lnTo>
                  <a:lnTo>
                    <a:pt x="f11" y="f12"/>
                  </a:lnTo>
                  <a:close/>
                  <a:moveTo>
                    <a:pt x="f22" y="f2"/>
                  </a:moveTo>
                  <a:lnTo>
                    <a:pt x="f22" y="f23"/>
                  </a:lnTo>
                  <a:cubicBezTo>
                    <a:pt x="f24" y="f25"/>
                    <a:pt x="f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5" y="f36"/>
                  </a:lnTo>
                  <a:cubicBezTo>
                    <a:pt x="f37" y="f38"/>
                    <a:pt x="f2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lnTo>
                    <a:pt x="f48" y="f49"/>
                  </a:lnTo>
                  <a:lnTo>
                    <a:pt x="f50" y="f4"/>
                  </a:lnTo>
                  <a:lnTo>
                    <a:pt x="f51" y="f4"/>
                  </a:lnTo>
                  <a:cubicBezTo>
                    <a:pt x="f51" y="f4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lnTo>
                    <a:pt x="f66" y="f2"/>
                  </a:lnTo>
                  <a:cubicBezTo>
                    <a:pt x="f68" y="f2"/>
                    <a:pt x="f69" y="f70"/>
                    <a:pt x="f71" y="f72"/>
                  </a:cubicBezTo>
                  <a:lnTo>
                    <a:pt x="f73" y="f74"/>
                  </a:lnTo>
                  <a:cubicBezTo>
                    <a:pt x="f75" y="f76"/>
                    <a:pt x="f77" y="f78"/>
                    <a:pt x="f79" y="f80"/>
                  </a:cubicBezTo>
                  <a:cubicBezTo>
                    <a:pt x="f81" y="f82"/>
                    <a:pt x="f83" y="f84"/>
                    <a:pt x="f22" y="f2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1928;p61">
              <a:extLst>
                <a:ext uri="{FF2B5EF4-FFF2-40B4-BE49-F238E27FC236}">
                  <a16:creationId xmlns:a16="http://schemas.microsoft.com/office/drawing/2014/main" id="{07542073-4815-97D6-EDAA-EDEDECB4CAF7}"/>
                </a:ext>
              </a:extLst>
            </p:cNvPr>
            <p:cNvSpPr/>
            <p:nvPr/>
          </p:nvSpPr>
          <p:spPr>
            <a:xfrm>
              <a:off x="1730538" y="2595469"/>
              <a:ext cx="83722" cy="674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11"/>
                <a:gd name="f4" fmla="val 6293"/>
                <a:gd name="f5" fmla="val 7812"/>
                <a:gd name="f6" fmla="val 7690"/>
                <a:gd name="f7" fmla="val 122"/>
                <a:gd name="f8" fmla="val 7599"/>
                <a:gd name="f9" fmla="val 274"/>
                <a:gd name="f10" fmla="val 7477"/>
                <a:gd name="f11" fmla="val 395"/>
                <a:gd name="f12" fmla="val 6657"/>
                <a:gd name="f13" fmla="val 1550"/>
                <a:gd name="f14" fmla="val 5745"/>
                <a:gd name="f15" fmla="val 2797"/>
                <a:gd name="f16" fmla="val 4711"/>
                <a:gd name="f17" fmla="val 3982"/>
                <a:gd name="f18" fmla="val 3648"/>
                <a:gd name="f19" fmla="val 5076"/>
                <a:gd name="f20" fmla="val 3366"/>
                <a:gd name="f21" fmla="val 5358"/>
                <a:gd name="f22" fmla="val 3085"/>
                <a:gd name="f23" fmla="val 5617"/>
                <a:gd name="f24" fmla="val 2822"/>
                <a:gd name="f25" fmla="val 5874"/>
                <a:gd name="f26" fmla="val 2790"/>
                <a:gd name="f27" fmla="val 5244"/>
                <a:gd name="f28" fmla="val 2615"/>
                <a:gd name="f29" fmla="val 4619"/>
                <a:gd name="f30" fmla="val 2340"/>
                <a:gd name="f31" fmla="val 4043"/>
                <a:gd name="f32" fmla="val 2067"/>
                <a:gd name="f33" fmla="val 3526"/>
                <a:gd name="f34" fmla="val 1733"/>
                <a:gd name="f35" fmla="val 3070"/>
                <a:gd name="f36" fmla="val 1337"/>
                <a:gd name="f37" fmla="val 2675"/>
                <a:gd name="f38" fmla="val 1064"/>
                <a:gd name="f39" fmla="val 2371"/>
                <a:gd name="f40" fmla="val 760"/>
                <a:gd name="f41" fmla="val 2189"/>
                <a:gd name="f42" fmla="val 369"/>
                <a:gd name="f43" fmla="val 2062"/>
                <a:gd name="f44" fmla="val 343"/>
                <a:gd name="f45" fmla="val 2059"/>
                <a:gd name="f46" fmla="val 317"/>
                <a:gd name="f47" fmla="val 193"/>
                <a:gd name="f48" fmla="val 76"/>
                <a:gd name="f49" fmla="val 2118"/>
                <a:gd name="f50" fmla="val 2219"/>
                <a:gd name="f51" fmla="val 77"/>
                <a:gd name="f52" fmla="val 2161"/>
                <a:gd name="f53" fmla="val 154"/>
                <a:gd name="f54" fmla="val 2140"/>
                <a:gd name="f55" fmla="val 239"/>
                <a:gd name="f56" fmla="val 288"/>
                <a:gd name="f57" fmla="val 340"/>
                <a:gd name="f58" fmla="val 2147"/>
                <a:gd name="f59" fmla="val 2158"/>
                <a:gd name="f60" fmla="val 730"/>
                <a:gd name="f61" fmla="val 2280"/>
                <a:gd name="f62" fmla="val 1033"/>
                <a:gd name="f63" fmla="val 2493"/>
                <a:gd name="f64" fmla="val 1246"/>
                <a:gd name="f65" fmla="val 2766"/>
                <a:gd name="f66" fmla="val 2128"/>
                <a:gd name="f67" fmla="val 2644"/>
                <a:gd name="f68" fmla="val 4833"/>
                <a:gd name="f69" fmla="val 6079"/>
                <a:gd name="f70" fmla="val 6292"/>
                <a:gd name="f71" fmla="val 2796"/>
                <a:gd name="f72" fmla="val 6171"/>
                <a:gd name="f73" fmla="val 3131"/>
                <a:gd name="f74" fmla="val 5867"/>
                <a:gd name="f75" fmla="val 3465"/>
                <a:gd name="f76" fmla="val 5563"/>
                <a:gd name="f77" fmla="val 3769"/>
                <a:gd name="f78" fmla="val 5228"/>
                <a:gd name="f79" fmla="val 4894"/>
                <a:gd name="f80" fmla="val 4104"/>
                <a:gd name="f81" fmla="val 5866"/>
                <a:gd name="f82" fmla="val 2918"/>
                <a:gd name="f83" fmla="val 6778"/>
                <a:gd name="f84" fmla="val 1642"/>
                <a:gd name="f85" fmla="val 7113"/>
                <a:gd name="f86" fmla="val 1125"/>
                <a:gd name="f87" fmla="val 7386"/>
                <a:gd name="f88" fmla="val 7569"/>
                <a:gd name="f89" fmla="val 456"/>
                <a:gd name="f90" fmla="val 7660"/>
                <a:gd name="f91" fmla="val 304"/>
                <a:gd name="f92" fmla="val 7751"/>
                <a:gd name="f93" fmla="val 152"/>
                <a:gd name="f94" fmla="*/ f0 1 7811"/>
                <a:gd name="f95" fmla="*/ f1 1 6293"/>
                <a:gd name="f96" fmla="val f2"/>
                <a:gd name="f97" fmla="val f3"/>
                <a:gd name="f98" fmla="val f4"/>
                <a:gd name="f99" fmla="+- f98 0 f96"/>
                <a:gd name="f100" fmla="+- f97 0 f96"/>
                <a:gd name="f101" fmla="*/ f100 1 7811"/>
                <a:gd name="f102" fmla="*/ f99 1 6293"/>
                <a:gd name="f103" fmla="*/ f96 1 f101"/>
                <a:gd name="f104" fmla="*/ f97 1 f101"/>
                <a:gd name="f105" fmla="*/ f96 1 f102"/>
                <a:gd name="f106" fmla="*/ f98 1 f102"/>
                <a:gd name="f107" fmla="*/ f103 f94 1"/>
                <a:gd name="f108" fmla="*/ f104 f94 1"/>
                <a:gd name="f109" fmla="*/ f106 f95 1"/>
                <a:gd name="f110" fmla="*/ f105 f9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7" t="f110" r="f108" b="f109"/>
              <a:pathLst>
                <a:path w="7811" h="6293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lnTo>
                    <a:pt x="f24" y="f25"/>
                  </a:ln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11" y="f32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45"/>
                    <a:pt x="f48" y="f49"/>
                    <a:pt x="f2" y="f50"/>
                  </a:cubicBezTo>
                  <a:cubicBezTo>
                    <a:pt x="f51" y="f52"/>
                    <a:pt x="f53" y="f54"/>
                    <a:pt x="f55" y="f54"/>
                  </a:cubicBezTo>
                  <a:cubicBezTo>
                    <a:pt x="f56" y="f54"/>
                    <a:pt x="f57" y="f58"/>
                    <a:pt x="f11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18"/>
                    <a:pt x="f67" y="f68"/>
                    <a:pt x="f67" y="f69"/>
                  </a:cubicBezTo>
                  <a:lnTo>
                    <a:pt x="f67" y="f70"/>
                  </a:lnTo>
                  <a:lnTo>
                    <a:pt x="f71" y="f72"/>
                  </a:lnTo>
                  <a:cubicBezTo>
                    <a:pt x="f73" y="f74"/>
                    <a:pt x="f75" y="f76"/>
                    <a:pt x="f77" y="f78"/>
                  </a:cubicBezTo>
                  <a:cubicBezTo>
                    <a:pt x="f79" y="f80"/>
                    <a:pt x="f81" y="f82"/>
                    <a:pt x="f83" y="f84"/>
                  </a:cubicBezTo>
                  <a:cubicBezTo>
                    <a:pt x="f85" y="f86"/>
                    <a:pt x="f87" y="f60"/>
                    <a:pt x="f88" y="f89"/>
                  </a:cubicBezTo>
                  <a:cubicBezTo>
                    <a:pt x="f90" y="f91"/>
                    <a:pt x="f92" y="f93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1929;p61">
              <a:extLst>
                <a:ext uri="{FF2B5EF4-FFF2-40B4-BE49-F238E27FC236}">
                  <a16:creationId xmlns:a16="http://schemas.microsoft.com/office/drawing/2014/main" id="{30F80B86-98BB-87F9-0D0C-9D2DD26124A6}"/>
                </a:ext>
              </a:extLst>
            </p:cNvPr>
            <p:cNvSpPr/>
            <p:nvPr/>
          </p:nvSpPr>
          <p:spPr>
            <a:xfrm>
              <a:off x="1653985" y="2592214"/>
              <a:ext cx="76882" cy="622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174"/>
                <a:gd name="f4" fmla="val 5806"/>
                <a:gd name="f5" fmla="val 61"/>
                <a:gd name="f6" fmla="val 122"/>
                <a:gd name="f7" fmla="val 152"/>
                <a:gd name="f8" fmla="val 243"/>
                <a:gd name="f9" fmla="val 365"/>
                <a:gd name="f10" fmla="val 426"/>
                <a:gd name="f11" fmla="val 639"/>
                <a:gd name="f12" fmla="val 669"/>
                <a:gd name="f13" fmla="val 1003"/>
                <a:gd name="f14" fmla="val 942"/>
                <a:gd name="f15" fmla="val 1399"/>
                <a:gd name="f16" fmla="val 1550"/>
                <a:gd name="f17" fmla="val 2280"/>
                <a:gd name="f18" fmla="val 2371"/>
                <a:gd name="f19" fmla="val 3465"/>
                <a:gd name="f20" fmla="val 3313"/>
                <a:gd name="f21" fmla="val 4803"/>
                <a:gd name="f22" fmla="val 3951"/>
                <a:gd name="f23" fmla="val 5654"/>
                <a:gd name="f24" fmla="val 4043"/>
                <a:gd name="f25" fmla="val 4103"/>
                <a:gd name="f26" fmla="val 5623"/>
                <a:gd name="f27" fmla="val 4286"/>
                <a:gd name="f28" fmla="val 5016"/>
                <a:gd name="f29" fmla="val 4529"/>
                <a:gd name="f30" fmla="val 4438"/>
                <a:gd name="f31" fmla="val 4833"/>
                <a:gd name="f32" fmla="val 3891"/>
                <a:gd name="f33" fmla="val 5076"/>
                <a:gd name="f34" fmla="val 5441"/>
                <a:gd name="f35" fmla="val 3101"/>
                <a:gd name="f36" fmla="val 5866"/>
                <a:gd name="f37" fmla="val 2827"/>
                <a:gd name="f38" fmla="val 6140"/>
                <a:gd name="f39" fmla="val 2645"/>
                <a:gd name="f40" fmla="val 6444"/>
                <a:gd name="f41" fmla="val 2554"/>
                <a:gd name="f42" fmla="val 6778"/>
                <a:gd name="f43" fmla="val 2523"/>
                <a:gd name="f44" fmla="val 7173"/>
                <a:gd name="f45" fmla="val 7084"/>
                <a:gd name="f46" fmla="val 2479"/>
                <a:gd name="f47" fmla="val 6979"/>
                <a:gd name="f48" fmla="val 2450"/>
                <a:gd name="f49" fmla="val 6881"/>
                <a:gd name="f50" fmla="val 6846"/>
                <a:gd name="f51" fmla="val 6811"/>
                <a:gd name="f52" fmla="val 2454"/>
                <a:gd name="f53" fmla="val 2462"/>
                <a:gd name="f54" fmla="val 6110"/>
                <a:gd name="f55" fmla="val 2736"/>
                <a:gd name="f56" fmla="val 5350"/>
                <a:gd name="f57" fmla="val 2979"/>
                <a:gd name="f58" fmla="val 4955"/>
                <a:gd name="f59" fmla="val 3374"/>
                <a:gd name="f60" fmla="val 4711"/>
                <a:gd name="f61" fmla="val 3830"/>
                <a:gd name="f62" fmla="val 4405"/>
                <a:gd name="f63" fmla="val 4331"/>
                <a:gd name="f64" fmla="val 4175"/>
                <a:gd name="f65" fmla="val 4858"/>
                <a:gd name="f66" fmla="val 3999"/>
                <a:gd name="f67" fmla="val 5411"/>
                <a:gd name="f68" fmla="val 3496"/>
                <a:gd name="f69" fmla="val 4681"/>
                <a:gd name="f70" fmla="val 2553"/>
                <a:gd name="f71" fmla="val 1702"/>
                <a:gd name="f72" fmla="val 2189"/>
                <a:gd name="f73" fmla="val 1064"/>
                <a:gd name="f74" fmla="val 1338"/>
                <a:gd name="f75" fmla="val 304"/>
                <a:gd name="f76" fmla="val 335"/>
                <a:gd name="f77" fmla="val 213"/>
                <a:gd name="f78" fmla="val 91"/>
                <a:gd name="f79" fmla="*/ f0 1 7174"/>
                <a:gd name="f80" fmla="*/ f1 1 5806"/>
                <a:gd name="f81" fmla="val f2"/>
                <a:gd name="f82" fmla="val f3"/>
                <a:gd name="f83" fmla="val f4"/>
                <a:gd name="f84" fmla="+- f83 0 f81"/>
                <a:gd name="f85" fmla="+- f82 0 f81"/>
                <a:gd name="f86" fmla="*/ f85 1 7174"/>
                <a:gd name="f87" fmla="*/ f84 1 5806"/>
                <a:gd name="f88" fmla="*/ f81 1 f86"/>
                <a:gd name="f89" fmla="*/ f82 1 f86"/>
                <a:gd name="f90" fmla="*/ f81 1 f87"/>
                <a:gd name="f91" fmla="*/ f83 1 f87"/>
                <a:gd name="f92" fmla="*/ f88 f79 1"/>
                <a:gd name="f93" fmla="*/ f89 f79 1"/>
                <a:gd name="f94" fmla="*/ f91 f80 1"/>
                <a:gd name="f95" fmla="*/ f90 f8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2" t="f95" r="f93" b="f94"/>
              <a:pathLst>
                <a:path w="7174" h="5806">
                  <a:moveTo>
                    <a:pt x="f2" y="f2"/>
                  </a:moveTo>
                  <a:lnTo>
                    <a:pt x="f2" y="f2"/>
                  </a:lnTo>
                  <a:cubicBezTo>
                    <a:pt x="f5" y="f6"/>
                    <a:pt x="f7" y="f8"/>
                    <a:pt x="f8" y="f9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lnTo>
                    <a:pt x="f22" y="f23"/>
                  </a:lnTo>
                  <a:lnTo>
                    <a:pt x="f24" y="f4"/>
                  </a:lnTo>
                  <a:lnTo>
                    <a:pt x="f25" y="f26"/>
                  </a:lnTo>
                  <a:cubicBezTo>
                    <a:pt x="f27" y="f28"/>
                    <a:pt x="f29" y="f30"/>
                    <a:pt x="f31" y="f32"/>
                  </a:cubicBezTo>
                  <a:cubicBezTo>
                    <a:pt x="f33" y="f19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lnTo>
                    <a:pt x="f44" y="f43"/>
                  </a:lnTo>
                  <a:cubicBezTo>
                    <a:pt x="f45" y="f46"/>
                    <a:pt x="f47" y="f48"/>
                    <a:pt x="f49" y="f48"/>
                  </a:cubicBezTo>
                  <a:cubicBezTo>
                    <a:pt x="f50" y="f48"/>
                    <a:pt x="f51" y="f52"/>
                    <a:pt x="f42" y="f53"/>
                  </a:cubicBezTo>
                  <a:cubicBezTo>
                    <a:pt x="f40" y="f53"/>
                    <a:pt x="f54" y="f41"/>
                    <a:pt x="f4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lnTo>
                    <a:pt x="f66" y="f67"/>
                  </a:lnTo>
                  <a:lnTo>
                    <a:pt x="f68" y="f69"/>
                  </a:lnTo>
                  <a:cubicBezTo>
                    <a:pt x="f70" y="f59"/>
                    <a:pt x="f71" y="f72"/>
                    <a:pt x="f73" y="f74"/>
                  </a:cubicBezTo>
                  <a:lnTo>
                    <a:pt x="f75" y="f76"/>
                  </a:lnTo>
                  <a:cubicBezTo>
                    <a:pt x="f77" y="f77"/>
                    <a:pt x="f6" y="f78"/>
                    <a:pt x="f2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1930;p61">
              <a:extLst>
                <a:ext uri="{FF2B5EF4-FFF2-40B4-BE49-F238E27FC236}">
                  <a16:creationId xmlns:a16="http://schemas.microsoft.com/office/drawing/2014/main" id="{47492D87-1C95-D591-DD7A-7F8DC5E6DB86}"/>
                </a:ext>
              </a:extLst>
            </p:cNvPr>
            <p:cNvSpPr/>
            <p:nvPr/>
          </p:nvSpPr>
          <p:spPr>
            <a:xfrm>
              <a:off x="1730538" y="2599383"/>
              <a:ext cx="90891" cy="861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81"/>
                <a:gd name="f4" fmla="val 8042"/>
                <a:gd name="f5" fmla="val 8024"/>
                <a:gd name="f6" fmla="val 7873"/>
                <a:gd name="f7" fmla="val 61"/>
                <a:gd name="f8" fmla="val 7751"/>
                <a:gd name="f9" fmla="val 152"/>
                <a:gd name="f10" fmla="val 7660"/>
                <a:gd name="f11" fmla="val 274"/>
                <a:gd name="f12" fmla="val 6079"/>
                <a:gd name="f13" fmla="val 2097"/>
                <a:gd name="f14" fmla="val 4316"/>
                <a:gd name="f15" fmla="val 4012"/>
                <a:gd name="f16" fmla="val 2736"/>
                <a:gd name="f17" fmla="val 5836"/>
                <a:gd name="f18" fmla="val 2827"/>
                <a:gd name="f19" fmla="val 4803"/>
                <a:gd name="f20" fmla="val 2492"/>
                <a:gd name="f21" fmla="val 3799"/>
                <a:gd name="f22" fmla="val 1885"/>
                <a:gd name="f23" fmla="val 3009"/>
                <a:gd name="f24" fmla="val 1364"/>
                <a:gd name="f25" fmla="val 2389"/>
                <a:gd name="f26" fmla="val 802"/>
                <a:gd name="f27" fmla="val 1749"/>
                <a:gd name="f28" fmla="val 333"/>
                <a:gd name="f29" fmla="val 227"/>
                <a:gd name="f30" fmla="val 126"/>
                <a:gd name="f31" fmla="val 1781"/>
                <a:gd name="f32" fmla="val 30"/>
                <a:gd name="f33" fmla="val 1854"/>
                <a:gd name="f34" fmla="val 1155"/>
                <a:gd name="f35" fmla="val 3100"/>
                <a:gd name="f36" fmla="val 1702"/>
                <a:gd name="f37" fmla="val 1489"/>
                <a:gd name="f38" fmla="val 6505"/>
                <a:gd name="f39" fmla="val 1429"/>
                <a:gd name="f40" fmla="val 7052"/>
                <a:gd name="f41" fmla="val 1368"/>
                <a:gd name="f42" fmla="val 7812"/>
                <a:gd name="f43" fmla="val 7994"/>
                <a:gd name="f44" fmla="val 1963"/>
                <a:gd name="f45" fmla="val 8027"/>
                <a:gd name="f46" fmla="val 2043"/>
                <a:gd name="f47" fmla="val 8041"/>
                <a:gd name="f48" fmla="val 2123"/>
                <a:gd name="f49" fmla="val 2414"/>
                <a:gd name="f50" fmla="val 2703"/>
                <a:gd name="f51" fmla="val 7850"/>
                <a:gd name="f52" fmla="val 2918"/>
                <a:gd name="f53" fmla="val 5137"/>
                <a:gd name="f54" fmla="val 5866"/>
                <a:gd name="f55" fmla="val 6961"/>
                <a:gd name="f56" fmla="val 3647"/>
                <a:gd name="f57" fmla="val 8298"/>
                <a:gd name="f58" fmla="val 1125"/>
                <a:gd name="f59" fmla="val 8420"/>
                <a:gd name="f60" fmla="val 912"/>
                <a:gd name="f61" fmla="val 8480"/>
                <a:gd name="f62" fmla="val 699"/>
                <a:gd name="f63" fmla="val 456"/>
                <a:gd name="f64" fmla="val 213"/>
                <a:gd name="f65" fmla="val 8268"/>
                <a:gd name="f66" fmla="*/ f0 1 8481"/>
                <a:gd name="f67" fmla="*/ f1 1 8042"/>
                <a:gd name="f68" fmla="val f2"/>
                <a:gd name="f69" fmla="val f3"/>
                <a:gd name="f70" fmla="val f4"/>
                <a:gd name="f71" fmla="+- f70 0 f68"/>
                <a:gd name="f72" fmla="+- f69 0 f68"/>
                <a:gd name="f73" fmla="*/ f72 1 8481"/>
                <a:gd name="f74" fmla="*/ f71 1 8042"/>
                <a:gd name="f75" fmla="*/ f68 1 f73"/>
                <a:gd name="f76" fmla="*/ f69 1 f73"/>
                <a:gd name="f77" fmla="*/ f68 1 f74"/>
                <a:gd name="f78" fmla="*/ f70 1 f74"/>
                <a:gd name="f79" fmla="*/ f75 f66 1"/>
                <a:gd name="f80" fmla="*/ f76 f66 1"/>
                <a:gd name="f81" fmla="*/ f78 f67 1"/>
                <a:gd name="f82" fmla="*/ f77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" t="f82" r="f80" b="f81"/>
              <a:pathLst>
                <a:path w="8481" h="8042">
                  <a:moveTo>
                    <a:pt x="f5" y="f2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31"/>
                    <a:pt x="f32" y="f33"/>
                  </a:cubicBezTo>
                  <a:lnTo>
                    <a:pt x="f2" y="f33"/>
                  </a:lnTo>
                  <a:cubicBezTo>
                    <a:pt x="f34" y="f35"/>
                    <a:pt x="f36" y="f19"/>
                    <a:pt x="f37" y="f38"/>
                  </a:cubicBezTo>
                  <a:cubicBezTo>
                    <a:pt x="f39" y="f40"/>
                    <a:pt x="f41" y="f42"/>
                    <a:pt x="f22" y="f43"/>
                  </a:cubicBezTo>
                  <a:cubicBezTo>
                    <a:pt x="f44" y="f45"/>
                    <a:pt x="f46" y="f47"/>
                    <a:pt x="f48" y="f47"/>
                  </a:cubicBezTo>
                  <a:cubicBezTo>
                    <a:pt x="f49" y="f47"/>
                    <a:pt x="f50" y="f51"/>
                    <a:pt x="f52" y="f10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1" y="f63"/>
                  </a:cubicBezTo>
                  <a:cubicBezTo>
                    <a:pt x="f61" y="f64"/>
                    <a:pt x="f65" y="f32"/>
                    <a:pt x="f5" y="f2"/>
                  </a:cubicBezTo>
                  <a:close/>
                </a:path>
              </a:pathLst>
            </a:custGeom>
            <a:solidFill>
              <a:srgbClr val="203E80">
                <a:alpha val="64709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1931;p61">
              <a:extLst>
                <a:ext uri="{FF2B5EF4-FFF2-40B4-BE49-F238E27FC236}">
                  <a16:creationId xmlns:a16="http://schemas.microsoft.com/office/drawing/2014/main" id="{2F1B7FEC-8B67-6B64-868F-86853A0760D2}"/>
                </a:ext>
              </a:extLst>
            </p:cNvPr>
            <p:cNvSpPr/>
            <p:nvPr/>
          </p:nvSpPr>
          <p:spPr>
            <a:xfrm>
              <a:off x="1826632" y="2957718"/>
              <a:ext cx="156709" cy="2488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622"/>
                <a:gd name="f4" fmla="val 23223"/>
                <a:gd name="f5" fmla="val 14621"/>
                <a:gd name="f6" fmla="val 14530"/>
                <a:gd name="f7" fmla="val 61"/>
                <a:gd name="f8" fmla="val 14439"/>
                <a:gd name="f9" fmla="val 122"/>
                <a:gd name="f10" fmla="val 14378"/>
                <a:gd name="f11" fmla="val 183"/>
                <a:gd name="f12" fmla="val 13709"/>
                <a:gd name="f13" fmla="val 821"/>
                <a:gd name="f14" fmla="val 13162"/>
                <a:gd name="f15" fmla="val 1368"/>
                <a:gd name="f16" fmla="val 12341"/>
                <a:gd name="f17" fmla="val 2158"/>
                <a:gd name="f18" fmla="val 11369"/>
                <a:gd name="f19" fmla="val 3131"/>
                <a:gd name="f20" fmla="val 3618"/>
                <a:gd name="f21" fmla="val 10791"/>
                <a:gd name="f22" fmla="val 31"/>
                <a:gd name="f23" fmla="val 14347"/>
                <a:gd name="f24" fmla="val 1"/>
                <a:gd name="f25" fmla="val 14408"/>
                <a:gd name="f26" fmla="val 14468"/>
                <a:gd name="f27" fmla="val 1642"/>
                <a:gd name="f28" fmla="val 17022"/>
                <a:gd name="f29" fmla="val 3010"/>
                <a:gd name="f30" fmla="val 19210"/>
                <a:gd name="f31" fmla="val 4013"/>
                <a:gd name="f32" fmla="val 20791"/>
                <a:gd name="f33" fmla="val 5198"/>
                <a:gd name="f34" fmla="val 22584"/>
                <a:gd name="f35" fmla="val 5320"/>
                <a:gd name="f36" fmla="val 22797"/>
                <a:gd name="f37" fmla="val 5411"/>
                <a:gd name="f38" fmla="val 22949"/>
                <a:gd name="f39" fmla="val 5502"/>
                <a:gd name="f40" fmla="val 23070"/>
                <a:gd name="f41" fmla="val 5442"/>
                <a:gd name="f42" fmla="val 5350"/>
                <a:gd name="f43" fmla="val 22766"/>
                <a:gd name="f44" fmla="val 5229"/>
                <a:gd name="f45" fmla="val 4955"/>
                <a:gd name="f46" fmla="val 22128"/>
                <a:gd name="f47" fmla="val 4560"/>
                <a:gd name="f48" fmla="val 21490"/>
                <a:gd name="f49" fmla="val 4104"/>
                <a:gd name="f50" fmla="val 20730"/>
                <a:gd name="f51" fmla="val 3141"/>
                <a:gd name="f52" fmla="val 19165"/>
                <a:gd name="f53" fmla="val 1790"/>
                <a:gd name="f54" fmla="val 17004"/>
                <a:gd name="f55" fmla="val 200"/>
                <a:gd name="f56" fmla="val 14453"/>
                <a:gd name="f57" fmla="val 1311"/>
                <a:gd name="f58" fmla="val 13371"/>
                <a:gd name="f59" fmla="val 2481"/>
                <a:gd name="f60" fmla="val 12201"/>
                <a:gd name="f61" fmla="val 3739"/>
                <a:gd name="f62" fmla="val 10943"/>
                <a:gd name="f63" fmla="val 11460"/>
                <a:gd name="f64" fmla="val 3252"/>
                <a:gd name="f65" fmla="val 13770"/>
                <a:gd name="f66" fmla="val 882"/>
                <a:gd name="f67" fmla="val 14013"/>
                <a:gd name="f68" fmla="val 608"/>
                <a:gd name="f69" fmla="val 14256"/>
                <a:gd name="f70" fmla="val 395"/>
                <a:gd name="f71" fmla="val 213"/>
                <a:gd name="f72" fmla="val 14469"/>
                <a:gd name="f73" fmla="val 152"/>
                <a:gd name="f74" fmla="val 14560"/>
                <a:gd name="f75" fmla="val 5533"/>
                <a:gd name="f76" fmla="val 23131"/>
                <a:gd name="f77" fmla="val 5563"/>
                <a:gd name="f78" fmla="val 23192"/>
                <a:gd name="f79" fmla="val 5624"/>
                <a:gd name="f80" fmla="val 23222"/>
                <a:gd name="f81" fmla="val 5594"/>
                <a:gd name="f82" fmla="val 23162"/>
                <a:gd name="f83" fmla="*/ f0 1 14622"/>
                <a:gd name="f84" fmla="*/ f1 1 23223"/>
                <a:gd name="f85" fmla="val f2"/>
                <a:gd name="f86" fmla="val f3"/>
                <a:gd name="f87" fmla="val f4"/>
                <a:gd name="f88" fmla="+- f87 0 f85"/>
                <a:gd name="f89" fmla="+- f86 0 f85"/>
                <a:gd name="f90" fmla="*/ f89 1 14622"/>
                <a:gd name="f91" fmla="*/ f88 1 23223"/>
                <a:gd name="f92" fmla="*/ f85 1 f90"/>
                <a:gd name="f93" fmla="*/ f86 1 f90"/>
                <a:gd name="f94" fmla="*/ f85 1 f91"/>
                <a:gd name="f95" fmla="*/ f87 1 f91"/>
                <a:gd name="f96" fmla="*/ f92 f83 1"/>
                <a:gd name="f97" fmla="*/ f93 f83 1"/>
                <a:gd name="f98" fmla="*/ f95 f84 1"/>
                <a:gd name="f99" fmla="*/ f94 f8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9" r="f97" b="f98"/>
              <a:pathLst>
                <a:path w="14622" h="23223">
                  <a:moveTo>
                    <a:pt x="f5" y="f2"/>
                  </a:moveTo>
                  <a:cubicBezTo>
                    <a:pt x="f6" y="f7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2" y="f26"/>
                  </a:lnTo>
                  <a:cubicBezTo>
                    <a:pt x="f27" y="f28"/>
                    <a:pt x="f29" y="f30"/>
                    <a:pt x="f31" y="f32"/>
                  </a:cubicBezTo>
                  <a:lnTo>
                    <a:pt x="f33" y="f34"/>
                  </a:lnTo>
                  <a:cubicBezTo>
                    <a:pt x="f35" y="f36"/>
                    <a:pt x="f37" y="f38"/>
                    <a:pt x="f39" y="f40"/>
                  </a:cubicBezTo>
                  <a:cubicBezTo>
                    <a:pt x="f41" y="f38"/>
                    <a:pt x="f42" y="f43"/>
                    <a:pt x="f44" y="f3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lnTo>
                    <a:pt x="f55" y="f56"/>
                  </a:lnTo>
                  <a:cubicBezTo>
                    <a:pt x="f57" y="f58"/>
                    <a:pt x="f59" y="f60"/>
                    <a:pt x="f61" y="f62"/>
                  </a:cubicBezTo>
                  <a:lnTo>
                    <a:pt x="f63" y="f64"/>
                  </a:lnTo>
                  <a:lnTo>
                    <a:pt x="f65" y="f66"/>
                  </a:lnTo>
                  <a:cubicBezTo>
                    <a:pt x="f67" y="f68"/>
                    <a:pt x="f69" y="f70"/>
                    <a:pt x="f25" y="f71"/>
                  </a:cubicBezTo>
                  <a:cubicBezTo>
                    <a:pt x="f72" y="f73"/>
                    <a:pt x="f74" y="f7"/>
                    <a:pt x="f5" y="f2"/>
                  </a:cubicBezTo>
                  <a:close/>
                  <a:moveTo>
                    <a:pt x="f39" y="f40"/>
                  </a:moveTo>
                  <a:lnTo>
                    <a:pt x="f39" y="f40"/>
                  </a:lnTo>
                  <a:cubicBezTo>
                    <a:pt x="f75" y="f76"/>
                    <a:pt x="f77" y="f78"/>
                    <a:pt x="f79" y="f80"/>
                  </a:cubicBezTo>
                  <a:cubicBezTo>
                    <a:pt x="f81" y="f82"/>
                    <a:pt x="f77" y="f76"/>
                    <a:pt x="f39" y="f40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1932;p61">
              <a:extLst>
                <a:ext uri="{FF2B5EF4-FFF2-40B4-BE49-F238E27FC236}">
                  <a16:creationId xmlns:a16="http://schemas.microsoft.com/office/drawing/2014/main" id="{4F1C1AF1-E24B-DB1E-D4C0-927087DEDDF1}"/>
                </a:ext>
              </a:extLst>
            </p:cNvPr>
            <p:cNvSpPr/>
            <p:nvPr/>
          </p:nvSpPr>
          <p:spPr>
            <a:xfrm>
              <a:off x="1812633" y="2636836"/>
              <a:ext cx="170718" cy="3208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929"/>
                <a:gd name="f4" fmla="val 29941"/>
                <a:gd name="f5" fmla="val 2736"/>
                <a:gd name="f6" fmla="val 1"/>
                <a:gd name="f7" fmla="val 2706"/>
                <a:gd name="f8" fmla="val 2676"/>
                <a:gd name="f9" fmla="val 61"/>
                <a:gd name="f10" fmla="val 2493"/>
                <a:gd name="f11" fmla="val 244"/>
                <a:gd name="f12" fmla="val 1338"/>
                <a:gd name="f13" fmla="val 1399"/>
                <a:gd name="f14" fmla="val 548"/>
                <a:gd name="f15" fmla="val 2888"/>
                <a:gd name="f16" fmla="val 274"/>
                <a:gd name="f17" fmla="val 4499"/>
                <a:gd name="f18" fmla="val 6414"/>
                <a:gd name="f19" fmla="val 8329"/>
                <a:gd name="f20" fmla="val 1065"/>
                <a:gd name="f21" fmla="val 10092"/>
                <a:gd name="f22" fmla="val 1521"/>
                <a:gd name="f23" fmla="val 11125"/>
                <a:gd name="f24" fmla="val 2068"/>
                <a:gd name="f25" fmla="val 12098"/>
                <a:gd name="f26" fmla="val 2767"/>
                <a:gd name="f27" fmla="val 13010"/>
                <a:gd name="f28" fmla="val 3496"/>
                <a:gd name="f29" fmla="val 13891"/>
                <a:gd name="f30" fmla="val 4256"/>
                <a:gd name="f31" fmla="val 14834"/>
                <a:gd name="f32" fmla="val 5016"/>
                <a:gd name="f33" fmla="val 15806"/>
                <a:gd name="f34" fmla="val 8086"/>
                <a:gd name="f35" fmla="val 19666"/>
                <a:gd name="f36" fmla="val 10730"/>
                <a:gd name="f37" fmla="val 23253"/>
                <a:gd name="f38" fmla="val 12706"/>
                <a:gd name="f39" fmla="val 25806"/>
                <a:gd name="f40" fmla="val 13679"/>
                <a:gd name="f41" fmla="val 27083"/>
                <a:gd name="f42" fmla="val 14469"/>
                <a:gd name="f43" fmla="val 28116"/>
                <a:gd name="f44" fmla="val 15047"/>
                <a:gd name="f45" fmla="val 28846"/>
                <a:gd name="f46" fmla="val 15685"/>
                <a:gd name="f47" fmla="val 29667"/>
                <a:gd name="f48" fmla="val 15837"/>
                <a:gd name="f49" fmla="val 29879"/>
                <a:gd name="f50" fmla="val 15898"/>
                <a:gd name="f51" fmla="val 29910"/>
                <a:gd name="f52" fmla="val 15928"/>
                <a:gd name="f53" fmla="val 29940"/>
                <a:gd name="f54" fmla="val 15867"/>
                <a:gd name="f55" fmla="val 15715"/>
                <a:gd name="f56" fmla="val 29636"/>
                <a:gd name="f57" fmla="val 15563"/>
                <a:gd name="f58" fmla="val 29454"/>
                <a:gd name="f59" fmla="val 15351"/>
                <a:gd name="f60" fmla="val 29150"/>
                <a:gd name="f61" fmla="val 15077"/>
                <a:gd name="f62" fmla="val 28816"/>
                <a:gd name="f63" fmla="val 12797"/>
                <a:gd name="f64" fmla="val 25746"/>
                <a:gd name="f65" fmla="val 10882"/>
                <a:gd name="f66" fmla="val 23162"/>
                <a:gd name="f67" fmla="val 8238"/>
                <a:gd name="f68" fmla="val 19575"/>
                <a:gd name="f69" fmla="val 5168"/>
                <a:gd name="f70" fmla="val 4408"/>
                <a:gd name="f71" fmla="val 14712"/>
                <a:gd name="f72" fmla="val 3648"/>
                <a:gd name="f73" fmla="val 13800"/>
                <a:gd name="f74" fmla="val 2919"/>
                <a:gd name="f75" fmla="val 12888"/>
                <a:gd name="f76" fmla="val 2250"/>
                <a:gd name="f77" fmla="val 12007"/>
                <a:gd name="f78" fmla="val 1673"/>
                <a:gd name="f79" fmla="val 11034"/>
                <a:gd name="f80" fmla="val 1247"/>
                <a:gd name="f81" fmla="val 10031"/>
                <a:gd name="f82" fmla="val 457"/>
                <a:gd name="f83" fmla="val 8298"/>
                <a:gd name="f84" fmla="val 153"/>
                <a:gd name="f85" fmla="val 396"/>
                <a:gd name="f86" fmla="val 4529"/>
                <a:gd name="f87" fmla="val 609"/>
                <a:gd name="f88" fmla="val 3283"/>
                <a:gd name="f89" fmla="val 1095"/>
                <a:gd name="f90" fmla="val 2098"/>
                <a:gd name="f91" fmla="val 1855"/>
                <a:gd name="f92" fmla="val 1064"/>
                <a:gd name="f93" fmla="val 2128"/>
                <a:gd name="f94" fmla="val 730"/>
                <a:gd name="f95" fmla="val 2341"/>
                <a:gd name="f96" fmla="val 426"/>
                <a:gd name="f97" fmla="*/ f0 1 15929"/>
                <a:gd name="f98" fmla="*/ f1 1 29941"/>
                <a:gd name="f99" fmla="val f2"/>
                <a:gd name="f100" fmla="val f3"/>
                <a:gd name="f101" fmla="val f4"/>
                <a:gd name="f102" fmla="+- f101 0 f99"/>
                <a:gd name="f103" fmla="+- f100 0 f99"/>
                <a:gd name="f104" fmla="*/ f103 1 15929"/>
                <a:gd name="f105" fmla="*/ f102 1 29941"/>
                <a:gd name="f106" fmla="*/ f99 1 f104"/>
                <a:gd name="f107" fmla="*/ f100 1 f104"/>
                <a:gd name="f108" fmla="*/ f99 1 f105"/>
                <a:gd name="f109" fmla="*/ f101 1 f105"/>
                <a:gd name="f110" fmla="*/ f106 f97 1"/>
                <a:gd name="f111" fmla="*/ f107 f97 1"/>
                <a:gd name="f112" fmla="*/ f109 f98 1"/>
                <a:gd name="f113" fmla="*/ f108 f9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3" r="f111" b="f112"/>
              <a:pathLst>
                <a:path w="15929" h="29941">
                  <a:moveTo>
                    <a:pt x="f5" y="f6"/>
                  </a:moveTo>
                  <a:lnTo>
                    <a:pt x="f5" y="f6"/>
                  </a:lnTo>
                  <a:cubicBezTo>
                    <a:pt x="f5" y="f6"/>
                    <a:pt x="f7" y="f6"/>
                    <a:pt x="f8" y="f9"/>
                  </a:cubicBezTo>
                  <a:lnTo>
                    <a:pt x="f5" y="f6"/>
                  </a:lnTo>
                  <a:close/>
                  <a:moveTo>
                    <a:pt x="f8" y="f9"/>
                  </a:moveTo>
                  <a:lnTo>
                    <a:pt x="f10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6" y="f18"/>
                    <a:pt x="f16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lnTo>
                    <a:pt x="f46" y="f47"/>
                  </a:lnTo>
                  <a:lnTo>
                    <a:pt x="f48" y="f49"/>
                  </a:lnTo>
                  <a:cubicBezTo>
                    <a:pt x="f50" y="f51"/>
                    <a:pt x="f52" y="f53"/>
                    <a:pt x="f52" y="f53"/>
                  </a:cubicBezTo>
                  <a:lnTo>
                    <a:pt x="f54" y="f49"/>
                  </a:lnTo>
                  <a:lnTo>
                    <a:pt x="f55" y="f56"/>
                  </a:lnTo>
                  <a:cubicBezTo>
                    <a:pt x="f57" y="f58"/>
                    <a:pt x="f59" y="f60"/>
                    <a:pt x="f61" y="f62"/>
                  </a:cubicBezTo>
                  <a:lnTo>
                    <a:pt x="f63" y="f64"/>
                  </a:lnTo>
                  <a:cubicBezTo>
                    <a:pt x="f65" y="f66"/>
                    <a:pt x="f67" y="f68"/>
                    <a:pt x="f69" y="f55"/>
                  </a:cubicBezTo>
                  <a:cubicBezTo>
                    <a:pt x="f70" y="f71"/>
                    <a:pt x="f72" y="f73"/>
                    <a:pt x="f74" y="f75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18"/>
                    <a:pt x="f85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94"/>
                    <a:pt x="f95" y="f96"/>
                    <a:pt x="f10" y="f16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1933;p61">
              <a:extLst>
                <a:ext uri="{FF2B5EF4-FFF2-40B4-BE49-F238E27FC236}">
                  <a16:creationId xmlns:a16="http://schemas.microsoft.com/office/drawing/2014/main" id="{80FC6389-4B56-797C-BAA1-FBE65F35A2AE}"/>
                </a:ext>
              </a:extLst>
            </p:cNvPr>
            <p:cNvSpPr/>
            <p:nvPr/>
          </p:nvSpPr>
          <p:spPr>
            <a:xfrm>
              <a:off x="1846182" y="2689296"/>
              <a:ext cx="133255" cy="926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33"/>
                <a:gd name="f4" fmla="val 8641"/>
                <a:gd name="f5" fmla="val 12432"/>
                <a:gd name="f6" fmla="val 12372"/>
                <a:gd name="f7" fmla="val 12311"/>
                <a:gd name="f8" fmla="val 31"/>
                <a:gd name="f9" fmla="val 12250"/>
                <a:gd name="f10" fmla="val 61"/>
                <a:gd name="f11" fmla="val 12098"/>
                <a:gd name="f12" fmla="val 91"/>
                <a:gd name="f13" fmla="val 11946"/>
                <a:gd name="f14" fmla="val 152"/>
                <a:gd name="f15" fmla="val 11794"/>
                <a:gd name="f16" fmla="val 213"/>
                <a:gd name="f17" fmla="val 11277"/>
                <a:gd name="f18" fmla="val 487"/>
                <a:gd name="f19" fmla="val 10791"/>
                <a:gd name="f20" fmla="val 821"/>
                <a:gd name="f21" fmla="val 10396"/>
                <a:gd name="f22" fmla="val 1216"/>
                <a:gd name="f23" fmla="val 9788"/>
                <a:gd name="f24" fmla="val 1854"/>
                <a:gd name="f25" fmla="val 9271"/>
                <a:gd name="f26" fmla="val 2523"/>
                <a:gd name="f27" fmla="val 8815"/>
                <a:gd name="f28" fmla="val 3253"/>
                <a:gd name="f29" fmla="val 8299"/>
                <a:gd name="f30" fmla="val 4073"/>
                <a:gd name="f31" fmla="val 7782"/>
                <a:gd name="f32" fmla="val 5015"/>
                <a:gd name="f33" fmla="val 7113"/>
                <a:gd name="f34" fmla="val 5897"/>
                <a:gd name="f35" fmla="val 6505"/>
                <a:gd name="f36" fmla="val 6718"/>
                <a:gd name="f37" fmla="val 5684"/>
                <a:gd name="f38" fmla="val 7386"/>
                <a:gd name="f39" fmla="val 4773"/>
                <a:gd name="f40" fmla="val 7842"/>
                <a:gd name="f41" fmla="val 4013"/>
                <a:gd name="f42" fmla="val 8207"/>
                <a:gd name="f43" fmla="val 3192"/>
                <a:gd name="f44" fmla="val 8450"/>
                <a:gd name="f45" fmla="val 2341"/>
                <a:gd name="f46" fmla="val 8481"/>
                <a:gd name="f47" fmla="val 2176"/>
                <a:gd name="f48" fmla="val 8493"/>
                <a:gd name="f49" fmla="val 2012"/>
                <a:gd name="f50" fmla="val 8499"/>
                <a:gd name="f51" fmla="val 1850"/>
                <a:gd name="f52" fmla="val 1232"/>
                <a:gd name="f53" fmla="val 626"/>
                <a:gd name="f54" fmla="val 8412"/>
                <a:gd name="f55" fmla="val 8268"/>
                <a:gd name="f56" fmla="val 8298"/>
                <a:gd name="f57" fmla="val 122"/>
                <a:gd name="f58" fmla="val 8329"/>
                <a:gd name="f59" fmla="val 304"/>
                <a:gd name="f60" fmla="val 8389"/>
                <a:gd name="f61" fmla="val 456"/>
                <a:gd name="f62" fmla="val 608"/>
                <a:gd name="f63" fmla="val 1087"/>
                <a:gd name="f64" fmla="val 8581"/>
                <a:gd name="f65" fmla="val 1565"/>
                <a:gd name="f66" fmla="val 8640"/>
                <a:gd name="f67" fmla="val 2044"/>
                <a:gd name="f68" fmla="val 2143"/>
                <a:gd name="f69" fmla="val 2242"/>
                <a:gd name="f70" fmla="val 8638"/>
                <a:gd name="f71" fmla="val 8633"/>
                <a:gd name="f72" fmla="val 4317"/>
                <a:gd name="f73" fmla="val 8541"/>
                <a:gd name="f74" fmla="val 6140"/>
                <a:gd name="f75" fmla="val 7599"/>
                <a:gd name="f76" fmla="val 7295"/>
                <a:gd name="f77" fmla="val 6019"/>
                <a:gd name="f78" fmla="val 7903"/>
                <a:gd name="f79" fmla="val 5137"/>
                <a:gd name="f80" fmla="val 8451"/>
                <a:gd name="f81" fmla="val 4256"/>
                <a:gd name="f82" fmla="val 8998"/>
                <a:gd name="f83" fmla="val 3344"/>
                <a:gd name="f84" fmla="val 9423"/>
                <a:gd name="f85" fmla="val 2614"/>
                <a:gd name="f86" fmla="val 9909"/>
                <a:gd name="f87" fmla="val 1946"/>
                <a:gd name="f88" fmla="val 10517"/>
                <a:gd name="f89" fmla="val 1307"/>
                <a:gd name="f90" fmla="val 10913"/>
                <a:gd name="f91" fmla="val 912"/>
                <a:gd name="f92" fmla="val 11368"/>
                <a:gd name="f93" fmla="val 547"/>
                <a:gd name="f94" fmla="val 11855"/>
                <a:gd name="f95" fmla="val 274"/>
                <a:gd name="f96" fmla="val 12220"/>
                <a:gd name="f97" fmla="*/ f0 1 12433"/>
                <a:gd name="f98" fmla="*/ f1 1 8641"/>
                <a:gd name="f99" fmla="val f2"/>
                <a:gd name="f100" fmla="val f3"/>
                <a:gd name="f101" fmla="val f4"/>
                <a:gd name="f102" fmla="+- f101 0 f99"/>
                <a:gd name="f103" fmla="+- f100 0 f99"/>
                <a:gd name="f104" fmla="*/ f103 1 12433"/>
                <a:gd name="f105" fmla="*/ f102 1 8641"/>
                <a:gd name="f106" fmla="*/ f99 1 f104"/>
                <a:gd name="f107" fmla="*/ f100 1 f104"/>
                <a:gd name="f108" fmla="*/ f99 1 f105"/>
                <a:gd name="f109" fmla="*/ f101 1 f105"/>
                <a:gd name="f110" fmla="*/ f106 f97 1"/>
                <a:gd name="f111" fmla="*/ f107 f97 1"/>
                <a:gd name="f112" fmla="*/ f109 f98 1"/>
                <a:gd name="f113" fmla="*/ f108 f9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3" r="f111" b="f112"/>
              <a:pathLst>
                <a:path w="12433" h="864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0"/>
                  </a:cubicBezTo>
                  <a:cubicBezTo>
                    <a:pt x="f52" y="f50"/>
                    <a:pt x="f53" y="f54"/>
                    <a:pt x="f2" y="f55"/>
                  </a:cubicBezTo>
                  <a:lnTo>
                    <a:pt x="f2" y="f55"/>
                  </a:lnTo>
                  <a:cubicBezTo>
                    <a:pt x="f10" y="f56"/>
                    <a:pt x="f57" y="f58"/>
                    <a:pt x="f14" y="f58"/>
                  </a:cubicBezTo>
                  <a:cubicBezTo>
                    <a:pt x="f59" y="f60"/>
                    <a:pt x="f61" y="f44"/>
                    <a:pt x="f62" y="f46"/>
                  </a:cubicBezTo>
                  <a:cubicBezTo>
                    <a:pt x="f63" y="f64"/>
                    <a:pt x="f65" y="f66"/>
                    <a:pt x="f67" y="f66"/>
                  </a:cubicBezTo>
                  <a:cubicBezTo>
                    <a:pt x="f68" y="f66"/>
                    <a:pt x="f69" y="f70"/>
                    <a:pt x="f45" y="f71"/>
                  </a:cubicBezTo>
                  <a:cubicBezTo>
                    <a:pt x="f72" y="f73"/>
                    <a:pt x="f74" y="f75"/>
                    <a:pt x="f76" y="f77"/>
                  </a:cubicBezTo>
                  <a:cubicBezTo>
                    <a:pt x="f78" y="f79"/>
                    <a:pt x="f80" y="f81"/>
                    <a:pt x="f82" y="f8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90" y="f91"/>
                    <a:pt x="f92" y="f93"/>
                    <a:pt x="f94" y="f95"/>
                  </a:cubicBezTo>
                  <a:cubicBezTo>
                    <a:pt x="f96" y="f12"/>
                    <a:pt x="f5" y="f8"/>
                    <a:pt x="f5" y="f2"/>
                  </a:cubicBezTo>
                  <a:close/>
                </a:path>
              </a:pathLst>
            </a:custGeom>
            <a:solidFill>
              <a:srgbClr val="FAFAF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Google Shape;1934;p61">
              <a:extLst>
                <a:ext uri="{FF2B5EF4-FFF2-40B4-BE49-F238E27FC236}">
                  <a16:creationId xmlns:a16="http://schemas.microsoft.com/office/drawing/2014/main" id="{9A8F710F-35A3-F885-EA1E-2B1A76A5D4C3}"/>
                </a:ext>
              </a:extLst>
            </p:cNvPr>
            <p:cNvSpPr/>
            <p:nvPr/>
          </p:nvSpPr>
          <p:spPr>
            <a:xfrm>
              <a:off x="1535734" y="3019229"/>
              <a:ext cx="346621" cy="698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341"/>
                <a:gd name="f4" fmla="val 6519"/>
                <a:gd name="f5" fmla="val 2646"/>
                <a:gd name="f6" fmla="val 2170"/>
                <a:gd name="f7" fmla="val 1697"/>
                <a:gd name="f8" fmla="val 86"/>
                <a:gd name="f9" fmla="val 1247"/>
                <a:gd name="f10" fmla="val 219"/>
                <a:gd name="f11" fmla="val 943"/>
                <a:gd name="f12" fmla="val 310"/>
                <a:gd name="f13" fmla="val 608"/>
                <a:gd name="f14" fmla="val 431"/>
                <a:gd name="f15" fmla="val 304"/>
                <a:gd name="f16" fmla="val 583"/>
                <a:gd name="f17" fmla="val 92"/>
                <a:gd name="f18" fmla="val 735"/>
                <a:gd name="f19" fmla="val 796"/>
                <a:gd name="f20" fmla="val 426"/>
                <a:gd name="f21" fmla="val 553"/>
                <a:gd name="f22" fmla="val 851"/>
                <a:gd name="f23" fmla="val 401"/>
                <a:gd name="f24" fmla="val 1277"/>
                <a:gd name="f25" fmla="val 279"/>
                <a:gd name="f26" fmla="val 1708"/>
                <a:gd name="f27" fmla="val 153"/>
                <a:gd name="f28" fmla="val 2138"/>
                <a:gd name="f29" fmla="val 89"/>
                <a:gd name="f30" fmla="val 2586"/>
                <a:gd name="f31" fmla="val 2676"/>
                <a:gd name="f32" fmla="val 2766"/>
                <a:gd name="f33" fmla="val 2858"/>
                <a:gd name="f34" fmla="val 97"/>
                <a:gd name="f35" fmla="val 3557"/>
                <a:gd name="f36" fmla="val 4256"/>
                <a:gd name="f37" fmla="val 4924"/>
                <a:gd name="f38" fmla="val 6444"/>
                <a:gd name="f39" fmla="val 887"/>
                <a:gd name="f40" fmla="val 8025"/>
                <a:gd name="f41" fmla="val 1921"/>
                <a:gd name="f42" fmla="val 9697"/>
                <a:gd name="f43" fmla="val 3167"/>
                <a:gd name="f44" fmla="val 10517"/>
                <a:gd name="f45" fmla="val 3775"/>
                <a:gd name="f46" fmla="val 11399"/>
                <a:gd name="f47" fmla="val 4444"/>
                <a:gd name="f48" fmla="val 12402"/>
                <a:gd name="f49" fmla="val 5021"/>
                <a:gd name="f50" fmla="val 13405"/>
                <a:gd name="f51" fmla="val 5659"/>
                <a:gd name="f52" fmla="val 14499"/>
                <a:gd name="f53" fmla="val 6115"/>
                <a:gd name="f54" fmla="val 15654"/>
                <a:gd name="f55" fmla="val 6359"/>
                <a:gd name="f56" fmla="val 16133"/>
                <a:gd name="f57" fmla="val 6459"/>
                <a:gd name="f58" fmla="val 16632"/>
                <a:gd name="f59" fmla="val 6518"/>
                <a:gd name="f60" fmla="val 17135"/>
                <a:gd name="f61" fmla="val 17239"/>
                <a:gd name="f62" fmla="val 17343"/>
                <a:gd name="f63" fmla="val 6516"/>
                <a:gd name="f64" fmla="val 17448"/>
                <a:gd name="f65" fmla="val 6511"/>
                <a:gd name="f66" fmla="val 18025"/>
                <a:gd name="f67" fmla="val 6450"/>
                <a:gd name="f68" fmla="val 18603"/>
                <a:gd name="f69" fmla="val 19180"/>
                <a:gd name="f70" fmla="val 6237"/>
                <a:gd name="f71" fmla="val 20244"/>
                <a:gd name="f72" fmla="val 5933"/>
                <a:gd name="f73" fmla="val 21247"/>
                <a:gd name="f74" fmla="val 5538"/>
                <a:gd name="f75" fmla="val 22250"/>
                <a:gd name="f76" fmla="val 5052"/>
                <a:gd name="f77" fmla="val 23192"/>
                <a:gd name="f78" fmla="val 4626"/>
                <a:gd name="f79" fmla="val 24074"/>
                <a:gd name="f80" fmla="val 4170"/>
                <a:gd name="f81" fmla="val 24894"/>
                <a:gd name="f82" fmla="val 25685"/>
                <a:gd name="f83" fmla="val 3410"/>
                <a:gd name="f84" fmla="val 26505"/>
                <a:gd name="f85" fmla="val 3137"/>
                <a:gd name="f86" fmla="val 27326"/>
                <a:gd name="f87" fmla="val 2893"/>
                <a:gd name="f88" fmla="val 28342"/>
                <a:gd name="f89" fmla="val 2581"/>
                <a:gd name="f90" fmla="val 29381"/>
                <a:gd name="f91" fmla="val 2425"/>
                <a:gd name="f92" fmla="val 30441"/>
                <a:gd name="f93" fmla="val 30618"/>
                <a:gd name="f94" fmla="val 30796"/>
                <a:gd name="f95" fmla="val 2429"/>
                <a:gd name="f96" fmla="val 30974"/>
                <a:gd name="f97" fmla="val 2438"/>
                <a:gd name="f98" fmla="val 31186"/>
                <a:gd name="f99" fmla="val 31369"/>
                <a:gd name="f100" fmla="val 2468"/>
                <a:gd name="f101" fmla="val 31551"/>
                <a:gd name="f102" fmla="val 2498"/>
                <a:gd name="f103" fmla="val 31734"/>
                <a:gd name="f104" fmla="val 2529"/>
                <a:gd name="f105" fmla="val 31855"/>
                <a:gd name="f106" fmla="val 31977"/>
                <a:gd name="f107" fmla="val 2559"/>
                <a:gd name="f108" fmla="val 32250"/>
                <a:gd name="f109" fmla="val 2620"/>
                <a:gd name="f110" fmla="val 31885"/>
                <a:gd name="f111" fmla="val 31430"/>
                <a:gd name="f112" fmla="val 2377"/>
                <a:gd name="f113" fmla="val 2346"/>
                <a:gd name="f114" fmla="val 30771"/>
                <a:gd name="f115" fmla="val 2337"/>
                <a:gd name="f116" fmla="val 30568"/>
                <a:gd name="f117" fmla="val 2331"/>
                <a:gd name="f118" fmla="val 30365"/>
                <a:gd name="f119" fmla="val 29315"/>
                <a:gd name="f120" fmla="val 28258"/>
                <a:gd name="f121" fmla="val 2466"/>
                <a:gd name="f122" fmla="val 27265"/>
                <a:gd name="f123" fmla="val 2772"/>
                <a:gd name="f124" fmla="val 26414"/>
                <a:gd name="f125" fmla="val 3015"/>
                <a:gd name="f126" fmla="val 25624"/>
                <a:gd name="f127" fmla="val 3289"/>
                <a:gd name="f128" fmla="val 24834"/>
                <a:gd name="f129" fmla="val 3653"/>
                <a:gd name="f130" fmla="val 23983"/>
                <a:gd name="f131" fmla="val 4018"/>
                <a:gd name="f132" fmla="val 23101"/>
                <a:gd name="f133" fmla="val 4474"/>
                <a:gd name="f134" fmla="val 22159"/>
                <a:gd name="f135" fmla="val 4900"/>
                <a:gd name="f136" fmla="val 21186"/>
                <a:gd name="f137" fmla="val 5386"/>
                <a:gd name="f138" fmla="val 20183"/>
                <a:gd name="f139" fmla="val 5781"/>
                <a:gd name="f140" fmla="val 19119"/>
                <a:gd name="f141" fmla="val 6055"/>
                <a:gd name="f142" fmla="val 18572"/>
                <a:gd name="f143" fmla="val 6207"/>
                <a:gd name="f144" fmla="val 17995"/>
                <a:gd name="f145" fmla="val 6267"/>
                <a:gd name="f146" fmla="val 6328"/>
                <a:gd name="f147" fmla="val 16840"/>
                <a:gd name="f148" fmla="val 16262"/>
                <a:gd name="f149" fmla="val 6298"/>
                <a:gd name="f150" fmla="val 15685"/>
                <a:gd name="f151" fmla="val 6176"/>
                <a:gd name="f152" fmla="val 14560"/>
                <a:gd name="f153" fmla="val 13466"/>
                <a:gd name="f154" fmla="val 5477"/>
                <a:gd name="f155" fmla="val 12493"/>
                <a:gd name="f156" fmla="val 4869"/>
                <a:gd name="f157" fmla="val 11520"/>
                <a:gd name="f158" fmla="val 4292"/>
                <a:gd name="f159" fmla="val 10639"/>
                <a:gd name="f160" fmla="val 9788"/>
                <a:gd name="f161" fmla="val 8116"/>
                <a:gd name="f162" fmla="val 1799"/>
                <a:gd name="f163" fmla="val 6505"/>
                <a:gd name="f164" fmla="val 4955"/>
                <a:gd name="f165" fmla="val 4286"/>
                <a:gd name="f166" fmla="val 3587"/>
                <a:gd name="f167" fmla="val 6"/>
                <a:gd name="f168" fmla="val 2787"/>
                <a:gd name="f169" fmla="val 2"/>
                <a:gd name="f170" fmla="val 2716"/>
                <a:gd name="f171" fmla="*/ f0 1 32341"/>
                <a:gd name="f172" fmla="*/ f1 1 6519"/>
                <a:gd name="f173" fmla="val f2"/>
                <a:gd name="f174" fmla="val f3"/>
                <a:gd name="f175" fmla="val f4"/>
                <a:gd name="f176" fmla="+- f175 0 f173"/>
                <a:gd name="f177" fmla="+- f174 0 f173"/>
                <a:gd name="f178" fmla="*/ f177 1 32341"/>
                <a:gd name="f179" fmla="*/ f176 1 6519"/>
                <a:gd name="f180" fmla="*/ f173 1 f178"/>
                <a:gd name="f181" fmla="*/ f174 1 f178"/>
                <a:gd name="f182" fmla="*/ f173 1 f179"/>
                <a:gd name="f183" fmla="*/ f175 1 f179"/>
                <a:gd name="f184" fmla="*/ f180 f171 1"/>
                <a:gd name="f185" fmla="*/ f181 f171 1"/>
                <a:gd name="f186" fmla="*/ f183 f172 1"/>
                <a:gd name="f187" fmla="*/ f182 f1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4" t="f187" r="f185" b="f186"/>
              <a:pathLst>
                <a:path w="32341" h="651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lnTo>
                    <a:pt x="f17" y="f18"/>
                  </a:lnTo>
                  <a:lnTo>
                    <a:pt x="f2" y="f19"/>
                  </a:ln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17"/>
                    <a:pt x="f33" y="f34"/>
                  </a:cubicBezTo>
                  <a:cubicBezTo>
                    <a:pt x="f35" y="f34"/>
                    <a:pt x="f36" y="f10"/>
                    <a:pt x="f37" y="f14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59"/>
                  </a:cubicBezTo>
                  <a:cubicBezTo>
                    <a:pt x="f61" y="f59"/>
                    <a:pt x="f62" y="f63"/>
                    <a:pt x="f64" y="f65"/>
                  </a:cubicBezTo>
                  <a:cubicBezTo>
                    <a:pt x="f66" y="f67"/>
                    <a:pt x="f68" y="f55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80"/>
                    <a:pt x="f81" y="f45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91"/>
                    <a:pt x="f92" y="f91"/>
                  </a:cubicBezTo>
                  <a:cubicBezTo>
                    <a:pt x="f93" y="f91"/>
                    <a:pt x="f94" y="f95"/>
                    <a:pt x="f96" y="f97"/>
                  </a:cubicBezTo>
                  <a:cubicBezTo>
                    <a:pt x="f98" y="f97"/>
                    <a:pt x="f99" y="f100"/>
                    <a:pt x="f101" y="f102"/>
                  </a:cubicBezTo>
                  <a:cubicBezTo>
                    <a:pt x="f103" y="f104"/>
                    <a:pt x="f105" y="f104"/>
                    <a:pt x="f106" y="f107"/>
                  </a:cubicBezTo>
                  <a:lnTo>
                    <a:pt x="f108" y="f109"/>
                  </a:lnTo>
                  <a:lnTo>
                    <a:pt x="f3" y="f109"/>
                  </a:lnTo>
                  <a:cubicBezTo>
                    <a:pt x="f110" y="f100"/>
                    <a:pt x="f111" y="f112"/>
                    <a:pt x="f96" y="f113"/>
                  </a:cubicBezTo>
                  <a:cubicBezTo>
                    <a:pt x="f114" y="f115"/>
                    <a:pt x="f116" y="f117"/>
                    <a:pt x="f118" y="f117"/>
                  </a:cubicBezTo>
                  <a:cubicBezTo>
                    <a:pt x="f119" y="f117"/>
                    <a:pt x="f120" y="f121"/>
                    <a:pt x="f122" y="f123"/>
                  </a:cubicBezTo>
                  <a:cubicBezTo>
                    <a:pt x="f124" y="f125"/>
                    <a:pt x="f126" y="f127"/>
                    <a:pt x="f128" y="f129"/>
                  </a:cubicBezTo>
                  <a:cubicBezTo>
                    <a:pt x="f130" y="f131"/>
                    <a:pt x="f132" y="f133"/>
                    <a:pt x="f134" y="f135"/>
                  </a:cubicBezTo>
                  <a:cubicBezTo>
                    <a:pt x="f136" y="f137"/>
                    <a:pt x="f138" y="f139"/>
                    <a:pt x="f140" y="f141"/>
                  </a:cubicBezTo>
                  <a:cubicBezTo>
                    <a:pt x="f142" y="f143"/>
                    <a:pt x="f144" y="f145"/>
                    <a:pt x="f64" y="f146"/>
                  </a:cubicBezTo>
                  <a:cubicBezTo>
                    <a:pt x="f147" y="f146"/>
                    <a:pt x="f148" y="f149"/>
                    <a:pt x="f150" y="f151"/>
                  </a:cubicBezTo>
                  <a:cubicBezTo>
                    <a:pt x="f152" y="f72"/>
                    <a:pt x="f153" y="f154"/>
                    <a:pt x="f155" y="f156"/>
                  </a:cubicBezTo>
                  <a:cubicBezTo>
                    <a:pt x="f157" y="f158"/>
                    <a:pt x="f159" y="f129"/>
                    <a:pt x="f160" y="f125"/>
                  </a:cubicBezTo>
                  <a:cubicBezTo>
                    <a:pt x="f161" y="f162"/>
                    <a:pt x="f163" y="f18"/>
                    <a:pt x="f164" y="f12"/>
                  </a:cubicBezTo>
                  <a:cubicBezTo>
                    <a:pt x="f165" y="f34"/>
                    <a:pt x="f166" y="f167"/>
                    <a:pt x="f33" y="f167"/>
                  </a:cubicBezTo>
                  <a:cubicBezTo>
                    <a:pt x="f168" y="f169"/>
                    <a:pt x="f170" y="f2"/>
                    <a:pt x="f5" y="f2"/>
                  </a:cubicBezTo>
                  <a:close/>
                </a:path>
              </a:pathLst>
            </a:custGeom>
            <a:solidFill>
              <a:srgbClr val="FAFAF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1935;p61">
              <a:extLst>
                <a:ext uri="{FF2B5EF4-FFF2-40B4-BE49-F238E27FC236}">
                  <a16:creationId xmlns:a16="http://schemas.microsoft.com/office/drawing/2014/main" id="{EE5185B7-190E-5699-B141-311F73A5E893}"/>
                </a:ext>
              </a:extLst>
            </p:cNvPr>
            <p:cNvSpPr/>
            <p:nvPr/>
          </p:nvSpPr>
          <p:spPr>
            <a:xfrm>
              <a:off x="1405752" y="3011146"/>
              <a:ext cx="75255" cy="1078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22"/>
                <a:gd name="f4" fmla="val 10061"/>
                <a:gd name="f5" fmla="val 6900"/>
                <a:gd name="f6" fmla="val 6870"/>
                <a:gd name="f7" fmla="val 182"/>
                <a:gd name="f8" fmla="val 334"/>
                <a:gd name="f9" fmla="val 517"/>
                <a:gd name="f10" fmla="val 973"/>
                <a:gd name="f11" fmla="val 6840"/>
                <a:gd name="f12" fmla="val 1459"/>
                <a:gd name="f13" fmla="val 6748"/>
                <a:gd name="f14" fmla="val 1915"/>
                <a:gd name="f15" fmla="val 6627"/>
                <a:gd name="f16" fmla="val 2584"/>
                <a:gd name="f17" fmla="val 6353"/>
                <a:gd name="f18" fmla="val 3222"/>
                <a:gd name="f19" fmla="val 5958"/>
                <a:gd name="f20" fmla="val 3769"/>
                <a:gd name="f21" fmla="val 5441"/>
                <a:gd name="f22" fmla="val 4438"/>
                <a:gd name="f23" fmla="val 4803"/>
                <a:gd name="f24" fmla="val 4985"/>
                <a:gd name="f25" fmla="val 4043"/>
                <a:gd name="f26" fmla="val 5380"/>
                <a:gd name="f27" fmla="val 3283"/>
                <a:gd name="f28" fmla="val 5836"/>
                <a:gd name="f29" fmla="val 2523"/>
                <a:gd name="f30" fmla="val 6231"/>
                <a:gd name="f31" fmla="val 1885"/>
                <a:gd name="f32" fmla="val 6717"/>
                <a:gd name="f33" fmla="val 1308"/>
                <a:gd name="f34" fmla="val 7113"/>
                <a:gd name="f35" fmla="val 791"/>
                <a:gd name="f36" fmla="val 7599"/>
                <a:gd name="f37" fmla="val 396"/>
                <a:gd name="f38" fmla="val 8207"/>
                <a:gd name="f39" fmla="val 122"/>
                <a:gd name="f40" fmla="val 8602"/>
                <a:gd name="f41" fmla="val 1"/>
                <a:gd name="f42" fmla="val 9058"/>
                <a:gd name="f43" fmla="val 9544"/>
                <a:gd name="f44" fmla="val 31"/>
                <a:gd name="f45" fmla="val 9666"/>
                <a:gd name="f46" fmla="val 9818"/>
                <a:gd name="f47" fmla="val 61"/>
                <a:gd name="f48" fmla="val 9939"/>
                <a:gd name="f49" fmla="val 92"/>
                <a:gd name="f50" fmla="val 9970"/>
                <a:gd name="f51" fmla="val 10031"/>
                <a:gd name="f52" fmla="val 152"/>
                <a:gd name="f53" fmla="val 9879"/>
                <a:gd name="f54" fmla="val 9088"/>
                <a:gd name="f55" fmla="val 274"/>
                <a:gd name="f56" fmla="val 8632"/>
                <a:gd name="f57" fmla="val 548"/>
                <a:gd name="f58" fmla="val 8268"/>
                <a:gd name="f59" fmla="val 943"/>
                <a:gd name="f60" fmla="val 7720"/>
                <a:gd name="f61" fmla="val 1429"/>
                <a:gd name="f62" fmla="val 7234"/>
                <a:gd name="f63" fmla="val 2007"/>
                <a:gd name="f64" fmla="val 6869"/>
                <a:gd name="f65" fmla="val 2615"/>
                <a:gd name="f66" fmla="val 6413"/>
                <a:gd name="f67" fmla="val 3405"/>
                <a:gd name="f68" fmla="val 6018"/>
                <a:gd name="f69" fmla="val 4165"/>
                <a:gd name="f70" fmla="val 5532"/>
                <a:gd name="f71" fmla="val 4925"/>
                <a:gd name="f72" fmla="val 5137"/>
                <a:gd name="f73" fmla="val 5593"/>
                <a:gd name="f74" fmla="val 4559"/>
                <a:gd name="f75" fmla="val 6110"/>
                <a:gd name="f76" fmla="val 3860"/>
                <a:gd name="f77" fmla="val 6536"/>
                <a:gd name="f78" fmla="val 6809"/>
                <a:gd name="f79" fmla="val 2614"/>
                <a:gd name="f80" fmla="val 6992"/>
                <a:gd name="f81" fmla="val 6961"/>
                <a:gd name="f82" fmla="val 395"/>
                <a:gd name="f83" fmla="val 6931"/>
                <a:gd name="f84" fmla="*/ f0 1 7022"/>
                <a:gd name="f85" fmla="*/ f1 1 10061"/>
                <a:gd name="f86" fmla="val f2"/>
                <a:gd name="f87" fmla="val f3"/>
                <a:gd name="f88" fmla="val f4"/>
                <a:gd name="f89" fmla="+- f88 0 f86"/>
                <a:gd name="f90" fmla="+- f87 0 f86"/>
                <a:gd name="f91" fmla="*/ f90 1 7022"/>
                <a:gd name="f92" fmla="*/ f89 1 10061"/>
                <a:gd name="f93" fmla="*/ f86 1 f91"/>
                <a:gd name="f94" fmla="*/ f87 1 f91"/>
                <a:gd name="f95" fmla="*/ f86 1 f92"/>
                <a:gd name="f96" fmla="*/ f88 1 f92"/>
                <a:gd name="f97" fmla="*/ f93 f84 1"/>
                <a:gd name="f98" fmla="*/ f94 f84 1"/>
                <a:gd name="f99" fmla="*/ f96 f85 1"/>
                <a:gd name="f100" fmla="*/ f95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7" t="f100" r="f98" b="f99"/>
              <a:pathLst>
                <a:path w="7022" h="10061">
                  <a:moveTo>
                    <a:pt x="f5" y="f2"/>
                  </a:moveTo>
                  <a:cubicBezTo>
                    <a:pt x="f6" y="f7"/>
                    <a:pt x="f6" y="f8"/>
                    <a:pt x="f6" y="f9"/>
                  </a:cubicBezTo>
                  <a:cubicBezTo>
                    <a:pt x="f6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1" y="f43"/>
                  </a:cubicBezTo>
                  <a:cubicBezTo>
                    <a:pt x="f44" y="f45"/>
                    <a:pt x="f44" y="f46"/>
                    <a:pt x="f47" y="f48"/>
                  </a:cubicBezTo>
                  <a:cubicBezTo>
                    <a:pt x="f49" y="f50"/>
                    <a:pt x="f49" y="f51"/>
                    <a:pt x="f39" y="f4"/>
                  </a:cubicBezTo>
                  <a:cubicBezTo>
                    <a:pt x="f52" y="f4"/>
                    <a:pt x="f49" y="f53"/>
                    <a:pt x="f49" y="f43"/>
                  </a:cubicBezTo>
                  <a:cubicBezTo>
                    <a:pt x="f39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27"/>
                    <a:pt x="f78" y="f79"/>
                    <a:pt x="f5" y="f14"/>
                  </a:cubicBezTo>
                  <a:cubicBezTo>
                    <a:pt x="f80" y="f12"/>
                    <a:pt x="f3" y="f10"/>
                    <a:pt x="f81" y="f9"/>
                  </a:cubicBezTo>
                  <a:cubicBezTo>
                    <a:pt x="f81" y="f82"/>
                    <a:pt x="f81" y="f55"/>
                    <a:pt x="f83" y="f52"/>
                  </a:cubicBezTo>
                  <a:cubicBezTo>
                    <a:pt x="f83" y="f47"/>
                    <a:pt x="f5" y="f2"/>
                    <a:pt x="f5" y="f2"/>
                  </a:cubicBezTo>
                  <a:close/>
                </a:path>
              </a:pathLst>
            </a:custGeom>
            <a:solidFill>
              <a:srgbClr val="FAFAF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1936;p61">
              <a:extLst>
                <a:ext uri="{FF2B5EF4-FFF2-40B4-BE49-F238E27FC236}">
                  <a16:creationId xmlns:a16="http://schemas.microsoft.com/office/drawing/2014/main" id="{2173D928-E760-366E-0DBC-3C0BAB0B1B40}"/>
                </a:ext>
              </a:extLst>
            </p:cNvPr>
            <p:cNvSpPr/>
            <p:nvPr/>
          </p:nvSpPr>
          <p:spPr>
            <a:xfrm>
              <a:off x="1953688" y="2842476"/>
              <a:ext cx="140406" cy="792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101"/>
                <a:gd name="f4" fmla="val 7398"/>
                <a:gd name="f5" fmla="val 13036"/>
                <a:gd name="f6" fmla="val 1"/>
                <a:gd name="f7" fmla="val 13009"/>
                <a:gd name="f8" fmla="val 12979"/>
                <a:gd name="f9" fmla="val 8"/>
                <a:gd name="f10" fmla="val 12949"/>
                <a:gd name="f11" fmla="val 24"/>
                <a:gd name="f12" fmla="val 12797"/>
                <a:gd name="f13" fmla="val 12645"/>
                <a:gd name="f14" fmla="val 54"/>
                <a:gd name="f15" fmla="val 12493"/>
                <a:gd name="f16" fmla="val 84"/>
                <a:gd name="f17" fmla="val 11915"/>
                <a:gd name="f18" fmla="val 175"/>
                <a:gd name="f19" fmla="val 11338"/>
                <a:gd name="f20" fmla="val 327"/>
                <a:gd name="f21" fmla="val 10821"/>
                <a:gd name="f22" fmla="val 601"/>
                <a:gd name="f23" fmla="val 10000"/>
                <a:gd name="f24" fmla="val 966"/>
                <a:gd name="f25" fmla="val 9301"/>
                <a:gd name="f26" fmla="val 1482"/>
                <a:gd name="f27" fmla="val 8724"/>
                <a:gd name="f28" fmla="val 2151"/>
                <a:gd name="f29" fmla="val 8359"/>
                <a:gd name="f30" fmla="val 2516"/>
                <a:gd name="f31" fmla="val 8055"/>
                <a:gd name="f32" fmla="val 2941"/>
                <a:gd name="f33" fmla="val 7812"/>
                <a:gd name="f34" fmla="val 3397"/>
                <a:gd name="f35" fmla="val 7538"/>
                <a:gd name="f36" fmla="val 3853"/>
                <a:gd name="f37" fmla="val 7356"/>
                <a:gd name="f38" fmla="val 4400"/>
                <a:gd name="f39" fmla="val 7113"/>
                <a:gd name="f40" fmla="val 4887"/>
                <a:gd name="f41" fmla="val 6687"/>
                <a:gd name="f42" fmla="val 5829"/>
                <a:gd name="f43" fmla="val 5866"/>
                <a:gd name="f44" fmla="val 6559"/>
                <a:gd name="f45" fmla="val 4894"/>
                <a:gd name="f46" fmla="val 6893"/>
                <a:gd name="f47" fmla="val 4212"/>
                <a:gd name="f48" fmla="val 7120"/>
                <a:gd name="f49" fmla="val 3509"/>
                <a:gd name="f50" fmla="val 7243"/>
                <a:gd name="f51" fmla="val 2802"/>
                <a:gd name="f52" fmla="val 2659"/>
                <a:gd name="f53" fmla="val 2515"/>
                <a:gd name="f54" fmla="val 7238"/>
                <a:gd name="f55" fmla="val 2371"/>
                <a:gd name="f56" fmla="val 7227"/>
                <a:gd name="f57" fmla="val 1641"/>
                <a:gd name="f58" fmla="val 1034"/>
                <a:gd name="f59" fmla="val 7136"/>
                <a:gd name="f60" fmla="val 638"/>
                <a:gd name="f61" fmla="val 7106"/>
                <a:gd name="f62" fmla="val 426"/>
                <a:gd name="f63" fmla="val 7075"/>
                <a:gd name="f64" fmla="val 213"/>
                <a:gd name="f65" fmla="val 7045"/>
                <a:gd name="f66" fmla="val 182"/>
                <a:gd name="f67" fmla="val 395"/>
                <a:gd name="f68" fmla="val 608"/>
                <a:gd name="f69" fmla="val 7166"/>
                <a:gd name="f70" fmla="val 1186"/>
                <a:gd name="f71" fmla="val 7288"/>
                <a:gd name="f72" fmla="val 1763"/>
                <a:gd name="f73" fmla="val 7349"/>
                <a:gd name="f74" fmla="val 7379"/>
                <a:gd name="f75" fmla="val 2538"/>
                <a:gd name="f76" fmla="val 7391"/>
                <a:gd name="f77" fmla="val 2706"/>
                <a:gd name="f78" fmla="val 7397"/>
                <a:gd name="f79" fmla="val 2875"/>
                <a:gd name="f80" fmla="val 3567"/>
                <a:gd name="f81" fmla="val 4270"/>
                <a:gd name="f82" fmla="val 7295"/>
                <a:gd name="f83" fmla="val 4955"/>
                <a:gd name="f84" fmla="val 5441"/>
                <a:gd name="f85" fmla="val 5897"/>
                <a:gd name="f86" fmla="val 6650"/>
                <a:gd name="f87" fmla="val 6292"/>
                <a:gd name="f88" fmla="val 6315"/>
                <a:gd name="f89" fmla="val 6748"/>
                <a:gd name="f90" fmla="val 5951"/>
                <a:gd name="f91" fmla="val 7082"/>
                <a:gd name="f92" fmla="val 5495"/>
                <a:gd name="f93" fmla="val 4978"/>
                <a:gd name="f94" fmla="val 4461"/>
                <a:gd name="f95" fmla="val 7721"/>
                <a:gd name="f96" fmla="val 3945"/>
                <a:gd name="f97" fmla="val 7964"/>
                <a:gd name="f98" fmla="val 3489"/>
                <a:gd name="f99" fmla="val 8207"/>
                <a:gd name="f100" fmla="val 3033"/>
                <a:gd name="f101" fmla="val 8480"/>
                <a:gd name="f102" fmla="val 2607"/>
                <a:gd name="f103" fmla="val 8845"/>
                <a:gd name="f104" fmla="val 2242"/>
                <a:gd name="f105" fmla="val 9392"/>
                <a:gd name="f106" fmla="val 1604"/>
                <a:gd name="f107" fmla="val 10091"/>
                <a:gd name="f108" fmla="val 1087"/>
                <a:gd name="f109" fmla="val 10851"/>
                <a:gd name="f110" fmla="val 723"/>
                <a:gd name="f111" fmla="val 11581"/>
                <a:gd name="f112" fmla="val 388"/>
                <a:gd name="f113" fmla="val 12341"/>
                <a:gd name="f114" fmla="val 145"/>
                <a:gd name="f115" fmla="val 13085"/>
                <a:gd name="f116" fmla="val 13063"/>
                <a:gd name="f117" fmla="*/ f0 1 13101"/>
                <a:gd name="f118" fmla="*/ f1 1 7398"/>
                <a:gd name="f119" fmla="val f2"/>
                <a:gd name="f120" fmla="val f3"/>
                <a:gd name="f121" fmla="val f4"/>
                <a:gd name="f122" fmla="+- f121 0 f119"/>
                <a:gd name="f123" fmla="+- f120 0 f119"/>
                <a:gd name="f124" fmla="*/ f123 1 13101"/>
                <a:gd name="f125" fmla="*/ f122 1 7398"/>
                <a:gd name="f126" fmla="*/ f119 1 f124"/>
                <a:gd name="f127" fmla="*/ f120 1 f124"/>
                <a:gd name="f128" fmla="*/ f119 1 f125"/>
                <a:gd name="f129" fmla="*/ f121 1 f125"/>
                <a:gd name="f130" fmla="*/ f126 f117 1"/>
                <a:gd name="f131" fmla="*/ f127 f117 1"/>
                <a:gd name="f132" fmla="*/ f129 f118 1"/>
                <a:gd name="f133" fmla="*/ f128 f1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0" t="f133" r="f131" b="f132"/>
              <a:pathLst>
                <a:path w="13101" h="739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1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0"/>
                  </a:cubicBezTo>
                  <a:cubicBezTo>
                    <a:pt x="f52" y="f50"/>
                    <a:pt x="f53" y="f54"/>
                    <a:pt x="f55" y="f56"/>
                  </a:cubicBezTo>
                  <a:cubicBezTo>
                    <a:pt x="f57" y="f56"/>
                    <a:pt x="f58" y="f59"/>
                    <a:pt x="f60" y="f61"/>
                  </a:cubicBezTo>
                  <a:cubicBezTo>
                    <a:pt x="f62" y="f63"/>
                    <a:pt x="f64" y="f65"/>
                    <a:pt x="f2" y="f65"/>
                  </a:cubicBezTo>
                  <a:cubicBezTo>
                    <a:pt x="f66" y="f61"/>
                    <a:pt x="f67" y="f59"/>
                    <a:pt x="f68" y="f69"/>
                  </a:cubicBezTo>
                  <a:cubicBezTo>
                    <a:pt x="f70" y="f71"/>
                    <a:pt x="f72" y="f73"/>
                    <a:pt x="f55" y="f74"/>
                  </a:cubicBezTo>
                  <a:cubicBezTo>
                    <a:pt x="f75" y="f76"/>
                    <a:pt x="f77" y="f78"/>
                    <a:pt x="f79" y="f78"/>
                  </a:cubicBezTo>
                  <a:cubicBezTo>
                    <a:pt x="f80" y="f78"/>
                    <a:pt x="f81" y="f82"/>
                    <a:pt x="f83" y="f63"/>
                  </a:cubicBezTo>
                  <a:cubicBezTo>
                    <a:pt x="f84" y="f46"/>
                    <a:pt x="f85" y="f86"/>
                    <a:pt x="f87" y="f88"/>
                  </a:cubicBezTo>
                  <a:cubicBezTo>
                    <a:pt x="f89" y="f90"/>
                    <a:pt x="f91" y="f92"/>
                    <a:pt x="f82" y="f93"/>
                  </a:cubicBezTo>
                  <a:cubicBezTo>
                    <a:pt x="f35" y="f94"/>
                    <a:pt x="f95" y="f96"/>
                    <a:pt x="f97" y="f98"/>
                  </a:cubicBezTo>
                  <a:cubicBezTo>
                    <a:pt x="f99" y="f100"/>
                    <a:pt x="f101" y="f102"/>
                    <a:pt x="f103" y="f104"/>
                  </a:cubicBezTo>
                  <a:cubicBezTo>
                    <a:pt x="f105" y="f106"/>
                    <a:pt x="f107" y="f108"/>
                    <a:pt x="f109" y="f110"/>
                  </a:cubicBezTo>
                  <a:cubicBezTo>
                    <a:pt x="f111" y="f112"/>
                    <a:pt x="f113" y="f114"/>
                    <a:pt x="f3" y="f11"/>
                  </a:cubicBezTo>
                  <a:cubicBezTo>
                    <a:pt x="f115" y="f9"/>
                    <a:pt x="f116" y="f6"/>
                    <a:pt x="f5" y="f6"/>
                  </a:cubicBezTo>
                  <a:close/>
                </a:path>
              </a:pathLst>
            </a:custGeom>
            <a:solidFill>
              <a:srgbClr val="FAFAF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1937;p61">
              <a:extLst>
                <a:ext uri="{FF2B5EF4-FFF2-40B4-BE49-F238E27FC236}">
                  <a16:creationId xmlns:a16="http://schemas.microsoft.com/office/drawing/2014/main" id="{73C6C306-980D-6B81-1976-4F00154416E2}"/>
                </a:ext>
              </a:extLst>
            </p:cNvPr>
            <p:cNvSpPr/>
            <p:nvPr/>
          </p:nvSpPr>
          <p:spPr>
            <a:xfrm>
              <a:off x="1540617" y="2834786"/>
              <a:ext cx="351184" cy="610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767"/>
                <a:gd name="f4" fmla="val 5696"/>
                <a:gd name="f5" fmla="val 3933"/>
                <a:gd name="f6" fmla="val 32736"/>
                <a:gd name="f7" fmla="val 32706"/>
                <a:gd name="f8" fmla="val 32676"/>
                <a:gd name="f9" fmla="val 3963"/>
                <a:gd name="f10" fmla="val 13909"/>
                <a:gd name="f11" fmla="val 1"/>
                <a:gd name="f12" fmla="val 13468"/>
                <a:gd name="f13" fmla="val 13017"/>
                <a:gd name="f14" fmla="val 35"/>
                <a:gd name="f15" fmla="val 12584"/>
                <a:gd name="f16" fmla="val 103"/>
                <a:gd name="f17" fmla="val 11490"/>
                <a:gd name="f18" fmla="val 346"/>
                <a:gd name="f19" fmla="val 10456"/>
                <a:gd name="f20" fmla="val 711"/>
                <a:gd name="f21" fmla="val 9484"/>
                <a:gd name="f22" fmla="val 1258"/>
                <a:gd name="f23" fmla="val 7630"/>
                <a:gd name="f24" fmla="val 2261"/>
                <a:gd name="f25" fmla="val 6079"/>
                <a:gd name="f26" fmla="val 3356"/>
                <a:gd name="f27" fmla="val 4712"/>
                <a:gd name="f28" fmla="val 4115"/>
                <a:gd name="f29" fmla="val 3648"/>
                <a:gd name="f30" fmla="val 4754"/>
                <a:gd name="f31" fmla="val 2462"/>
                <a:gd name="f32" fmla="val 5240"/>
                <a:gd name="f33" fmla="val 1277"/>
                <a:gd name="f34" fmla="val 5514"/>
                <a:gd name="f35" fmla="val 943"/>
                <a:gd name="f36" fmla="val 5605"/>
                <a:gd name="f37" fmla="val 608"/>
                <a:gd name="f38" fmla="val 5635"/>
                <a:gd name="f39" fmla="val 274"/>
                <a:gd name="f40" fmla="val 5666"/>
                <a:gd name="f41" fmla="val 2523"/>
                <a:gd name="f42" fmla="val 5331"/>
                <a:gd name="f43" fmla="val 3678"/>
                <a:gd name="f44" fmla="val 4875"/>
                <a:gd name="f45" fmla="val 4772"/>
                <a:gd name="f46" fmla="val 4237"/>
                <a:gd name="f47" fmla="val 6171"/>
                <a:gd name="f48" fmla="val 3477"/>
                <a:gd name="f49" fmla="val 7721"/>
                <a:gd name="f50" fmla="val 2383"/>
                <a:gd name="f51" fmla="val 9575"/>
                <a:gd name="f52" fmla="val 1410"/>
                <a:gd name="f53" fmla="val 10517"/>
                <a:gd name="f54" fmla="val 893"/>
                <a:gd name="f55" fmla="val 11551"/>
                <a:gd name="f56" fmla="val 529"/>
                <a:gd name="f57" fmla="val 12615"/>
                <a:gd name="f58" fmla="val 316"/>
                <a:gd name="f59" fmla="val 12979"/>
                <a:gd name="f60" fmla="val 235"/>
                <a:gd name="f61" fmla="val 13358"/>
                <a:gd name="f62" fmla="val 194"/>
                <a:gd name="f63" fmla="val 13740"/>
                <a:gd name="f64" fmla="val 13932"/>
                <a:gd name="f65" fmla="val 14124"/>
                <a:gd name="f66" fmla="val 205"/>
                <a:gd name="f67" fmla="val 14317"/>
                <a:gd name="f68" fmla="val 225"/>
                <a:gd name="f69" fmla="val 14894"/>
                <a:gd name="f70" fmla="val 286"/>
                <a:gd name="f71" fmla="val 15472"/>
                <a:gd name="f72" fmla="val 407"/>
                <a:gd name="f73" fmla="val 16019"/>
                <a:gd name="f74" fmla="val 590"/>
                <a:gd name="f75" fmla="val 17113"/>
                <a:gd name="f76" fmla="val 1015"/>
                <a:gd name="f77" fmla="val 18177"/>
                <a:gd name="f78" fmla="val 1532"/>
                <a:gd name="f79" fmla="val 19180"/>
                <a:gd name="f80" fmla="val 2140"/>
                <a:gd name="f81" fmla="val 20153"/>
                <a:gd name="f82" fmla="val 2687"/>
                <a:gd name="f83" fmla="val 21125"/>
                <a:gd name="f84" fmla="val 3173"/>
                <a:gd name="f85" fmla="val 22189"/>
                <a:gd name="f86" fmla="val 3538"/>
                <a:gd name="f87" fmla="val 23952"/>
                <a:gd name="f88" fmla="val 4146"/>
                <a:gd name="f89" fmla="val 25806"/>
                <a:gd name="f90" fmla="val 4450"/>
                <a:gd name="f91" fmla="val 27660"/>
                <a:gd name="f92" fmla="val 4480"/>
                <a:gd name="f93" fmla="val 28907"/>
                <a:gd name="f94" fmla="val 30183"/>
                <a:gd name="f95" fmla="val 4389"/>
                <a:gd name="f96" fmla="val 31429"/>
                <a:gd name="f97" fmla="val 4207"/>
                <a:gd name="f98" fmla="val 31855"/>
                <a:gd name="f99" fmla="val 32189"/>
                <a:gd name="f100" fmla="val 4085"/>
                <a:gd name="f101" fmla="val 32433"/>
                <a:gd name="f102" fmla="val 4024"/>
                <a:gd name="f103" fmla="val 3994"/>
                <a:gd name="f104" fmla="val 31399"/>
                <a:gd name="f105" fmla="val 30386"/>
                <a:gd name="f106" fmla="val 4272"/>
                <a:gd name="f107" fmla="val 29352"/>
                <a:gd name="f108" fmla="val 4336"/>
                <a:gd name="f109" fmla="val 28314"/>
                <a:gd name="f110" fmla="val 28106"/>
                <a:gd name="f111" fmla="val 27899"/>
                <a:gd name="f112" fmla="val 4333"/>
                <a:gd name="f113" fmla="val 27691"/>
                <a:gd name="f114" fmla="val 4328"/>
                <a:gd name="f115" fmla="val 25837"/>
                <a:gd name="f116" fmla="val 4298"/>
                <a:gd name="f117" fmla="val 23983"/>
                <a:gd name="f118" fmla="val 22250"/>
                <a:gd name="f119" fmla="val 3386"/>
                <a:gd name="f120" fmla="val 21217"/>
                <a:gd name="f121" fmla="val 2991"/>
                <a:gd name="f122" fmla="val 20244"/>
                <a:gd name="f123" fmla="val 2535"/>
                <a:gd name="f124" fmla="val 19302"/>
                <a:gd name="f125" fmla="val 1988"/>
                <a:gd name="f126" fmla="val 18268"/>
                <a:gd name="f127" fmla="val 1380"/>
                <a:gd name="f128" fmla="val 17204"/>
                <a:gd name="f129" fmla="val 863"/>
                <a:gd name="f130" fmla="val 16110"/>
                <a:gd name="f131" fmla="val 15533"/>
                <a:gd name="f132" fmla="val 14955"/>
                <a:gd name="f133" fmla="val 73"/>
                <a:gd name="f134" fmla="val 14347"/>
                <a:gd name="f135" fmla="val 12"/>
                <a:gd name="f136" fmla="val 14203"/>
                <a:gd name="f137" fmla="val 4"/>
                <a:gd name="f138" fmla="val 14056"/>
                <a:gd name="f139" fmla="*/ f0 1 32767"/>
                <a:gd name="f140" fmla="*/ f1 1 5696"/>
                <a:gd name="f141" fmla="val f2"/>
                <a:gd name="f142" fmla="val f3"/>
                <a:gd name="f143" fmla="val f4"/>
                <a:gd name="f144" fmla="+- f143 0 f141"/>
                <a:gd name="f145" fmla="+- f142 0 f141"/>
                <a:gd name="f146" fmla="*/ f145 1 32767"/>
                <a:gd name="f147" fmla="*/ f144 1 5696"/>
                <a:gd name="f148" fmla="*/ f141 1 f146"/>
                <a:gd name="f149" fmla="*/ f142 1 f146"/>
                <a:gd name="f150" fmla="*/ f141 1 f147"/>
                <a:gd name="f151" fmla="*/ f143 1 f147"/>
                <a:gd name="f152" fmla="*/ f148 f139 1"/>
                <a:gd name="f153" fmla="*/ f149 f139 1"/>
                <a:gd name="f154" fmla="*/ f151 f140 1"/>
                <a:gd name="f155" fmla="*/ f150 f1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2" t="f155" r="f153" b="f154"/>
              <a:pathLst>
                <a:path w="32767" h="5696">
                  <a:moveTo>
                    <a:pt x="f3" y="f5"/>
                  </a:moveTo>
                  <a:cubicBezTo>
                    <a:pt x="f6" y="f5"/>
                    <a:pt x="f7" y="f5"/>
                    <a:pt x="f8" y="f9"/>
                  </a:cubicBezTo>
                  <a:lnTo>
                    <a:pt x="f3" y="f5"/>
                  </a:lnTo>
                  <a:close/>
                  <a:moveTo>
                    <a:pt x="f10" y="f11"/>
                  </a:moveTo>
                  <a:cubicBezTo>
                    <a:pt x="f12" y="f11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lnTo>
                    <a:pt x="f2" y="f4"/>
                  </a:lnTo>
                  <a:lnTo>
                    <a:pt x="f39" y="f4"/>
                  </a:lnTo>
                  <a:cubicBezTo>
                    <a:pt x="f37" y="f4"/>
                    <a:pt x="f35" y="f40"/>
                    <a:pt x="f33" y="f36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2"/>
                  </a:cubicBezTo>
                  <a:cubicBezTo>
                    <a:pt x="f64" y="f62"/>
                    <a:pt x="f65" y="f66"/>
                    <a:pt x="f67" y="f68"/>
                  </a:cubicBez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78"/>
                    <a:pt x="f79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92"/>
                    <a:pt x="f94" y="f95"/>
                    <a:pt x="f96" y="f97"/>
                  </a:cubicBezTo>
                  <a:cubicBezTo>
                    <a:pt x="f98" y="f88"/>
                    <a:pt x="f99" y="f100"/>
                    <a:pt x="f101" y="f102"/>
                  </a:cubicBezTo>
                  <a:lnTo>
                    <a:pt x="f8" y="f9"/>
                  </a:lnTo>
                  <a:lnTo>
                    <a:pt x="f101" y="f103"/>
                  </a:lnTo>
                  <a:cubicBezTo>
                    <a:pt x="f99" y="f102"/>
                    <a:pt x="f98" y="f100"/>
                    <a:pt x="f104" y="f88"/>
                  </a:cubicBezTo>
                  <a:cubicBezTo>
                    <a:pt x="f105" y="f106"/>
                    <a:pt x="f107" y="f108"/>
                    <a:pt x="f109" y="f108"/>
                  </a:cubicBezTo>
                  <a:cubicBezTo>
                    <a:pt x="f110" y="f108"/>
                    <a:pt x="f111" y="f112"/>
                    <a:pt x="f113" y="f114"/>
                  </a:cubicBezTo>
                  <a:cubicBezTo>
                    <a:pt x="f115" y="f116"/>
                    <a:pt x="f117" y="f103"/>
                    <a:pt x="f118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6" y="f127"/>
                    <a:pt x="f128" y="f129"/>
                    <a:pt x="f130" y="f72"/>
                  </a:cubicBezTo>
                  <a:cubicBezTo>
                    <a:pt x="f131" y="f68"/>
                    <a:pt x="f132" y="f133"/>
                    <a:pt x="f134" y="f135"/>
                  </a:cubicBezTo>
                  <a:cubicBezTo>
                    <a:pt x="f136" y="f137"/>
                    <a:pt x="f138" y="f11"/>
                    <a:pt x="f10" y="f11"/>
                  </a:cubicBezTo>
                  <a:close/>
                </a:path>
              </a:pathLst>
            </a:custGeom>
            <a:solidFill>
              <a:srgbClr val="FAFAF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1938;p61">
              <a:extLst>
                <a:ext uri="{FF2B5EF4-FFF2-40B4-BE49-F238E27FC236}">
                  <a16:creationId xmlns:a16="http://schemas.microsoft.com/office/drawing/2014/main" id="{919D3B4B-D3A8-9CBE-E617-AEA82B002676}"/>
                </a:ext>
              </a:extLst>
            </p:cNvPr>
            <p:cNvSpPr/>
            <p:nvPr/>
          </p:nvSpPr>
          <p:spPr>
            <a:xfrm>
              <a:off x="1387510" y="2793208"/>
              <a:ext cx="107506" cy="1075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031"/>
                <a:gd name="f4" fmla="val 31"/>
                <a:gd name="f5" fmla="val 213"/>
                <a:gd name="f6" fmla="val 61"/>
                <a:gd name="f7" fmla="val 578"/>
                <a:gd name="f8" fmla="val 122"/>
                <a:gd name="f9" fmla="val 1125"/>
                <a:gd name="f10" fmla="val 244"/>
                <a:gd name="f11" fmla="val 1642"/>
                <a:gd name="f12" fmla="val 426"/>
                <a:gd name="f13" fmla="val 2098"/>
                <a:gd name="f14" fmla="val 669"/>
                <a:gd name="f15" fmla="val 2827"/>
                <a:gd name="f16" fmla="val 1034"/>
                <a:gd name="f17" fmla="val 3465"/>
                <a:gd name="f18" fmla="val 1551"/>
                <a:gd name="f19" fmla="val 3952"/>
                <a:gd name="f20" fmla="val 2219"/>
                <a:gd name="f21" fmla="val 4225"/>
                <a:gd name="f22" fmla="val 2584"/>
                <a:gd name="f23" fmla="val 4469"/>
                <a:gd name="f24" fmla="val 3010"/>
                <a:gd name="f25" fmla="val 4651"/>
                <a:gd name="f26" fmla="val 3435"/>
                <a:gd name="f27" fmla="val 4833"/>
                <a:gd name="f28" fmla="val 3921"/>
                <a:gd name="f29" fmla="val 4985"/>
                <a:gd name="f30" fmla="val 4408"/>
                <a:gd name="f31" fmla="val 5076"/>
                <a:gd name="f32" fmla="val 4924"/>
                <a:gd name="f33" fmla="val 5198"/>
                <a:gd name="f34" fmla="val 5441"/>
                <a:gd name="f35" fmla="val 5350"/>
                <a:gd name="f36" fmla="val 5928"/>
                <a:gd name="f37" fmla="val 5532"/>
                <a:gd name="f38" fmla="val 6444"/>
                <a:gd name="f39" fmla="val 5715"/>
                <a:gd name="f40" fmla="val 6900"/>
                <a:gd name="f41" fmla="val 5988"/>
                <a:gd name="f42" fmla="val 7326"/>
                <a:gd name="f43" fmla="val 6383"/>
                <a:gd name="f44" fmla="val 7660"/>
                <a:gd name="f45" fmla="val 6718"/>
                <a:gd name="f46" fmla="val 7934"/>
                <a:gd name="f47" fmla="val 7143"/>
                <a:gd name="f48" fmla="val 8116"/>
                <a:gd name="f49" fmla="val 7599"/>
                <a:gd name="f50" fmla="val 8207"/>
                <a:gd name="f51" fmla="val 7994"/>
                <a:gd name="f52" fmla="val 8298"/>
                <a:gd name="f53" fmla="val 8359"/>
                <a:gd name="f54" fmla="val 8694"/>
                <a:gd name="f55" fmla="val 8450"/>
                <a:gd name="f56" fmla="val 9241"/>
                <a:gd name="f57" fmla="val 8572"/>
                <a:gd name="f58" fmla="val 9666"/>
                <a:gd name="f59" fmla="val 8937"/>
                <a:gd name="f60" fmla="val 9879"/>
                <a:gd name="f61" fmla="val 9423"/>
                <a:gd name="f62" fmla="val 9940"/>
                <a:gd name="f63" fmla="val 9636"/>
                <a:gd name="f64" fmla="val 9818"/>
                <a:gd name="f65" fmla="val 9909"/>
                <a:gd name="f66" fmla="val 9970"/>
                <a:gd name="f67" fmla="val 10001"/>
                <a:gd name="f68" fmla="val 9727"/>
                <a:gd name="f69" fmla="val 9545"/>
                <a:gd name="f70" fmla="val 9788"/>
                <a:gd name="f71" fmla="val 8876"/>
                <a:gd name="f72" fmla="val 9332"/>
                <a:gd name="f73" fmla="val 8754"/>
                <a:gd name="f74" fmla="val 8329"/>
                <a:gd name="f75" fmla="val 8420"/>
                <a:gd name="f76" fmla="val 8025"/>
                <a:gd name="f77" fmla="val 8146"/>
                <a:gd name="f78" fmla="val 8055"/>
                <a:gd name="f79" fmla="val 7235"/>
                <a:gd name="f80" fmla="val 7964"/>
                <a:gd name="f81" fmla="val 6839"/>
                <a:gd name="f82" fmla="val 7782"/>
                <a:gd name="f83" fmla="val 6505"/>
                <a:gd name="f84" fmla="val 7508"/>
                <a:gd name="f85" fmla="val 6171"/>
                <a:gd name="f86" fmla="val 7204"/>
                <a:gd name="f87" fmla="val 5897"/>
                <a:gd name="f88" fmla="val 6809"/>
                <a:gd name="f89" fmla="val 5411"/>
                <a:gd name="f90" fmla="val 5380"/>
                <a:gd name="f91" fmla="val 5289"/>
                <a:gd name="f92" fmla="val 4894"/>
                <a:gd name="f93" fmla="val 4377"/>
                <a:gd name="f94" fmla="val 5046"/>
                <a:gd name="f95" fmla="val 3861"/>
                <a:gd name="f96" fmla="val 4864"/>
                <a:gd name="f97" fmla="val 3374"/>
                <a:gd name="f98" fmla="val 2918"/>
                <a:gd name="f99" fmla="val 2493"/>
                <a:gd name="f100" fmla="val 4104"/>
                <a:gd name="f101" fmla="val 3587"/>
                <a:gd name="f102" fmla="val 1459"/>
                <a:gd name="f103" fmla="val 2949"/>
                <a:gd name="f104" fmla="val 912"/>
                <a:gd name="f105" fmla="val 2189"/>
                <a:gd name="f106" fmla="val 547"/>
                <a:gd name="f107" fmla="val 1703"/>
                <a:gd name="f108" fmla="val 304"/>
                <a:gd name="f109" fmla="val 1155"/>
                <a:gd name="f110" fmla="val 608"/>
                <a:gd name="f111" fmla="val 456"/>
                <a:gd name="f112" fmla="val 152"/>
                <a:gd name="f113" fmla="*/ f0 1 10031"/>
                <a:gd name="f114" fmla="*/ f1 1 10031"/>
                <a:gd name="f115" fmla="val f2"/>
                <a:gd name="f116" fmla="val f3"/>
                <a:gd name="f117" fmla="+- f116 0 f115"/>
                <a:gd name="f118" fmla="*/ f117 1 10031"/>
                <a:gd name="f119" fmla="*/ f115 1 f118"/>
                <a:gd name="f120" fmla="*/ f116 1 f118"/>
                <a:gd name="f121" fmla="*/ f119 f113 1"/>
                <a:gd name="f122" fmla="*/ f120 f113 1"/>
                <a:gd name="f123" fmla="*/ f120 f114 1"/>
                <a:gd name="f124" fmla="*/ f119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1" t="f124" r="f122" b="f123"/>
              <a:pathLst>
                <a:path w="10031" h="10031">
                  <a:moveTo>
                    <a:pt x="f2" y="f2"/>
                  </a:moveTo>
                  <a:cubicBezTo>
                    <a:pt x="f2" y="f4"/>
                    <a:pt x="f5" y="f6"/>
                    <a:pt x="f7" y="f8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3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2" y="f64"/>
                    <a:pt x="f65" y="f3"/>
                  </a:cubicBezTo>
                  <a:cubicBezTo>
                    <a:pt x="f62" y="f66"/>
                    <a:pt x="f66" y="f65"/>
                    <a:pt x="f67" y="f60"/>
                  </a:cubicBezTo>
                  <a:cubicBezTo>
                    <a:pt x="f3" y="f68"/>
                    <a:pt x="f3" y="f69"/>
                    <a:pt x="f67" y="f61"/>
                  </a:cubicBezTo>
                  <a:cubicBezTo>
                    <a:pt x="f70" y="f71"/>
                    <a:pt x="f72" y="f55"/>
                    <a:pt x="f73" y="f74"/>
                  </a:cubicBezTo>
                  <a:cubicBezTo>
                    <a:pt x="f75" y="f50"/>
                    <a:pt x="f76" y="f77"/>
                    <a:pt x="f44" y="f78"/>
                  </a:cubicBezTo>
                  <a:cubicBezTo>
                    <a:pt x="f79" y="f80"/>
                    <a:pt x="f81" y="f82"/>
                    <a:pt x="f83" y="f84"/>
                  </a:cubicBezTo>
                  <a:cubicBezTo>
                    <a:pt x="f85" y="f86"/>
                    <a:pt x="f87" y="f88"/>
                    <a:pt x="f39" y="f43"/>
                  </a:cubicBezTo>
                  <a:cubicBezTo>
                    <a:pt x="f37" y="f87"/>
                    <a:pt x="f89" y="f90"/>
                    <a:pt x="f91" y="f92"/>
                  </a:cubicBezTo>
                  <a:cubicBezTo>
                    <a:pt x="f33" y="f93"/>
                    <a:pt x="f94" y="f95"/>
                    <a:pt x="f96" y="f97"/>
                  </a:cubicBezTo>
                  <a:cubicBezTo>
                    <a:pt x="f25" y="f98"/>
                    <a:pt x="f30" y="f99"/>
                    <a:pt x="f100" y="f13"/>
                  </a:cubicBezTo>
                  <a:cubicBezTo>
                    <a:pt x="f101" y="f102"/>
                    <a:pt x="f103" y="f104"/>
                    <a:pt x="f105" y="f106"/>
                  </a:cubicBezTo>
                  <a:cubicBezTo>
                    <a:pt x="f107" y="f108"/>
                    <a:pt x="f109" y="f8"/>
                    <a:pt x="f110" y="f6"/>
                  </a:cubicBezTo>
                  <a:cubicBezTo>
                    <a:pt x="f111" y="f4"/>
                    <a:pt x="f108" y="f4"/>
                    <a:pt x="f112" y="f2"/>
                  </a:cubicBezTo>
                  <a:close/>
                </a:path>
              </a:pathLst>
            </a:custGeom>
            <a:solidFill>
              <a:srgbClr val="FAFAF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Google Shape;1939;p61">
              <a:extLst>
                <a:ext uri="{FF2B5EF4-FFF2-40B4-BE49-F238E27FC236}">
                  <a16:creationId xmlns:a16="http://schemas.microsoft.com/office/drawing/2014/main" id="{C4751B11-FFBA-2572-F8F6-6E557E9ACF6F}"/>
                </a:ext>
              </a:extLst>
            </p:cNvPr>
            <p:cNvSpPr/>
            <p:nvPr/>
          </p:nvSpPr>
          <p:spPr>
            <a:xfrm>
              <a:off x="1508686" y="2646328"/>
              <a:ext cx="306552" cy="711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603"/>
                <a:gd name="f4" fmla="val 6640"/>
                <a:gd name="f5" fmla="val 28567"/>
                <a:gd name="f6" fmla="val 4203"/>
                <a:gd name="f7" fmla="val 28580"/>
                <a:gd name="f8" fmla="val 4210"/>
                <a:gd name="f9" fmla="val 28592"/>
                <a:gd name="f10" fmla="val 4217"/>
                <a:gd name="f11" fmla="val 4222"/>
                <a:gd name="f12" fmla="val 28591"/>
                <a:gd name="f13" fmla="val 4216"/>
                <a:gd name="f14" fmla="val 28579"/>
                <a:gd name="f15" fmla="val 4209"/>
                <a:gd name="f16" fmla="val 2850"/>
                <a:gd name="f17" fmla="val 1"/>
                <a:gd name="f18" fmla="val 2275"/>
                <a:gd name="f19" fmla="val 1703"/>
                <a:gd name="f20" fmla="val 69"/>
                <a:gd name="f21" fmla="val 1156"/>
                <a:gd name="f22" fmla="val 210"/>
                <a:gd name="f23" fmla="val 760"/>
                <a:gd name="f24" fmla="val 301"/>
                <a:gd name="f25" fmla="val 365"/>
                <a:gd name="f26" fmla="val 453"/>
                <a:gd name="f27" fmla="val 666"/>
                <a:gd name="f28" fmla="val 514"/>
                <a:gd name="f29" fmla="val 392"/>
                <a:gd name="f30" fmla="val 271"/>
                <a:gd name="f31" fmla="val 1641"/>
                <a:gd name="f32" fmla="val 160"/>
                <a:gd name="f33" fmla="val 2138"/>
                <a:gd name="f34" fmla="val 106"/>
                <a:gd name="f35" fmla="val 2637"/>
                <a:gd name="f36" fmla="val 3232"/>
                <a:gd name="f37" fmla="val 3829"/>
                <a:gd name="f38" fmla="val 183"/>
                <a:gd name="f39" fmla="val 4408"/>
                <a:gd name="f40" fmla="val 331"/>
                <a:gd name="f41" fmla="val 5989"/>
                <a:gd name="f42" fmla="val 726"/>
                <a:gd name="f43" fmla="val 7478"/>
                <a:gd name="f44" fmla="val 1395"/>
                <a:gd name="f45" fmla="val 8846"/>
                <a:gd name="f46" fmla="val 2337"/>
                <a:gd name="f47" fmla="val 10396"/>
                <a:gd name="f48" fmla="val 3340"/>
                <a:gd name="f49" fmla="val 12007"/>
                <a:gd name="f50" fmla="val 4587"/>
                <a:gd name="f51" fmla="val 13952"/>
                <a:gd name="f52" fmla="val 5559"/>
                <a:gd name="f53" fmla="val 14894"/>
                <a:gd name="f54" fmla="val 6015"/>
                <a:gd name="f55" fmla="val 15898"/>
                <a:gd name="f56" fmla="val 6350"/>
                <a:gd name="f57" fmla="val 16931"/>
                <a:gd name="f58" fmla="val 6532"/>
                <a:gd name="f59" fmla="val 17326"/>
                <a:gd name="f60" fmla="val 6606"/>
                <a:gd name="f61" fmla="val 17726"/>
                <a:gd name="f62" fmla="val 18124"/>
                <a:gd name="f63" fmla="val 18708"/>
                <a:gd name="f64" fmla="val 19289"/>
                <a:gd name="f65" fmla="val 6567"/>
                <a:gd name="f66" fmla="val 19849"/>
                <a:gd name="f67" fmla="val 6441"/>
                <a:gd name="f68" fmla="val 20700"/>
                <a:gd name="f69" fmla="val 6198"/>
                <a:gd name="f70" fmla="val 21521"/>
                <a:gd name="f71" fmla="val 5863"/>
                <a:gd name="f72" fmla="val 22281"/>
                <a:gd name="f73" fmla="val 5407"/>
                <a:gd name="f74" fmla="val 23010"/>
                <a:gd name="f75" fmla="val 5043"/>
                <a:gd name="f76" fmla="val 23679"/>
                <a:gd name="f77" fmla="val 4678"/>
                <a:gd name="f78" fmla="val 24317"/>
                <a:gd name="f79" fmla="val 4374"/>
                <a:gd name="f80" fmla="val 24895"/>
                <a:gd name="f81" fmla="val 4100"/>
                <a:gd name="f82" fmla="val 25472"/>
                <a:gd name="f83" fmla="val 3888"/>
                <a:gd name="f84" fmla="val 26110"/>
                <a:gd name="f85" fmla="val 3796"/>
                <a:gd name="f86" fmla="val 26338"/>
                <a:gd name="f87" fmla="val 3736"/>
                <a:gd name="f88" fmla="val 26566"/>
                <a:gd name="f89" fmla="val 3705"/>
                <a:gd name="f90" fmla="val 26798"/>
                <a:gd name="f91" fmla="val 27030"/>
                <a:gd name="f92" fmla="val 27265"/>
                <a:gd name="f93" fmla="val 27509"/>
                <a:gd name="f94" fmla="val 27861"/>
                <a:gd name="f95" fmla="val 3884"/>
                <a:gd name="f96" fmla="val 28241"/>
                <a:gd name="f97" fmla="val 4029"/>
                <a:gd name="f98" fmla="val 28509"/>
                <a:gd name="f99" fmla="val 4170"/>
                <a:gd name="f100" fmla="val 28435"/>
                <a:gd name="f101" fmla="val 4120"/>
                <a:gd name="f102" fmla="val 28360"/>
                <a:gd name="f103" fmla="val 4070"/>
                <a:gd name="f104" fmla="val 28117"/>
                <a:gd name="f105" fmla="val 3918"/>
                <a:gd name="f106" fmla="val 27813"/>
                <a:gd name="f107" fmla="val 27539"/>
                <a:gd name="f108" fmla="val 27245"/>
                <a:gd name="f109" fmla="val 3662"/>
                <a:gd name="f110" fmla="val 26950"/>
                <a:gd name="f111" fmla="val 3622"/>
                <a:gd name="f112" fmla="val 26662"/>
                <a:gd name="f113" fmla="val 26475"/>
                <a:gd name="f114" fmla="val 26290"/>
                <a:gd name="f115" fmla="val 3639"/>
                <a:gd name="f116" fmla="val 3675"/>
                <a:gd name="f117" fmla="val 24864"/>
                <a:gd name="f118" fmla="val 3979"/>
                <a:gd name="f119" fmla="val 24287"/>
                <a:gd name="f120" fmla="val 4252"/>
                <a:gd name="f121" fmla="val 23648"/>
                <a:gd name="f122" fmla="val 4526"/>
                <a:gd name="f123" fmla="val 22949"/>
                <a:gd name="f124" fmla="val 4891"/>
                <a:gd name="f125" fmla="val 22250"/>
                <a:gd name="f126" fmla="val 5286"/>
                <a:gd name="f127" fmla="val 21460"/>
                <a:gd name="f128" fmla="val 5711"/>
                <a:gd name="f129" fmla="val 20670"/>
                <a:gd name="f130" fmla="val 19819"/>
                <a:gd name="f131" fmla="val 6258"/>
                <a:gd name="f132" fmla="val 19269"/>
                <a:gd name="f133" fmla="val 6383"/>
                <a:gd name="f134" fmla="val 18719"/>
                <a:gd name="f135" fmla="val 6445"/>
                <a:gd name="f136" fmla="val 18170"/>
                <a:gd name="f137" fmla="val 17777"/>
                <a:gd name="f138" fmla="val 17384"/>
                <a:gd name="f139" fmla="val 6413"/>
                <a:gd name="f140" fmla="val 16992"/>
                <a:gd name="f141" fmla="val 15958"/>
                <a:gd name="f142" fmla="val 6167"/>
                <a:gd name="f143" fmla="val 14986"/>
                <a:gd name="f144" fmla="val 5833"/>
                <a:gd name="f145" fmla="val 14043"/>
                <a:gd name="f146" fmla="val 5377"/>
                <a:gd name="f147" fmla="val 12128"/>
                <a:gd name="f148" fmla="val 4435"/>
                <a:gd name="f149" fmla="val 10517"/>
                <a:gd name="f150" fmla="val 3158"/>
                <a:gd name="f151" fmla="val 8967"/>
                <a:gd name="f152" fmla="val 2185"/>
                <a:gd name="f153" fmla="val 7599"/>
                <a:gd name="f154" fmla="val 1243"/>
                <a:gd name="f155" fmla="val 6080"/>
                <a:gd name="f156" fmla="val 574"/>
                <a:gd name="f157" fmla="val 4469"/>
                <a:gd name="f158" fmla="val 179"/>
                <a:gd name="f159" fmla="val 3938"/>
                <a:gd name="f160" fmla="val 61"/>
                <a:gd name="f161" fmla="val 3392"/>
                <a:gd name="f162" fmla="*/ f0 1 28603"/>
                <a:gd name="f163" fmla="*/ f1 1 6640"/>
                <a:gd name="f164" fmla="val f2"/>
                <a:gd name="f165" fmla="val f3"/>
                <a:gd name="f166" fmla="val f4"/>
                <a:gd name="f167" fmla="+- f166 0 f164"/>
                <a:gd name="f168" fmla="+- f165 0 f164"/>
                <a:gd name="f169" fmla="*/ f168 1 28603"/>
                <a:gd name="f170" fmla="*/ f167 1 6640"/>
                <a:gd name="f171" fmla="*/ f164 1 f169"/>
                <a:gd name="f172" fmla="*/ f165 1 f169"/>
                <a:gd name="f173" fmla="*/ f164 1 f170"/>
                <a:gd name="f174" fmla="*/ f166 1 f170"/>
                <a:gd name="f175" fmla="*/ f171 f162 1"/>
                <a:gd name="f176" fmla="*/ f172 f162 1"/>
                <a:gd name="f177" fmla="*/ f174 f163 1"/>
                <a:gd name="f178" fmla="*/ f173 f1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5" t="f178" r="f176" b="f177"/>
              <a:pathLst>
                <a:path w="28603" h="6640">
                  <a:moveTo>
                    <a:pt x="f5" y="f6"/>
                  </a:moveTo>
                  <a:cubicBezTo>
                    <a:pt x="f7" y="f8"/>
                    <a:pt x="f9" y="f10"/>
                    <a:pt x="f3" y="f11"/>
                  </a:cubicBezTo>
                  <a:cubicBezTo>
                    <a:pt x="f12" y="f13"/>
                    <a:pt x="f14" y="f15"/>
                    <a:pt x="f5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20"/>
                    <a:pt x="f21" y="f22"/>
                  </a:cubicBezTo>
                  <a:cubicBezTo>
                    <a:pt x="f23" y="f24"/>
                    <a:pt x="f25" y="f26"/>
                    <a:pt x="f17" y="f27"/>
                  </a:cubicBezTo>
                  <a:cubicBezTo>
                    <a:pt x="f25" y="f28"/>
                    <a:pt x="f23" y="f29"/>
                    <a:pt x="f21" y="f30"/>
                  </a:cubicBez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4"/>
                    <a:pt x="f62" y="f4"/>
                  </a:cubicBezTo>
                  <a:cubicBezTo>
                    <a:pt x="f63" y="f4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90" y="f89"/>
                  </a:cubicBezTo>
                  <a:cubicBezTo>
                    <a:pt x="f91" y="f89"/>
                    <a:pt x="f92" y="f87"/>
                    <a:pt x="f93" y="f85"/>
                  </a:cubicBezTo>
                  <a:cubicBezTo>
                    <a:pt x="f94" y="f95"/>
                    <a:pt x="f96" y="f97"/>
                    <a:pt x="f5" y="f6"/>
                  </a:cubicBezTo>
                  <a:lnTo>
                    <a:pt x="f5" y="f6"/>
                  </a:lnTo>
                  <a:cubicBezTo>
                    <a:pt x="f98" y="f99"/>
                    <a:pt x="f100" y="f101"/>
                    <a:pt x="f102" y="f103"/>
                  </a:cubicBezTo>
                  <a:cubicBezTo>
                    <a:pt x="f104" y="f105"/>
                    <a:pt x="f106" y="f85"/>
                    <a:pt x="f107" y="f87"/>
                  </a:cubicBezTo>
                  <a:cubicBezTo>
                    <a:pt x="f108" y="f109"/>
                    <a:pt x="f110" y="f111"/>
                    <a:pt x="f112" y="f111"/>
                  </a:cubicBezTo>
                  <a:cubicBezTo>
                    <a:pt x="f113" y="f111"/>
                    <a:pt x="f114" y="f115"/>
                    <a:pt x="f84" y="f116"/>
                  </a:cubicBezTo>
                  <a:cubicBezTo>
                    <a:pt x="f82" y="f85"/>
                    <a:pt x="f117" y="f118"/>
                    <a:pt x="f119" y="f120"/>
                  </a:cubicBezTo>
                  <a:cubicBezTo>
                    <a:pt x="f121" y="f122"/>
                    <a:pt x="f123" y="f124"/>
                    <a:pt x="f125" y="f126"/>
                  </a:cubicBezTo>
                  <a:cubicBezTo>
                    <a:pt x="f127" y="f128"/>
                    <a:pt x="f129" y="f54"/>
                    <a:pt x="f130" y="f131"/>
                  </a:cubicBezTo>
                  <a:cubicBezTo>
                    <a:pt x="f132" y="f133"/>
                    <a:pt x="f134" y="f135"/>
                    <a:pt x="f136" y="f135"/>
                  </a:cubicBezTo>
                  <a:cubicBezTo>
                    <a:pt x="f137" y="f135"/>
                    <a:pt x="f138" y="f139"/>
                    <a:pt x="f140" y="f56"/>
                  </a:cubicBezTo>
                  <a:cubicBezTo>
                    <a:pt x="f141" y="f142"/>
                    <a:pt x="f143" y="f144"/>
                    <a:pt x="f145" y="f146"/>
                  </a:cubicBezTo>
                  <a:cubicBezTo>
                    <a:pt x="f147" y="f148"/>
                    <a:pt x="f149" y="f150"/>
                    <a:pt x="f151" y="f152"/>
                  </a:cubicBezTo>
                  <a:cubicBezTo>
                    <a:pt x="f153" y="f154"/>
                    <a:pt x="f155" y="f156"/>
                    <a:pt x="f157" y="f158"/>
                  </a:cubicBezTo>
                  <a:cubicBezTo>
                    <a:pt x="f159" y="f160"/>
                    <a:pt x="f161" y="f17"/>
                    <a:pt x="f16" y="f17"/>
                  </a:cubicBezTo>
                  <a:close/>
                </a:path>
              </a:pathLst>
            </a:custGeom>
            <a:solidFill>
              <a:srgbClr val="FAFAF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1940;p61">
              <a:extLst>
                <a:ext uri="{FF2B5EF4-FFF2-40B4-BE49-F238E27FC236}">
                  <a16:creationId xmlns:a16="http://schemas.microsoft.com/office/drawing/2014/main" id="{66C0BB86-748C-E7AC-7676-FA08CE12D495}"/>
                </a:ext>
              </a:extLst>
            </p:cNvPr>
            <p:cNvSpPr/>
            <p:nvPr/>
          </p:nvSpPr>
          <p:spPr>
            <a:xfrm>
              <a:off x="1729743" y="3125163"/>
              <a:ext cx="152293" cy="892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209"/>
                <a:gd name="f4" fmla="val 8329"/>
                <a:gd name="f5" fmla="val 9771"/>
                <a:gd name="f6" fmla="val 9255"/>
                <a:gd name="f7" fmla="val 244"/>
                <a:gd name="f8" fmla="val 6853"/>
                <a:gd name="f9" fmla="val 608"/>
                <a:gd name="f10" fmla="val 6093"/>
                <a:gd name="f11" fmla="val 882"/>
                <a:gd name="f12" fmla="val 5425"/>
                <a:gd name="f13" fmla="val 1125"/>
                <a:gd name="f14" fmla="val 4726"/>
                <a:gd name="f15" fmla="val 1247"/>
                <a:gd name="f16" fmla="val 4026"/>
                <a:gd name="f17" fmla="val 3236"/>
                <a:gd name="f18" fmla="val 2446"/>
                <a:gd name="f19" fmla="val 1186"/>
                <a:gd name="f20" fmla="val 1656"/>
                <a:gd name="f21" fmla="val 1034"/>
                <a:gd name="f22" fmla="val 1504"/>
                <a:gd name="f23" fmla="val 973"/>
                <a:gd name="f24" fmla="val 1382"/>
                <a:gd name="f25" fmla="val 943"/>
                <a:gd name="f26" fmla="val 1291"/>
                <a:gd name="f27" fmla="val 912"/>
                <a:gd name="f28" fmla="val 1169"/>
                <a:gd name="f29" fmla="val 1143"/>
                <a:gd name="f30" fmla="val 910"/>
                <a:gd name="f31" fmla="val 1117"/>
                <a:gd name="f32" fmla="val 909"/>
                <a:gd name="f33" fmla="val 1091"/>
                <a:gd name="f34" fmla="val 488"/>
                <a:gd name="f35" fmla="val 1573"/>
                <a:gd name="f36" fmla="val 379"/>
                <a:gd name="f37" fmla="val 2098"/>
                <a:gd name="f38" fmla="val 723"/>
                <a:gd name="f39" fmla="val 2613"/>
                <a:gd name="f40" fmla="val 2335"/>
                <a:gd name="f41" fmla="val 3291"/>
                <a:gd name="f42" fmla="val 4428"/>
                <a:gd name="f43" fmla="val 4556"/>
                <a:gd name="f44" fmla="val 4685"/>
                <a:gd name="f45" fmla="val 3288"/>
                <a:gd name="f46" fmla="val 4817"/>
                <a:gd name="f47" fmla="val 3283"/>
                <a:gd name="f48" fmla="val 4938"/>
                <a:gd name="f49" fmla="val 6944"/>
                <a:gd name="f50" fmla="val 5090"/>
                <a:gd name="f51" fmla="val 4985"/>
                <a:gd name="f52" fmla="val 3905"/>
                <a:gd name="f53" fmla="val 5988"/>
                <a:gd name="f54" fmla="val 3479"/>
                <a:gd name="f55" fmla="val 6323"/>
                <a:gd name="f56" fmla="val 3267"/>
                <a:gd name="f57" fmla="val 6870"/>
                <a:gd name="f58" fmla="val 3327"/>
                <a:gd name="f59" fmla="val 7417"/>
                <a:gd name="f60" fmla="val 7630"/>
                <a:gd name="f61" fmla="val 3449"/>
                <a:gd name="f62" fmla="val 7812"/>
                <a:gd name="f63" fmla="val 3601"/>
                <a:gd name="f64" fmla="val 7934"/>
                <a:gd name="f65" fmla="val 3730"/>
                <a:gd name="f66" fmla="val 8010"/>
                <a:gd name="f67" fmla="val 3935"/>
                <a:gd name="f68" fmla="val 8038"/>
                <a:gd name="f69" fmla="val 4170"/>
                <a:gd name="f70" fmla="val 4876"/>
                <a:gd name="f71" fmla="val 5850"/>
                <a:gd name="f72" fmla="val 7782"/>
                <a:gd name="f73" fmla="val 6914"/>
                <a:gd name="f74" fmla="val 12993"/>
                <a:gd name="f75" fmla="val 7326"/>
                <a:gd name="f76" fmla="*/ f0 1 14209"/>
                <a:gd name="f77" fmla="*/ f1 1 8329"/>
                <a:gd name="f78" fmla="val f2"/>
                <a:gd name="f79" fmla="val f3"/>
                <a:gd name="f80" fmla="val f4"/>
                <a:gd name="f81" fmla="+- f80 0 f78"/>
                <a:gd name="f82" fmla="+- f79 0 f78"/>
                <a:gd name="f83" fmla="*/ f82 1 14209"/>
                <a:gd name="f84" fmla="*/ f81 1 8329"/>
                <a:gd name="f85" fmla="*/ f78 1 f83"/>
                <a:gd name="f86" fmla="*/ f79 1 f83"/>
                <a:gd name="f87" fmla="*/ f78 1 f84"/>
                <a:gd name="f88" fmla="*/ f80 1 f84"/>
                <a:gd name="f89" fmla="*/ f85 f76 1"/>
                <a:gd name="f90" fmla="*/ f86 f76 1"/>
                <a:gd name="f91" fmla="*/ f88 f77 1"/>
                <a:gd name="f92" fmla="*/ f87 f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9" t="f92" r="f90" b="f91"/>
              <a:pathLst>
                <a:path w="14209" h="8329">
                  <a:moveTo>
                    <a:pt x="f5" y="f2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lnTo>
                    <a:pt x="f22" y="f23"/>
                  </a:lnTo>
                  <a:cubicBezTo>
                    <a:pt x="f24" y="f25"/>
                    <a:pt x="f26" y="f27"/>
                    <a:pt x="f28" y="f27"/>
                  </a:cubicBezTo>
                  <a:cubicBezTo>
                    <a:pt x="f29" y="f30"/>
                    <a:pt x="f31" y="f32"/>
                    <a:pt x="f33" y="f32"/>
                  </a:cubicBezTo>
                  <a:cubicBezTo>
                    <a:pt x="f34" y="f32"/>
                    <a:pt x="f2" y="f35"/>
                    <a:pt x="f36" y="f37"/>
                  </a:cubicBez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45"/>
                    <a:pt x="f46" y="f47"/>
                  </a:cubicBezTo>
                  <a:lnTo>
                    <a:pt x="f48" y="f47"/>
                  </a:lnTo>
                  <a:cubicBezTo>
                    <a:pt x="f49" y="f47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58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68"/>
                  </a:cubicBezTo>
                  <a:cubicBezTo>
                    <a:pt x="f70" y="f68"/>
                    <a:pt x="f71" y="f72"/>
                    <a:pt x="f71" y="f72"/>
                  </a:cubicBezTo>
                  <a:lnTo>
                    <a:pt x="f73" y="f4"/>
                  </a:lnTo>
                  <a:lnTo>
                    <a:pt x="f74" y="f4"/>
                  </a:lnTo>
                  <a:lnTo>
                    <a:pt x="f3" y="f75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FFBE9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1941;p61">
              <a:extLst>
                <a:ext uri="{FF2B5EF4-FFF2-40B4-BE49-F238E27FC236}">
                  <a16:creationId xmlns:a16="http://schemas.microsoft.com/office/drawing/2014/main" id="{F4528A89-D101-814A-A2BC-18342C7F5A84}"/>
                </a:ext>
              </a:extLst>
            </p:cNvPr>
            <p:cNvSpPr/>
            <p:nvPr/>
          </p:nvSpPr>
          <p:spPr>
            <a:xfrm>
              <a:off x="1525959" y="2758351"/>
              <a:ext cx="15965" cy="4407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90"/>
                <a:gd name="f4" fmla="val 41126"/>
                <a:gd name="f5" fmla="val 304"/>
                <a:gd name="f6" fmla="val 1460"/>
                <a:gd name="f7" fmla="val 699"/>
                <a:gd name="f8" fmla="val 1216"/>
                <a:gd name="f9" fmla="val 2280"/>
                <a:gd name="f10" fmla="val 1429"/>
                <a:gd name="f11" fmla="val 3799"/>
                <a:gd name="f12" fmla="val 1368"/>
                <a:gd name="f13" fmla="val 5654"/>
                <a:gd name="f14" fmla="val 1277"/>
                <a:gd name="f15" fmla="val 9423"/>
                <a:gd name="f16" fmla="val 1125"/>
                <a:gd name="f17" fmla="val 14620"/>
                <a:gd name="f18" fmla="val 882"/>
                <a:gd name="f19" fmla="val 20365"/>
                <a:gd name="f20" fmla="val 669"/>
                <a:gd name="f21" fmla="val 26079"/>
                <a:gd name="f22" fmla="val 426"/>
                <a:gd name="f23" fmla="val 31247"/>
                <a:gd name="f24" fmla="val 274"/>
                <a:gd name="f25" fmla="val 35016"/>
                <a:gd name="f26" fmla="val 213"/>
                <a:gd name="f27" fmla="val 36900"/>
                <a:gd name="f28" fmla="val 152"/>
                <a:gd name="f29" fmla="val 38420"/>
                <a:gd name="f30" fmla="val 92"/>
                <a:gd name="f31" fmla="val 39484"/>
                <a:gd name="f32" fmla="val 72"/>
                <a:gd name="f33" fmla="val 39821"/>
                <a:gd name="f34" fmla="val 65"/>
                <a:gd name="f35" fmla="val 40107"/>
                <a:gd name="f36" fmla="val 63"/>
                <a:gd name="f37" fmla="val 40349"/>
                <a:gd name="f38" fmla="val 82"/>
                <a:gd name="f39" fmla="val 102"/>
                <a:gd name="f40" fmla="val 122"/>
                <a:gd name="f41" fmla="val 183"/>
                <a:gd name="f42" fmla="val 365"/>
                <a:gd name="f43" fmla="val 35046"/>
                <a:gd name="f44" fmla="val 578"/>
                <a:gd name="f45" fmla="val 31277"/>
                <a:gd name="f46" fmla="val 821"/>
                <a:gd name="f47" fmla="val 26110"/>
                <a:gd name="f48" fmla="val 1034"/>
                <a:gd name="f49" fmla="val 52"/>
                <a:gd name="f50" fmla="val 40478"/>
                <a:gd name="f51" fmla="val 41"/>
                <a:gd name="f52" fmla="val 40594"/>
                <a:gd name="f53" fmla="val 31"/>
                <a:gd name="f54" fmla="val 40700"/>
                <a:gd name="f55" fmla="val 1"/>
                <a:gd name="f56" fmla="val 41004"/>
                <a:gd name="f57" fmla="val 41034"/>
                <a:gd name="f58" fmla="val 41064"/>
                <a:gd name="f59" fmla="val 61"/>
                <a:gd name="f60" fmla="val 41125"/>
                <a:gd name="f61" fmla="*/ f0 1 1490"/>
                <a:gd name="f62" fmla="*/ f1 1 41126"/>
                <a:gd name="f63" fmla="val f2"/>
                <a:gd name="f64" fmla="val f3"/>
                <a:gd name="f65" fmla="val f4"/>
                <a:gd name="f66" fmla="+- f65 0 f63"/>
                <a:gd name="f67" fmla="+- f64 0 f63"/>
                <a:gd name="f68" fmla="*/ f67 1 1490"/>
                <a:gd name="f69" fmla="*/ f66 1 41126"/>
                <a:gd name="f70" fmla="*/ f63 1 f68"/>
                <a:gd name="f71" fmla="*/ f64 1 f68"/>
                <a:gd name="f72" fmla="*/ f63 1 f69"/>
                <a:gd name="f73" fmla="*/ f65 1 f69"/>
                <a:gd name="f74" fmla="*/ f70 f61 1"/>
                <a:gd name="f75" fmla="*/ f71 f61 1"/>
                <a:gd name="f76" fmla="*/ f73 f62 1"/>
                <a:gd name="f77" fmla="*/ f72 f6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4" t="f77" r="f75" b="f76"/>
              <a:pathLst>
                <a:path w="1490" h="41126">
                  <a:moveTo>
                    <a:pt x="f3" y="f2"/>
                  </a:moveTo>
                  <a:cubicBezTo>
                    <a:pt x="f3" y="f5"/>
                    <a:pt x="f6" y="f7"/>
                    <a:pt x="f6" y="f8"/>
                  </a:cubicBezTo>
                  <a:cubicBezTo>
                    <a:pt x="f6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lnTo>
                    <a:pt x="f36" y="f37"/>
                  </a:lnTo>
                  <a:cubicBezTo>
                    <a:pt x="f38" y="f35"/>
                    <a:pt x="f39" y="f33"/>
                    <a:pt x="f40" y="f31"/>
                  </a:cubicBezTo>
                  <a:cubicBezTo>
                    <a:pt x="f41" y="f29"/>
                    <a:pt x="f24" y="f27"/>
                    <a:pt x="f42" y="f43"/>
                  </a:cubicBezTo>
                  <a:cubicBezTo>
                    <a:pt x="f44" y="f45"/>
                    <a:pt x="f46" y="f47"/>
                    <a:pt x="f48" y="f19"/>
                  </a:cubicBezTo>
                  <a:cubicBezTo>
                    <a:pt x="f14" y="f17"/>
                    <a:pt x="f10" y="f15"/>
                    <a:pt x="f6" y="f13"/>
                  </a:cubicBezTo>
                  <a:cubicBezTo>
                    <a:pt x="f3" y="f11"/>
                    <a:pt x="f3" y="f9"/>
                    <a:pt x="f3" y="f8"/>
                  </a:cubicBezTo>
                  <a:lnTo>
                    <a:pt x="f3" y="f2"/>
                  </a:lnTo>
                  <a:close/>
                  <a:moveTo>
                    <a:pt x="f36" y="f37"/>
                  </a:moveTo>
                  <a:lnTo>
                    <a:pt x="f36" y="f37"/>
                  </a:lnTo>
                  <a:cubicBezTo>
                    <a:pt x="f49" y="f50"/>
                    <a:pt x="f51" y="f52"/>
                    <a:pt x="f53" y="f54"/>
                  </a:cubicBezTo>
                  <a:lnTo>
                    <a:pt x="f55" y="f56"/>
                  </a:lnTo>
                  <a:cubicBezTo>
                    <a:pt x="f53" y="f57"/>
                    <a:pt x="f53" y="f58"/>
                    <a:pt x="f59" y="f60"/>
                  </a:cubicBezTo>
                  <a:cubicBezTo>
                    <a:pt x="f53" y="f58"/>
                    <a:pt x="f53" y="f57"/>
                    <a:pt x="f59" y="f56"/>
                  </a:cubicBezTo>
                  <a:lnTo>
                    <a:pt x="f59" y="f54"/>
                  </a:lnTo>
                  <a:cubicBezTo>
                    <a:pt x="f59" y="f52"/>
                    <a:pt x="f59" y="f50"/>
                    <a:pt x="f36" y="f37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Google Shape;1942;p61">
              <a:extLst>
                <a:ext uri="{FF2B5EF4-FFF2-40B4-BE49-F238E27FC236}">
                  <a16:creationId xmlns:a16="http://schemas.microsoft.com/office/drawing/2014/main" id="{BD346940-1AEE-1020-1461-5D59B87321B8}"/>
                </a:ext>
              </a:extLst>
            </p:cNvPr>
            <p:cNvSpPr/>
            <p:nvPr/>
          </p:nvSpPr>
          <p:spPr>
            <a:xfrm>
              <a:off x="1698936" y="2618923"/>
              <a:ext cx="31939" cy="5876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80"/>
                <a:gd name="f4" fmla="val 54835"/>
                <a:gd name="f5" fmla="val 2949"/>
                <a:gd name="f6" fmla="val 1"/>
                <a:gd name="f7" fmla="val 31"/>
                <a:gd name="f8" fmla="val 153"/>
                <a:gd name="f9" fmla="val 2979"/>
                <a:gd name="f10" fmla="val 92"/>
                <a:gd name="f11" fmla="val 62"/>
                <a:gd name="f12" fmla="val 2919"/>
                <a:gd name="f13" fmla="val 244"/>
                <a:gd name="f14" fmla="val 396"/>
                <a:gd name="f15" fmla="val 2888"/>
                <a:gd name="f16" fmla="val 548"/>
                <a:gd name="f17" fmla="val 2858"/>
                <a:gd name="f18" fmla="val 943"/>
                <a:gd name="f19" fmla="val 2827"/>
                <a:gd name="f20" fmla="val 1460"/>
                <a:gd name="f21" fmla="val 2767"/>
                <a:gd name="f22" fmla="val 2159"/>
                <a:gd name="f23" fmla="val 2645"/>
                <a:gd name="f24" fmla="val 3557"/>
                <a:gd name="f25" fmla="val 2463"/>
                <a:gd name="f26" fmla="val 5563"/>
                <a:gd name="f27" fmla="val 2250"/>
                <a:gd name="f28" fmla="val 8025"/>
                <a:gd name="f29" fmla="val 1824"/>
                <a:gd name="f30" fmla="val 12980"/>
                <a:gd name="f31" fmla="val 1156"/>
                <a:gd name="f32" fmla="val 19819"/>
                <a:gd name="f33" fmla="val 609"/>
                <a:gd name="f34" fmla="val 27387"/>
                <a:gd name="f35" fmla="val 335"/>
                <a:gd name="f36" fmla="val 31156"/>
                <a:gd name="f37" fmla="val 183"/>
                <a:gd name="f38" fmla="val 34773"/>
                <a:gd name="f39" fmla="val 38056"/>
                <a:gd name="f40" fmla="val 61"/>
                <a:gd name="f41" fmla="val 38877"/>
                <a:gd name="f42" fmla="val 39667"/>
                <a:gd name="f43" fmla="val 40457"/>
                <a:gd name="f44" fmla="val 42737"/>
                <a:gd name="f45" fmla="val 44196"/>
                <a:gd name="f46" fmla="val 45564"/>
                <a:gd name="f47" fmla="val 46810"/>
                <a:gd name="f48" fmla="val 48056"/>
                <a:gd name="f49" fmla="val 49181"/>
                <a:gd name="f50" fmla="val 50153"/>
                <a:gd name="f51" fmla="val 213"/>
                <a:gd name="f52" fmla="val 51156"/>
                <a:gd name="f53" fmla="val 274"/>
                <a:gd name="f54" fmla="val 52008"/>
                <a:gd name="f55" fmla="val 305"/>
                <a:gd name="f56" fmla="val 52676"/>
                <a:gd name="f57" fmla="val 426"/>
                <a:gd name="f58" fmla="val 54287"/>
                <a:gd name="f59" fmla="val 53922"/>
                <a:gd name="f60" fmla="val 53375"/>
                <a:gd name="f61" fmla="val 365"/>
                <a:gd name="f62" fmla="val 51126"/>
                <a:gd name="f63" fmla="val 41977"/>
                <a:gd name="f64" fmla="val 41248"/>
                <a:gd name="f65" fmla="val 39697"/>
                <a:gd name="f66" fmla="val 31187"/>
                <a:gd name="f67" fmla="val 821"/>
                <a:gd name="f68" fmla="val 1338"/>
                <a:gd name="f69" fmla="val 2007"/>
                <a:gd name="f70" fmla="val 2402"/>
                <a:gd name="f71" fmla="val 2584"/>
                <a:gd name="f72" fmla="val 1490"/>
                <a:gd name="f73" fmla="val 578"/>
                <a:gd name="f74" fmla="val 54713"/>
                <a:gd name="f75" fmla="val 54743"/>
                <a:gd name="f76" fmla="val 457"/>
                <a:gd name="f77" fmla="val 54804"/>
                <a:gd name="f78" fmla="val 54834"/>
                <a:gd name="f79" fmla="val 54591"/>
                <a:gd name="f80" fmla="val 54470"/>
                <a:gd name="f81" fmla="*/ f0 1 2980"/>
                <a:gd name="f82" fmla="*/ f1 1 54835"/>
                <a:gd name="f83" fmla="val f2"/>
                <a:gd name="f84" fmla="val f3"/>
                <a:gd name="f85" fmla="val f4"/>
                <a:gd name="f86" fmla="+- f85 0 f83"/>
                <a:gd name="f87" fmla="+- f84 0 f83"/>
                <a:gd name="f88" fmla="*/ f87 1 2980"/>
                <a:gd name="f89" fmla="*/ f86 1 54835"/>
                <a:gd name="f90" fmla="*/ f83 1 f88"/>
                <a:gd name="f91" fmla="*/ f84 1 f88"/>
                <a:gd name="f92" fmla="*/ f83 1 f89"/>
                <a:gd name="f93" fmla="*/ f85 1 f89"/>
                <a:gd name="f94" fmla="*/ f90 f81 1"/>
                <a:gd name="f95" fmla="*/ f91 f81 1"/>
                <a:gd name="f96" fmla="*/ f93 f82 1"/>
                <a:gd name="f97" fmla="*/ f92 f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4" t="f97" r="f95" b="f96"/>
              <a:pathLst>
                <a:path w="2980" h="54835">
                  <a:moveTo>
                    <a:pt x="f5" y="f6"/>
                  </a:moveTo>
                  <a:cubicBezTo>
                    <a:pt x="f5" y="f6"/>
                    <a:pt x="f5" y="f7"/>
                    <a:pt x="f5" y="f8"/>
                  </a:cubicBezTo>
                  <a:cubicBezTo>
                    <a:pt x="f9" y="f10"/>
                    <a:pt x="f9" y="f11"/>
                    <a:pt x="f5" y="f6"/>
                  </a:cubicBezTo>
                  <a:close/>
                  <a:moveTo>
                    <a:pt x="f5" y="f8"/>
                  </a:moveTo>
                  <a:cubicBezTo>
                    <a:pt x="f12" y="f13"/>
                    <a:pt x="f12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10" y="f39"/>
                  </a:cubicBezTo>
                  <a:cubicBezTo>
                    <a:pt x="f40" y="f41"/>
                    <a:pt x="f7" y="f42"/>
                    <a:pt x="f7" y="f43"/>
                  </a:cubicBezTo>
                  <a:lnTo>
                    <a:pt x="f7" y="f44"/>
                  </a:lnTo>
                  <a:cubicBezTo>
                    <a:pt x="f6" y="f45"/>
                    <a:pt x="f40" y="f46"/>
                    <a:pt x="f40" y="f47"/>
                  </a:cubicBezTo>
                  <a:cubicBezTo>
                    <a:pt x="f40" y="f48"/>
                    <a:pt x="f8" y="f49"/>
                    <a:pt x="f37" y="f50"/>
                  </a:cubicBezTo>
                  <a:cubicBezTo>
                    <a:pt x="f51" y="f52"/>
                    <a:pt x="f53" y="f54"/>
                    <a:pt x="f55" y="f56"/>
                  </a:cubicBezTo>
                  <a:lnTo>
                    <a:pt x="f57" y="f58"/>
                  </a:lnTo>
                  <a:cubicBezTo>
                    <a:pt x="f57" y="f59"/>
                    <a:pt x="f14" y="f60"/>
                    <a:pt x="f61" y="f56"/>
                  </a:cubicBezTo>
                  <a:cubicBezTo>
                    <a:pt x="f35" y="f54"/>
                    <a:pt x="f53" y="f62"/>
                    <a:pt x="f13" y="f50"/>
                  </a:cubicBezTo>
                  <a:cubicBezTo>
                    <a:pt x="f13" y="f49"/>
                    <a:pt x="f37" y="f48"/>
                    <a:pt x="f37" y="f47"/>
                  </a:cubicBezTo>
                  <a:cubicBezTo>
                    <a:pt x="f37" y="f46"/>
                    <a:pt x="f8" y="f45"/>
                    <a:pt x="f37" y="f44"/>
                  </a:cubicBezTo>
                  <a:cubicBezTo>
                    <a:pt x="f51" y="f63"/>
                    <a:pt x="f37" y="f64"/>
                    <a:pt x="f51" y="f43"/>
                  </a:cubicBezTo>
                  <a:cubicBezTo>
                    <a:pt x="f51" y="f65"/>
                    <a:pt x="f53" y="f41"/>
                    <a:pt x="f53" y="f39"/>
                  </a:cubicBezTo>
                  <a:cubicBezTo>
                    <a:pt x="f61" y="f38"/>
                    <a:pt x="f16" y="f66"/>
                    <a:pt x="f67" y="f34"/>
                  </a:cubicBezTo>
                  <a:cubicBezTo>
                    <a:pt x="f68" y="f32"/>
                    <a:pt x="f69" y="f30"/>
                    <a:pt x="f70" y="f28"/>
                  </a:cubicBezTo>
                  <a:cubicBezTo>
                    <a:pt x="f71" y="f26"/>
                    <a:pt x="f21" y="f24"/>
                    <a:pt x="f19" y="f22"/>
                  </a:cubicBezTo>
                  <a:cubicBezTo>
                    <a:pt x="f15" y="f72"/>
                    <a:pt x="f12" y="f18"/>
                    <a:pt x="f5" y="f73"/>
                  </a:cubicBezTo>
                  <a:lnTo>
                    <a:pt x="f5" y="f8"/>
                  </a:lnTo>
                  <a:close/>
                  <a:moveTo>
                    <a:pt x="f57" y="f58"/>
                  </a:moveTo>
                  <a:lnTo>
                    <a:pt x="f57" y="f74"/>
                  </a:lnTo>
                  <a:cubicBezTo>
                    <a:pt x="f57" y="f75"/>
                    <a:pt x="f76" y="f77"/>
                    <a:pt x="f76" y="f78"/>
                  </a:cubicBezTo>
                  <a:cubicBezTo>
                    <a:pt x="f76" y="f77"/>
                    <a:pt x="f76" y="f75"/>
                    <a:pt x="f76" y="f74"/>
                  </a:cubicBezTo>
                  <a:cubicBezTo>
                    <a:pt x="f76" y="f79"/>
                    <a:pt x="f57" y="f80"/>
                    <a:pt x="f57" y="f58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Google Shape;1943;p61">
              <a:extLst>
                <a:ext uri="{FF2B5EF4-FFF2-40B4-BE49-F238E27FC236}">
                  <a16:creationId xmlns:a16="http://schemas.microsoft.com/office/drawing/2014/main" id="{0528E2DA-00B5-92F2-9B24-BD025C21A0A2}"/>
                </a:ext>
              </a:extLst>
            </p:cNvPr>
            <p:cNvSpPr/>
            <p:nvPr/>
          </p:nvSpPr>
          <p:spPr>
            <a:xfrm>
              <a:off x="1728261" y="2805095"/>
              <a:ext cx="12390" cy="113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56"/>
                <a:gd name="f4" fmla="val 1061"/>
                <a:gd name="f5" fmla="val 627"/>
                <a:gd name="f6" fmla="val 1"/>
                <a:gd name="f7" fmla="val 547"/>
                <a:gd name="f8" fmla="val 502"/>
                <a:gd name="f9" fmla="val 31"/>
                <a:gd name="f10" fmla="val 517"/>
                <a:gd name="f11" fmla="val 46"/>
                <a:gd name="f12" fmla="val 77"/>
                <a:gd name="f13" fmla="val 699"/>
                <a:gd name="f14" fmla="val 821"/>
                <a:gd name="f15" fmla="val 229"/>
                <a:gd name="f16" fmla="val 912"/>
                <a:gd name="f17" fmla="val 350"/>
                <a:gd name="f18" fmla="val 943"/>
                <a:gd name="f19" fmla="val 472"/>
                <a:gd name="f20" fmla="val 594"/>
                <a:gd name="f21" fmla="val 872"/>
                <a:gd name="f22" fmla="val 771"/>
                <a:gd name="f23" fmla="val 708"/>
                <a:gd name="f24" fmla="val 865"/>
                <a:gd name="f25" fmla="val 548"/>
                <a:gd name="f26" fmla="val 433"/>
                <a:gd name="f27" fmla="val 320"/>
                <a:gd name="f28" fmla="val 817"/>
                <a:gd name="f29" fmla="val 243"/>
                <a:gd name="f30" fmla="val 715"/>
                <a:gd name="f31" fmla="val 183"/>
                <a:gd name="f32" fmla="val 442"/>
                <a:gd name="f33" fmla="val 335"/>
                <a:gd name="f34" fmla="val 107"/>
                <a:gd name="f35" fmla="val 487"/>
                <a:gd name="f36" fmla="val 39"/>
                <a:gd name="f37" fmla="val 473"/>
                <a:gd name="f38" fmla="val 33"/>
                <a:gd name="f39" fmla="val 451"/>
                <a:gd name="f40" fmla="val 384"/>
                <a:gd name="f41" fmla="val 236"/>
                <a:gd name="f42" fmla="val 84"/>
                <a:gd name="f43" fmla="val 122"/>
                <a:gd name="f44" fmla="val 290"/>
                <a:gd name="f45" fmla="val 624"/>
                <a:gd name="f46" fmla="val 91"/>
                <a:gd name="f47" fmla="val 776"/>
                <a:gd name="f48" fmla="val 209"/>
                <a:gd name="f49" fmla="val 971"/>
                <a:gd name="f50" fmla="val 393"/>
                <a:gd name="f51" fmla="val 575"/>
                <a:gd name="f52" fmla="val 1055"/>
                <a:gd name="f53" fmla="val 902"/>
                <a:gd name="f54" fmla="val 1125"/>
                <a:gd name="f55" fmla="val 1155"/>
                <a:gd name="f56" fmla="val 1064"/>
                <a:gd name="f57" fmla="val 259"/>
                <a:gd name="f58" fmla="val 138"/>
                <a:gd name="f59" fmla="val 707"/>
                <a:gd name="f60" fmla="*/ f0 1 1156"/>
                <a:gd name="f61" fmla="*/ f1 1 1061"/>
                <a:gd name="f62" fmla="val f2"/>
                <a:gd name="f63" fmla="val f3"/>
                <a:gd name="f64" fmla="val f4"/>
                <a:gd name="f65" fmla="+- f64 0 f62"/>
                <a:gd name="f66" fmla="+- f63 0 f62"/>
                <a:gd name="f67" fmla="*/ f66 1 1156"/>
                <a:gd name="f68" fmla="*/ f65 1 1061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1156" h="106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0" y="f12"/>
                    <a:pt x="f13" y="f11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cubicBezTo>
                    <a:pt x="f31" y="f20"/>
                    <a:pt x="f31" y="f32"/>
                    <a:pt x="f29" y="f27"/>
                  </a:cubicBezTo>
                  <a:cubicBezTo>
                    <a:pt x="f33" y="f34"/>
                    <a:pt x="f35" y="f12"/>
                    <a:pt x="f35" y="f11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9" y="f32"/>
                    <a:pt x="f2" y="f45"/>
                    <a:pt x="f46" y="f47"/>
                  </a:cubicBezTo>
                  <a:cubicBezTo>
                    <a:pt x="f48" y="f49"/>
                    <a:pt x="f50" y="f4"/>
                    <a:pt x="f51" y="f4"/>
                  </a:cubicBezTo>
                  <a:cubicBezTo>
                    <a:pt x="f28" y="f4"/>
                    <a:pt x="f52" y="f53"/>
                    <a:pt x="f54" y="f45"/>
                  </a:cubicBezTo>
                  <a:cubicBezTo>
                    <a:pt x="f55" y="f32"/>
                    <a:pt x="f56" y="f57"/>
                    <a:pt x="f18" y="f58"/>
                  </a:cubicBezTo>
                  <a:cubicBezTo>
                    <a:pt x="f14" y="f9"/>
                    <a:pt x="f59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1944;p61">
              <a:extLst>
                <a:ext uri="{FF2B5EF4-FFF2-40B4-BE49-F238E27FC236}">
                  <a16:creationId xmlns:a16="http://schemas.microsoft.com/office/drawing/2014/main" id="{7FDCA16E-09D9-F058-F971-FEBB36D1D931}"/>
                </a:ext>
              </a:extLst>
            </p:cNvPr>
            <p:cNvSpPr/>
            <p:nvPr/>
          </p:nvSpPr>
          <p:spPr>
            <a:xfrm>
              <a:off x="1716859" y="2987847"/>
              <a:ext cx="12390" cy="114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56"/>
                <a:gd name="f4" fmla="val 1066"/>
                <a:gd name="f5" fmla="val 627"/>
                <a:gd name="f6" fmla="val 1"/>
                <a:gd name="f7" fmla="val 548"/>
                <a:gd name="f8" fmla="val 502"/>
                <a:gd name="f9" fmla="val 31"/>
                <a:gd name="f10" fmla="val 517"/>
                <a:gd name="f11" fmla="val 46"/>
                <a:gd name="f12" fmla="val 77"/>
                <a:gd name="f13" fmla="val 700"/>
                <a:gd name="f14" fmla="val 821"/>
                <a:gd name="f15" fmla="val 259"/>
                <a:gd name="f16" fmla="val 912"/>
                <a:gd name="f17" fmla="val 350"/>
                <a:gd name="f18" fmla="val 943"/>
                <a:gd name="f19" fmla="val 472"/>
                <a:gd name="f20" fmla="val 593"/>
                <a:gd name="f21" fmla="val 890"/>
                <a:gd name="f22" fmla="val 788"/>
                <a:gd name="f23" fmla="val 723"/>
                <a:gd name="f24" fmla="val 900"/>
                <a:gd name="f25" fmla="val 558"/>
                <a:gd name="f26" fmla="val 439"/>
                <a:gd name="f27" fmla="val 320"/>
                <a:gd name="f28" fmla="val 842"/>
                <a:gd name="f29" fmla="val 244"/>
                <a:gd name="f30" fmla="val 715"/>
                <a:gd name="f31" fmla="val 183"/>
                <a:gd name="f32" fmla="val 335"/>
                <a:gd name="f33" fmla="val 107"/>
                <a:gd name="f34" fmla="val 487"/>
                <a:gd name="f35" fmla="val 39"/>
                <a:gd name="f36" fmla="val 473"/>
                <a:gd name="f37" fmla="val 33"/>
                <a:gd name="f38" fmla="val 451"/>
                <a:gd name="f39" fmla="val 382"/>
                <a:gd name="f40" fmla="val 228"/>
                <a:gd name="f41" fmla="val 84"/>
                <a:gd name="f42" fmla="val 92"/>
                <a:gd name="f43" fmla="val 289"/>
                <a:gd name="f44" fmla="val 441"/>
                <a:gd name="f45" fmla="val 624"/>
                <a:gd name="f46" fmla="val 806"/>
                <a:gd name="f47" fmla="val 192"/>
                <a:gd name="f48" fmla="val 956"/>
                <a:gd name="f49" fmla="val 353"/>
                <a:gd name="f50" fmla="val 1065"/>
                <a:gd name="f51" fmla="val 543"/>
                <a:gd name="f52" fmla="val 584"/>
                <a:gd name="f53" fmla="val 626"/>
                <a:gd name="f54" fmla="val 1060"/>
                <a:gd name="f55" fmla="val 669"/>
                <a:gd name="f56" fmla="val 1049"/>
                <a:gd name="f57" fmla="val 882"/>
                <a:gd name="f58" fmla="val 1019"/>
                <a:gd name="f59" fmla="val 1095"/>
                <a:gd name="f60" fmla="val 837"/>
                <a:gd name="f61" fmla="val 1125"/>
                <a:gd name="f62" fmla="val 1155"/>
                <a:gd name="f63" fmla="val 1064"/>
                <a:gd name="f64" fmla="val 138"/>
                <a:gd name="f65" fmla="val 707"/>
                <a:gd name="f66" fmla="*/ f0 1 1156"/>
                <a:gd name="f67" fmla="*/ f1 1 1066"/>
                <a:gd name="f68" fmla="val f2"/>
                <a:gd name="f69" fmla="val f3"/>
                <a:gd name="f70" fmla="val f4"/>
                <a:gd name="f71" fmla="+- f70 0 f68"/>
                <a:gd name="f72" fmla="+- f69 0 f68"/>
                <a:gd name="f73" fmla="*/ f72 1 1156"/>
                <a:gd name="f74" fmla="*/ f71 1 1066"/>
                <a:gd name="f75" fmla="*/ f68 1 f73"/>
                <a:gd name="f76" fmla="*/ f69 1 f73"/>
                <a:gd name="f77" fmla="*/ f68 1 f74"/>
                <a:gd name="f78" fmla="*/ f70 1 f74"/>
                <a:gd name="f79" fmla="*/ f75 f66 1"/>
                <a:gd name="f80" fmla="*/ f76 f66 1"/>
                <a:gd name="f81" fmla="*/ f78 f67 1"/>
                <a:gd name="f82" fmla="*/ f77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" t="f82" r="f80" b="f81"/>
              <a:pathLst>
                <a:path w="1156" h="106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0" y="f12"/>
                    <a:pt x="f13" y="f11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cubicBezTo>
                    <a:pt x="f31" y="f20"/>
                    <a:pt x="f31" y="f19"/>
                    <a:pt x="f29" y="f17"/>
                  </a:cubicBezTo>
                  <a:cubicBezTo>
                    <a:pt x="f32" y="f33"/>
                    <a:pt x="f34" y="f12"/>
                    <a:pt x="f34" y="f11"/>
                  </a:cubicBez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9" y="f44"/>
                    <a:pt x="f2" y="f45"/>
                    <a:pt x="f42" y="f46"/>
                  </a:cubicBezTo>
                  <a:cubicBezTo>
                    <a:pt x="f47" y="f48"/>
                    <a:pt x="f49" y="f50"/>
                    <a:pt x="f51" y="f50"/>
                  </a:cubicBezTo>
                  <a:cubicBezTo>
                    <a:pt x="f52" y="f50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45"/>
                  </a:cubicBezTo>
                  <a:cubicBezTo>
                    <a:pt x="f62" y="f44"/>
                    <a:pt x="f63" y="f15"/>
                    <a:pt x="f18" y="f64"/>
                  </a:cubicBezTo>
                  <a:cubicBezTo>
                    <a:pt x="f14" y="f9"/>
                    <a:pt x="f65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Google Shape;1945;p61">
              <a:extLst>
                <a:ext uri="{FF2B5EF4-FFF2-40B4-BE49-F238E27FC236}">
                  <a16:creationId xmlns:a16="http://schemas.microsoft.com/office/drawing/2014/main" id="{1631B1BA-FF4E-89BD-2D9A-C87B09D0A5EE}"/>
                </a:ext>
              </a:extLst>
            </p:cNvPr>
            <p:cNvSpPr/>
            <p:nvPr/>
          </p:nvSpPr>
          <p:spPr>
            <a:xfrm>
              <a:off x="1923714" y="3017657"/>
              <a:ext cx="90909" cy="964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82"/>
                <a:gd name="f4" fmla="val 8999"/>
                <a:gd name="f5" fmla="val 1"/>
                <a:gd name="f6" fmla="val 183"/>
                <a:gd name="f7" fmla="val 62"/>
                <a:gd name="f8" fmla="val 457"/>
                <a:gd name="f9" fmla="val 244"/>
                <a:gd name="f10" fmla="val 821"/>
                <a:gd name="f11" fmla="val 487"/>
                <a:gd name="f12" fmla="val 1156"/>
                <a:gd name="f13" fmla="val 822"/>
                <a:gd name="f14" fmla="val 1429"/>
                <a:gd name="f15" fmla="val 1217"/>
                <a:gd name="f16" fmla="val 1794"/>
                <a:gd name="f17" fmla="val 2068"/>
                <a:gd name="f18" fmla="val 2402"/>
                <a:gd name="f19" fmla="val 2250"/>
                <a:gd name="f20" fmla="val 3071"/>
                <a:gd name="f21" fmla="val 2493"/>
                <a:gd name="f22" fmla="val 3892"/>
                <a:gd name="f23" fmla="val 2797"/>
                <a:gd name="f24" fmla="val 4682"/>
                <a:gd name="f25" fmla="val 3192"/>
                <a:gd name="f26" fmla="val 5442"/>
                <a:gd name="f27" fmla="val 3983"/>
                <a:gd name="f28" fmla="val 6779"/>
                <a:gd name="f29" fmla="val 5198"/>
                <a:gd name="f30" fmla="val 7843"/>
                <a:gd name="f31" fmla="val 6627"/>
                <a:gd name="f32" fmla="val 8481"/>
                <a:gd name="f33" fmla="val 7052"/>
                <a:gd name="f34" fmla="val 8694"/>
                <a:gd name="f35" fmla="val 7508"/>
                <a:gd name="f36" fmla="val 8816"/>
                <a:gd name="f37" fmla="val 7964"/>
                <a:gd name="f38" fmla="val 8937"/>
                <a:gd name="f39" fmla="val 8116"/>
                <a:gd name="f40" fmla="val 8968"/>
                <a:gd name="f41" fmla="val 8299"/>
                <a:gd name="f42" fmla="val 8998"/>
                <a:gd name="f43" fmla="val 8846"/>
                <a:gd name="f44" fmla="val 7265"/>
                <a:gd name="f45" fmla="val 8633"/>
                <a:gd name="f46" fmla="val 6688"/>
                <a:gd name="f47" fmla="val 8390"/>
                <a:gd name="f48" fmla="val 5290"/>
                <a:gd name="f49" fmla="val 7721"/>
                <a:gd name="f50" fmla="val 4134"/>
                <a:gd name="f51" fmla="val 3375"/>
                <a:gd name="f52" fmla="val 5351"/>
                <a:gd name="f53" fmla="val 2979"/>
                <a:gd name="f54" fmla="val 4621"/>
                <a:gd name="f55" fmla="val 2675"/>
                <a:gd name="f56" fmla="val 3831"/>
                <a:gd name="f57" fmla="val 2432"/>
                <a:gd name="f58" fmla="val 3040"/>
                <a:gd name="f59" fmla="val 2220"/>
                <a:gd name="f60" fmla="val 2341"/>
                <a:gd name="f61" fmla="val 1916"/>
                <a:gd name="f62" fmla="val 1703"/>
                <a:gd name="f63" fmla="val 1520"/>
                <a:gd name="f64" fmla="val 1126"/>
                <a:gd name="f65" fmla="val 1247"/>
                <a:gd name="f66" fmla="val 730"/>
                <a:gd name="f67" fmla="val 913"/>
                <a:gd name="f68" fmla="val 396"/>
                <a:gd name="f69" fmla="val 365"/>
                <a:gd name="f70" fmla="val 123"/>
                <a:gd name="f71" fmla="val 122"/>
                <a:gd name="f72" fmla="val 31"/>
                <a:gd name="f73" fmla="val 92"/>
                <a:gd name="f74" fmla="val 61"/>
                <a:gd name="f75" fmla="*/ f0 1 8482"/>
                <a:gd name="f76" fmla="*/ f1 1 8999"/>
                <a:gd name="f77" fmla="val f2"/>
                <a:gd name="f78" fmla="val f3"/>
                <a:gd name="f79" fmla="val f4"/>
                <a:gd name="f80" fmla="+- f79 0 f77"/>
                <a:gd name="f81" fmla="+- f78 0 f77"/>
                <a:gd name="f82" fmla="*/ f81 1 8482"/>
                <a:gd name="f83" fmla="*/ f80 1 8999"/>
                <a:gd name="f84" fmla="*/ f77 1 f82"/>
                <a:gd name="f85" fmla="*/ f78 1 f82"/>
                <a:gd name="f86" fmla="*/ f77 1 f83"/>
                <a:gd name="f87" fmla="*/ f79 1 f83"/>
                <a:gd name="f88" fmla="*/ f84 f75 1"/>
                <a:gd name="f89" fmla="*/ f85 f75 1"/>
                <a:gd name="f90" fmla="*/ f87 f76 1"/>
                <a:gd name="f91" fmla="*/ f86 f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8" t="f91" r="f89" b="f90"/>
              <a:pathLst>
                <a:path w="8482" h="8999">
                  <a:moveTo>
                    <a:pt x="f5" y="f5"/>
                  </a:moveTo>
                  <a:cubicBezTo>
                    <a:pt x="f5" y="f5"/>
                    <a:pt x="f6" y="f7"/>
                    <a:pt x="f8" y="f9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0"/>
                    <a:pt x="f32" y="f42"/>
                  </a:cubicBezTo>
                  <a:cubicBezTo>
                    <a:pt x="f30" y="f43"/>
                    <a:pt x="f44" y="f45"/>
                    <a:pt x="f46" y="f47"/>
                  </a:cubicBezTo>
                  <a:cubicBezTo>
                    <a:pt x="f48" y="f49"/>
                    <a:pt x="f50" y="f46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11" y="f6"/>
                  </a:cubicBezTo>
                  <a:cubicBezTo>
                    <a:pt x="f69" y="f70"/>
                    <a:pt x="f9" y="f7"/>
                    <a:pt x="f71" y="f72"/>
                  </a:cubicBezTo>
                  <a:cubicBezTo>
                    <a:pt x="f73" y="f5"/>
                    <a:pt x="f74" y="f5"/>
                    <a:pt x="f5" y="f5"/>
                  </a:cubicBezTo>
                  <a:close/>
                </a:path>
              </a:pathLst>
            </a:custGeom>
            <a:solidFill>
              <a:srgbClr val="FAFAF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7" name="Google Shape;1946;p61">
            <a:extLst>
              <a:ext uri="{FF2B5EF4-FFF2-40B4-BE49-F238E27FC236}">
                <a16:creationId xmlns:a16="http://schemas.microsoft.com/office/drawing/2014/main" id="{2ADA8127-39BE-2713-5274-0267CFABDEE7}"/>
              </a:ext>
            </a:extLst>
          </p:cNvPr>
          <p:cNvGrpSpPr/>
          <p:nvPr/>
        </p:nvGrpSpPr>
        <p:grpSpPr>
          <a:xfrm>
            <a:off x="3026700" y="2182188"/>
            <a:ext cx="946047" cy="1033445"/>
            <a:chOff x="3026700" y="2182188"/>
            <a:chExt cx="946047" cy="1033445"/>
          </a:xfrm>
        </p:grpSpPr>
        <p:sp>
          <p:nvSpPr>
            <p:cNvPr id="68" name="Google Shape;1947;p61">
              <a:extLst>
                <a:ext uri="{FF2B5EF4-FFF2-40B4-BE49-F238E27FC236}">
                  <a16:creationId xmlns:a16="http://schemas.microsoft.com/office/drawing/2014/main" id="{606A6448-438C-DA8E-D4B5-2E657CB2BDC1}"/>
                </a:ext>
              </a:extLst>
            </p:cNvPr>
            <p:cNvSpPr/>
            <p:nvPr/>
          </p:nvSpPr>
          <p:spPr>
            <a:xfrm>
              <a:off x="3798115" y="2578141"/>
              <a:ext cx="174632" cy="1674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294"/>
                <a:gd name="f4" fmla="val 15622"/>
                <a:gd name="f5" fmla="val 11960"/>
                <a:gd name="f6" fmla="val 11328"/>
                <a:gd name="f7" fmla="val 11096"/>
                <a:gd name="f8" fmla="val 1214"/>
                <a:gd name="f9" fmla="val 8902"/>
                <a:gd name="f10" fmla="val 7239"/>
                <a:gd name="f11" fmla="val 8216"/>
                <a:gd name="f12" fmla="val 8203"/>
                <a:gd name="f13" fmla="val 8190"/>
                <a:gd name="f14" fmla="val 7236"/>
                <a:gd name="f15" fmla="val 8178"/>
                <a:gd name="f16" fmla="val 7232"/>
                <a:gd name="f17" fmla="val 7509"/>
                <a:gd name="f18" fmla="val 7019"/>
                <a:gd name="f19" fmla="val 8725"/>
                <a:gd name="f20" fmla="val 3280"/>
                <a:gd name="f21" fmla="val 9242"/>
                <a:gd name="f22" fmla="val 2065"/>
                <a:gd name="f23" fmla="val 9672"/>
                <a:gd name="f24" fmla="val 990"/>
                <a:gd name="f25" fmla="val 9437"/>
                <a:gd name="f26" fmla="val 295"/>
                <a:gd name="f27" fmla="val 8873"/>
                <a:gd name="f28" fmla="val 8799"/>
                <a:gd name="f29" fmla="val 8719"/>
                <a:gd name="f30" fmla="val 307"/>
                <a:gd name="f31" fmla="val 8634"/>
                <a:gd name="f32" fmla="val 332"/>
                <a:gd name="f33" fmla="val 8148"/>
                <a:gd name="f34" fmla="val 484"/>
                <a:gd name="f35" fmla="val 6537"/>
                <a:gd name="f36" fmla="val 4192"/>
                <a:gd name="f37" fmla="val 6081"/>
                <a:gd name="f38" fmla="val 5408"/>
                <a:gd name="f39" fmla="val 5732"/>
                <a:gd name="f40" fmla="val 6338"/>
                <a:gd name="f41" fmla="val 4939"/>
                <a:gd name="f42" fmla="val 8531"/>
                <a:gd name="f43" fmla="val 4258"/>
                <a:gd name="f44" fmla="val 4049"/>
                <a:gd name="f45" fmla="val 3851"/>
                <a:gd name="f46" fmla="val 8324"/>
                <a:gd name="f47" fmla="val 3680"/>
                <a:gd name="f48" fmla="val 7809"/>
                <a:gd name="f49" fmla="val 7779"/>
                <a:gd name="f50" fmla="val 3649"/>
                <a:gd name="f51" fmla="val 7749"/>
                <a:gd name="f52" fmla="val 3619"/>
                <a:gd name="f53" fmla="val 7718"/>
                <a:gd name="f54" fmla="val 2950"/>
                <a:gd name="f55" fmla="val 5560"/>
                <a:gd name="f56" fmla="val 1734"/>
                <a:gd name="f57" fmla="val 4101"/>
                <a:gd name="f58" fmla="val 1096"/>
                <a:gd name="f59" fmla="val 3919"/>
                <a:gd name="f60" fmla="val 1025"/>
                <a:gd name="f61" fmla="val 3899"/>
                <a:gd name="f62" fmla="val 956"/>
                <a:gd name="f63" fmla="val 3890"/>
                <a:gd name="f64" fmla="val 890"/>
                <a:gd name="f65" fmla="val 338"/>
                <a:gd name="f66" fmla="val 4531"/>
                <a:gd name="f67" fmla="val 245"/>
                <a:gd name="f68" fmla="val 5074"/>
                <a:gd name="f69" fmla="val 275"/>
                <a:gd name="f70" fmla="val 5165"/>
                <a:gd name="f71" fmla="val 336"/>
                <a:gd name="f72" fmla="val 5256"/>
                <a:gd name="f73" fmla="val 397"/>
                <a:gd name="f74" fmla="val 5347"/>
                <a:gd name="f75" fmla="val 427"/>
                <a:gd name="f76" fmla="val 5378"/>
                <a:gd name="f77" fmla="val 458"/>
                <a:gd name="f78" fmla="val 5439"/>
                <a:gd name="f79" fmla="val 518"/>
                <a:gd name="f80" fmla="val 5469"/>
                <a:gd name="f81" fmla="val 883"/>
                <a:gd name="f82" fmla="val 6168"/>
                <a:gd name="f83" fmla="val 1187"/>
                <a:gd name="f84" fmla="val 6867"/>
                <a:gd name="f85" fmla="val 1430"/>
                <a:gd name="f86" fmla="val 7627"/>
                <a:gd name="f87" fmla="val 1673"/>
                <a:gd name="f88" fmla="val 8265"/>
                <a:gd name="f89" fmla="val 1765"/>
                <a:gd name="f90" fmla="val 8964"/>
                <a:gd name="f91" fmla="val 9664"/>
                <a:gd name="f92" fmla="val 10484"/>
                <a:gd name="f93" fmla="val 2160"/>
                <a:gd name="f94" fmla="val 12825"/>
                <a:gd name="f95" fmla="val 2129"/>
                <a:gd name="f96" fmla="val 13402"/>
                <a:gd name="f97" fmla="val 10336"/>
                <a:gd name="f98" fmla="val 15621"/>
                <a:gd name="f99" fmla="val 11947"/>
                <a:gd name="f100" fmla="val 13250"/>
                <a:gd name="f101" fmla="val 13406"/>
                <a:gd name="f102" fmla="val 10788"/>
                <a:gd name="f103" fmla="val 14713"/>
                <a:gd name="f104" fmla="val 16020"/>
                <a:gd name="f105" fmla="val 5104"/>
                <a:gd name="f106" fmla="val 15655"/>
                <a:gd name="f107" fmla="val 4983"/>
                <a:gd name="f108" fmla="val 4971"/>
                <a:gd name="f109" fmla="val 15588"/>
                <a:gd name="f110" fmla="val 4965"/>
                <a:gd name="f111" fmla="val 15553"/>
                <a:gd name="f112" fmla="val 14624"/>
                <a:gd name="f113" fmla="val 13094"/>
                <a:gd name="f114" fmla="val 8928"/>
                <a:gd name="f115" fmla="val 12582"/>
                <a:gd name="f116" fmla="val 12512"/>
                <a:gd name="f117" fmla="val 12462"/>
                <a:gd name="f118" fmla="val 8856"/>
                <a:gd name="f119" fmla="val 12433"/>
                <a:gd name="f120" fmla="val 8691"/>
                <a:gd name="f121" fmla="val 12160"/>
                <a:gd name="f122" fmla="val 15564"/>
                <a:gd name="f123" fmla="val 2217"/>
                <a:gd name="f124" fmla="val 14500"/>
                <a:gd name="f125" fmla="val 1913"/>
                <a:gd name="f126" fmla="val 14451"/>
                <a:gd name="f127" fmla="val 1898"/>
                <a:gd name="f128" fmla="val 14401"/>
                <a:gd name="f129" fmla="val 1890"/>
                <a:gd name="f130" fmla="val 14350"/>
                <a:gd name="f131" fmla="val 12969"/>
                <a:gd name="f132" fmla="val 11180"/>
                <a:gd name="f133" fmla="val 7310"/>
                <a:gd name="f134" fmla="val 10974"/>
                <a:gd name="f135" fmla="val 10908"/>
                <a:gd name="f136" fmla="val 7946"/>
                <a:gd name="f137" fmla="val 10772"/>
                <a:gd name="f138" fmla="val 8015"/>
                <a:gd name="f139" fmla="val 10636"/>
                <a:gd name="f140" fmla="val 10399"/>
                <a:gd name="f141" fmla="val 10160"/>
                <a:gd name="f142" fmla="val 7806"/>
                <a:gd name="f143" fmla="val 10275"/>
                <a:gd name="f144" fmla="val 7536"/>
                <a:gd name="f145" fmla="val 10579"/>
                <a:gd name="f146" fmla="val 6928"/>
                <a:gd name="f147" fmla="val 13497"/>
                <a:gd name="f148" fmla="val 12130"/>
                <a:gd name="f149" fmla="val 28"/>
                <a:gd name="f150" fmla="val 12070"/>
                <a:gd name="f151" fmla="val 9"/>
                <a:gd name="f152" fmla="val 12013"/>
                <a:gd name="f153" fmla="*/ f0 1 16294"/>
                <a:gd name="f154" fmla="*/ f1 1 15622"/>
                <a:gd name="f155" fmla="val f2"/>
                <a:gd name="f156" fmla="val f3"/>
                <a:gd name="f157" fmla="val f4"/>
                <a:gd name="f158" fmla="+- f157 0 f155"/>
                <a:gd name="f159" fmla="+- f156 0 f155"/>
                <a:gd name="f160" fmla="*/ f159 1 16294"/>
                <a:gd name="f161" fmla="*/ f158 1 15622"/>
                <a:gd name="f162" fmla="*/ f155 1 f160"/>
                <a:gd name="f163" fmla="*/ f156 1 f160"/>
                <a:gd name="f164" fmla="*/ f155 1 f161"/>
                <a:gd name="f165" fmla="*/ f157 1 f161"/>
                <a:gd name="f166" fmla="*/ f162 f153 1"/>
                <a:gd name="f167" fmla="*/ f163 f153 1"/>
                <a:gd name="f168" fmla="*/ f165 f154 1"/>
                <a:gd name="f169" fmla="*/ f164 f1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6" t="f169" r="f167" b="f168"/>
              <a:pathLst>
                <a:path w="16294" h="15622">
                  <a:moveTo>
                    <a:pt x="f5" y="f2"/>
                  </a:moveTo>
                  <a:cubicBezTo>
                    <a:pt x="f6" y="f2"/>
                    <a:pt x="f7" y="f8"/>
                    <a:pt x="f7" y="f8"/>
                  </a:cubicBezTo>
                  <a:cubicBezTo>
                    <a:pt x="f7" y="f8"/>
                    <a:pt x="f9" y="f10"/>
                    <a:pt x="f11" y="f10"/>
                  </a:cubicBezTo>
                  <a:cubicBezTo>
                    <a:pt x="f12" y="f10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2"/>
                  </a:cubicBezTo>
                  <a:cubicBezTo>
                    <a:pt x="f44" y="f42"/>
                    <a:pt x="f45" y="f46"/>
                    <a:pt x="f47" y="f48"/>
                  </a:cubicBezTo>
                  <a:cubicBezTo>
                    <a:pt x="f47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3"/>
                  </a:cubicBezTo>
                  <a:cubicBezTo>
                    <a:pt x="f65" y="f63"/>
                    <a:pt x="f2" y="f66"/>
                    <a:pt x="f67" y="f68"/>
                  </a:cubicBez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78"/>
                    <a:pt x="f79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87" y="f88"/>
                    <a:pt x="f89" y="f90"/>
                    <a:pt x="f89" y="f91"/>
                  </a:cubicBezTo>
                  <a:cubicBezTo>
                    <a:pt x="f89" y="f92"/>
                    <a:pt x="f93" y="f94"/>
                    <a:pt x="f95" y="f96"/>
                  </a:cubicBezTo>
                  <a:lnTo>
                    <a:pt x="f97" y="f98"/>
                  </a:lnTo>
                  <a:cubicBezTo>
                    <a:pt x="f99" y="f100"/>
                    <a:pt x="f101" y="f102"/>
                    <a:pt x="f103" y="f88"/>
                  </a:cubicBezTo>
                  <a:cubicBezTo>
                    <a:pt x="f3" y="f72"/>
                    <a:pt x="f104" y="f105"/>
                    <a:pt x="f106" y="f107"/>
                  </a:cubicBezTo>
                  <a:cubicBezTo>
                    <a:pt x="f4" y="f108"/>
                    <a:pt x="f109" y="f110"/>
                    <a:pt x="f111" y="f110"/>
                  </a:cubicBezTo>
                  <a:cubicBezTo>
                    <a:pt x="f112" y="f110"/>
                    <a:pt x="f113" y="f114"/>
                    <a:pt x="f115" y="f114"/>
                  </a:cubicBezTo>
                  <a:cubicBezTo>
                    <a:pt x="f116" y="f114"/>
                    <a:pt x="f117" y="f118"/>
                    <a:pt x="f119" y="f120"/>
                  </a:cubicBezTo>
                  <a:cubicBezTo>
                    <a:pt x="f121" y="f16"/>
                    <a:pt x="f122" y="f123"/>
                    <a:pt x="f124" y="f125"/>
                  </a:cubicBezTo>
                  <a:cubicBezTo>
                    <a:pt x="f126" y="f127"/>
                    <a:pt x="f128" y="f129"/>
                    <a:pt x="f130" y="f129"/>
                  </a:cubicBezTo>
                  <a:cubicBezTo>
                    <a:pt x="f131" y="f129"/>
                    <a:pt x="f132" y="f133"/>
                    <a:pt x="f134" y="f49"/>
                  </a:cubicBezTo>
                  <a:cubicBezTo>
                    <a:pt x="f135" y="f136"/>
                    <a:pt x="f137" y="f138"/>
                    <a:pt x="f139" y="f138"/>
                  </a:cubicBezTo>
                  <a:cubicBezTo>
                    <a:pt x="f140" y="f138"/>
                    <a:pt x="f141" y="f142"/>
                    <a:pt x="f143" y="f144"/>
                  </a:cubicBezTo>
                  <a:cubicBezTo>
                    <a:pt x="f145" y="f146"/>
                    <a:pt x="f147" y="f34"/>
                    <a:pt x="f148" y="f149"/>
                  </a:cubicBezTo>
                  <a:cubicBezTo>
                    <a:pt x="f150" y="f151"/>
                    <a:pt x="f152" y="f2"/>
                    <a:pt x="f5" y="f2"/>
                  </a:cubicBezTo>
                  <a:close/>
                </a:path>
              </a:pathLst>
            </a:custGeom>
            <a:solidFill>
              <a:srgbClr val="FFAD9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1948;p61">
              <a:extLst>
                <a:ext uri="{FF2B5EF4-FFF2-40B4-BE49-F238E27FC236}">
                  <a16:creationId xmlns:a16="http://schemas.microsoft.com/office/drawing/2014/main" id="{A81EA24B-0ED9-6436-A903-605D6DE9E0A5}"/>
                </a:ext>
              </a:extLst>
            </p:cNvPr>
            <p:cNvSpPr/>
            <p:nvPr/>
          </p:nvSpPr>
          <p:spPr>
            <a:xfrm>
              <a:off x="3026700" y="2593723"/>
              <a:ext cx="898160" cy="6219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803"/>
                <a:gd name="f4" fmla="val 58028"/>
                <a:gd name="f5" fmla="val 34943"/>
                <a:gd name="f6" fmla="val 29133"/>
                <a:gd name="f7" fmla="val 23241"/>
                <a:gd name="f8" fmla="val 1244"/>
                <a:gd name="f9" fmla="val 16810"/>
                <a:gd name="f10" fmla="val 3498"/>
                <a:gd name="f11" fmla="val 11309"/>
                <a:gd name="f12" fmla="val 4988"/>
                <a:gd name="f13" fmla="val 8634"/>
                <a:gd name="f14" fmla="val 12131"/>
                <a:gd name="f15" fmla="val 6263"/>
                <a:gd name="f16" fmla="val 18605"/>
                <a:gd name="f17" fmla="val 3558"/>
                <a:gd name="f18" fmla="val 28483"/>
                <a:gd name="f19" fmla="val 3102"/>
                <a:gd name="f20" fmla="val 30216"/>
                <a:gd name="f21" fmla="val 1"/>
                <a:gd name="f22" fmla="val 40697"/>
                <a:gd name="f23" fmla="val 4034"/>
                <a:gd name="f24" fmla="val 46784"/>
                <a:gd name="f25" fmla="val 10000"/>
                <a:gd name="f26" fmla="val 10349"/>
                <a:gd name="f27" fmla="val 10704"/>
                <a:gd name="f28" fmla="val 46763"/>
                <a:gd name="f29" fmla="val 11066"/>
                <a:gd name="f30" fmla="val 46721"/>
                <a:gd name="f31" fmla="val 13771"/>
                <a:gd name="f32" fmla="val 46295"/>
                <a:gd name="f33" fmla="val 16051"/>
                <a:gd name="f34" fmla="val 44076"/>
                <a:gd name="f35" fmla="val 17084"/>
                <a:gd name="f36" fmla="val 43195"/>
                <a:gd name="f37" fmla="val 20519"/>
                <a:gd name="f38" fmla="val 39942"/>
                <a:gd name="f39" fmla="val 20610"/>
                <a:gd name="f40" fmla="val 42465"/>
                <a:gd name="f41" fmla="val 16719"/>
                <a:gd name="f42" fmla="val 56507"/>
                <a:gd name="f43" fmla="val 57937"/>
                <a:gd name="f44" fmla="val 49334"/>
                <a:gd name="f45" fmla="val 39517"/>
                <a:gd name="f46" fmla="val 50945"/>
                <a:gd name="f47" fmla="val 31067"/>
                <a:gd name="f48" fmla="val 53650"/>
                <a:gd name="f49" fmla="val 37541"/>
                <a:gd name="f50" fmla="val 55413"/>
                <a:gd name="f51" fmla="val 41736"/>
                <a:gd name="f52" fmla="val 59486"/>
                <a:gd name="f53" fmla="val 44471"/>
                <a:gd name="f54" fmla="val 63985"/>
                <a:gd name="f55" fmla="val 44532"/>
                <a:gd name="f56" fmla="val 64011"/>
                <a:gd name="f57" fmla="val 64037"/>
                <a:gd name="f58" fmla="val 64063"/>
                <a:gd name="f59" fmla="val 68561"/>
                <a:gd name="f60" fmla="val 72658"/>
                <a:gd name="f61" fmla="val 41925"/>
                <a:gd name="f62" fmla="val 74501"/>
                <a:gd name="f63" fmla="val 37815"/>
                <a:gd name="f64" fmla="val 14410"/>
                <a:gd name="f65" fmla="val 73711"/>
                <a:gd name="f66" fmla="val 11097"/>
                <a:gd name="f67" fmla="val 64532"/>
                <a:gd name="f68" fmla="val 29334"/>
                <a:gd name="f69" fmla="val 59334"/>
                <a:gd name="f70" fmla="val 14289"/>
                <a:gd name="f71" fmla="val 8331"/>
                <a:gd name="f72" fmla="val 55443"/>
                <a:gd name="f73" fmla="val 6051"/>
                <a:gd name="f74" fmla="val 53316"/>
                <a:gd name="f75" fmla="val 4471"/>
                <a:gd name="f76" fmla="val 51249"/>
                <a:gd name="f77" fmla="val 3407"/>
                <a:gd name="f78" fmla="val 3377"/>
                <a:gd name="f79" fmla="val 50823"/>
                <a:gd name="f80" fmla="val 3194"/>
                <a:gd name="f81" fmla="val 2495"/>
                <a:gd name="f82" fmla="val 47784"/>
                <a:gd name="f83" fmla="val 1948"/>
                <a:gd name="f84" fmla="val 46203"/>
                <a:gd name="f85" fmla="val 1614"/>
                <a:gd name="f86" fmla="val 42402"/>
                <a:gd name="f87" fmla="val 517"/>
                <a:gd name="f88" fmla="val 38689"/>
                <a:gd name="f89" fmla="*/ f0 1 83803"/>
                <a:gd name="f90" fmla="*/ f1 1 58028"/>
                <a:gd name="f91" fmla="val f2"/>
                <a:gd name="f92" fmla="val f3"/>
                <a:gd name="f93" fmla="val f4"/>
                <a:gd name="f94" fmla="+- f93 0 f91"/>
                <a:gd name="f95" fmla="+- f92 0 f91"/>
                <a:gd name="f96" fmla="*/ f95 1 83803"/>
                <a:gd name="f97" fmla="*/ f94 1 58028"/>
                <a:gd name="f98" fmla="*/ f91 1 f96"/>
                <a:gd name="f99" fmla="*/ f92 1 f96"/>
                <a:gd name="f100" fmla="*/ f91 1 f97"/>
                <a:gd name="f101" fmla="*/ f93 1 f97"/>
                <a:gd name="f102" fmla="*/ f98 f89 1"/>
                <a:gd name="f103" fmla="*/ f99 f89 1"/>
                <a:gd name="f104" fmla="*/ f101 f90 1"/>
                <a:gd name="f105" fmla="*/ f100 f9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2" t="f105" r="f103" b="f104"/>
              <a:pathLst>
                <a:path w="83803" h="5802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lnTo>
                    <a:pt x="f37" y="f38"/>
                  </a:lnTo>
                  <a:lnTo>
                    <a:pt x="f39" y="f40"/>
                  </a:lnTo>
                  <a:lnTo>
                    <a:pt x="f41" y="f4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cubicBezTo>
                    <a:pt x="f50" y="f51"/>
                    <a:pt x="f52" y="f53"/>
                    <a:pt x="f54" y="f55"/>
                  </a:cubicBezTo>
                  <a:cubicBezTo>
                    <a:pt x="f56" y="f55"/>
                    <a:pt x="f57" y="f55"/>
                    <a:pt x="f58" y="f55"/>
                  </a:cubicBezTo>
                  <a:cubicBezTo>
                    <a:pt x="f59" y="f55"/>
                    <a:pt x="f60" y="f61"/>
                    <a:pt x="f62" y="f63"/>
                  </a:cubicBezTo>
                  <a:lnTo>
                    <a:pt x="f3" y="f64"/>
                  </a:lnTo>
                  <a:lnTo>
                    <a:pt x="f65" y="f66"/>
                  </a:lnTo>
                  <a:lnTo>
                    <a:pt x="f67" y="f68"/>
                  </a:lnTo>
                  <a:cubicBezTo>
                    <a:pt x="f67" y="f68"/>
                    <a:pt x="f69" y="f70"/>
                    <a:pt x="f42" y="f71"/>
                  </a:cubicBezTo>
                  <a:cubicBezTo>
                    <a:pt x="f72" y="f73"/>
                    <a:pt x="f74" y="f75"/>
                    <a:pt x="f76" y="f77"/>
                  </a:cubicBezTo>
                  <a:lnTo>
                    <a:pt x="f76" y="f78"/>
                  </a:lnTo>
                  <a:lnTo>
                    <a:pt x="f79" y="f80"/>
                  </a:lnTo>
                  <a:cubicBezTo>
                    <a:pt x="f44" y="f81"/>
                    <a:pt x="f82" y="f83"/>
                    <a:pt x="f84" y="f85"/>
                  </a:cubicBezTo>
                  <a:cubicBezTo>
                    <a:pt x="f86" y="f87"/>
                    <a:pt x="f88" y="f2"/>
                    <a:pt x="f5" y="f2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1949;p61">
              <a:extLst>
                <a:ext uri="{FF2B5EF4-FFF2-40B4-BE49-F238E27FC236}">
                  <a16:creationId xmlns:a16="http://schemas.microsoft.com/office/drawing/2014/main" id="{2BCAE45C-AB87-C2A5-00B2-43B726DCEEA5}"/>
                </a:ext>
              </a:extLst>
            </p:cNvPr>
            <p:cNvSpPr/>
            <p:nvPr/>
          </p:nvSpPr>
          <p:spPr>
            <a:xfrm>
              <a:off x="3184388" y="2956319"/>
              <a:ext cx="118588" cy="1212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65"/>
                <a:gd name="f4" fmla="val 11309"/>
                <a:gd name="f5" fmla="val 11064"/>
                <a:gd name="f6" fmla="val 1"/>
                <a:gd name="f7" fmla="val 10912"/>
                <a:gd name="f8" fmla="val 153"/>
                <a:gd name="f9" fmla="val 10791"/>
                <a:gd name="f10" fmla="val 305"/>
                <a:gd name="f11" fmla="val 10669"/>
                <a:gd name="f12" fmla="val 457"/>
                <a:gd name="f13" fmla="val 10395"/>
                <a:gd name="f14" fmla="val 761"/>
                <a:gd name="f15" fmla="val 10031"/>
                <a:gd name="f16" fmla="val 1217"/>
                <a:gd name="f17" fmla="val 9544"/>
                <a:gd name="f18" fmla="val 1764"/>
                <a:gd name="f19" fmla="val 8602"/>
                <a:gd name="f20" fmla="val 2828"/>
                <a:gd name="f21" fmla="val 7265"/>
                <a:gd name="f22" fmla="val 4287"/>
                <a:gd name="f23" fmla="val 5745"/>
                <a:gd name="f24" fmla="val 5867"/>
                <a:gd name="f25" fmla="val 4225"/>
                <a:gd name="f26" fmla="val 7417"/>
                <a:gd name="f27" fmla="val 2797"/>
                <a:gd name="f28" fmla="val 8785"/>
                <a:gd name="f29" fmla="val 1733"/>
                <a:gd name="f30" fmla="val 9758"/>
                <a:gd name="f31" fmla="val 1186"/>
                <a:gd name="f32" fmla="val 10244"/>
                <a:gd name="f33" fmla="val 760"/>
                <a:gd name="f34" fmla="val 10639"/>
                <a:gd name="f35" fmla="val 456"/>
                <a:gd name="f36" fmla="val 10883"/>
                <a:gd name="f37" fmla="val 274"/>
                <a:gd name="f38" fmla="val 11004"/>
                <a:gd name="f39" fmla="val 122"/>
                <a:gd name="f40" fmla="val 11156"/>
                <a:gd name="f41" fmla="val 11308"/>
                <a:gd name="f42" fmla="val 152"/>
                <a:gd name="f43" fmla="val 11217"/>
                <a:gd name="f44" fmla="val 334"/>
                <a:gd name="f45" fmla="val 486"/>
                <a:gd name="f46" fmla="val 10943"/>
                <a:gd name="f47" fmla="val 821"/>
                <a:gd name="f48" fmla="val 10700"/>
                <a:gd name="f49" fmla="val 1277"/>
                <a:gd name="f50" fmla="val 10335"/>
                <a:gd name="f51" fmla="val 1793"/>
                <a:gd name="f52" fmla="val 9849"/>
                <a:gd name="f53" fmla="val 2888"/>
                <a:gd name="f54" fmla="val 8937"/>
                <a:gd name="f55" fmla="val 4347"/>
                <a:gd name="f56" fmla="val 7569"/>
                <a:gd name="f57" fmla="val 5897"/>
                <a:gd name="f58" fmla="val 6019"/>
                <a:gd name="f59" fmla="val 4439"/>
                <a:gd name="f60" fmla="val 8754"/>
                <a:gd name="f61" fmla="val 2949"/>
                <a:gd name="f62" fmla="val 9666"/>
                <a:gd name="f63" fmla="val 1855"/>
                <a:gd name="f64" fmla="val 10122"/>
                <a:gd name="f65" fmla="val 1308"/>
                <a:gd name="f66" fmla="val 10487"/>
                <a:gd name="f67" fmla="val 822"/>
                <a:gd name="f68" fmla="val 10730"/>
                <a:gd name="f69" fmla="val 518"/>
                <a:gd name="f70" fmla="val 10851"/>
                <a:gd name="f71" fmla="val 366"/>
                <a:gd name="f72" fmla="val 10973"/>
                <a:gd name="f73" fmla="val 183"/>
                <a:gd name="f74" fmla="*/ f0 1 11065"/>
                <a:gd name="f75" fmla="*/ f1 1 11309"/>
                <a:gd name="f76" fmla="val f2"/>
                <a:gd name="f77" fmla="val f3"/>
                <a:gd name="f78" fmla="val f4"/>
                <a:gd name="f79" fmla="+- f78 0 f76"/>
                <a:gd name="f80" fmla="+- f77 0 f76"/>
                <a:gd name="f81" fmla="*/ f80 1 11065"/>
                <a:gd name="f82" fmla="*/ f79 1 11309"/>
                <a:gd name="f83" fmla="*/ f76 1 f81"/>
                <a:gd name="f84" fmla="*/ f77 1 f81"/>
                <a:gd name="f85" fmla="*/ f76 1 f82"/>
                <a:gd name="f86" fmla="*/ f78 1 f82"/>
                <a:gd name="f87" fmla="*/ f83 f74 1"/>
                <a:gd name="f88" fmla="*/ f84 f74 1"/>
                <a:gd name="f89" fmla="*/ f86 f75 1"/>
                <a:gd name="f90" fmla="*/ f85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7" t="f90" r="f88" b="f89"/>
              <a:pathLst>
                <a:path w="11065" h="11309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2" y="f41"/>
                  </a:cubicBezTo>
                  <a:cubicBezTo>
                    <a:pt x="f42" y="f43"/>
                    <a:pt x="f44" y="f3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26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1950;p61">
              <a:extLst>
                <a:ext uri="{FF2B5EF4-FFF2-40B4-BE49-F238E27FC236}">
                  <a16:creationId xmlns:a16="http://schemas.microsoft.com/office/drawing/2014/main" id="{E12E69C2-A325-9555-B726-C7D8F31D9F89}"/>
                </a:ext>
              </a:extLst>
            </p:cNvPr>
            <p:cNvSpPr/>
            <p:nvPr/>
          </p:nvSpPr>
          <p:spPr>
            <a:xfrm>
              <a:off x="3556732" y="2789212"/>
              <a:ext cx="25091" cy="2215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41"/>
                <a:gd name="f4" fmla="val 20670"/>
                <a:gd name="f5" fmla="val 1034"/>
                <a:gd name="f6" fmla="val 91"/>
                <a:gd name="f7" fmla="val 152"/>
                <a:gd name="f8" fmla="val 243"/>
                <a:gd name="f9" fmla="val 365"/>
                <a:gd name="f10" fmla="val 1095"/>
                <a:gd name="f11" fmla="val 578"/>
                <a:gd name="f12" fmla="val 1125"/>
                <a:gd name="f13" fmla="val 821"/>
                <a:gd name="f14" fmla="val 1247"/>
                <a:gd name="f15" fmla="val 1368"/>
                <a:gd name="f16" fmla="val 1429"/>
                <a:gd name="f17" fmla="val 2097"/>
                <a:gd name="f18" fmla="val 1642"/>
                <a:gd name="f19" fmla="val 3040"/>
                <a:gd name="f20" fmla="val 1885"/>
                <a:gd name="f21" fmla="val 4103"/>
                <a:gd name="f22" fmla="val 2037"/>
                <a:gd name="f23" fmla="val 5198"/>
                <a:gd name="f24" fmla="val 2128"/>
                <a:gd name="f25" fmla="val 6292"/>
                <a:gd name="f26" fmla="val 6961"/>
                <a:gd name="f27" fmla="val 2098"/>
                <a:gd name="f28" fmla="val 7599"/>
                <a:gd name="f29" fmla="val 2007"/>
                <a:gd name="f30" fmla="val 8268"/>
                <a:gd name="f31" fmla="val 1946"/>
                <a:gd name="f32" fmla="val 8936"/>
                <a:gd name="f33" fmla="val 1855"/>
                <a:gd name="f34" fmla="val 9635"/>
                <a:gd name="f35" fmla="val 1763"/>
                <a:gd name="f36" fmla="val 10335"/>
                <a:gd name="f37" fmla="val 13222"/>
                <a:gd name="f38" fmla="val 882"/>
                <a:gd name="f39" fmla="val 15806"/>
                <a:gd name="f40" fmla="val 548"/>
                <a:gd name="f41" fmla="val 17660"/>
                <a:gd name="f42" fmla="val 122"/>
                <a:gd name="f43" fmla="val 19879"/>
                <a:gd name="f44" fmla="val 92"/>
                <a:gd name="f45" fmla="val 20122"/>
                <a:gd name="f46" fmla="val 61"/>
                <a:gd name="f47" fmla="val 20304"/>
                <a:gd name="f48" fmla="val 31"/>
                <a:gd name="f49" fmla="val 20456"/>
                <a:gd name="f50" fmla="val 20547"/>
                <a:gd name="f51" fmla="val 20608"/>
                <a:gd name="f52" fmla="val 20669"/>
                <a:gd name="f53" fmla="val 20487"/>
                <a:gd name="f54" fmla="val 20335"/>
                <a:gd name="f55" fmla="val 213"/>
                <a:gd name="f56" fmla="val 335"/>
                <a:gd name="f57" fmla="val 19332"/>
                <a:gd name="f58" fmla="val 487"/>
                <a:gd name="f59" fmla="val 18602"/>
                <a:gd name="f60" fmla="val 700"/>
                <a:gd name="f61" fmla="val 17690"/>
                <a:gd name="f62" fmla="val 1064"/>
                <a:gd name="f63" fmla="val 15836"/>
                <a:gd name="f64" fmla="val 1581"/>
                <a:gd name="f65" fmla="val 13253"/>
                <a:gd name="f66" fmla="val 10365"/>
                <a:gd name="f67" fmla="val 2067"/>
                <a:gd name="f68" fmla="val 9666"/>
                <a:gd name="f69" fmla="val 8967"/>
                <a:gd name="f70" fmla="val 2219"/>
                <a:gd name="f71" fmla="val 2310"/>
                <a:gd name="f72" fmla="val 7629"/>
                <a:gd name="f73" fmla="val 5167"/>
                <a:gd name="f74" fmla="val 4073"/>
                <a:gd name="f75" fmla="val 3009"/>
                <a:gd name="f76" fmla="val 1551"/>
                <a:gd name="f77" fmla="val 1338"/>
                <a:gd name="f78" fmla="val 1337"/>
                <a:gd name="f79" fmla="val 1216"/>
                <a:gd name="f80" fmla="val 1155"/>
                <a:gd name="f81" fmla="val 547"/>
                <a:gd name="f82" fmla="*/ f0 1 2341"/>
                <a:gd name="f83" fmla="*/ f1 1 20670"/>
                <a:gd name="f84" fmla="val f2"/>
                <a:gd name="f85" fmla="val f3"/>
                <a:gd name="f86" fmla="val f4"/>
                <a:gd name="f87" fmla="+- f86 0 f84"/>
                <a:gd name="f88" fmla="+- f85 0 f84"/>
                <a:gd name="f89" fmla="*/ f88 1 2341"/>
                <a:gd name="f90" fmla="*/ f87 1 20670"/>
                <a:gd name="f91" fmla="*/ f84 1 f89"/>
                <a:gd name="f92" fmla="*/ f85 1 f89"/>
                <a:gd name="f93" fmla="*/ f84 1 f90"/>
                <a:gd name="f94" fmla="*/ f86 1 f90"/>
                <a:gd name="f95" fmla="*/ f91 f82 1"/>
                <a:gd name="f96" fmla="*/ f92 f82 1"/>
                <a:gd name="f97" fmla="*/ f94 f83 1"/>
                <a:gd name="f98" fmla="*/ f93 f8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5" t="f98" r="f96" b="f97"/>
              <a:pathLst>
                <a:path w="2341" h="20670">
                  <a:moveTo>
                    <a:pt x="f5" y="f2"/>
                  </a:moveTo>
                  <a:cubicBezTo>
                    <a:pt x="f5" y="f6"/>
                    <a:pt x="f5" y="f7"/>
                    <a:pt x="f5" y="f8"/>
                  </a:cubicBez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4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15" y="f37"/>
                    <a:pt x="f38" y="f39"/>
                    <a:pt x="f40" y="f41"/>
                  </a:cubicBezTo>
                  <a:lnTo>
                    <a:pt x="f42" y="f43"/>
                  </a:lnTo>
                  <a:cubicBezTo>
                    <a:pt x="f44" y="f45"/>
                    <a:pt x="f46" y="f47"/>
                    <a:pt x="f48" y="f49"/>
                  </a:cubicBezTo>
                  <a:cubicBezTo>
                    <a:pt x="f2" y="f50"/>
                    <a:pt x="f2" y="f51"/>
                    <a:pt x="f2" y="f52"/>
                  </a:cubicBezTo>
                  <a:cubicBezTo>
                    <a:pt x="f48" y="f51"/>
                    <a:pt x="f46" y="f50"/>
                    <a:pt x="f44" y="f53"/>
                  </a:cubicBezTo>
                  <a:cubicBezTo>
                    <a:pt x="f42" y="f54"/>
                    <a:pt x="f7" y="f45"/>
                    <a:pt x="f55" y="f43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31" y="f66"/>
                  </a:cubicBezTo>
                  <a:cubicBezTo>
                    <a:pt x="f67" y="f68"/>
                    <a:pt x="f24" y="f69"/>
                    <a:pt x="f70" y="f30"/>
                  </a:cubicBezTo>
                  <a:cubicBezTo>
                    <a:pt x="f71" y="f72"/>
                    <a:pt x="f3" y="f26"/>
                    <a:pt x="f71" y="f25"/>
                  </a:cubicBezTo>
                  <a:cubicBezTo>
                    <a:pt x="f70" y="f73"/>
                    <a:pt x="f67" y="f74"/>
                    <a:pt x="f35" y="f75"/>
                  </a:cubicBezTo>
                  <a:cubicBezTo>
                    <a:pt x="f76" y="f67"/>
                    <a:pt x="f77" y="f78"/>
                    <a:pt x="f79" y="f13"/>
                  </a:cubicBezTo>
                  <a:cubicBezTo>
                    <a:pt x="f80" y="f81"/>
                    <a:pt x="f10" y="f9"/>
                    <a:pt x="f10" y="f55"/>
                  </a:cubicBezTo>
                  <a:cubicBezTo>
                    <a:pt x="f62" y="f7"/>
                    <a:pt x="f62" y="f6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1951;p61">
              <a:extLst>
                <a:ext uri="{FF2B5EF4-FFF2-40B4-BE49-F238E27FC236}">
                  <a16:creationId xmlns:a16="http://schemas.microsoft.com/office/drawing/2014/main" id="{4509CF50-FE18-C27B-580E-D4112F3D17B6}"/>
                </a:ext>
              </a:extLst>
            </p:cNvPr>
            <p:cNvSpPr/>
            <p:nvPr/>
          </p:nvSpPr>
          <p:spPr>
            <a:xfrm>
              <a:off x="3709510" y="2908432"/>
              <a:ext cx="8805" cy="475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2"/>
                <a:gd name="f4" fmla="val 4439"/>
                <a:gd name="f5" fmla="val 1"/>
                <a:gd name="f6" fmla="val 427"/>
                <a:gd name="f7" fmla="val 1460"/>
                <a:gd name="f8" fmla="val 153"/>
                <a:gd name="f9" fmla="val 2919"/>
                <a:gd name="f10" fmla="val 244"/>
                <a:gd name="f11" fmla="val 3709"/>
                <a:gd name="f12" fmla="val 396"/>
                <a:gd name="f13" fmla="val 2980"/>
                <a:gd name="f14" fmla="val 518"/>
                <a:gd name="f15" fmla="val 2250"/>
                <a:gd name="f16" fmla="val 670"/>
                <a:gd name="f17" fmla="val 1521"/>
                <a:gd name="f18" fmla="val 791"/>
                <a:gd name="f19" fmla="val 761"/>
                <a:gd name="f20" fmla="*/ f0 1 822"/>
                <a:gd name="f21" fmla="*/ f1 1 4439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822"/>
                <a:gd name="f28" fmla="*/ f25 1 4439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822" h="4439">
                  <a:moveTo>
                    <a:pt x="f3" y="f5"/>
                  </a:moveTo>
                  <a:lnTo>
                    <a:pt x="f3" y="f5"/>
                  </a:lnTo>
                  <a:cubicBezTo>
                    <a:pt x="f6" y="f7"/>
                    <a:pt x="f8" y="f9"/>
                    <a:pt x="f5" y="f4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3" y="f5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1952;p61">
              <a:extLst>
                <a:ext uri="{FF2B5EF4-FFF2-40B4-BE49-F238E27FC236}">
                  <a16:creationId xmlns:a16="http://schemas.microsoft.com/office/drawing/2014/main" id="{8C14A2D3-1F35-4298-C6E5-19A0AFBB0473}"/>
                </a:ext>
              </a:extLst>
            </p:cNvPr>
            <p:cNvSpPr/>
            <p:nvPr/>
          </p:nvSpPr>
          <p:spPr>
            <a:xfrm>
              <a:off x="3718316" y="2906484"/>
              <a:ext cx="6208" cy="553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9"/>
                <a:gd name="f4" fmla="val 5168"/>
                <a:gd name="f5" fmla="val 1"/>
                <a:gd name="f6" fmla="val 882"/>
                <a:gd name="f7" fmla="val 61"/>
                <a:gd name="f8" fmla="val 1733"/>
                <a:gd name="f9" fmla="val 213"/>
                <a:gd name="f10" fmla="val 2584"/>
                <a:gd name="f11" fmla="val 274"/>
                <a:gd name="f12" fmla="val 3466"/>
                <a:gd name="f13" fmla="val 396"/>
                <a:gd name="f14" fmla="val 4317"/>
                <a:gd name="f15" fmla="val 578"/>
                <a:gd name="f16" fmla="val 4286"/>
                <a:gd name="f17" fmla="val 517"/>
                <a:gd name="f18" fmla="val 3435"/>
                <a:gd name="f19" fmla="val 2554"/>
                <a:gd name="f20" fmla="val 305"/>
                <a:gd name="f21" fmla="val 1703"/>
                <a:gd name="f22" fmla="val 183"/>
                <a:gd name="f23" fmla="val 852"/>
                <a:gd name="f24" fmla="*/ f0 1 579"/>
                <a:gd name="f25" fmla="*/ f1 1 5168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579"/>
                <a:gd name="f32" fmla="*/ f29 1 5168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579" h="5168">
                  <a:moveTo>
                    <a:pt x="f5" y="f2"/>
                  </a:moveTo>
                  <a:cubicBezTo>
                    <a:pt x="f5" y="f6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4"/>
                  </a:cubicBezTo>
                  <a:cubicBezTo>
                    <a:pt x="f15" y="f16"/>
                    <a:pt x="f17" y="f18"/>
                    <a:pt x="f13" y="f19"/>
                  </a:cubicBezTo>
                  <a:cubicBezTo>
                    <a:pt x="f20" y="f21"/>
                    <a:pt x="f22" y="f23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1953;p61">
              <a:extLst>
                <a:ext uri="{FF2B5EF4-FFF2-40B4-BE49-F238E27FC236}">
                  <a16:creationId xmlns:a16="http://schemas.microsoft.com/office/drawing/2014/main" id="{2B0DAB61-6F45-4B3D-A05E-6A898175F5A2}"/>
                </a:ext>
              </a:extLst>
            </p:cNvPr>
            <p:cNvSpPr/>
            <p:nvPr/>
          </p:nvSpPr>
          <p:spPr>
            <a:xfrm>
              <a:off x="3408837" y="2922120"/>
              <a:ext cx="2295" cy="2925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4"/>
                <a:gd name="f4" fmla="val 27296"/>
                <a:gd name="f5" fmla="val 92"/>
                <a:gd name="f6" fmla="val 62"/>
                <a:gd name="f7" fmla="val 1"/>
                <a:gd name="f8" fmla="val 6140"/>
                <a:gd name="f9" fmla="val 13648"/>
                <a:gd name="f10" fmla="val 21186"/>
                <a:gd name="f11" fmla="val 153"/>
                <a:gd name="f12" fmla="val 6110"/>
                <a:gd name="f13" fmla="*/ f0 1 214"/>
                <a:gd name="f14" fmla="*/ f1 1 27296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14"/>
                <a:gd name="f21" fmla="*/ f18 1 27296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14" h="2729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4"/>
                    <a:pt x="f5" y="f4"/>
                  </a:cubicBezTo>
                  <a:cubicBezTo>
                    <a:pt x="f11" y="f4"/>
                    <a:pt x="f3" y="f10"/>
                    <a:pt x="f3" y="f9"/>
                  </a:cubicBezTo>
                  <a:cubicBezTo>
                    <a:pt x="f3" y="f12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Google Shape;1954;p61">
              <a:extLst>
                <a:ext uri="{FF2B5EF4-FFF2-40B4-BE49-F238E27FC236}">
                  <a16:creationId xmlns:a16="http://schemas.microsoft.com/office/drawing/2014/main" id="{CD3B0F80-D8AE-AC80-0CB3-F134355BA4CC}"/>
                </a:ext>
              </a:extLst>
            </p:cNvPr>
            <p:cNvSpPr/>
            <p:nvPr/>
          </p:nvSpPr>
          <p:spPr>
            <a:xfrm>
              <a:off x="3570091" y="2801255"/>
              <a:ext cx="40407" cy="2117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770"/>
                <a:gd name="f4" fmla="val 19759"/>
                <a:gd name="f5" fmla="val 1"/>
                <a:gd name="f6" fmla="val 1064"/>
                <a:gd name="f7" fmla="val 4499"/>
                <a:gd name="f8" fmla="val 973"/>
                <a:gd name="f9" fmla="val 5411"/>
                <a:gd name="f10" fmla="val 913"/>
                <a:gd name="f11" fmla="val 6323"/>
                <a:gd name="f12" fmla="val 213"/>
                <a:gd name="f13" fmla="val 11703"/>
                <a:gd name="f14" fmla="val 1125"/>
                <a:gd name="f15" fmla="val 13800"/>
                <a:gd name="f16" fmla="val 2128"/>
                <a:gd name="f17" fmla="val 16202"/>
                <a:gd name="f18" fmla="val 2609"/>
                <a:gd name="f19" fmla="val 17343"/>
                <a:gd name="f20" fmla="val 3682"/>
                <a:gd name="f21" fmla="val 3767"/>
                <a:gd name="f22" fmla="val 3768"/>
                <a:gd name="f23" fmla="val 3769"/>
                <a:gd name="f24" fmla="val 19758"/>
                <a:gd name="f25" fmla="val 2493"/>
                <a:gd name="f26" fmla="val 16901"/>
                <a:gd name="f27" fmla="val 3739"/>
                <a:gd name="f28" fmla="val 14287"/>
                <a:gd name="f29" fmla="val 3618"/>
                <a:gd name="f30" fmla="val 11156"/>
                <a:gd name="f31" fmla="val 3466"/>
                <a:gd name="f32" fmla="val 7113"/>
                <a:gd name="f33" fmla="val 1855"/>
                <a:gd name="f34" fmla="val 3557"/>
                <a:gd name="f35" fmla="*/ f0 1 3770"/>
                <a:gd name="f36" fmla="*/ f1 1 19759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3770"/>
                <a:gd name="f43" fmla="*/ f40 1 19759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3770" h="19759">
                  <a:moveTo>
                    <a:pt x="f5" y="f5"/>
                  </a:moveTo>
                  <a:cubicBezTo>
                    <a:pt x="f5" y="f5"/>
                    <a:pt x="f6" y="f7"/>
                    <a:pt x="f8" y="f9"/>
                  </a:cubicBezTo>
                  <a:cubicBezTo>
                    <a:pt x="f10" y="f11"/>
                    <a:pt x="f12" y="f13"/>
                    <a:pt x="f12" y="f13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4"/>
                    <a:pt x="f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5" y="f5"/>
                  </a:cubicBezTo>
                  <a:close/>
                </a:path>
              </a:pathLst>
            </a:custGeom>
            <a:solidFill>
              <a:srgbClr val="203E80">
                <a:alpha val="64709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Google Shape;1955;p61">
              <a:extLst>
                <a:ext uri="{FF2B5EF4-FFF2-40B4-BE49-F238E27FC236}">
                  <a16:creationId xmlns:a16="http://schemas.microsoft.com/office/drawing/2014/main" id="{BDE85EDA-BD82-462F-1C9A-9F5D7F3557C0}"/>
                </a:ext>
              </a:extLst>
            </p:cNvPr>
            <p:cNvSpPr/>
            <p:nvPr/>
          </p:nvSpPr>
          <p:spPr>
            <a:xfrm>
              <a:off x="3064639" y="2792787"/>
              <a:ext cx="158840" cy="2065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821"/>
                <a:gd name="f4" fmla="val 19273"/>
                <a:gd name="f5" fmla="val 13210"/>
                <a:gd name="f6" fmla="val 92"/>
                <a:gd name="f7" fmla="val 11903"/>
                <a:gd name="f8" fmla="val 5563"/>
                <a:gd name="f9" fmla="val 10930"/>
                <a:gd name="f10" fmla="val 6839"/>
                <a:gd name="f11" fmla="val 9957"/>
                <a:gd name="f12" fmla="val 8116"/>
                <a:gd name="f13" fmla="val 9076"/>
                <a:gd name="f14" fmla="val 9575"/>
                <a:gd name="f15" fmla="val 7678"/>
                <a:gd name="f16" fmla="val 10396"/>
                <a:gd name="f17" fmla="val 6583"/>
                <a:gd name="f18" fmla="val 11034"/>
                <a:gd name="f19" fmla="val 5337"/>
                <a:gd name="f20" fmla="val 11247"/>
                <a:gd name="f21" fmla="val 4121"/>
                <a:gd name="f22" fmla="val 11551"/>
                <a:gd name="f23" fmla="val 2905"/>
                <a:gd name="f24" fmla="val 11855"/>
                <a:gd name="f25" fmla="val 1629"/>
                <a:gd name="f26" fmla="val 12341"/>
                <a:gd name="f27" fmla="val 899"/>
                <a:gd name="f28" fmla="val 13374"/>
                <a:gd name="f29" fmla="val 14644"/>
                <a:gd name="f30" fmla="val 735"/>
                <a:gd name="f31" fmla="val 941"/>
                <a:gd name="f32" fmla="val 972"/>
                <a:gd name="f33" fmla="val 991"/>
                <a:gd name="f34" fmla="val 19170"/>
                <a:gd name="f35" fmla="val 18937"/>
                <a:gd name="f36" fmla="val 960"/>
                <a:gd name="f37" fmla="val 17326"/>
                <a:gd name="f38" fmla="val 1598"/>
                <a:gd name="f39" fmla="val 15776"/>
                <a:gd name="f40" fmla="val 2814"/>
                <a:gd name="f41" fmla="val 14712"/>
                <a:gd name="f42" fmla="val 6948"/>
                <a:gd name="f43" fmla="val 12706"/>
                <a:gd name="f44" fmla="val 10960"/>
                <a:gd name="f45" fmla="val 10456"/>
                <a:gd name="f46" fmla="val 7964"/>
                <a:gd name="f47" fmla="*/ f0 1 14821"/>
                <a:gd name="f48" fmla="*/ f1 1 19273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14821"/>
                <a:gd name="f55" fmla="*/ f52 1 19273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14821" h="19273">
                  <a:moveTo>
                    <a:pt x="f3" y="f2"/>
                  </a:moveTo>
                  <a:cubicBezTo>
                    <a:pt x="f5" y="f6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" y="f29"/>
                    <a:pt x="f30" y="f4"/>
                    <a:pt x="f31" y="f4"/>
                  </a:cubicBezTo>
                  <a:cubicBezTo>
                    <a:pt x="f32" y="f4"/>
                    <a:pt x="f33" y="f34"/>
                    <a:pt x="f33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3" y="f46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203E80">
                <a:alpha val="64709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1956;p61">
              <a:extLst>
                <a:ext uri="{FF2B5EF4-FFF2-40B4-BE49-F238E27FC236}">
                  <a16:creationId xmlns:a16="http://schemas.microsoft.com/office/drawing/2014/main" id="{325B4D6C-79E7-5B5C-631C-70EC14E89EA5}"/>
                </a:ext>
              </a:extLst>
            </p:cNvPr>
            <p:cNvSpPr/>
            <p:nvPr/>
          </p:nvSpPr>
          <p:spPr>
            <a:xfrm>
              <a:off x="3246604" y="2930267"/>
              <a:ext cx="172016" cy="915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050"/>
                <a:gd name="f4" fmla="val 8542"/>
                <a:gd name="f5" fmla="val 7387"/>
                <a:gd name="f6" fmla="val 1"/>
                <a:gd name="f7" fmla="val 8541"/>
                <a:gd name="f8" fmla="val 2615"/>
                <a:gd name="f9" fmla="val 7083"/>
                <a:gd name="f10" fmla="val 4499"/>
                <a:gd name="f11" fmla="val 5137"/>
                <a:gd name="f12" fmla="val 7448"/>
                <a:gd name="f13" fmla="val 4620"/>
                <a:gd name="f14" fmla="val 8461"/>
                <a:gd name="f15" fmla="val 4446"/>
                <a:gd name="f16" fmla="val 9485"/>
                <a:gd name="f17" fmla="val 4397"/>
                <a:gd name="f18" fmla="val 10515"/>
                <a:gd name="f19" fmla="val 11861"/>
                <a:gd name="f20" fmla="val 13214"/>
                <a:gd name="f21" fmla="val 4481"/>
                <a:gd name="f22" fmla="val 14561"/>
                <a:gd name="f23" fmla="val 15058"/>
                <a:gd name="f24" fmla="val 15555"/>
                <a:gd name="f25" fmla="val 4470"/>
                <a:gd name="f26" fmla="val 4438"/>
                <a:gd name="f27" fmla="val 15898"/>
                <a:gd name="f28" fmla="val 2979"/>
                <a:gd name="f29" fmla="val 15746"/>
                <a:gd name="f30" fmla="val 1520"/>
                <a:gd name="f31" fmla="val 15594"/>
                <a:gd name="f32" fmla="val 92"/>
                <a:gd name="f33" fmla="*/ f0 1 16050"/>
                <a:gd name="f34" fmla="*/ f1 1 8542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16050"/>
                <a:gd name="f41" fmla="*/ f38 1 8542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16050" h="8542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21"/>
                    <a:pt x="f22" y="f21"/>
                  </a:cubicBezTo>
                  <a:cubicBezTo>
                    <a:pt x="f23" y="f21"/>
                    <a:pt x="f24" y="f25"/>
                    <a:pt x="f3" y="f26"/>
                  </a:cubicBezTo>
                  <a:cubicBezTo>
                    <a:pt x="f27" y="f28"/>
                    <a:pt x="f29" y="f30"/>
                    <a:pt x="f31" y="f32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203E80">
                <a:alpha val="64709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1957;p61">
              <a:extLst>
                <a:ext uri="{FF2B5EF4-FFF2-40B4-BE49-F238E27FC236}">
                  <a16:creationId xmlns:a16="http://schemas.microsoft.com/office/drawing/2014/main" id="{CB90DB95-F011-2D24-6553-DD1B86059B58}"/>
                </a:ext>
              </a:extLst>
            </p:cNvPr>
            <p:cNvSpPr/>
            <p:nvPr/>
          </p:nvSpPr>
          <p:spPr>
            <a:xfrm>
              <a:off x="3222181" y="2791818"/>
              <a:ext cx="2286" cy="847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3"/>
                <a:gd name="f4" fmla="val 7903"/>
                <a:gd name="f5" fmla="val 122"/>
                <a:gd name="f6" fmla="val 30"/>
                <a:gd name="f7" fmla="val 1307"/>
                <a:gd name="f8" fmla="val 2614"/>
                <a:gd name="f9" fmla="val 3952"/>
                <a:gd name="f10" fmla="val 5259"/>
                <a:gd name="f11" fmla="val 6596"/>
                <a:gd name="f12" fmla="val 182"/>
                <a:gd name="f13" fmla="val 6140"/>
                <a:gd name="f14" fmla="val 1763"/>
                <a:gd name="f15" fmla="*/ f0 1 213"/>
                <a:gd name="f16" fmla="*/ f1 1 7903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13"/>
                <a:gd name="f23" fmla="*/ f20 1 7903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13" h="7903">
                  <a:moveTo>
                    <a:pt x="f5" y="f2"/>
                  </a:moveTo>
                  <a:cubicBezTo>
                    <a:pt x="f6" y="f7"/>
                    <a:pt x="f2" y="f8"/>
                    <a:pt x="f6" y="f9"/>
                  </a:cubicBezTo>
                  <a:cubicBezTo>
                    <a:pt x="f2" y="f10"/>
                    <a:pt x="f6" y="f11"/>
                    <a:pt x="f5" y="f4"/>
                  </a:cubicBezTo>
                  <a:cubicBezTo>
                    <a:pt x="f12" y="f4"/>
                    <a:pt x="f3" y="f13"/>
                    <a:pt x="f3" y="f9"/>
                  </a:cubicBezTo>
                  <a:cubicBezTo>
                    <a:pt x="f3" y="f14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1958;p61">
              <a:extLst>
                <a:ext uri="{FF2B5EF4-FFF2-40B4-BE49-F238E27FC236}">
                  <a16:creationId xmlns:a16="http://schemas.microsoft.com/office/drawing/2014/main" id="{7B13CB93-8C96-30FC-690C-5E1FFC3F241E}"/>
                </a:ext>
              </a:extLst>
            </p:cNvPr>
            <p:cNvSpPr/>
            <p:nvPr/>
          </p:nvSpPr>
          <p:spPr>
            <a:xfrm>
              <a:off x="3092519" y="2863809"/>
              <a:ext cx="148882" cy="873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92"/>
                <a:gd name="f4" fmla="val 8147"/>
                <a:gd name="f5" fmla="val 13891"/>
                <a:gd name="f6" fmla="val 1"/>
                <a:gd name="f7" fmla="val 13709"/>
                <a:gd name="f8" fmla="val 92"/>
                <a:gd name="f9" fmla="val 13527"/>
                <a:gd name="f10" fmla="val 213"/>
                <a:gd name="f11" fmla="val 13344"/>
                <a:gd name="f12" fmla="val 335"/>
                <a:gd name="f13" fmla="val 11946"/>
                <a:gd name="f14" fmla="val 1338"/>
                <a:gd name="f15" fmla="val 10761"/>
                <a:gd name="f16" fmla="val 2159"/>
                <a:gd name="f17" fmla="val 9058"/>
                <a:gd name="f18" fmla="val 3283"/>
                <a:gd name="f19" fmla="val 7144"/>
                <a:gd name="f20" fmla="val 4408"/>
                <a:gd name="f21" fmla="val 5229"/>
                <a:gd name="f22" fmla="val 5533"/>
                <a:gd name="f23" fmla="val 3435"/>
                <a:gd name="f24" fmla="val 6444"/>
                <a:gd name="f25" fmla="val 2128"/>
                <a:gd name="f26" fmla="val 7083"/>
                <a:gd name="f27" fmla="val 578"/>
                <a:gd name="f28" fmla="val 7843"/>
                <a:gd name="f29" fmla="val 365"/>
                <a:gd name="f30" fmla="val 7934"/>
                <a:gd name="f31" fmla="val 183"/>
                <a:gd name="f32" fmla="val 8025"/>
                <a:gd name="f33" fmla="val 8086"/>
                <a:gd name="f34" fmla="val 396"/>
                <a:gd name="f35" fmla="val 608"/>
                <a:gd name="f36" fmla="val 973"/>
                <a:gd name="f37" fmla="val 7782"/>
                <a:gd name="f38" fmla="val 1520"/>
                <a:gd name="f39" fmla="val 7539"/>
                <a:gd name="f40" fmla="val 2189"/>
                <a:gd name="f41" fmla="val 7235"/>
                <a:gd name="f42" fmla="val 3526"/>
                <a:gd name="f43" fmla="val 6627"/>
                <a:gd name="f44" fmla="val 5350"/>
                <a:gd name="f45" fmla="val 5715"/>
                <a:gd name="f46" fmla="val 7265"/>
                <a:gd name="f47" fmla="val 4590"/>
                <a:gd name="f48" fmla="val 9180"/>
                <a:gd name="f49" fmla="val 10852"/>
                <a:gd name="f50" fmla="val 2311"/>
                <a:gd name="f51" fmla="val 12037"/>
                <a:gd name="f52" fmla="val 1460"/>
                <a:gd name="f53" fmla="val 12615"/>
                <a:gd name="f54" fmla="val 1034"/>
                <a:gd name="f55" fmla="val 13101"/>
                <a:gd name="f56" fmla="val 669"/>
                <a:gd name="f57" fmla="val 13405"/>
                <a:gd name="f58" fmla="val 426"/>
                <a:gd name="f59" fmla="val 13587"/>
                <a:gd name="f60" fmla="val 274"/>
                <a:gd name="f61" fmla="val 13739"/>
                <a:gd name="f62" fmla="val 153"/>
                <a:gd name="f63" fmla="*/ f0 1 13892"/>
                <a:gd name="f64" fmla="*/ f1 1 8147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13892"/>
                <a:gd name="f71" fmla="*/ f68 1 8147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13892" h="8147">
                  <a:moveTo>
                    <a:pt x="f5" y="f6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lnTo>
                    <a:pt x="f13" y="f14"/>
                  </a:ln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lnTo>
                    <a:pt x="f27" y="f28"/>
                  </a:lnTo>
                  <a:cubicBezTo>
                    <a:pt x="f29" y="f30"/>
                    <a:pt x="f31" y="f32"/>
                    <a:pt x="f6" y="f4"/>
                  </a:cubicBezTo>
                  <a:cubicBezTo>
                    <a:pt x="f10" y="f33"/>
                    <a:pt x="f34" y="f32"/>
                    <a:pt x="f35" y="f30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23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1959;p61">
              <a:extLst>
                <a:ext uri="{FF2B5EF4-FFF2-40B4-BE49-F238E27FC236}">
                  <a16:creationId xmlns:a16="http://schemas.microsoft.com/office/drawing/2014/main" id="{380CEC83-9E06-9596-1EB1-91EF164C5E58}"/>
                </a:ext>
              </a:extLst>
            </p:cNvPr>
            <p:cNvSpPr/>
            <p:nvPr/>
          </p:nvSpPr>
          <p:spPr>
            <a:xfrm>
              <a:off x="3163211" y="2182188"/>
              <a:ext cx="483772" cy="3919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139"/>
                <a:gd name="f4" fmla="val 36568"/>
                <a:gd name="f5" fmla="val 23505"/>
                <a:gd name="f6" fmla="val 23350"/>
                <a:gd name="f7" fmla="val 23195"/>
                <a:gd name="f8" fmla="val 4"/>
                <a:gd name="f9" fmla="val 23040"/>
                <a:gd name="f10" fmla="val 12"/>
                <a:gd name="f11" fmla="val 22904"/>
                <a:gd name="f12" fmla="val 6"/>
                <a:gd name="f13" fmla="val 22764"/>
                <a:gd name="f14" fmla="val 3"/>
                <a:gd name="f15" fmla="val 22620"/>
                <a:gd name="f16" fmla="val 20617"/>
                <a:gd name="f17" fmla="val 17972"/>
                <a:gd name="f18" fmla="val 582"/>
                <a:gd name="f19" fmla="val 16809"/>
                <a:gd name="f20" fmla="val 1319"/>
                <a:gd name="f21" fmla="val 15198"/>
                <a:gd name="f22" fmla="val 2322"/>
                <a:gd name="f23" fmla="val 13557"/>
                <a:gd name="f24" fmla="val 3720"/>
                <a:gd name="f25" fmla="val 12767"/>
                <a:gd name="f26" fmla="val 5423"/>
                <a:gd name="f27" fmla="val 12341"/>
                <a:gd name="f28" fmla="val 6334"/>
                <a:gd name="f29" fmla="val 12037"/>
                <a:gd name="f30" fmla="val 7398"/>
                <a:gd name="f31" fmla="val 11247"/>
                <a:gd name="f32" fmla="val 8037"/>
                <a:gd name="f33" fmla="val 10153"/>
                <a:gd name="f34" fmla="val 8857"/>
                <a:gd name="f35" fmla="val 8633"/>
                <a:gd name="f36" fmla="val 8523"/>
                <a:gd name="f37" fmla="val 7265"/>
                <a:gd name="f38" fmla="val 8675"/>
                <a:gd name="f39" fmla="val 5046"/>
                <a:gd name="f40" fmla="val 8918"/>
                <a:gd name="f41" fmla="val 3101"/>
                <a:gd name="f42" fmla="val 10651"/>
                <a:gd name="f43" fmla="val 2341"/>
                <a:gd name="f44" fmla="val 12778"/>
                <a:gd name="f45" fmla="val 1611"/>
                <a:gd name="f46" fmla="val 14936"/>
                <a:gd name="f47" fmla="val 1855"/>
                <a:gd name="f48" fmla="val 17307"/>
                <a:gd name="f49" fmla="val 2949"/>
                <a:gd name="f50" fmla="val 19283"/>
                <a:gd name="f51" fmla="val 3192"/>
                <a:gd name="f52" fmla="val 19739"/>
                <a:gd name="f53" fmla="val 3466"/>
                <a:gd name="f54" fmla="val 20225"/>
                <a:gd name="f55" fmla="val 3283"/>
                <a:gd name="f56" fmla="val 20681"/>
                <a:gd name="f57" fmla="val 21015"/>
                <a:gd name="f58" fmla="val 2797"/>
                <a:gd name="f59" fmla="val 21289"/>
                <a:gd name="f60" fmla="val 2432"/>
                <a:gd name="f61" fmla="val 21441"/>
                <a:gd name="f62" fmla="val 1520"/>
                <a:gd name="f63" fmla="val 21927"/>
                <a:gd name="f64" fmla="val 791"/>
                <a:gd name="f65" fmla="val 22687"/>
                <a:gd name="f66" fmla="val 365"/>
                <a:gd name="f67" fmla="val 23599"/>
                <a:gd name="f68" fmla="val 24572"/>
                <a:gd name="f69" fmla="val 122"/>
                <a:gd name="f70" fmla="val 25757"/>
                <a:gd name="f71" fmla="val 912"/>
                <a:gd name="f72" fmla="val 26426"/>
                <a:gd name="f73" fmla="val 1320"/>
                <a:gd name="f74" fmla="val 26756"/>
                <a:gd name="f75" fmla="val 1826"/>
                <a:gd name="f76" fmla="val 26924"/>
                <a:gd name="f77" fmla="val 2345"/>
                <a:gd name="f78" fmla="val 2639"/>
                <a:gd name="f79" fmla="val 2936"/>
                <a:gd name="f80" fmla="val 26870"/>
                <a:gd name="f81" fmla="val 3222"/>
                <a:gd name="f82" fmla="val 26760"/>
                <a:gd name="f83" fmla="val 2979"/>
                <a:gd name="f84" fmla="val 27338"/>
                <a:gd name="f85" fmla="val 2858"/>
                <a:gd name="f86" fmla="val 27946"/>
                <a:gd name="f87" fmla="val 28554"/>
                <a:gd name="f88" fmla="val 2827"/>
                <a:gd name="f89" fmla="val 29921"/>
                <a:gd name="f90" fmla="val 3557"/>
                <a:gd name="f91" fmla="val 31198"/>
                <a:gd name="f92" fmla="val 4742"/>
                <a:gd name="f93" fmla="val 31897"/>
                <a:gd name="f94" fmla="val 5135"/>
                <a:gd name="f95" fmla="val 32099"/>
                <a:gd name="f96" fmla="val 5578"/>
                <a:gd name="f97" fmla="val 32197"/>
                <a:gd name="f98" fmla="val 6020"/>
                <a:gd name="f99" fmla="val 6912"/>
                <a:gd name="f100" fmla="val 7801"/>
                <a:gd name="f101" fmla="val 31798"/>
                <a:gd name="f102" fmla="val 8268"/>
                <a:gd name="f103" fmla="val 31046"/>
                <a:gd name="f104" fmla="val 33799"/>
                <a:gd name="f105" fmla="val 10530"/>
                <a:gd name="f106" fmla="val 35748"/>
                <a:gd name="f107" fmla="val 12977"/>
                <a:gd name="f108" fmla="val 13825"/>
                <a:gd name="f109" fmla="val 14696"/>
                <a:gd name="f110" fmla="val 35514"/>
                <a:gd name="f111" fmla="val 15502"/>
                <a:gd name="f112" fmla="val 34997"/>
                <a:gd name="f113" fmla="val 15991"/>
                <a:gd name="f114" fmla="val 34644"/>
                <a:gd name="f115" fmla="val 16504"/>
                <a:gd name="f116" fmla="val 34219"/>
                <a:gd name="f117" fmla="val 17085"/>
                <a:gd name="f118" fmla="val 17154"/>
                <a:gd name="f119" fmla="val 17224"/>
                <a:gd name="f120" fmla="val 34225"/>
                <a:gd name="f121" fmla="val 17296"/>
                <a:gd name="f122" fmla="val 34238"/>
                <a:gd name="f123" fmla="val 17964"/>
                <a:gd name="f124" fmla="val 34359"/>
                <a:gd name="f125" fmla="val 18359"/>
                <a:gd name="f126" fmla="val 18815"/>
                <a:gd name="f127" fmla="val 35453"/>
                <a:gd name="f128" fmla="val 19558"/>
                <a:gd name="f129" fmla="val 36215"/>
                <a:gd name="f130" fmla="val 20619"/>
                <a:gd name="f131" fmla="val 21692"/>
                <a:gd name="f132" fmla="val 22375"/>
                <a:gd name="f133" fmla="val 23064"/>
                <a:gd name="f134" fmla="val 36424"/>
                <a:gd name="f135" fmla="val 23679"/>
                <a:gd name="f136" fmla="val 36152"/>
                <a:gd name="f137" fmla="val 25290"/>
                <a:gd name="f138" fmla="val 35423"/>
                <a:gd name="f139" fmla="val 26475"/>
                <a:gd name="f140" fmla="val 33994"/>
                <a:gd name="f141" fmla="val 27326"/>
                <a:gd name="f142" fmla="val 32444"/>
                <a:gd name="f143" fmla="val 27893"/>
                <a:gd name="f144" fmla="val 33302"/>
                <a:gd name="f145" fmla="val 28781"/>
                <a:gd name="f146" fmla="val 33707"/>
                <a:gd name="f147" fmla="val 29664"/>
                <a:gd name="f148" fmla="val 30816"/>
                <a:gd name="f149" fmla="val 31959"/>
                <a:gd name="f150" fmla="val 33018"/>
                <a:gd name="f151" fmla="val 32372"/>
                <a:gd name="f152" fmla="val 31745"/>
                <a:gd name="f153" fmla="val 33347"/>
                <a:gd name="f154" fmla="val 33009"/>
                <a:gd name="f155" fmla="val 34706"/>
                <a:gd name="f156" fmla="val 33577"/>
                <a:gd name="f157" fmla="val 36050"/>
                <a:gd name="f158" fmla="val 38392"/>
                <a:gd name="f159" fmla="val 40687"/>
                <a:gd name="f160" fmla="val 31851"/>
                <a:gd name="f161" fmla="val 40822"/>
                <a:gd name="f162" fmla="val 29070"/>
                <a:gd name="f163" fmla="val 43740"/>
                <a:gd name="f164" fmla="val 28614"/>
                <a:gd name="f165" fmla="val 45138"/>
                <a:gd name="f166" fmla="val 25210"/>
                <a:gd name="f167" fmla="val 43345"/>
                <a:gd name="f168" fmla="val 22870"/>
                <a:gd name="f169" fmla="val 22839"/>
                <a:gd name="f170" fmla="val 42676"/>
                <a:gd name="f171" fmla="val 21988"/>
                <a:gd name="f172" fmla="val 41643"/>
                <a:gd name="f173" fmla="val 21319"/>
                <a:gd name="f174" fmla="val 41430"/>
                <a:gd name="f175" fmla="val 20256"/>
                <a:gd name="f176" fmla="val 41187"/>
                <a:gd name="f177" fmla="val 18857"/>
                <a:gd name="f178" fmla="val 42585"/>
                <a:gd name="f179" fmla="val 17550"/>
                <a:gd name="f180" fmla="val 42311"/>
                <a:gd name="f181" fmla="val 16152"/>
                <a:gd name="f182" fmla="val 42159"/>
                <a:gd name="f183" fmla="val 15179"/>
                <a:gd name="f184" fmla="val 41278"/>
                <a:gd name="f185" fmla="val 14511"/>
                <a:gd name="f186" fmla="val 40366"/>
                <a:gd name="f187" fmla="val 14146"/>
                <a:gd name="f188" fmla="val 39454"/>
                <a:gd name="f189" fmla="val 13751"/>
                <a:gd name="f190" fmla="val 38451"/>
                <a:gd name="f191" fmla="val 13599"/>
                <a:gd name="f192" fmla="val 37630"/>
                <a:gd name="f193" fmla="val 13082"/>
                <a:gd name="f194" fmla="val 36627"/>
                <a:gd name="f195" fmla="val 12444"/>
                <a:gd name="f196" fmla="val 35867"/>
                <a:gd name="f197" fmla="val 11502"/>
                <a:gd name="f198" fmla="val 35472"/>
                <a:gd name="f199" fmla="val 10407"/>
                <a:gd name="f200" fmla="val 35320"/>
                <a:gd name="f201" fmla="val 10103"/>
                <a:gd name="f202" fmla="val 35229"/>
                <a:gd name="f203" fmla="val 9799"/>
                <a:gd name="f204" fmla="val 35138"/>
                <a:gd name="f205" fmla="val 9496"/>
                <a:gd name="f206" fmla="val 35047"/>
                <a:gd name="f207" fmla="val 8796"/>
                <a:gd name="f208" fmla="val 34895"/>
                <a:gd name="f209" fmla="val 8158"/>
                <a:gd name="f210" fmla="val 34682"/>
                <a:gd name="f211" fmla="val 7520"/>
                <a:gd name="f212" fmla="val 34652"/>
                <a:gd name="f213" fmla="val 7337"/>
                <a:gd name="f214" fmla="val 34621"/>
                <a:gd name="f215" fmla="val 7185"/>
                <a:gd name="f216" fmla="val 34591"/>
                <a:gd name="f217" fmla="val 7003"/>
                <a:gd name="f218" fmla="val 34500"/>
                <a:gd name="f219" fmla="val 7064"/>
                <a:gd name="f220" fmla="val 34317"/>
                <a:gd name="f221" fmla="val 6760"/>
                <a:gd name="f222" fmla="val 34135"/>
                <a:gd name="f223" fmla="val 6486"/>
                <a:gd name="f224" fmla="val 33651"/>
                <a:gd name="f225" fmla="val 5855"/>
                <a:gd name="f226" fmla="val 32831"/>
                <a:gd name="f227" fmla="val 5413"/>
                <a:gd name="f228" fmla="val 32060"/>
                <a:gd name="f229" fmla="val 31725"/>
                <a:gd name="f230" fmla="val 31400"/>
                <a:gd name="f231" fmla="val 5496"/>
                <a:gd name="f232" fmla="val 31115"/>
                <a:gd name="f233" fmla="val 5683"/>
                <a:gd name="f234" fmla="val 31551"/>
                <a:gd name="f235" fmla="val 5392"/>
                <a:gd name="f236" fmla="val 30366"/>
                <a:gd name="f237" fmla="val 2565"/>
                <a:gd name="f238" fmla="val 27812"/>
                <a:gd name="f239" fmla="val 559"/>
                <a:gd name="f240" fmla="val 24773"/>
                <a:gd name="f241" fmla="val 73"/>
                <a:gd name="f242" fmla="val 24350"/>
                <a:gd name="f243" fmla="val 28"/>
                <a:gd name="f244" fmla="val 23927"/>
                <a:gd name="f245" fmla="*/ f0 1 45139"/>
                <a:gd name="f246" fmla="*/ f1 1 36568"/>
                <a:gd name="f247" fmla="val f2"/>
                <a:gd name="f248" fmla="val f3"/>
                <a:gd name="f249" fmla="val f4"/>
                <a:gd name="f250" fmla="+- f249 0 f247"/>
                <a:gd name="f251" fmla="+- f248 0 f247"/>
                <a:gd name="f252" fmla="*/ f251 1 45139"/>
                <a:gd name="f253" fmla="*/ f250 1 36568"/>
                <a:gd name="f254" fmla="*/ f247 1 f252"/>
                <a:gd name="f255" fmla="*/ f248 1 f252"/>
                <a:gd name="f256" fmla="*/ f247 1 f253"/>
                <a:gd name="f257" fmla="*/ f249 1 f253"/>
                <a:gd name="f258" fmla="*/ f254 f245 1"/>
                <a:gd name="f259" fmla="*/ f255 f245 1"/>
                <a:gd name="f260" fmla="*/ f257 f246 1"/>
                <a:gd name="f261" fmla="*/ f256 f2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8" t="f261" r="f259" b="f260"/>
              <a:pathLst>
                <a:path w="45139" h="3656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41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2" y="f68"/>
                    <a:pt x="f69" y="f70"/>
                    <a:pt x="f71" y="f72"/>
                  </a:cubicBez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79" y="f80"/>
                    <a:pt x="f81" y="f82"/>
                  </a:cubicBezTo>
                  <a:lnTo>
                    <a:pt x="f81" y="f82"/>
                  </a:lnTo>
                  <a:cubicBezTo>
                    <a:pt x="f83" y="f84"/>
                    <a:pt x="f85" y="f86"/>
                    <a:pt x="f85" y="f87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95"/>
                    <a:pt x="f96" y="f97"/>
                    <a:pt x="f98" y="f97"/>
                  </a:cubicBezTo>
                  <a:cubicBezTo>
                    <a:pt x="f99" y="f97"/>
                    <a:pt x="f100" y="f101"/>
                    <a:pt x="f102" y="f103"/>
                  </a:cubicBezTo>
                  <a:cubicBezTo>
                    <a:pt x="f102" y="f104"/>
                    <a:pt x="f105" y="f106"/>
                    <a:pt x="f107" y="f106"/>
                  </a:cubicBezTo>
                  <a:cubicBezTo>
                    <a:pt x="f108" y="f106"/>
                    <a:pt x="f109" y="f110"/>
                    <a:pt x="f111" y="f112"/>
                  </a:cubicBezTo>
                  <a:cubicBezTo>
                    <a:pt x="f113" y="f114"/>
                    <a:pt x="f115" y="f116"/>
                    <a:pt x="f117" y="f116"/>
                  </a:cubicBezTo>
                  <a:cubicBezTo>
                    <a:pt x="f118" y="f116"/>
                    <a:pt x="f119" y="f120"/>
                    <a:pt x="f121" y="f122"/>
                  </a:cubicBezTo>
                  <a:cubicBezTo>
                    <a:pt x="f123" y="f124"/>
                    <a:pt x="f125" y="f112"/>
                    <a:pt x="f126" y="f127"/>
                  </a:cubicBezTo>
                  <a:cubicBezTo>
                    <a:pt x="f128" y="f129"/>
                    <a:pt x="f130" y="f4"/>
                    <a:pt x="f131" y="f4"/>
                  </a:cubicBezTo>
                  <a:cubicBezTo>
                    <a:pt x="f132" y="f4"/>
                    <a:pt x="f133" y="f134"/>
                    <a:pt x="f135" y="f136"/>
                  </a:cubicBezTo>
                  <a:cubicBezTo>
                    <a:pt x="f137" y="f138"/>
                    <a:pt x="f139" y="f140"/>
                    <a:pt x="f141" y="f142"/>
                  </a:cubicBezTo>
                  <a:cubicBezTo>
                    <a:pt x="f143" y="f144"/>
                    <a:pt x="f145" y="f146"/>
                    <a:pt x="f147" y="f146"/>
                  </a:cubicBezTo>
                  <a:cubicBezTo>
                    <a:pt x="f148" y="f146"/>
                    <a:pt x="f149" y="f150"/>
                    <a:pt x="f151" y="f152"/>
                  </a:cubicBezTo>
                  <a:cubicBezTo>
                    <a:pt x="f153" y="f154"/>
                    <a:pt x="f155" y="f156"/>
                    <a:pt x="f157" y="f156"/>
                  </a:cubicBezTo>
                  <a:cubicBezTo>
                    <a:pt x="f158" y="f156"/>
                    <a:pt x="f159" y="f160"/>
                    <a:pt x="f161" y="f162"/>
                  </a:cubicBezTo>
                  <a:cubicBezTo>
                    <a:pt x="f163" y="f164"/>
                    <a:pt x="f165" y="f166"/>
                    <a:pt x="f167" y="f168"/>
                  </a:cubicBezTo>
                  <a:lnTo>
                    <a:pt x="f167" y="f169"/>
                  </a:lnTo>
                  <a:cubicBezTo>
                    <a:pt x="f170" y="f171"/>
                    <a:pt x="f172" y="f173"/>
                    <a:pt x="f174" y="f175"/>
                  </a:cubicBezTo>
                  <a:cubicBezTo>
                    <a:pt x="f176" y="f177"/>
                    <a:pt x="f178" y="f179"/>
                    <a:pt x="f180" y="f181"/>
                  </a:cubicBezTo>
                  <a:cubicBezTo>
                    <a:pt x="f182" y="f183"/>
                    <a:pt x="f184" y="f185"/>
                    <a:pt x="f186" y="f187"/>
                  </a:cubicBezTo>
                  <a:cubicBezTo>
                    <a:pt x="f188" y="f189"/>
                    <a:pt x="f190" y="f191"/>
                    <a:pt x="f192" y="f193"/>
                  </a:cubicBezTo>
                  <a:cubicBezTo>
                    <a:pt x="f194" y="f195"/>
                    <a:pt x="f196" y="f197"/>
                    <a:pt x="f198" y="f199"/>
                  </a:cubicBezTo>
                  <a:cubicBezTo>
                    <a:pt x="f200" y="f201"/>
                    <a:pt x="f202" y="f203"/>
                    <a:pt x="f204" y="f205"/>
                  </a:cubicBezTo>
                  <a:cubicBezTo>
                    <a:pt x="f206" y="f207"/>
                    <a:pt x="f208" y="f209"/>
                    <a:pt x="f210" y="f211"/>
                  </a:cubicBezTo>
                  <a:cubicBezTo>
                    <a:pt x="f212" y="f213"/>
                    <a:pt x="f214" y="f215"/>
                    <a:pt x="f216" y="f217"/>
                  </a:cubicBezTo>
                  <a:lnTo>
                    <a:pt x="f216" y="f217"/>
                  </a:lnTo>
                  <a:lnTo>
                    <a:pt x="f214" y="f30"/>
                  </a:lnTo>
                  <a:cubicBezTo>
                    <a:pt x="f218" y="f219"/>
                    <a:pt x="f220" y="f221"/>
                    <a:pt x="f222" y="f223"/>
                  </a:cubicBezTo>
                  <a:cubicBezTo>
                    <a:pt x="f224" y="f225"/>
                    <a:pt x="f226" y="f227"/>
                    <a:pt x="f228" y="f227"/>
                  </a:cubicBezTo>
                  <a:cubicBezTo>
                    <a:pt x="f229" y="f227"/>
                    <a:pt x="f230" y="f231"/>
                    <a:pt x="f232" y="f233"/>
                  </a:cubicBezTo>
                  <a:lnTo>
                    <a:pt x="f232" y="f233"/>
                  </a:lnTo>
                  <a:lnTo>
                    <a:pt x="f234" y="f235"/>
                  </a:lnTo>
                  <a:cubicBezTo>
                    <a:pt x="f236" y="f237"/>
                    <a:pt x="f238" y="f239"/>
                    <a:pt x="f240" y="f241"/>
                  </a:cubicBezTo>
                  <a:cubicBezTo>
                    <a:pt x="f242" y="f243"/>
                    <a:pt x="f244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1960;p61">
              <a:extLst>
                <a:ext uri="{FF2B5EF4-FFF2-40B4-BE49-F238E27FC236}">
                  <a16:creationId xmlns:a16="http://schemas.microsoft.com/office/drawing/2014/main" id="{15E802C8-3CC4-5E4B-1D39-80FC338858D4}"/>
                </a:ext>
              </a:extLst>
            </p:cNvPr>
            <p:cNvSpPr/>
            <p:nvPr/>
          </p:nvSpPr>
          <p:spPr>
            <a:xfrm>
              <a:off x="3296119" y="2263030"/>
              <a:ext cx="248570" cy="5434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193"/>
                <a:gd name="f4" fmla="val 50709"/>
                <a:gd name="f5" fmla="val 16090"/>
                <a:gd name="f6" fmla="val 1"/>
                <a:gd name="f7" fmla="val 15856"/>
                <a:gd name="f8" fmla="val 15619"/>
                <a:gd name="f9" fmla="val 13"/>
                <a:gd name="f10" fmla="val 15381"/>
                <a:gd name="f11" fmla="val 38"/>
                <a:gd name="f12" fmla="val 4378"/>
                <a:gd name="f13" fmla="val 1193"/>
                <a:gd name="f14" fmla="val 3192"/>
                <a:gd name="f15" fmla="val 1314"/>
                <a:gd name="f16" fmla="val 2341"/>
                <a:gd name="f17" fmla="val 2317"/>
                <a:gd name="f18" fmla="val 2372"/>
                <a:gd name="f19" fmla="val 3472"/>
                <a:gd name="f20" fmla="val 3527"/>
                <a:gd name="f21" fmla="val 31041"/>
                <a:gd name="f22" fmla="val 2736"/>
                <a:gd name="f23" fmla="val 31223"/>
                <a:gd name="f24" fmla="val 913"/>
                <a:gd name="f25" fmla="val 31619"/>
                <a:gd name="f26" fmla="val 31892"/>
                <a:gd name="f27" fmla="val 8447"/>
                <a:gd name="f28" fmla="val 10574"/>
                <a:gd name="f29" fmla="val 10586"/>
                <a:gd name="f30" fmla="val 10597"/>
                <a:gd name="f31" fmla="val 50708"/>
                <a:gd name="f32" fmla="val 10609"/>
                <a:gd name="f33" fmla="val 50707"/>
                <a:gd name="f34" fmla="val 12706"/>
                <a:gd name="f35" fmla="val 50464"/>
                <a:gd name="f36" fmla="val 21035"/>
                <a:gd name="f37" fmla="val 32470"/>
                <a:gd name="f38" fmla="val 19576"/>
                <a:gd name="f39" fmla="val 32014"/>
                <a:gd name="f40" fmla="val 18117"/>
                <a:gd name="f41" fmla="val 31649"/>
                <a:gd name="f42" fmla="val 16627"/>
                <a:gd name="f43" fmla="val 31375"/>
                <a:gd name="f44" fmla="val 16597"/>
                <a:gd name="f45" fmla="val 29582"/>
                <a:gd name="f46" fmla="val 16658"/>
                <a:gd name="f47" fmla="val 27789"/>
                <a:gd name="f48" fmla="val 16840"/>
                <a:gd name="f49" fmla="val 25995"/>
                <a:gd name="f50" fmla="val 21703"/>
                <a:gd name="f51" fmla="val 25205"/>
                <a:gd name="f52" fmla="val 22706"/>
                <a:gd name="f53" fmla="val 18852"/>
                <a:gd name="f54" fmla="val 15691"/>
                <a:gd name="f55" fmla="val 23041"/>
                <a:gd name="f56" fmla="val 10524"/>
                <a:gd name="f57" fmla="val 22767"/>
                <a:gd name="f58" fmla="val 6269"/>
                <a:gd name="f59" fmla="val 22539"/>
                <a:gd name="f60" fmla="val 2707"/>
                <a:gd name="f61" fmla="val 19588"/>
                <a:gd name="f62" fmla="*/ f0 1 23193"/>
                <a:gd name="f63" fmla="*/ f1 1 50709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23193"/>
                <a:gd name="f70" fmla="*/ f67 1 50709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23193" h="5070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21"/>
                  </a:lnTo>
                  <a:cubicBezTo>
                    <a:pt x="f22" y="f23"/>
                    <a:pt x="f24" y="f25"/>
                    <a:pt x="f6" y="f26"/>
                  </a:cubicBezTo>
                  <a:cubicBezTo>
                    <a:pt x="f6" y="f26"/>
                    <a:pt x="f27" y="f4"/>
                    <a:pt x="f28" y="f4"/>
                  </a:cubicBezTo>
                  <a:cubicBezTo>
                    <a:pt x="f29" y="f4"/>
                    <a:pt x="f30" y="f31"/>
                    <a:pt x="f32" y="f33"/>
                  </a:cubicBezTo>
                  <a:cubicBezTo>
                    <a:pt x="f34" y="f35"/>
                    <a:pt x="f36" y="f37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3" y="f54"/>
                    <a:pt x="f55" y="f56"/>
                    <a:pt x="f57" y="f58"/>
                  </a:cubicBezTo>
                  <a:cubicBezTo>
                    <a:pt x="f59" y="f60"/>
                    <a:pt x="f61" y="f6"/>
                    <a:pt x="f5" y="f6"/>
                  </a:cubicBezTo>
                  <a:close/>
                </a:path>
              </a:pathLst>
            </a:custGeom>
            <a:solidFill>
              <a:srgbClr val="FFAD9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1961;p61">
              <a:extLst>
                <a:ext uri="{FF2B5EF4-FFF2-40B4-BE49-F238E27FC236}">
                  <a16:creationId xmlns:a16="http://schemas.microsoft.com/office/drawing/2014/main" id="{F4FF67B1-FB88-02F3-AA40-1E831422008B}"/>
                </a:ext>
              </a:extLst>
            </p:cNvPr>
            <p:cNvSpPr/>
            <p:nvPr/>
          </p:nvSpPr>
          <p:spPr>
            <a:xfrm>
              <a:off x="3496473" y="2359508"/>
              <a:ext cx="17273" cy="167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11"/>
                <a:gd name="f4" fmla="val 1560"/>
                <a:gd name="f5" fmla="val 844"/>
                <a:gd name="f6" fmla="val 826"/>
                <a:gd name="f7" fmla="val 809"/>
                <a:gd name="f8" fmla="val 1"/>
                <a:gd name="f9" fmla="val 790"/>
                <a:gd name="f10" fmla="val 2"/>
                <a:gd name="f11" fmla="val 335"/>
                <a:gd name="f12" fmla="val 33"/>
                <a:gd name="f13" fmla="val 397"/>
                <a:gd name="f14" fmla="val 823"/>
                <a:gd name="f15" fmla="val 1243"/>
                <a:gd name="f16" fmla="val 744"/>
                <a:gd name="f17" fmla="val 780"/>
                <a:gd name="f18" fmla="val 815"/>
                <a:gd name="f19" fmla="val 1557"/>
                <a:gd name="f20" fmla="val 851"/>
                <a:gd name="f21" fmla="val 1552"/>
                <a:gd name="f22" fmla="val 1277"/>
                <a:gd name="f23" fmla="val 1188"/>
                <a:gd name="f24" fmla="val 732"/>
                <a:gd name="f25" fmla="val 1582"/>
                <a:gd name="f26" fmla="val 324"/>
                <a:gd name="f27" fmla="val 1246"/>
                <a:gd name="f28" fmla="*/ f0 1 1611"/>
                <a:gd name="f29" fmla="*/ f1 1 1560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1611"/>
                <a:gd name="f36" fmla="*/ f33 1 1560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1611" h="1560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2" y="f13"/>
                    <a:pt x="f2" y="f14"/>
                  </a:cubicBezTo>
                  <a:cubicBezTo>
                    <a:pt x="f2" y="f15"/>
                    <a:pt x="f11" y="f4"/>
                    <a:pt x="f16" y="f4"/>
                  </a:cubicBezTo>
                  <a:cubicBezTo>
                    <a:pt x="f17" y="f4"/>
                    <a:pt x="f18" y="f19"/>
                    <a:pt x="f20" y="f21"/>
                  </a:cubicBezTo>
                  <a:cubicBezTo>
                    <a:pt x="f22" y="f21"/>
                    <a:pt x="f3" y="f23"/>
                    <a:pt x="f3" y="f24"/>
                  </a:cubicBezTo>
                  <a:cubicBezTo>
                    <a:pt x="f25" y="f26"/>
                    <a:pt x="f27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1962;p61">
              <a:extLst>
                <a:ext uri="{FF2B5EF4-FFF2-40B4-BE49-F238E27FC236}">
                  <a16:creationId xmlns:a16="http://schemas.microsoft.com/office/drawing/2014/main" id="{734E9F1F-6C44-82B6-CA9F-2EAC8BB84446}"/>
                </a:ext>
              </a:extLst>
            </p:cNvPr>
            <p:cNvSpPr/>
            <p:nvPr/>
          </p:nvSpPr>
          <p:spPr>
            <a:xfrm>
              <a:off x="3493209" y="2350364"/>
              <a:ext cx="35515" cy="90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14"/>
                <a:gd name="f4" fmla="val 845"/>
                <a:gd name="f5" fmla="val 1579"/>
                <a:gd name="f6" fmla="val 1139"/>
                <a:gd name="f7" fmla="val 729"/>
                <a:gd name="f8" fmla="val 146"/>
                <a:gd name="f9" fmla="val 395"/>
                <a:gd name="f10" fmla="val 369"/>
                <a:gd name="f11" fmla="val 122"/>
                <a:gd name="f12" fmla="val 582"/>
                <a:gd name="f13" fmla="val 764"/>
                <a:gd name="f14" fmla="val 61"/>
                <a:gd name="f15" fmla="val 825"/>
                <a:gd name="f16" fmla="val 72"/>
                <a:gd name="f17" fmla="val 839"/>
                <a:gd name="f18" fmla="val 90"/>
                <a:gd name="f19" fmla="val 846"/>
                <a:gd name="f20" fmla="val 115"/>
                <a:gd name="f21" fmla="val 306"/>
                <a:gd name="f22" fmla="val 894"/>
                <a:gd name="f23" fmla="val 491"/>
                <a:gd name="f24" fmla="val 1672"/>
                <a:gd name="f25" fmla="val 2450"/>
                <a:gd name="f26" fmla="val 3015"/>
                <a:gd name="f27" fmla="val 3199"/>
                <a:gd name="f28" fmla="val 3224"/>
                <a:gd name="f29" fmla="val 3242"/>
                <a:gd name="f30" fmla="val 3253"/>
                <a:gd name="f31" fmla="val 3313"/>
                <a:gd name="f32" fmla="val 794"/>
                <a:gd name="f33" fmla="val 3222"/>
                <a:gd name="f34" fmla="val 612"/>
                <a:gd name="f35" fmla="val 2949"/>
                <a:gd name="f36" fmla="val 399"/>
                <a:gd name="f37" fmla="val 2615"/>
                <a:gd name="f38" fmla="val 149"/>
                <a:gd name="f39" fmla="val 2204"/>
                <a:gd name="f40" fmla="val 1811"/>
                <a:gd name="f41" fmla="val 1775"/>
                <a:gd name="f42" fmla="val 1738"/>
                <a:gd name="f43" fmla="val 2"/>
                <a:gd name="f44" fmla="val 1702"/>
                <a:gd name="f45" fmla="val 4"/>
                <a:gd name="f46" fmla="val 1661"/>
                <a:gd name="f47" fmla="val 1620"/>
                <a:gd name="f48" fmla="*/ f0 1 3314"/>
                <a:gd name="f49" fmla="*/ f1 1 845"/>
                <a:gd name="f50" fmla="val f2"/>
                <a:gd name="f51" fmla="val f3"/>
                <a:gd name="f52" fmla="val f4"/>
                <a:gd name="f53" fmla="+- f52 0 f50"/>
                <a:gd name="f54" fmla="+- f51 0 f50"/>
                <a:gd name="f55" fmla="*/ f54 1 3314"/>
                <a:gd name="f56" fmla="*/ f53 1 845"/>
                <a:gd name="f57" fmla="*/ f50 1 f55"/>
                <a:gd name="f58" fmla="*/ f51 1 f55"/>
                <a:gd name="f59" fmla="*/ f50 1 f56"/>
                <a:gd name="f60" fmla="*/ f52 1 f56"/>
                <a:gd name="f61" fmla="*/ f57 f48 1"/>
                <a:gd name="f62" fmla="*/ f58 f48 1"/>
                <a:gd name="f63" fmla="*/ f60 f49 1"/>
                <a:gd name="f64" fmla="*/ f59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1" t="f64" r="f62" b="f63"/>
              <a:pathLst>
                <a:path w="3314" h="84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2" y="f13"/>
                    <a:pt x="f14" y="f15"/>
                  </a:cubicBez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23"/>
                  </a:cubicBezTo>
                  <a:cubicBezTo>
                    <a:pt x="f25" y="f23"/>
                    <a:pt x="f26" y="f19"/>
                    <a:pt x="f27" y="f19"/>
                  </a:cubicBezTo>
                  <a:cubicBezTo>
                    <a:pt x="f28" y="f19"/>
                    <a:pt x="f29" y="f17"/>
                    <a:pt x="f30" y="f15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2"/>
                    <a:pt x="f40" y="f2"/>
                  </a:cubicBezTo>
                  <a:cubicBezTo>
                    <a:pt x="f41" y="f2"/>
                    <a:pt x="f42" y="f43"/>
                    <a:pt x="f44" y="f45"/>
                  </a:cubicBezTo>
                  <a:cubicBezTo>
                    <a:pt x="f46" y="f43"/>
                    <a:pt x="f47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1963;p61">
              <a:extLst>
                <a:ext uri="{FF2B5EF4-FFF2-40B4-BE49-F238E27FC236}">
                  <a16:creationId xmlns:a16="http://schemas.microsoft.com/office/drawing/2014/main" id="{DE0DE094-21DE-7D05-7A9D-6F8123E0FD9C}"/>
                </a:ext>
              </a:extLst>
            </p:cNvPr>
            <p:cNvSpPr/>
            <p:nvPr/>
          </p:nvSpPr>
          <p:spPr>
            <a:xfrm>
              <a:off x="3405573" y="2361136"/>
              <a:ext cx="17611" cy="169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43"/>
                <a:gd name="f4" fmla="val 1585"/>
                <a:gd name="f5" fmla="val 875"/>
                <a:gd name="f6" fmla="val 857"/>
                <a:gd name="f7" fmla="val 839"/>
                <a:gd name="f8" fmla="val 1"/>
                <a:gd name="f9" fmla="val 821"/>
                <a:gd name="f10" fmla="val 2"/>
                <a:gd name="f11" fmla="val 366"/>
                <a:gd name="f12" fmla="val 33"/>
                <a:gd name="f13" fmla="val 397"/>
                <a:gd name="f14" fmla="val 31"/>
                <a:gd name="f15" fmla="val 823"/>
                <a:gd name="f16" fmla="val 1260"/>
                <a:gd name="f17" fmla="val 394"/>
                <a:gd name="f18" fmla="val 798"/>
                <a:gd name="f19" fmla="val 816"/>
                <a:gd name="f20" fmla="val 834"/>
                <a:gd name="f21" fmla="val 1584"/>
                <a:gd name="f22" fmla="val 852"/>
                <a:gd name="f23" fmla="val 1583"/>
                <a:gd name="f24" fmla="val 1308"/>
                <a:gd name="f25" fmla="val 1552"/>
                <a:gd name="f26" fmla="val 1642"/>
                <a:gd name="f27" fmla="val 1188"/>
                <a:gd name="f28" fmla="val 762"/>
                <a:gd name="f29" fmla="val 1613"/>
                <a:gd name="f30" fmla="val 325"/>
                <a:gd name="f31" fmla="val 1277"/>
                <a:gd name="f32" fmla="*/ f0 1 1643"/>
                <a:gd name="f33" fmla="*/ f1 1 1585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1643"/>
                <a:gd name="f40" fmla="*/ f37 1 1585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643" h="158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8" y="f13"/>
                    <a:pt x="f14" y="f15"/>
                  </a:cubicBezTo>
                  <a:cubicBezTo>
                    <a:pt x="f14" y="f16"/>
                    <a:pt x="f17" y="f4"/>
                    <a:pt x="f18" y="f4"/>
                  </a:cubicBezTo>
                  <a:cubicBezTo>
                    <a:pt x="f19" y="f4"/>
                    <a:pt x="f20" y="f21"/>
                    <a:pt x="f22" y="f23"/>
                  </a:cubicBezTo>
                  <a:cubicBezTo>
                    <a:pt x="f24" y="f25"/>
                    <a:pt x="f26" y="f27"/>
                    <a:pt x="f26" y="f28"/>
                  </a:cubicBezTo>
                  <a:cubicBezTo>
                    <a:pt x="f29" y="f30"/>
                    <a:pt x="f31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1964;p61">
              <a:extLst>
                <a:ext uri="{FF2B5EF4-FFF2-40B4-BE49-F238E27FC236}">
                  <a16:creationId xmlns:a16="http://schemas.microsoft.com/office/drawing/2014/main" id="{435CE6F4-D368-8562-8CEA-139B3633BEB7}"/>
                </a:ext>
              </a:extLst>
            </p:cNvPr>
            <p:cNvSpPr/>
            <p:nvPr/>
          </p:nvSpPr>
          <p:spPr>
            <a:xfrm>
              <a:off x="3401019" y="2352037"/>
              <a:ext cx="35515" cy="92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14"/>
                <a:gd name="f4" fmla="val 864"/>
                <a:gd name="f5" fmla="val 1672"/>
                <a:gd name="f6" fmla="val 1216"/>
                <a:gd name="f7" fmla="val 760"/>
                <a:gd name="f8" fmla="val 122"/>
                <a:gd name="f9" fmla="val 395"/>
                <a:gd name="f10" fmla="val 91"/>
                <a:gd name="f11" fmla="val 608"/>
                <a:gd name="f12" fmla="val 790"/>
                <a:gd name="f13" fmla="val 61"/>
                <a:gd name="f14" fmla="val 821"/>
                <a:gd name="f15" fmla="val 72"/>
                <a:gd name="f16" fmla="val 836"/>
                <a:gd name="f17" fmla="val 92"/>
                <a:gd name="f18" fmla="val 843"/>
                <a:gd name="f19" fmla="val 120"/>
                <a:gd name="f20" fmla="val 315"/>
                <a:gd name="f21" fmla="val 900"/>
                <a:gd name="f22" fmla="val 513"/>
                <a:gd name="f23" fmla="val 487"/>
                <a:gd name="f24" fmla="val 2446"/>
                <a:gd name="f25" fmla="val 3044"/>
                <a:gd name="f26" fmla="val 863"/>
                <a:gd name="f27" fmla="val 3214"/>
                <a:gd name="f28" fmla="val 3232"/>
                <a:gd name="f29" fmla="val 3244"/>
                <a:gd name="f30" fmla="val 860"/>
                <a:gd name="f31" fmla="val 3253"/>
                <a:gd name="f32" fmla="val 851"/>
                <a:gd name="f33" fmla="val 3313"/>
                <a:gd name="f34" fmla="val 3222"/>
                <a:gd name="f35" fmla="val 2949"/>
                <a:gd name="f36" fmla="val 2584"/>
                <a:gd name="f37" fmla="val 2128"/>
                <a:gd name="f38" fmla="*/ f0 1 3314"/>
                <a:gd name="f39" fmla="*/ f1 1 864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3314"/>
                <a:gd name="f46" fmla="*/ f43 1 864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3314" h="864">
                  <a:moveTo>
                    <a:pt x="f5" y="f2"/>
                  </a:moveTo>
                  <a:cubicBezTo>
                    <a:pt x="f6" y="f2"/>
                    <a:pt x="f7" y="f8"/>
                    <a:pt x="f9" y="f9"/>
                  </a:cubicBezTo>
                  <a:cubicBezTo>
                    <a:pt x="f10" y="f11"/>
                    <a:pt x="f2" y="f12"/>
                    <a:pt x="f13" y="f14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22"/>
                    <a:pt x="f5" y="f23"/>
                  </a:cubicBezTo>
                  <a:cubicBezTo>
                    <a:pt x="f24" y="f23"/>
                    <a:pt x="f25" y="f26"/>
                    <a:pt x="f27" y="f26"/>
                  </a:cubicBezTo>
                  <a:cubicBezTo>
                    <a:pt x="f28" y="f26"/>
                    <a:pt x="f29" y="f30"/>
                    <a:pt x="f31" y="f32"/>
                  </a:cubicBezTo>
                  <a:cubicBezTo>
                    <a:pt x="f33" y="f12"/>
                    <a:pt x="f34" y="f11"/>
                    <a:pt x="f35" y="f9"/>
                  </a:cubicBezTo>
                  <a:cubicBezTo>
                    <a:pt x="f36" y="f8"/>
                    <a:pt x="f37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Google Shape;1965;p61">
              <a:extLst>
                <a:ext uri="{FF2B5EF4-FFF2-40B4-BE49-F238E27FC236}">
                  <a16:creationId xmlns:a16="http://schemas.microsoft.com/office/drawing/2014/main" id="{5E81D97A-12EB-C8BF-DF4B-98502FAC6F24}"/>
                </a:ext>
              </a:extLst>
            </p:cNvPr>
            <p:cNvSpPr/>
            <p:nvPr/>
          </p:nvSpPr>
          <p:spPr>
            <a:xfrm>
              <a:off x="3464542" y="2352358"/>
              <a:ext cx="29653" cy="787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67"/>
                <a:gd name="f4" fmla="val 7348"/>
                <a:gd name="f5" fmla="val 124"/>
                <a:gd name="f6" fmla="val 123"/>
                <a:gd name="f7" fmla="val 122"/>
                <a:gd name="f8" fmla="val 1"/>
                <a:gd name="f9" fmla="val 61"/>
                <a:gd name="f10" fmla="val 669"/>
                <a:gd name="f11" fmla="val 2037"/>
                <a:gd name="f12" fmla="val 1581"/>
                <a:gd name="f13" fmla="val 4469"/>
                <a:gd name="f14" fmla="val 1824"/>
                <a:gd name="f15" fmla="val 5046"/>
                <a:gd name="f16" fmla="val 5624"/>
                <a:gd name="f17" fmla="val 2250"/>
                <a:gd name="f18" fmla="val 6171"/>
                <a:gd name="f19" fmla="val 2371"/>
                <a:gd name="f20" fmla="val 6384"/>
                <a:gd name="f21" fmla="val 2432"/>
                <a:gd name="f22" fmla="val 6596"/>
                <a:gd name="f23" fmla="val 2402"/>
                <a:gd name="f24" fmla="val 6840"/>
                <a:gd name="f25" fmla="val 6992"/>
                <a:gd name="f26" fmla="val 2159"/>
                <a:gd name="f27" fmla="val 7022"/>
                <a:gd name="f28" fmla="val 1946"/>
                <a:gd name="f29" fmla="val 7052"/>
                <a:gd name="f30" fmla="val 1459"/>
                <a:gd name="f31" fmla="val 7083"/>
                <a:gd name="f32" fmla="val 973"/>
                <a:gd name="f33" fmla="val 7174"/>
                <a:gd name="f34" fmla="val 517"/>
                <a:gd name="f35" fmla="val 7326"/>
                <a:gd name="f36" fmla="val 745"/>
                <a:gd name="f37" fmla="val 7341"/>
                <a:gd name="f38" fmla="val 981"/>
                <a:gd name="f39" fmla="val 7349"/>
                <a:gd name="f40" fmla="val 1220"/>
                <a:gd name="f41" fmla="val 1703"/>
                <a:gd name="f42" fmla="val 2067"/>
                <a:gd name="f43" fmla="val 7296"/>
                <a:gd name="f44" fmla="val 2189"/>
                <a:gd name="f45" fmla="val 2311"/>
                <a:gd name="f46" fmla="val 7265"/>
                <a:gd name="f47" fmla="val 2493"/>
                <a:gd name="f48" fmla="val 7204"/>
                <a:gd name="f49" fmla="val 2614"/>
                <a:gd name="f50" fmla="val 2706"/>
                <a:gd name="f51" fmla="val 6931"/>
                <a:gd name="f52" fmla="val 2766"/>
                <a:gd name="f53" fmla="val 6627"/>
                <a:gd name="f54" fmla="val 2736"/>
                <a:gd name="f55" fmla="val 6323"/>
                <a:gd name="f56" fmla="val 2584"/>
                <a:gd name="f57" fmla="val 6049"/>
                <a:gd name="f58" fmla="val 4347"/>
                <a:gd name="f59" fmla="val 1041"/>
                <a:gd name="f60" fmla="val 1934"/>
                <a:gd name="f61" fmla="val 226"/>
                <a:gd name="f62" fmla="*/ f0 1 2767"/>
                <a:gd name="f63" fmla="*/ f1 1 7348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2767"/>
                <a:gd name="f70" fmla="*/ f67 1 7348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2767" h="7348">
                  <a:moveTo>
                    <a:pt x="f5" y="f2"/>
                  </a:moveTo>
                  <a:cubicBezTo>
                    <a:pt x="f6" y="f2"/>
                    <a:pt x="f6" y="f2"/>
                    <a:pt x="f7" y="f8"/>
                  </a:cubicBezTo>
                  <a:cubicBezTo>
                    <a:pt x="f2" y="f9"/>
                    <a:pt x="f10" y="f11"/>
                    <a:pt x="f12" y="f13"/>
                  </a:cubicBezTo>
                  <a:cubicBezTo>
                    <a:pt x="f14" y="f15"/>
                    <a:pt x="f11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19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39"/>
                  </a:cubicBezTo>
                  <a:cubicBezTo>
                    <a:pt x="f30" y="f39"/>
                    <a:pt x="f41" y="f37"/>
                    <a:pt x="f28" y="f35"/>
                  </a:cubicBezTo>
                  <a:cubicBezTo>
                    <a:pt x="f42" y="f43"/>
                    <a:pt x="f44" y="f43"/>
                    <a:pt x="f45" y="f46"/>
                  </a:cubicBezTo>
                  <a:cubicBezTo>
                    <a:pt x="f47" y="f48"/>
                    <a:pt x="f49" y="f31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lnTo>
                    <a:pt x="f28" y="f58"/>
                  </a:lnTo>
                  <a:cubicBezTo>
                    <a:pt x="f59" y="f60"/>
                    <a:pt x="f61" y="f2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7" name="Google Shape;1966;p61">
              <a:extLst>
                <a:ext uri="{FF2B5EF4-FFF2-40B4-BE49-F238E27FC236}">
                  <a16:creationId xmlns:a16="http://schemas.microsoft.com/office/drawing/2014/main" id="{0FD18498-9CDC-CE6A-E0F3-7D5C97D092C2}"/>
                </a:ext>
              </a:extLst>
            </p:cNvPr>
            <p:cNvSpPr/>
            <p:nvPr/>
          </p:nvSpPr>
          <p:spPr>
            <a:xfrm>
              <a:off x="3385383" y="2517187"/>
              <a:ext cx="91229" cy="409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12"/>
                <a:gd name="f4" fmla="val 3823"/>
                <a:gd name="f5" fmla="val 1"/>
                <a:gd name="f6" fmla="val 1818"/>
                <a:gd name="f7" fmla="val 7282"/>
                <a:gd name="f8" fmla="val 7645"/>
                <a:gd name="f9" fmla="val 8024"/>
                <a:gd name="f10" fmla="val 3806"/>
                <a:gd name="f11" fmla="val 8420"/>
                <a:gd name="f12" fmla="val 3770"/>
                <a:gd name="f13" fmla="val 8511"/>
                <a:gd name="f14" fmla="val 2280"/>
                <a:gd name="f15" fmla="val 8455"/>
                <a:gd name="f16" fmla="val 2281"/>
                <a:gd name="f17" fmla="val 8400"/>
                <a:gd name="f18" fmla="val 8344"/>
                <a:gd name="f19" fmla="val 5393"/>
                <a:gd name="f20" fmla="val 2506"/>
                <a:gd name="f21" fmla="val 1492"/>
                <a:gd name="f22" fmla="*/ f0 1 8512"/>
                <a:gd name="f23" fmla="*/ f1 1 3823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8512"/>
                <a:gd name="f30" fmla="*/ f27 1 3823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8512" h="3823">
                  <a:moveTo>
                    <a:pt x="f2" y="f5"/>
                  </a:moveTo>
                  <a:lnTo>
                    <a:pt x="f2" y="f5"/>
                  </a:lnTo>
                  <a:cubicBezTo>
                    <a:pt x="f2" y="f5"/>
                    <a:pt x="f6" y="f4"/>
                    <a:pt x="f7" y="f4"/>
                  </a:cubicBezTo>
                  <a:cubicBezTo>
                    <a:pt x="f8" y="f4"/>
                    <a:pt x="f9" y="f10"/>
                    <a:pt x="f11" y="f12"/>
                  </a:cubicBezTo>
                  <a:lnTo>
                    <a:pt x="f13" y="f14"/>
                  </a:lnTo>
                  <a:lnTo>
                    <a:pt x="f13" y="f14"/>
                  </a:lnTo>
                  <a:cubicBezTo>
                    <a:pt x="f15" y="f16"/>
                    <a:pt x="f17" y="f16"/>
                    <a:pt x="f18" y="f16"/>
                  </a:cubicBezTo>
                  <a:cubicBezTo>
                    <a:pt x="f19" y="f16"/>
                    <a:pt x="f20" y="f21"/>
                    <a:pt x="f2" y="f5"/>
                  </a:cubicBezTo>
                  <a:close/>
                </a:path>
              </a:pathLst>
            </a:custGeom>
            <a:solidFill>
              <a:srgbClr val="ED9482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8" name="Google Shape;1967;p61">
              <a:extLst>
                <a:ext uri="{FF2B5EF4-FFF2-40B4-BE49-F238E27FC236}">
                  <a16:creationId xmlns:a16="http://schemas.microsoft.com/office/drawing/2014/main" id="{E008105A-C1BC-97AD-53A5-478C63990536}"/>
                </a:ext>
              </a:extLst>
            </p:cNvPr>
            <p:cNvSpPr/>
            <p:nvPr/>
          </p:nvSpPr>
          <p:spPr>
            <a:xfrm>
              <a:off x="3433919" y="2442426"/>
              <a:ext cx="35515" cy="255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14"/>
                <a:gd name="f4" fmla="val 2380"/>
                <a:gd name="f5" fmla="val 1664"/>
                <a:gd name="f6" fmla="val 1"/>
                <a:gd name="f7" fmla="val 1625"/>
                <a:gd name="f8" fmla="val 1587"/>
                <a:gd name="f9" fmla="val 6"/>
                <a:gd name="f10" fmla="val 1550"/>
                <a:gd name="f11" fmla="val 16"/>
                <a:gd name="f12" fmla="val 1307"/>
                <a:gd name="f13" fmla="val 47"/>
                <a:gd name="f14" fmla="val 1094"/>
                <a:gd name="f15" fmla="val 138"/>
                <a:gd name="f16" fmla="val 912"/>
                <a:gd name="f17" fmla="val 290"/>
                <a:gd name="f18" fmla="val 1155"/>
                <a:gd name="f19" fmla="val 77"/>
                <a:gd name="f20" fmla="val 821"/>
                <a:gd name="f21" fmla="val 517"/>
                <a:gd name="f22" fmla="val 533"/>
                <a:gd name="f23" fmla="val 274"/>
                <a:gd name="f24" fmla="val 837"/>
                <a:gd name="f25" fmla="val 31"/>
                <a:gd name="f26" fmla="val 1171"/>
                <a:gd name="f27" fmla="val 1597"/>
                <a:gd name="f28" fmla="val 213"/>
                <a:gd name="f29" fmla="val 1931"/>
                <a:gd name="f30" fmla="val 426"/>
                <a:gd name="f31" fmla="val 2174"/>
                <a:gd name="f32" fmla="val 730"/>
                <a:gd name="f33" fmla="val 2326"/>
                <a:gd name="f34" fmla="val 1064"/>
                <a:gd name="f35" fmla="val 2357"/>
                <a:gd name="f36" fmla="val 1178"/>
                <a:gd name="f37" fmla="val 2372"/>
                <a:gd name="f38" fmla="val 1292"/>
                <a:gd name="f39" fmla="val 2379"/>
                <a:gd name="f40" fmla="val 1406"/>
                <a:gd name="f41" fmla="val 1746"/>
                <a:gd name="f42" fmla="val 2082"/>
                <a:gd name="f43" fmla="val 2311"/>
                <a:gd name="f44" fmla="val 2401"/>
                <a:gd name="f45" fmla="val 2736"/>
                <a:gd name="f46" fmla="val 2053"/>
                <a:gd name="f47" fmla="val 3009"/>
                <a:gd name="f48" fmla="val 1840"/>
                <a:gd name="f49" fmla="val 3161"/>
                <a:gd name="f50" fmla="val 1506"/>
                <a:gd name="f51" fmla="val 3313"/>
                <a:gd name="f52" fmla="val 1202"/>
                <a:gd name="f53" fmla="val 806"/>
                <a:gd name="f54" fmla="val 2827"/>
                <a:gd name="f55" fmla="val 685"/>
                <a:gd name="f56" fmla="val 2614"/>
                <a:gd name="f57" fmla="val 624"/>
                <a:gd name="f58" fmla="val 2371"/>
                <a:gd name="f59" fmla="val 2219"/>
                <a:gd name="f60" fmla="val 502"/>
                <a:gd name="f61" fmla="val 2189"/>
                <a:gd name="f62" fmla="val 442"/>
                <a:gd name="f63" fmla="val 2158"/>
                <a:gd name="f64" fmla="val 351"/>
                <a:gd name="f65" fmla="val 2128"/>
                <a:gd name="f66" fmla="val 2028"/>
                <a:gd name="f67" fmla="val 114"/>
                <a:gd name="f68" fmla="val 1844"/>
                <a:gd name="f69" fmla="*/ f0 1 3314"/>
                <a:gd name="f70" fmla="*/ f1 1 2380"/>
                <a:gd name="f71" fmla="val f2"/>
                <a:gd name="f72" fmla="val f3"/>
                <a:gd name="f73" fmla="val f4"/>
                <a:gd name="f74" fmla="+- f73 0 f71"/>
                <a:gd name="f75" fmla="+- f72 0 f71"/>
                <a:gd name="f76" fmla="*/ f75 1 3314"/>
                <a:gd name="f77" fmla="*/ f74 1 2380"/>
                <a:gd name="f78" fmla="*/ f71 1 f76"/>
                <a:gd name="f79" fmla="*/ f72 1 f76"/>
                <a:gd name="f80" fmla="*/ f71 1 f77"/>
                <a:gd name="f81" fmla="*/ f73 1 f77"/>
                <a:gd name="f82" fmla="*/ f78 f69 1"/>
                <a:gd name="f83" fmla="*/ f79 f69 1"/>
                <a:gd name="f84" fmla="*/ f81 f70 1"/>
                <a:gd name="f85" fmla="*/ f80 f7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2" t="f85" r="f83" b="f84"/>
              <a:pathLst>
                <a:path w="3314" h="238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lnTo>
                    <a:pt x="f18" y="f19"/>
                  </a:lnTo>
                  <a:lnTo>
                    <a:pt x="f18" y="f19"/>
                  </a:lnTo>
                  <a:cubicBezTo>
                    <a:pt x="f20" y="f17"/>
                    <a:pt x="f21" y="f22"/>
                    <a:pt x="f23" y="f24"/>
                  </a:cubicBezTo>
                  <a:cubicBezTo>
                    <a:pt x="f25" y="f26"/>
                    <a:pt x="f2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39"/>
                  </a:cubicBezTo>
                  <a:cubicBezTo>
                    <a:pt x="f41" y="f39"/>
                    <a:pt x="f42" y="f43"/>
                    <a:pt x="f44" y="f31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49" y="f53"/>
                    <a:pt x="f54" y="f55"/>
                  </a:cubicBezTo>
                  <a:cubicBezTo>
                    <a:pt x="f56" y="f57"/>
                    <a:pt x="f58" y="f55"/>
                    <a:pt x="f59" y="f60"/>
                  </a:cubicBezTo>
                  <a:cubicBezTo>
                    <a:pt x="f61" y="f62"/>
                    <a:pt x="f63" y="f64"/>
                    <a:pt x="f65" y="f17"/>
                  </a:cubicBezTo>
                  <a:cubicBezTo>
                    <a:pt x="f66" y="f67"/>
                    <a:pt x="f68" y="f6"/>
                    <a:pt x="f5" y="f6"/>
                  </a:cubicBezTo>
                  <a:close/>
                </a:path>
              </a:pathLst>
            </a:custGeom>
            <a:solidFill>
              <a:srgbClr val="ED9482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9" name="Google Shape;1968;p61">
              <a:extLst>
                <a:ext uri="{FF2B5EF4-FFF2-40B4-BE49-F238E27FC236}">
                  <a16:creationId xmlns:a16="http://schemas.microsoft.com/office/drawing/2014/main" id="{7169191D-3966-20B9-1E94-74F6BC23B8FB}"/>
                </a:ext>
              </a:extLst>
            </p:cNvPr>
            <p:cNvSpPr/>
            <p:nvPr/>
          </p:nvSpPr>
          <p:spPr>
            <a:xfrm>
              <a:off x="3440448" y="2437360"/>
              <a:ext cx="31912" cy="267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78"/>
                <a:gd name="f4" fmla="val 2496"/>
                <a:gd name="f5" fmla="val 172"/>
                <a:gd name="f6" fmla="val 1"/>
                <a:gd name="f7" fmla="val 109"/>
                <a:gd name="f8" fmla="val 265"/>
                <a:gd name="f9" fmla="val 30"/>
                <a:gd name="f10" fmla="val 611"/>
                <a:gd name="f11" fmla="val 90"/>
                <a:gd name="f12" fmla="val 1158"/>
                <a:gd name="f13" fmla="val 364"/>
                <a:gd name="f14" fmla="val 1644"/>
                <a:gd name="f15" fmla="val 789"/>
                <a:gd name="f16" fmla="val 1979"/>
                <a:gd name="f17" fmla="val 1215"/>
                <a:gd name="f18" fmla="val 2313"/>
                <a:gd name="f19" fmla="val 1762"/>
                <a:gd name="f20" fmla="val 2495"/>
                <a:gd name="f21" fmla="val 2309"/>
                <a:gd name="f22" fmla="val 2735"/>
                <a:gd name="f23" fmla="val 2374"/>
                <a:gd name="f24" fmla="val 2948"/>
                <a:gd name="f25" fmla="val 2161"/>
                <a:gd name="f26" fmla="val 1944"/>
                <a:gd name="f27" fmla="val 2282"/>
                <a:gd name="f28" fmla="val 1124"/>
                <a:gd name="f29" fmla="val 1614"/>
                <a:gd name="f30" fmla="val 333"/>
                <a:gd name="f31" fmla="val 945"/>
                <a:gd name="f32" fmla="val 3"/>
                <a:gd name="f33" fmla="val 182"/>
                <a:gd name="f34" fmla="val 178"/>
                <a:gd name="f35" fmla="val 175"/>
                <a:gd name="f36" fmla="*/ f0 1 2978"/>
                <a:gd name="f37" fmla="*/ f1 1 2496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2978"/>
                <a:gd name="f44" fmla="*/ f41 1 2496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2978" h="2496">
                  <a:moveTo>
                    <a:pt x="f5" y="f6"/>
                  </a:moveTo>
                  <a:cubicBezTo>
                    <a:pt x="f7" y="f6"/>
                    <a:pt x="f6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3" y="f23"/>
                    <a:pt x="f3" y="f18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0" y="f32"/>
                    <a:pt x="f33" y="f32"/>
                  </a:cubicBezTo>
                  <a:cubicBezTo>
                    <a:pt x="f34" y="f6"/>
                    <a:pt x="f35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1969;p61">
              <a:extLst>
                <a:ext uri="{FF2B5EF4-FFF2-40B4-BE49-F238E27FC236}">
                  <a16:creationId xmlns:a16="http://schemas.microsoft.com/office/drawing/2014/main" id="{6250D7B2-34E0-2DB1-6598-F171D315F7E7}"/>
                </a:ext>
              </a:extLst>
            </p:cNvPr>
            <p:cNvSpPr/>
            <p:nvPr/>
          </p:nvSpPr>
          <p:spPr>
            <a:xfrm>
              <a:off x="3396785" y="2337755"/>
              <a:ext cx="43662" cy="12518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4074"/>
                <a:gd name="f5" fmla="val 1168"/>
                <a:gd name="f6" fmla="val 2336"/>
                <a:gd name="f7" fmla="val 1"/>
                <a:gd name="f8" fmla="val 1688"/>
                <a:gd name="f9" fmla="val 1052"/>
                <a:gd name="f10" fmla="val 184"/>
                <a:gd name="f11" fmla="val 486"/>
                <a:gd name="f12" fmla="val 542"/>
                <a:gd name="f13" fmla="val 152"/>
                <a:gd name="f14" fmla="val 755"/>
                <a:gd name="f15" fmla="val 998"/>
                <a:gd name="f16" fmla="val 61"/>
                <a:gd name="f17" fmla="val 1089"/>
                <a:gd name="f18" fmla="val 93"/>
                <a:gd name="f19" fmla="val 1145"/>
                <a:gd name="f20" fmla="val 176"/>
                <a:gd name="f21" fmla="val 301"/>
                <a:gd name="f22" fmla="val 646"/>
                <a:gd name="f23" fmla="val 1307"/>
                <a:gd name="f24" fmla="val 996"/>
                <a:gd name="f25" fmla="val 2067"/>
                <a:gd name="f26" fmla="val 907"/>
                <a:gd name="f27" fmla="val 3070"/>
                <a:gd name="f28" fmla="val 785"/>
                <a:gd name="f29" fmla="val 3952"/>
                <a:gd name="f30" fmla="val 876"/>
                <a:gd name="f31" fmla="val 4043"/>
                <a:gd name="f32" fmla="val 633"/>
                <a:gd name="f33" fmla="val 4073"/>
                <a:gd name="f34" fmla="val 3891"/>
                <a:gd name="f35" fmla="val 3526"/>
                <a:gd name="f36" fmla="val 208"/>
                <a:gd name="f37" fmla="val 3134"/>
                <a:gd name="f38" fmla="val 69"/>
                <a:gd name="f39" fmla="val 2733"/>
                <a:gd name="f40" fmla="*/ f1 1 4074"/>
                <a:gd name="f41" fmla="*/ f2 1 1168"/>
                <a:gd name="f42" fmla="val f3"/>
                <a:gd name="f43" fmla="val f4"/>
                <a:gd name="f44" fmla="val f5"/>
                <a:gd name="f45" fmla="+- f44 0 f42"/>
                <a:gd name="f46" fmla="+- f43 0 f42"/>
                <a:gd name="f47" fmla="*/ f46 1 4074"/>
                <a:gd name="f48" fmla="*/ f45 1 1168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4074" h="1168">
                  <a:moveTo>
                    <a:pt x="f6" y="f7"/>
                  </a:moveTo>
                  <a:cubicBezTo>
                    <a:pt x="f8" y="f7"/>
                    <a:pt x="f9" y="f10"/>
                    <a:pt x="f11" y="f12"/>
                  </a:cubicBezTo>
                  <a:cubicBezTo>
                    <a:pt x="f13" y="f14"/>
                    <a:pt x="f3" y="f15"/>
                    <a:pt x="f16" y="f17"/>
                  </a:cubicBezTo>
                  <a:cubicBezTo>
                    <a:pt x="f18" y="f19"/>
                    <a:pt x="f20" y="f5"/>
                    <a:pt x="f21" y="f5"/>
                  </a:cubicBezTo>
                  <a:cubicBezTo>
                    <a:pt x="f22" y="f5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12"/>
                    <a:pt x="f34" y="f0"/>
                    <a:pt x="f35" y="f36"/>
                  </a:cubicBezTo>
                  <a:cubicBezTo>
                    <a:pt x="f37" y="f38"/>
                    <a:pt x="f39" y="f7"/>
                    <a:pt x="f6" y="f7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1970;p61">
              <a:extLst>
                <a:ext uri="{FF2B5EF4-FFF2-40B4-BE49-F238E27FC236}">
                  <a16:creationId xmlns:a16="http://schemas.microsoft.com/office/drawing/2014/main" id="{78568E82-722A-90C2-DFD6-BEF0F476A471}"/>
                </a:ext>
              </a:extLst>
            </p:cNvPr>
            <p:cNvSpPr/>
            <p:nvPr/>
          </p:nvSpPr>
          <p:spPr>
            <a:xfrm>
              <a:off x="3492239" y="2328446"/>
              <a:ext cx="33238" cy="105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01"/>
                <a:gd name="f4" fmla="val 989"/>
                <a:gd name="f5" fmla="val 1508"/>
                <a:gd name="f6" fmla="val 1"/>
                <a:gd name="f7" fmla="val 1110"/>
                <a:gd name="f8" fmla="val 713"/>
                <a:gd name="f9" fmla="val 115"/>
                <a:gd name="f10" fmla="val 365"/>
                <a:gd name="f11" fmla="val 347"/>
                <a:gd name="f12" fmla="val 91"/>
                <a:gd name="f13" fmla="val 529"/>
                <a:gd name="f14" fmla="val 712"/>
                <a:gd name="f15" fmla="val 61"/>
                <a:gd name="f16" fmla="val 833"/>
                <a:gd name="f17" fmla="val 126"/>
                <a:gd name="f18" fmla="val 912"/>
                <a:gd name="f19" fmla="val 275"/>
                <a:gd name="f20" fmla="val 934"/>
                <a:gd name="f21" fmla="val 481"/>
                <a:gd name="f22" fmla="val 756"/>
                <a:gd name="f23" fmla="val 1133"/>
                <a:gd name="f24" fmla="val 894"/>
                <a:gd name="f25" fmla="val 1550"/>
                <a:gd name="f26" fmla="val 2037"/>
                <a:gd name="f27" fmla="val 2469"/>
                <a:gd name="f28" fmla="val 2748"/>
                <a:gd name="f29" fmla="val 2888"/>
                <a:gd name="f30" fmla="val 2989"/>
                <a:gd name="f31" fmla="val 965"/>
                <a:gd name="f32" fmla="val 3040"/>
                <a:gd name="f33" fmla="val 3100"/>
                <a:gd name="f34" fmla="val 803"/>
                <a:gd name="f35" fmla="val 3009"/>
                <a:gd name="f36" fmla="val 590"/>
                <a:gd name="f37" fmla="val 2766"/>
                <a:gd name="f38" fmla="val 408"/>
                <a:gd name="f39" fmla="val 2385"/>
                <a:gd name="f40" fmla="val 138"/>
                <a:gd name="f41" fmla="val 1945"/>
                <a:gd name="f42" fmla="*/ f0 1 3101"/>
                <a:gd name="f43" fmla="*/ f1 1 989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3101"/>
                <a:gd name="f50" fmla="*/ f47 1 989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3101" h="98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2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4"/>
                  </a:cubicBezTo>
                  <a:cubicBezTo>
                    <a:pt x="f26" y="f24"/>
                    <a:pt x="f27" y="f4"/>
                    <a:pt x="f28" y="f4"/>
                  </a:cubicBezTo>
                  <a:cubicBezTo>
                    <a:pt x="f29" y="f4"/>
                    <a:pt x="f30" y="f31"/>
                    <a:pt x="f32" y="f24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1971;p61">
              <a:extLst>
                <a:ext uri="{FF2B5EF4-FFF2-40B4-BE49-F238E27FC236}">
                  <a16:creationId xmlns:a16="http://schemas.microsoft.com/office/drawing/2014/main" id="{5CC65F7B-A4FB-84ED-B169-7B35004BB471}"/>
                </a:ext>
              </a:extLst>
            </p:cNvPr>
            <p:cNvSpPr/>
            <p:nvPr/>
          </p:nvSpPr>
          <p:spPr>
            <a:xfrm>
              <a:off x="3242690" y="2223235"/>
              <a:ext cx="258674" cy="3372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136"/>
                <a:gd name="f4" fmla="val 31470"/>
                <a:gd name="f5" fmla="val 20322"/>
                <a:gd name="f6" fmla="val 1"/>
                <a:gd name="f7" fmla="val 19066"/>
                <a:gd name="f8" fmla="val 17840"/>
                <a:gd name="f9" fmla="val 420"/>
                <a:gd name="f10" fmla="val 16810"/>
                <a:gd name="f11" fmla="val 1167"/>
                <a:gd name="f12" fmla="val 15959"/>
                <a:gd name="f13" fmla="val 1744"/>
                <a:gd name="f14" fmla="val 15138"/>
                <a:gd name="f15" fmla="val 2565"/>
                <a:gd name="f16" fmla="val 14105"/>
                <a:gd name="f17" fmla="val 2687"/>
                <a:gd name="f18" fmla="val 13966"/>
                <a:gd name="f19" fmla="val 2709"/>
                <a:gd name="f20" fmla="val 13828"/>
                <a:gd name="f21" fmla="val 2718"/>
                <a:gd name="f22" fmla="val 13690"/>
                <a:gd name="f23" fmla="val 13068"/>
                <a:gd name="f24" fmla="val 12447"/>
                <a:gd name="f25" fmla="val 2535"/>
                <a:gd name="f26" fmla="val 11825"/>
                <a:gd name="f27" fmla="val 10396"/>
                <a:gd name="f28" fmla="val 9120"/>
                <a:gd name="f29" fmla="val 3416"/>
                <a:gd name="f30" fmla="val 7965"/>
                <a:gd name="f31" fmla="val 4298"/>
                <a:gd name="f32" fmla="val 6597"/>
                <a:gd name="f33" fmla="val 5301"/>
                <a:gd name="f34" fmla="val 5168"/>
                <a:gd name="f35" fmla="val 6395"/>
                <a:gd name="f36" fmla="val 4621"/>
                <a:gd name="f37" fmla="val 8006"/>
                <a:gd name="f38" fmla="val 4408"/>
                <a:gd name="f39" fmla="val 8614"/>
                <a:gd name="f40" fmla="val 4348"/>
                <a:gd name="f41" fmla="val 9252"/>
                <a:gd name="f42" fmla="val 3952"/>
                <a:gd name="f43" fmla="val 9830"/>
                <a:gd name="f44" fmla="val 3588"/>
                <a:gd name="f45" fmla="val 10407"/>
                <a:gd name="f46" fmla="val 2919"/>
                <a:gd name="f47" fmla="val 10742"/>
                <a:gd name="f48" fmla="val 2433"/>
                <a:gd name="f49" fmla="val 11228"/>
                <a:gd name="f50" fmla="val 13508"/>
                <a:gd name="f51" fmla="val 1217"/>
                <a:gd name="f52" fmla="val 17550"/>
                <a:gd name="f53" fmla="val 4500"/>
                <a:gd name="f54" fmla="val 18128"/>
                <a:gd name="f55" fmla="val 2767"/>
                <a:gd name="f56" fmla="val 19556"/>
                <a:gd name="f57" fmla="val 1369"/>
                <a:gd name="f58" fmla="val 21502"/>
                <a:gd name="f59" fmla="val 913"/>
                <a:gd name="f60" fmla="val 23720"/>
                <a:gd name="f61" fmla="val 457"/>
                <a:gd name="f62" fmla="val 25970"/>
                <a:gd name="f63" fmla="val 1004"/>
                <a:gd name="f64" fmla="val 28432"/>
                <a:gd name="f65" fmla="val 2645"/>
                <a:gd name="f66" fmla="val 30012"/>
                <a:gd name="f67" fmla="val 3607"/>
                <a:gd name="f68" fmla="val 30940"/>
                <a:gd name="f69" fmla="val 4967"/>
                <a:gd name="f70" fmla="val 31469"/>
                <a:gd name="f71" fmla="val 6286"/>
                <a:gd name="f72" fmla="val 7301"/>
                <a:gd name="f73" fmla="val 8292"/>
                <a:gd name="f74" fmla="val 31156"/>
                <a:gd name="f75" fmla="val 9059"/>
                <a:gd name="f76" fmla="val 30468"/>
                <a:gd name="f77" fmla="val 10214"/>
                <a:gd name="f78" fmla="val 29435"/>
                <a:gd name="f79" fmla="val 10670"/>
                <a:gd name="f80" fmla="val 27824"/>
                <a:gd name="f81" fmla="val 10852"/>
                <a:gd name="f82" fmla="val 26304"/>
                <a:gd name="f83" fmla="val 11278"/>
                <a:gd name="f84" fmla="val 22687"/>
                <a:gd name="f85" fmla="val 10579"/>
                <a:gd name="f86" fmla="val 19009"/>
                <a:gd name="f87" fmla="val 8816"/>
                <a:gd name="f88" fmla="val 15848"/>
                <a:gd name="f89" fmla="val 11430"/>
                <a:gd name="f90" fmla="val 14693"/>
                <a:gd name="f91" fmla="val 13253"/>
                <a:gd name="f92" fmla="val 12261"/>
                <a:gd name="f93" fmla="val 13618"/>
                <a:gd name="f94" fmla="val 9404"/>
                <a:gd name="f95" fmla="val 14291"/>
                <a:gd name="f96" fmla="val 9565"/>
                <a:gd name="f97" fmla="val 14964"/>
                <a:gd name="f98" fmla="val 9642"/>
                <a:gd name="f99" fmla="val 15627"/>
                <a:gd name="f100" fmla="val 19600"/>
                <a:gd name="f101" fmla="val 23184"/>
                <a:gd name="f102" fmla="val 6873"/>
                <a:gd name="f103" fmla="val 24044"/>
                <a:gd name="f104" fmla="val 2808"/>
                <a:gd name="f105" fmla="val 24135"/>
                <a:gd name="f106" fmla="val 23831"/>
                <a:gd name="f107" fmla="val 1349"/>
                <a:gd name="f108" fmla="val 22463"/>
                <a:gd name="f109" fmla="val 255"/>
                <a:gd name="f110" fmla="val 21004"/>
                <a:gd name="f111" fmla="val 42"/>
                <a:gd name="f112" fmla="val 20777"/>
                <a:gd name="f113" fmla="val 14"/>
                <a:gd name="f114" fmla="val 20549"/>
                <a:gd name="f115" fmla="*/ f0 1 24136"/>
                <a:gd name="f116" fmla="*/ f1 1 31470"/>
                <a:gd name="f117" fmla="val f2"/>
                <a:gd name="f118" fmla="val f3"/>
                <a:gd name="f119" fmla="val f4"/>
                <a:gd name="f120" fmla="+- f119 0 f117"/>
                <a:gd name="f121" fmla="+- f118 0 f117"/>
                <a:gd name="f122" fmla="*/ f121 1 24136"/>
                <a:gd name="f123" fmla="*/ f120 1 31470"/>
                <a:gd name="f124" fmla="*/ f117 1 f122"/>
                <a:gd name="f125" fmla="*/ f118 1 f122"/>
                <a:gd name="f126" fmla="*/ f117 1 f123"/>
                <a:gd name="f127" fmla="*/ f119 1 f123"/>
                <a:gd name="f128" fmla="*/ f124 f115 1"/>
                <a:gd name="f129" fmla="*/ f125 f115 1"/>
                <a:gd name="f130" fmla="*/ f127 f116 1"/>
                <a:gd name="f131" fmla="*/ f126 f1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8" t="f131" r="f129" b="f130"/>
              <a:pathLst>
                <a:path w="24136" h="3147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5"/>
                  </a:cubicBezTo>
                  <a:cubicBezTo>
                    <a:pt x="f27" y="f25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6" y="f50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71" y="f70"/>
                  </a:cubicBezTo>
                  <a:cubicBezTo>
                    <a:pt x="f72" y="f70"/>
                    <a:pt x="f73" y="f74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cubicBezTo>
                    <a:pt x="f89" y="f90"/>
                    <a:pt x="f91" y="f92"/>
                    <a:pt x="f93" y="f94"/>
                  </a:cubicBezTo>
                  <a:cubicBezTo>
                    <a:pt x="f95" y="f96"/>
                    <a:pt x="f97" y="f98"/>
                    <a:pt x="f99" y="f98"/>
                  </a:cubicBezTo>
                  <a:cubicBezTo>
                    <a:pt x="f100" y="f98"/>
                    <a:pt x="f101" y="f102"/>
                    <a:pt x="f103" y="f104"/>
                  </a:cubicBezTo>
                  <a:lnTo>
                    <a:pt x="f105" y="f104"/>
                  </a:lnTo>
                  <a:cubicBezTo>
                    <a:pt x="f106" y="f107"/>
                    <a:pt x="f108" y="f109"/>
                    <a:pt x="f110" y="f111"/>
                  </a:cubicBezTo>
                  <a:cubicBezTo>
                    <a:pt x="f112" y="f113"/>
                    <a:pt x="f114" y="f6"/>
                    <a:pt x="f5" y="f6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Google Shape;1972;p61">
              <a:extLst>
                <a:ext uri="{FF2B5EF4-FFF2-40B4-BE49-F238E27FC236}">
                  <a16:creationId xmlns:a16="http://schemas.microsoft.com/office/drawing/2014/main" id="{A7E4D356-29D2-A324-545D-1A85383F0F1B}"/>
                </a:ext>
              </a:extLst>
            </p:cNvPr>
            <p:cNvSpPr/>
            <p:nvPr/>
          </p:nvSpPr>
          <p:spPr>
            <a:xfrm>
              <a:off x="3491901" y="2257242"/>
              <a:ext cx="50502" cy="589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12"/>
                <a:gd name="f4" fmla="val 5502"/>
                <a:gd name="f5" fmla="val 1"/>
                <a:gd name="f6" fmla="val 244"/>
                <a:gd name="f7" fmla="val 274"/>
                <a:gd name="f8" fmla="val 1489"/>
                <a:gd name="f9" fmla="val 609"/>
                <a:gd name="f10" fmla="val 2766"/>
                <a:gd name="f11" fmla="val 1520"/>
                <a:gd name="f12" fmla="val 3617"/>
                <a:gd name="f13" fmla="val 2463"/>
                <a:gd name="f14" fmla="val 4468"/>
                <a:gd name="f15" fmla="val 3587"/>
                <a:gd name="f16" fmla="val 5015"/>
                <a:gd name="f17" fmla="val 4317"/>
                <a:gd name="f18" fmla="val 4316"/>
                <a:gd name="f19" fmla="val 3770"/>
                <a:gd name="f20" fmla="val 3161"/>
                <a:gd name="f21" fmla="val 3071"/>
                <a:gd name="f22" fmla="val 2097"/>
                <a:gd name="f23" fmla="val 2372"/>
                <a:gd name="f24" fmla="val 1003"/>
                <a:gd name="f25" fmla="val 1247"/>
                <a:gd name="f26" fmla="*/ f0 1 4712"/>
                <a:gd name="f27" fmla="*/ f1 1 5502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4712"/>
                <a:gd name="f34" fmla="*/ f31 1 5502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4712" h="5502">
                  <a:moveTo>
                    <a:pt x="f5" y="f2"/>
                  </a:moveTo>
                  <a:lnTo>
                    <a:pt x="f6" y="f7"/>
                  </a:ln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3" y="f4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7"/>
                    <a:pt x="f5" y="f2"/>
                  </a:cubicBez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4" name="Google Shape;1973;p61">
              <a:extLst>
                <a:ext uri="{FF2B5EF4-FFF2-40B4-BE49-F238E27FC236}">
                  <a16:creationId xmlns:a16="http://schemas.microsoft.com/office/drawing/2014/main" id="{443BF532-C317-6D44-4768-449E6B80FA4B}"/>
                </a:ext>
              </a:extLst>
            </p:cNvPr>
            <p:cNvSpPr/>
            <p:nvPr/>
          </p:nvSpPr>
          <p:spPr>
            <a:xfrm>
              <a:off x="3194483" y="2224762"/>
              <a:ext cx="310146" cy="1920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937"/>
                <a:gd name="f4" fmla="val 17924"/>
                <a:gd name="f5" fmla="val 23954"/>
                <a:gd name="f6" fmla="val 1"/>
                <a:gd name="f7" fmla="val 21828"/>
                <a:gd name="f8" fmla="val 19773"/>
                <a:gd name="f9" fmla="val 1051"/>
                <a:gd name="f10" fmla="val 18542"/>
                <a:gd name="f11" fmla="val 2908"/>
                <a:gd name="f12" fmla="val 17873"/>
                <a:gd name="f13" fmla="val 3851"/>
                <a:gd name="f14" fmla="val 17356"/>
                <a:gd name="f15" fmla="val 5006"/>
                <a:gd name="f16" fmla="val 16627"/>
                <a:gd name="f17" fmla="val 6009"/>
                <a:gd name="f18" fmla="val 16262"/>
                <a:gd name="f19" fmla="val 6526"/>
                <a:gd name="f20" fmla="val 15776"/>
                <a:gd name="f21" fmla="val 6981"/>
                <a:gd name="f22" fmla="val 15259"/>
                <a:gd name="f23" fmla="val 7316"/>
                <a:gd name="f24" fmla="val 14682"/>
                <a:gd name="f25" fmla="val 7650"/>
                <a:gd name="f26" fmla="val 14043"/>
                <a:gd name="f27" fmla="val 7863"/>
                <a:gd name="f28" fmla="val 13405"/>
                <a:gd name="f29" fmla="val 7954"/>
                <a:gd name="f30" fmla="val 12098"/>
                <a:gd name="f31" fmla="val 8197"/>
                <a:gd name="f32" fmla="val 10730"/>
                <a:gd name="f33" fmla="val 8228"/>
                <a:gd name="f34" fmla="val 9545"/>
                <a:gd name="f35" fmla="val 8775"/>
                <a:gd name="f36" fmla="val 8937"/>
                <a:gd name="f37" fmla="val 8988"/>
                <a:gd name="f38" fmla="val 8420"/>
                <a:gd name="f39" fmla="val 9383"/>
                <a:gd name="f40" fmla="val 8025"/>
                <a:gd name="f41" fmla="val 9899"/>
                <a:gd name="f42" fmla="val 7660"/>
                <a:gd name="f43" fmla="val 10416"/>
                <a:gd name="f44" fmla="val 7478"/>
                <a:gd name="f45" fmla="val 11024"/>
                <a:gd name="f46" fmla="val 7447"/>
                <a:gd name="f47" fmla="val 11632"/>
                <a:gd name="f48" fmla="val 12240"/>
                <a:gd name="f49" fmla="val 12787"/>
                <a:gd name="f50" fmla="val 13334"/>
                <a:gd name="f51" fmla="val 7417"/>
                <a:gd name="f52" fmla="val 13881"/>
                <a:gd name="f53" fmla="val 7265"/>
                <a:gd name="f54" fmla="val 14398"/>
                <a:gd name="f55" fmla="val 7022"/>
                <a:gd name="f56" fmla="val 14824"/>
                <a:gd name="f57" fmla="val 6505"/>
                <a:gd name="f58" fmla="val 15644"/>
                <a:gd name="f59" fmla="val 5654"/>
                <a:gd name="f60" fmla="val 16191"/>
                <a:gd name="f61" fmla="val 4712"/>
                <a:gd name="f62" fmla="val 16283"/>
                <a:gd name="f63" fmla="val 4653"/>
                <a:gd name="f64" fmla="val 16285"/>
                <a:gd name="f65" fmla="val 4595"/>
                <a:gd name="f66" fmla="val 16286"/>
                <a:gd name="f67" fmla="val 4537"/>
                <a:gd name="f68" fmla="val 3725"/>
                <a:gd name="f69" fmla="val 2993"/>
                <a:gd name="f70" fmla="val 16100"/>
                <a:gd name="f71" fmla="val 2341"/>
                <a:gd name="f72" fmla="val 2250"/>
                <a:gd name="f73" fmla="val 16091"/>
                <a:gd name="f74" fmla="val 2159"/>
                <a:gd name="f75" fmla="val 16087"/>
                <a:gd name="f76" fmla="val 2069"/>
                <a:gd name="f77" fmla="val 1531"/>
                <a:gd name="f78" fmla="val 1025"/>
                <a:gd name="f79" fmla="val 16243"/>
                <a:gd name="f80" fmla="val 608"/>
                <a:gd name="f81" fmla="val 16556"/>
                <a:gd name="f82" fmla="val 274"/>
                <a:gd name="f83" fmla="val 16799"/>
                <a:gd name="f84" fmla="val 92"/>
                <a:gd name="f85" fmla="val 17134"/>
                <a:gd name="f86" fmla="val 31"/>
                <a:gd name="f87" fmla="val 17529"/>
                <a:gd name="f88" fmla="val 17681"/>
                <a:gd name="f89" fmla="val 17802"/>
                <a:gd name="f90" fmla="val 61"/>
                <a:gd name="f91" fmla="val 17650"/>
                <a:gd name="f92" fmla="val 152"/>
                <a:gd name="f93" fmla="val 17164"/>
                <a:gd name="f94" fmla="val 365"/>
                <a:gd name="f95" fmla="val 16830"/>
                <a:gd name="f96" fmla="val 669"/>
                <a:gd name="f97" fmla="val 16617"/>
                <a:gd name="f98" fmla="val 1063"/>
                <a:gd name="f99" fmla="val 16321"/>
                <a:gd name="f100" fmla="val 1517"/>
                <a:gd name="f101" fmla="val 16166"/>
                <a:gd name="f102" fmla="val 1999"/>
                <a:gd name="f103" fmla="val 2111"/>
                <a:gd name="f104" fmla="val 2226"/>
                <a:gd name="f105" fmla="val 16174"/>
                <a:gd name="f106" fmla="val 2999"/>
                <a:gd name="f107" fmla="val 3738"/>
                <a:gd name="f108" fmla="val 16407"/>
                <a:gd name="f109" fmla="val 4557"/>
                <a:gd name="f110" fmla="val 4608"/>
                <a:gd name="f111" fmla="val 4660"/>
                <a:gd name="f112" fmla="val 16406"/>
                <a:gd name="f113" fmla="val 16404"/>
                <a:gd name="f114" fmla="val 5715"/>
                <a:gd name="f115" fmla="val 16313"/>
                <a:gd name="f116" fmla="val 6627"/>
                <a:gd name="f117" fmla="val 15766"/>
                <a:gd name="f118" fmla="val 7174"/>
                <a:gd name="f119" fmla="val 14915"/>
                <a:gd name="f120" fmla="val 14428"/>
                <a:gd name="f121" fmla="val 7599"/>
                <a:gd name="f122" fmla="val 7630"/>
                <a:gd name="f123" fmla="val 12210"/>
                <a:gd name="f124" fmla="val 11055"/>
                <a:gd name="f125" fmla="val 7842"/>
                <a:gd name="f126" fmla="val 10477"/>
                <a:gd name="f127" fmla="val 8177"/>
                <a:gd name="f128" fmla="val 9991"/>
                <a:gd name="f129" fmla="val 8572"/>
                <a:gd name="f130" fmla="val 9504"/>
                <a:gd name="f131" fmla="val 9058"/>
                <a:gd name="f132" fmla="val 9140"/>
                <a:gd name="f133" fmla="val 9636"/>
                <a:gd name="f134" fmla="val 8927"/>
                <a:gd name="f135" fmla="val 10791"/>
                <a:gd name="f136" fmla="val 8410"/>
                <a:gd name="f137" fmla="val 12128"/>
                <a:gd name="f138" fmla="val 13466"/>
                <a:gd name="f139" fmla="val 8167"/>
                <a:gd name="f140" fmla="val 14134"/>
                <a:gd name="f141" fmla="val 8045"/>
                <a:gd name="f142" fmla="val 14773"/>
                <a:gd name="f143" fmla="val 7833"/>
                <a:gd name="f144" fmla="val 15350"/>
                <a:gd name="f145" fmla="val 7498"/>
                <a:gd name="f146" fmla="val 15928"/>
                <a:gd name="f147" fmla="val 7133"/>
                <a:gd name="f148" fmla="val 16414"/>
                <a:gd name="f149" fmla="val 6678"/>
                <a:gd name="f150" fmla="val 16779"/>
                <a:gd name="f151" fmla="val 6130"/>
                <a:gd name="f152" fmla="val 17539"/>
                <a:gd name="f153" fmla="val 5097"/>
                <a:gd name="f154" fmla="val 18025"/>
                <a:gd name="f155" fmla="val 3942"/>
                <a:gd name="f156" fmla="val 18694"/>
                <a:gd name="f157" fmla="val 3000"/>
                <a:gd name="f158" fmla="val 19849"/>
                <a:gd name="f159" fmla="val 1267"/>
                <a:gd name="f160" fmla="val 21764"/>
                <a:gd name="f161" fmla="val 203"/>
                <a:gd name="f162" fmla="val 23861"/>
                <a:gd name="f163" fmla="val 142"/>
                <a:gd name="f164" fmla="val 23911"/>
                <a:gd name="f165" fmla="val 141"/>
                <a:gd name="f166" fmla="val 23961"/>
                <a:gd name="f167" fmla="val 24011"/>
                <a:gd name="f168" fmla="val 25357"/>
                <a:gd name="f169" fmla="val 26668"/>
                <a:gd name="f170" fmla="val 537"/>
                <a:gd name="f171" fmla="val 27782"/>
                <a:gd name="f172" fmla="val 1328"/>
                <a:gd name="f173" fmla="val 28086"/>
                <a:gd name="f174" fmla="val 1541"/>
                <a:gd name="f175" fmla="val 28390"/>
                <a:gd name="f176" fmla="val 1784"/>
                <a:gd name="f177" fmla="val 28664"/>
                <a:gd name="f178" fmla="val 2027"/>
                <a:gd name="f179" fmla="val 28876"/>
                <a:gd name="f180" fmla="val 2240"/>
                <a:gd name="f181" fmla="val 28907"/>
                <a:gd name="f182" fmla="val 2270"/>
                <a:gd name="f183" fmla="val 2301"/>
                <a:gd name="f184" fmla="val 28633"/>
                <a:gd name="f185" fmla="val 1905"/>
                <a:gd name="f186" fmla="val 28238"/>
                <a:gd name="f187" fmla="val 27843"/>
                <a:gd name="f188" fmla="val 27326"/>
                <a:gd name="f189" fmla="val 902"/>
                <a:gd name="f190" fmla="val 26809"/>
                <a:gd name="f191" fmla="val 598"/>
                <a:gd name="f192" fmla="val 26232"/>
                <a:gd name="f193" fmla="val 416"/>
                <a:gd name="f194" fmla="val 25486"/>
                <a:gd name="f195" fmla="val 136"/>
                <a:gd name="f196" fmla="val 24716"/>
                <a:gd name="f197" fmla="*/ f0 1 28937"/>
                <a:gd name="f198" fmla="*/ f1 1 17924"/>
                <a:gd name="f199" fmla="val f2"/>
                <a:gd name="f200" fmla="val f3"/>
                <a:gd name="f201" fmla="val f4"/>
                <a:gd name="f202" fmla="+- f201 0 f199"/>
                <a:gd name="f203" fmla="+- f200 0 f199"/>
                <a:gd name="f204" fmla="*/ f203 1 28937"/>
                <a:gd name="f205" fmla="*/ f202 1 17924"/>
                <a:gd name="f206" fmla="*/ f199 1 f204"/>
                <a:gd name="f207" fmla="*/ f200 1 f204"/>
                <a:gd name="f208" fmla="*/ f199 1 f205"/>
                <a:gd name="f209" fmla="*/ f201 1 f205"/>
                <a:gd name="f210" fmla="*/ f206 f197 1"/>
                <a:gd name="f211" fmla="*/ f207 f197 1"/>
                <a:gd name="f212" fmla="*/ f209 f198 1"/>
                <a:gd name="f213" fmla="*/ f208 f19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0" t="f213" r="f211" b="f212"/>
              <a:pathLst>
                <a:path w="28937" h="1792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6" y="f48"/>
                    <a:pt x="f44" y="f49"/>
                    <a:pt x="f46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6"/>
                  </a:cubicBezTo>
                  <a:cubicBezTo>
                    <a:pt x="f68" y="f66"/>
                    <a:pt x="f69" y="f70"/>
                    <a:pt x="f71" y="f70"/>
                  </a:cubicBezTo>
                  <a:cubicBezTo>
                    <a:pt x="f72" y="f73"/>
                    <a:pt x="f74" y="f75"/>
                    <a:pt x="f76" y="f75"/>
                  </a:cubicBezTo>
                  <a:cubicBezTo>
                    <a:pt x="f77" y="f75"/>
                    <a:pt x="f78" y="f79"/>
                    <a:pt x="f80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2" y="f88"/>
                    <a:pt x="f86" y="f89"/>
                    <a:pt x="f90" y="f4"/>
                  </a:cubicBezTo>
                  <a:cubicBezTo>
                    <a:pt x="f90" y="f89"/>
                    <a:pt x="f90" y="f91"/>
                    <a:pt x="f84" y="f87"/>
                  </a:cubicBezTo>
                  <a:cubicBezTo>
                    <a:pt x="f92" y="f93"/>
                    <a:pt x="f94" y="f95"/>
                    <a:pt x="f96" y="f97"/>
                  </a:cubicBezTo>
                  <a:cubicBezTo>
                    <a:pt x="f98" y="f99"/>
                    <a:pt x="f100" y="f101"/>
                    <a:pt x="f102" y="f101"/>
                  </a:cubicBezTo>
                  <a:cubicBezTo>
                    <a:pt x="f103" y="f101"/>
                    <a:pt x="f104" y="f105"/>
                    <a:pt x="f71" y="f60"/>
                  </a:cubicBezTo>
                  <a:cubicBezTo>
                    <a:pt x="f106" y="f60"/>
                    <a:pt x="f107" y="f108"/>
                    <a:pt x="f109" y="f108"/>
                  </a:cubicBezTo>
                  <a:cubicBezTo>
                    <a:pt x="f110" y="f108"/>
                    <a:pt x="f111" y="f112"/>
                    <a:pt x="f61" y="f113"/>
                  </a:cubicBezTo>
                  <a:cubicBezTo>
                    <a:pt x="f114" y="f115"/>
                    <a:pt x="f116" y="f117"/>
                    <a:pt x="f118" y="f119"/>
                  </a:cubicBezTo>
                  <a:cubicBezTo>
                    <a:pt x="f46" y="f120"/>
                    <a:pt x="f121" y="f52"/>
                    <a:pt x="f122" y="f50"/>
                  </a:cubicBezTo>
                  <a:cubicBezTo>
                    <a:pt x="f42" y="f49"/>
                    <a:pt x="f122" y="f123"/>
                    <a:pt x="f42" y="f47"/>
                  </a:cubicBezTo>
                  <a:cubicBezTo>
                    <a:pt x="f42" y="f124"/>
                    <a:pt x="f125" y="f126"/>
                    <a:pt x="f127" y="f128"/>
                  </a:cubicBezTo>
                  <a:cubicBezTo>
                    <a:pt x="f129" y="f130"/>
                    <a:pt x="f131" y="f132"/>
                    <a:pt x="f133" y="f134"/>
                  </a:cubicBezTo>
                  <a:cubicBezTo>
                    <a:pt x="f135" y="f136"/>
                    <a:pt x="f137" y="f136"/>
                    <a:pt x="f138" y="f139"/>
                  </a:cubicBezTo>
                  <a:cubicBezTo>
                    <a:pt x="f140" y="f141"/>
                    <a:pt x="f142" y="f143"/>
                    <a:pt x="f144" y="f145"/>
                  </a:cubicBezTo>
                  <a:cubicBezTo>
                    <a:pt x="f146" y="f147"/>
                    <a:pt x="f148" y="f149"/>
                    <a:pt x="f150" y="f151"/>
                  </a:cubicBezTo>
                  <a:cubicBezTo>
                    <a:pt x="f152" y="f153"/>
                    <a:pt x="f154" y="f155"/>
                    <a:pt x="f156" y="f157"/>
                  </a:cubicBezTo>
                  <a:cubicBezTo>
                    <a:pt x="f158" y="f159"/>
                    <a:pt x="f160" y="f161"/>
                    <a:pt x="f162" y="f163"/>
                  </a:cubicBezTo>
                  <a:cubicBezTo>
                    <a:pt x="f164" y="f165"/>
                    <a:pt x="f166" y="f165"/>
                    <a:pt x="f167" y="f165"/>
                  </a:cubicBezTo>
                  <a:cubicBezTo>
                    <a:pt x="f168" y="f165"/>
                    <a:pt x="f169" y="f170"/>
                    <a:pt x="f171" y="f172"/>
                  </a:cubicBezTo>
                  <a:cubicBezTo>
                    <a:pt x="f173" y="f174"/>
                    <a:pt x="f175" y="f176"/>
                    <a:pt x="f177" y="f178"/>
                  </a:cubicBezTo>
                  <a:lnTo>
                    <a:pt x="f179" y="f180"/>
                  </a:lnTo>
                  <a:cubicBezTo>
                    <a:pt x="f181" y="f182"/>
                    <a:pt x="f181" y="f183"/>
                    <a:pt x="f3" y="f183"/>
                  </a:cubicBezTo>
                  <a:cubicBezTo>
                    <a:pt x="f184" y="f185"/>
                    <a:pt x="f186" y="f174"/>
                    <a:pt x="f187" y="f159"/>
                  </a:cubicBezTo>
                  <a:cubicBezTo>
                    <a:pt x="f188" y="f189"/>
                    <a:pt x="f190" y="f191"/>
                    <a:pt x="f192" y="f193"/>
                  </a:cubicBezTo>
                  <a:cubicBezTo>
                    <a:pt x="f194" y="f195"/>
                    <a:pt x="f196" y="f6"/>
                    <a:pt x="f5" y="f6"/>
                  </a:cubicBezTo>
                  <a:close/>
                </a:path>
              </a:pathLst>
            </a:custGeom>
            <a:solidFill>
              <a:srgbClr val="FAFAF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5" name="Google Shape;1974;p61">
              <a:extLst>
                <a:ext uri="{FF2B5EF4-FFF2-40B4-BE49-F238E27FC236}">
                  <a16:creationId xmlns:a16="http://schemas.microsoft.com/office/drawing/2014/main" id="{D73DC8F9-BF1D-C661-5F61-8A7C75950FA0}"/>
                </a:ext>
              </a:extLst>
            </p:cNvPr>
            <p:cNvSpPr/>
            <p:nvPr/>
          </p:nvSpPr>
          <p:spPr>
            <a:xfrm>
              <a:off x="3296448" y="2731221"/>
              <a:ext cx="130311" cy="2124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159"/>
                <a:gd name="f4" fmla="val 19819"/>
                <a:gd name="f5" fmla="val 1"/>
                <a:gd name="f6" fmla="val 395"/>
                <a:gd name="f7" fmla="val 10122"/>
                <a:gd name="f8" fmla="val 1398"/>
                <a:gd name="f9" fmla="val 19363"/>
                <a:gd name="f10" fmla="val 11399"/>
                <a:gd name="f11" fmla="val 244"/>
                <a:gd name="f12" fmla="*/ f0 1 12159"/>
                <a:gd name="f13" fmla="*/ f1 1 1981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2159"/>
                <a:gd name="f20" fmla="*/ f17 1 1981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2159" h="19819">
                  <a:moveTo>
                    <a:pt x="f2" y="f5"/>
                  </a:moveTo>
                  <a:lnTo>
                    <a:pt x="f6" y="f7"/>
                  </a:lnTo>
                  <a:lnTo>
                    <a:pt x="f8" y="f4"/>
                  </a:lnTo>
                  <a:lnTo>
                    <a:pt x="f3" y="f9"/>
                  </a:lnTo>
                  <a:lnTo>
                    <a:pt x="f10" y="f11"/>
                  </a:lnTo>
                  <a:lnTo>
                    <a:pt x="f2" y="f5"/>
                  </a:lnTo>
                  <a:close/>
                </a:path>
              </a:pathLst>
            </a:custGeom>
            <a:solidFill>
              <a:srgbClr val="2632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1975;p61">
              <a:extLst>
                <a:ext uri="{FF2B5EF4-FFF2-40B4-BE49-F238E27FC236}">
                  <a16:creationId xmlns:a16="http://schemas.microsoft.com/office/drawing/2014/main" id="{19D0B68C-CC38-EFB8-77F4-651F1473D58A}"/>
                </a:ext>
              </a:extLst>
            </p:cNvPr>
            <p:cNvSpPr/>
            <p:nvPr/>
          </p:nvSpPr>
          <p:spPr>
            <a:xfrm>
              <a:off x="3279504" y="2730901"/>
              <a:ext cx="130311" cy="2127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159"/>
                <a:gd name="f4" fmla="val 19849"/>
                <a:gd name="f5" fmla="val 1"/>
                <a:gd name="f6" fmla="val 396"/>
                <a:gd name="f7" fmla="val 10152"/>
                <a:gd name="f8" fmla="val 1399"/>
                <a:gd name="f9" fmla="val 19393"/>
                <a:gd name="f10" fmla="val 11399"/>
                <a:gd name="f11" fmla="val 243"/>
                <a:gd name="f12" fmla="*/ f0 1 12159"/>
                <a:gd name="f13" fmla="*/ f1 1 1984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2159"/>
                <a:gd name="f20" fmla="*/ f17 1 1984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2159" h="19849">
                  <a:moveTo>
                    <a:pt x="f5" y="f2"/>
                  </a:moveTo>
                  <a:lnTo>
                    <a:pt x="f6" y="f7"/>
                  </a:lnTo>
                  <a:lnTo>
                    <a:pt x="f8" y="f4"/>
                  </a:lnTo>
                  <a:lnTo>
                    <a:pt x="f3" y="f9"/>
                  </a:lnTo>
                  <a:lnTo>
                    <a:pt x="f10" y="f11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455A6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1976;p61">
              <a:extLst>
                <a:ext uri="{FF2B5EF4-FFF2-40B4-BE49-F238E27FC236}">
                  <a16:creationId xmlns:a16="http://schemas.microsoft.com/office/drawing/2014/main" id="{655567D5-D4C0-B1B6-1516-59F724C0BDAB}"/>
                </a:ext>
              </a:extLst>
            </p:cNvPr>
            <p:cNvSpPr/>
            <p:nvPr/>
          </p:nvSpPr>
          <p:spPr>
            <a:xfrm>
              <a:off x="3234882" y="2796692"/>
              <a:ext cx="184068" cy="1596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175"/>
                <a:gd name="f4" fmla="val 14895"/>
                <a:gd name="f5" fmla="val 6317"/>
                <a:gd name="f6" fmla="val 1"/>
                <a:gd name="f7" fmla="val 6033"/>
                <a:gd name="f8" fmla="val 5734"/>
                <a:gd name="f9" fmla="val 161"/>
                <a:gd name="f10" fmla="val 5563"/>
                <a:gd name="f11" fmla="val 457"/>
                <a:gd name="f12" fmla="val 5502"/>
                <a:gd name="f13" fmla="val 548"/>
                <a:gd name="f14" fmla="val 5441"/>
                <a:gd name="f15" fmla="val 639"/>
                <a:gd name="f16" fmla="val 761"/>
                <a:gd name="f17" fmla="val 822"/>
                <a:gd name="f18" fmla="val 5411"/>
                <a:gd name="f19" fmla="val 883"/>
                <a:gd name="f20" fmla="val 5380"/>
                <a:gd name="f21" fmla="val 913"/>
                <a:gd name="f22" fmla="val 5077"/>
                <a:gd name="f23" fmla="val 1643"/>
                <a:gd name="f24" fmla="val 4681"/>
                <a:gd name="f25" fmla="val 2311"/>
                <a:gd name="f26" fmla="val 4256"/>
                <a:gd name="f27" fmla="val 2950"/>
                <a:gd name="f28" fmla="val 3861"/>
                <a:gd name="f29" fmla="val 3527"/>
                <a:gd name="f30" fmla="val 3344"/>
                <a:gd name="f31" fmla="val 4013"/>
                <a:gd name="f32" fmla="val 2797"/>
                <a:gd name="f33" fmla="val 4439"/>
                <a:gd name="f34" fmla="val 2159"/>
                <a:gd name="f35" fmla="val 4925"/>
                <a:gd name="f36" fmla="val 517"/>
                <a:gd name="f37" fmla="val 6658"/>
                <a:gd name="f38" fmla="val 6962"/>
                <a:gd name="f39" fmla="val 3131"/>
                <a:gd name="f40" fmla="val 5988"/>
                <a:gd name="f41" fmla="val 14773"/>
                <a:gd name="f42" fmla="val 8846"/>
                <a:gd name="f43" fmla="val 14469"/>
                <a:gd name="f44" fmla="val 11672"/>
                <a:gd name="f45" fmla="val 13983"/>
                <a:gd name="f46" fmla="val 14986"/>
                <a:gd name="f47" fmla="val 13436"/>
                <a:gd name="f48" fmla="val 14955"/>
                <a:gd name="f49" fmla="val 13162"/>
                <a:gd name="f50" fmla="val 14834"/>
                <a:gd name="f51" fmla="val 12767"/>
                <a:gd name="f52" fmla="val 14758"/>
                <a:gd name="f53" fmla="val 12510"/>
                <a:gd name="f54" fmla="val 14353"/>
                <a:gd name="f55" fmla="val 12424"/>
                <a:gd name="f56" fmla="val 13804"/>
                <a:gd name="f57" fmla="val 12712"/>
                <a:gd name="f58" fmla="val 11048"/>
                <a:gd name="f59" fmla="val 12763"/>
                <a:gd name="f60" fmla="val 10261"/>
                <a:gd name="f61" fmla="val 9857"/>
                <a:gd name="f62" fmla="val 9684"/>
                <a:gd name="f63" fmla="val 12674"/>
                <a:gd name="f64" fmla="val 9940"/>
                <a:gd name="f65" fmla="val 12403"/>
                <a:gd name="f66" fmla="val 10943"/>
                <a:gd name="f67" fmla="val 11339"/>
                <a:gd name="f68" fmla="val 16992"/>
                <a:gd name="f69" fmla="val 11065"/>
                <a:gd name="f70" fmla="val 16627"/>
                <a:gd name="f71" fmla="val 10032"/>
                <a:gd name="f72" fmla="val 16499"/>
                <a:gd name="f73" fmla="val 9665"/>
                <a:gd name="f74" fmla="val 16004"/>
                <a:gd name="f75" fmla="val 9528"/>
                <a:gd name="f76" fmla="val 15334"/>
                <a:gd name="f77" fmla="val 13448"/>
                <a:gd name="f78" fmla="val 10177"/>
                <a:gd name="f79" fmla="val 10611"/>
                <a:gd name="f80" fmla="val 9818"/>
                <a:gd name="f81" fmla="val 10700"/>
                <a:gd name="f82" fmla="val 9779"/>
                <a:gd name="f83" fmla="val 10710"/>
                <a:gd name="f84" fmla="val 9741"/>
                <a:gd name="f85" fmla="val 10714"/>
                <a:gd name="f86" fmla="val 9706"/>
                <a:gd name="f87" fmla="val 9277"/>
                <a:gd name="f88" fmla="val 9154"/>
                <a:gd name="f89" fmla="val 10085"/>
                <a:gd name="f90" fmla="val 9575"/>
                <a:gd name="f91" fmla="val 10001"/>
                <a:gd name="f92" fmla="val 10244"/>
                <a:gd name="f93" fmla="val 9880"/>
                <a:gd name="f94" fmla="val 17174"/>
                <a:gd name="f95" fmla="val 8360"/>
                <a:gd name="f96" fmla="val 16688"/>
                <a:gd name="f97" fmla="val 6992"/>
                <a:gd name="f98" fmla="val 16597"/>
                <a:gd name="f99" fmla="val 6709"/>
                <a:gd name="f100" fmla="val 16358"/>
                <a:gd name="f101" fmla="val 6620"/>
                <a:gd name="f102" fmla="val 16094"/>
                <a:gd name="f103" fmla="val 15651"/>
                <a:gd name="f104" fmla="val 15138"/>
                <a:gd name="f105" fmla="val 6871"/>
                <a:gd name="f106" fmla="val 10404"/>
                <a:gd name="f107" fmla="val 8268"/>
                <a:gd name="f108" fmla="val 8954"/>
                <a:gd name="f109" fmla="val 8720"/>
                <a:gd name="f110" fmla="val 8571"/>
                <a:gd name="f111" fmla="val 8232"/>
                <a:gd name="f112" fmla="val 8542"/>
                <a:gd name="f113" fmla="val 8147"/>
                <a:gd name="f114" fmla="val 8359"/>
                <a:gd name="f115" fmla="val 7509"/>
                <a:gd name="f116" fmla="val 12068"/>
                <a:gd name="f117" fmla="val 6232"/>
                <a:gd name="f118" fmla="val 13344"/>
                <a:gd name="f119" fmla="val 5898"/>
                <a:gd name="f120" fmla="val 14621"/>
                <a:gd name="f121" fmla="val 5564"/>
                <a:gd name="f122" fmla="val 4834"/>
                <a:gd name="f123" fmla="val 14378"/>
                <a:gd name="f124" fmla="val 4378"/>
                <a:gd name="f125" fmla="val 14323"/>
                <a:gd name="f126" fmla="val 4336"/>
                <a:gd name="f127" fmla="val 14199"/>
                <a:gd name="f128" fmla="val 4317"/>
                <a:gd name="f129" fmla="val 14023"/>
                <a:gd name="f130" fmla="val 12936"/>
                <a:gd name="f131" fmla="val 9858"/>
                <a:gd name="f132" fmla="val 5037"/>
                <a:gd name="f133" fmla="val 8785"/>
                <a:gd name="f134" fmla="val 5351"/>
                <a:gd name="f135" fmla="val 8075"/>
                <a:gd name="f136" fmla="val 5554"/>
                <a:gd name="f137" fmla="val 6708"/>
                <a:gd name="f138" fmla="val 5963"/>
                <a:gd name="f139" fmla="val 5858"/>
                <a:gd name="f140" fmla="val 5179"/>
                <a:gd name="f141" fmla="val 4830"/>
                <a:gd name="f142" fmla="val 5701"/>
                <a:gd name="f143" fmla="val 4864"/>
                <a:gd name="f144" fmla="val 4804"/>
                <a:gd name="f145" fmla="val 4773"/>
                <a:gd name="f146" fmla="val 6779"/>
                <a:gd name="f147" fmla="val 7204"/>
                <a:gd name="f148" fmla="val 1065"/>
                <a:gd name="f149" fmla="val 6961"/>
                <a:gd name="f150" fmla="val 6843"/>
                <a:gd name="f151" fmla="val 146"/>
                <a:gd name="f152" fmla="val 6587"/>
                <a:gd name="f153" fmla="*/ f0 1 17175"/>
                <a:gd name="f154" fmla="*/ f1 1 14895"/>
                <a:gd name="f155" fmla="val f2"/>
                <a:gd name="f156" fmla="val f3"/>
                <a:gd name="f157" fmla="val f4"/>
                <a:gd name="f158" fmla="+- f157 0 f155"/>
                <a:gd name="f159" fmla="+- f156 0 f155"/>
                <a:gd name="f160" fmla="*/ f159 1 17175"/>
                <a:gd name="f161" fmla="*/ f158 1 14895"/>
                <a:gd name="f162" fmla="*/ f155 1 f160"/>
                <a:gd name="f163" fmla="*/ f156 1 f160"/>
                <a:gd name="f164" fmla="*/ f155 1 f161"/>
                <a:gd name="f165" fmla="*/ f157 1 f161"/>
                <a:gd name="f166" fmla="*/ f162 f153 1"/>
                <a:gd name="f167" fmla="*/ f163 f153 1"/>
                <a:gd name="f168" fmla="*/ f165 f154 1"/>
                <a:gd name="f169" fmla="*/ f164 f1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6" t="f169" r="f167" b="f168"/>
              <a:pathLst>
                <a:path w="17175" h="1489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4" y="f16"/>
                  </a:cubicBezTo>
                  <a:cubicBezTo>
                    <a:pt x="f14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2" y="f38"/>
                  </a:cubicBezTo>
                  <a:lnTo>
                    <a:pt x="f39" y="f4"/>
                  </a:ln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60" y="f59"/>
                  </a:cubicBezTo>
                  <a:cubicBezTo>
                    <a:pt x="f61" y="f59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5"/>
                    <a:pt x="f76" y="f75"/>
                  </a:cubicBezTo>
                  <a:cubicBezTo>
                    <a:pt x="f77" y="f75"/>
                    <a:pt x="f78" y="f79"/>
                    <a:pt x="f80" y="f81"/>
                  </a:cubicBezTo>
                  <a:cubicBezTo>
                    <a:pt x="f82" y="f83"/>
                    <a:pt x="f84" y="f85"/>
                    <a:pt x="f86" y="f85"/>
                  </a:cubicBezTo>
                  <a:cubicBezTo>
                    <a:pt x="f87" y="f85"/>
                    <a:pt x="f88" y="f89"/>
                    <a:pt x="f90" y="f91"/>
                  </a:cubicBezTo>
                  <a:cubicBezTo>
                    <a:pt x="f92" y="f93"/>
                    <a:pt x="f94" y="f95"/>
                    <a:pt x="f96" y="f97"/>
                  </a:cubicBezTo>
                  <a:cubicBezTo>
                    <a:pt x="f98" y="f99"/>
                    <a:pt x="f100" y="f101"/>
                    <a:pt x="f102" y="f101"/>
                  </a:cubicBezTo>
                  <a:cubicBezTo>
                    <a:pt x="f103" y="f101"/>
                    <a:pt x="f104" y="f105"/>
                    <a:pt x="f104" y="f105"/>
                  </a:cubicBezTo>
                  <a:cubicBezTo>
                    <a:pt x="f104" y="f105"/>
                    <a:pt x="f106" y="f107"/>
                    <a:pt x="f108" y="f107"/>
                  </a:cubicBezTo>
                  <a:cubicBezTo>
                    <a:pt x="f109" y="f107"/>
                    <a:pt x="f110" y="f111"/>
                    <a:pt x="f112" y="f113"/>
                  </a:cubicBezTo>
                  <a:cubicBezTo>
                    <a:pt x="f114" y="f115"/>
                    <a:pt x="f116" y="f117"/>
                    <a:pt x="f118" y="f119"/>
                  </a:cubicBezTo>
                  <a:cubicBezTo>
                    <a:pt x="f120" y="f121"/>
                    <a:pt x="f46" y="f122"/>
                    <a:pt x="f123" y="f124"/>
                  </a:cubicBezTo>
                  <a:cubicBezTo>
                    <a:pt x="f125" y="f126"/>
                    <a:pt x="f127" y="f128"/>
                    <a:pt x="f129" y="f128"/>
                  </a:cubicBezTo>
                  <a:cubicBezTo>
                    <a:pt x="f130" y="f128"/>
                    <a:pt x="f131" y="f132"/>
                    <a:pt x="f133" y="f134"/>
                  </a:cubicBezTo>
                  <a:cubicBezTo>
                    <a:pt x="f135" y="f136"/>
                    <a:pt x="f137" y="f138"/>
                    <a:pt x="f139" y="f138"/>
                  </a:cubicBezTo>
                  <a:cubicBezTo>
                    <a:pt x="f140" y="f138"/>
                    <a:pt x="f141" y="f142"/>
                    <a:pt x="f18" y="f143"/>
                  </a:cubicBezTo>
                  <a:cubicBezTo>
                    <a:pt x="f18" y="f122"/>
                    <a:pt x="f14" y="f144"/>
                    <a:pt x="f14" y="f145"/>
                  </a:cubicBezTo>
                  <a:cubicBezTo>
                    <a:pt x="f146" y="f27"/>
                    <a:pt x="f147" y="f148"/>
                    <a:pt x="f149" y="f11"/>
                  </a:cubicBezTo>
                  <a:cubicBezTo>
                    <a:pt x="f150" y="f151"/>
                    <a:pt x="f152" y="f6"/>
                    <a:pt x="f5" y="f6"/>
                  </a:cubicBezTo>
                  <a:close/>
                </a:path>
              </a:pathLst>
            </a:custGeom>
            <a:solidFill>
              <a:srgbClr val="FFAD9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1977;p61">
              <a:extLst>
                <a:ext uri="{FF2B5EF4-FFF2-40B4-BE49-F238E27FC236}">
                  <a16:creationId xmlns:a16="http://schemas.microsoft.com/office/drawing/2014/main" id="{AB50795F-572E-63F1-50D5-8DB741073FD8}"/>
                </a:ext>
              </a:extLst>
            </p:cNvPr>
            <p:cNvSpPr/>
            <p:nvPr/>
          </p:nvSpPr>
          <p:spPr>
            <a:xfrm>
              <a:off x="3202631" y="2865436"/>
              <a:ext cx="100346" cy="1935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363"/>
                <a:gd name="f4" fmla="val 18056"/>
                <a:gd name="f5" fmla="val 3678"/>
                <a:gd name="f6" fmla="val 1"/>
                <a:gd name="f7" fmla="val 304"/>
                <a:gd name="f8" fmla="val 2523"/>
                <a:gd name="f9" fmla="val 9362"/>
                <a:gd name="f10" fmla="val 8481"/>
                <a:gd name="f11" fmla="*/ f0 1 9363"/>
                <a:gd name="f12" fmla="*/ f1 1 18056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9363"/>
                <a:gd name="f19" fmla="*/ f16 1 18056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9363" h="18056">
                  <a:moveTo>
                    <a:pt x="f5" y="f6"/>
                  </a:moveTo>
                  <a:lnTo>
                    <a:pt x="f7" y="f8"/>
                  </a:lnTo>
                  <a:lnTo>
                    <a:pt x="f2" y="f4"/>
                  </a:lnTo>
                  <a:lnTo>
                    <a:pt x="f9" y="f10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9" name="Google Shape;1978;p61">
            <a:extLst>
              <a:ext uri="{FF2B5EF4-FFF2-40B4-BE49-F238E27FC236}">
                <a16:creationId xmlns:a16="http://schemas.microsoft.com/office/drawing/2014/main" id="{B5940525-E05F-3D9E-AED1-43FF14CEB81C}"/>
              </a:ext>
            </a:extLst>
          </p:cNvPr>
          <p:cNvGrpSpPr/>
          <p:nvPr/>
        </p:nvGrpSpPr>
        <p:grpSpPr>
          <a:xfrm>
            <a:off x="2023622" y="2007079"/>
            <a:ext cx="198296" cy="402054"/>
            <a:chOff x="2023622" y="2007079"/>
            <a:chExt cx="198296" cy="402054"/>
          </a:xfrm>
        </p:grpSpPr>
        <p:sp>
          <p:nvSpPr>
            <p:cNvPr id="100" name="Google Shape;1979;p61">
              <a:extLst>
                <a:ext uri="{FF2B5EF4-FFF2-40B4-BE49-F238E27FC236}">
                  <a16:creationId xmlns:a16="http://schemas.microsoft.com/office/drawing/2014/main" id="{97310447-1FE3-00A3-3D7A-F63941A74325}"/>
                </a:ext>
              </a:extLst>
            </p:cNvPr>
            <p:cNvSpPr/>
            <p:nvPr/>
          </p:nvSpPr>
          <p:spPr>
            <a:xfrm rot="5400013">
              <a:off x="2006893" y="2194108"/>
              <a:ext cx="231754" cy="1982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80"/>
                <a:gd name="f4" fmla="val 1352"/>
                <a:gd name="f5" fmla="val 891"/>
                <a:gd name="f6" fmla="val 1"/>
                <a:gd name="f7" fmla="val 859"/>
                <a:gd name="f8" fmla="val 828"/>
                <a:gd name="f9" fmla="val 12"/>
                <a:gd name="f10" fmla="val 801"/>
                <a:gd name="f11" fmla="val 32"/>
                <a:gd name="f12" fmla="val 743"/>
                <a:gd name="f13" fmla="val 89"/>
                <a:gd name="f14" fmla="val 176"/>
                <a:gd name="f15" fmla="val 226"/>
                <a:gd name="f16" fmla="val 1039"/>
                <a:gd name="f17" fmla="val 472"/>
                <a:gd name="f18" fmla="val 1068"/>
                <a:gd name="f19" fmla="val 493"/>
                <a:gd name="f20" fmla="val 1046"/>
                <a:gd name="f21" fmla="val 544"/>
                <a:gd name="f22" fmla="val 1010"/>
                <a:gd name="f23" fmla="val 152"/>
                <a:gd name="f24" fmla="val 147"/>
                <a:gd name="f25" fmla="val 543"/>
                <a:gd name="f26" fmla="val 143"/>
                <a:gd name="f27" fmla="val 139"/>
                <a:gd name="f28" fmla="val 66"/>
                <a:gd name="f29" fmla="val 14"/>
                <a:gd name="f30" fmla="val 598"/>
                <a:gd name="f31" fmla="val 8"/>
                <a:gd name="f32" fmla="val 666"/>
                <a:gd name="f33" fmla="val 746"/>
                <a:gd name="f34" fmla="val 65"/>
                <a:gd name="f35" fmla="val 811"/>
                <a:gd name="f36" fmla="val 145"/>
                <a:gd name="f37" fmla="val 854"/>
                <a:gd name="f38" fmla="val 883"/>
                <a:gd name="f39" fmla="val 808"/>
                <a:gd name="f40" fmla="val 1113"/>
                <a:gd name="f41" fmla="val 758"/>
                <a:gd name="f42" fmla="val 1164"/>
                <a:gd name="f43" fmla="val 751"/>
                <a:gd name="f44" fmla="val 1251"/>
                <a:gd name="f45" fmla="val 794"/>
                <a:gd name="f46" fmla="val 1308"/>
                <a:gd name="f47" fmla="val 823"/>
                <a:gd name="f48" fmla="val 1337"/>
                <a:gd name="f49" fmla="val 1351"/>
                <a:gd name="f50" fmla="val 895"/>
                <a:gd name="f51" fmla="val 931"/>
                <a:gd name="f52" fmla="val 967"/>
                <a:gd name="f53" fmla="val 996"/>
                <a:gd name="f54" fmla="val 1522"/>
                <a:gd name="f55" fmla="val 774"/>
                <a:gd name="f56" fmla="val 717"/>
                <a:gd name="f57" fmla="val 1573"/>
                <a:gd name="f58" fmla="val 630"/>
                <a:gd name="f59" fmla="val 573"/>
                <a:gd name="f60" fmla="val 46"/>
                <a:gd name="f61" fmla="val 965"/>
                <a:gd name="f62" fmla="val 15"/>
                <a:gd name="f63" fmla="val 928"/>
                <a:gd name="f64" fmla="*/ f0 1 1580"/>
                <a:gd name="f65" fmla="*/ f1 1 1352"/>
                <a:gd name="f66" fmla="val f2"/>
                <a:gd name="f67" fmla="val f3"/>
                <a:gd name="f68" fmla="val f4"/>
                <a:gd name="f69" fmla="+- f68 0 f66"/>
                <a:gd name="f70" fmla="+- f67 0 f66"/>
                <a:gd name="f71" fmla="*/ f70 1 1580"/>
                <a:gd name="f72" fmla="*/ f69 1 1352"/>
                <a:gd name="f73" fmla="*/ f66 1 f71"/>
                <a:gd name="f74" fmla="*/ f67 1 f71"/>
                <a:gd name="f75" fmla="*/ f66 1 f72"/>
                <a:gd name="f76" fmla="*/ f68 1 f72"/>
                <a:gd name="f77" fmla="*/ f73 f64 1"/>
                <a:gd name="f78" fmla="*/ f74 f64 1"/>
                <a:gd name="f79" fmla="*/ f76 f65 1"/>
                <a:gd name="f80" fmla="*/ f75 f6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7" t="f80" r="f78" b="f79"/>
              <a:pathLst>
                <a:path w="1580" h="135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lnTo>
                    <a:pt x="f23" y="f21"/>
                  </a:lnTo>
                  <a:cubicBezTo>
                    <a:pt x="f24" y="f25"/>
                    <a:pt x="f26" y="f25"/>
                    <a:pt x="f27" y="f25"/>
                  </a:cubicBezTo>
                  <a:cubicBezTo>
                    <a:pt x="f28" y="f25"/>
                    <a:pt x="f29" y="f30"/>
                    <a:pt x="f31" y="f32"/>
                  </a:cubicBezTo>
                  <a:cubicBezTo>
                    <a:pt x="f2" y="f33"/>
                    <a:pt x="f34" y="f35"/>
                    <a:pt x="f36" y="f35"/>
                  </a:cubicBezTo>
                  <a:lnTo>
                    <a:pt x="f22" y="f35"/>
                  </a:lnTo>
                  <a:cubicBezTo>
                    <a:pt x="f20" y="f35"/>
                    <a:pt x="f18" y="f37"/>
                    <a:pt x="f16" y="f38"/>
                  </a:cubicBezTo>
                  <a:lnTo>
                    <a:pt x="f39" y="f40"/>
                  </a:ln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7" y="f49"/>
                    <a:pt x="f50" y="f49"/>
                  </a:cubicBezTo>
                  <a:cubicBezTo>
                    <a:pt x="f51" y="f49"/>
                    <a:pt x="f52" y="f48"/>
                    <a:pt x="f53" y="f46"/>
                  </a:cubicBezTo>
                  <a:lnTo>
                    <a:pt x="f54" y="f55"/>
                  </a:lnTo>
                  <a:cubicBezTo>
                    <a:pt x="f3" y="f56"/>
                    <a:pt x="f57" y="f58"/>
                    <a:pt x="f54" y="f59"/>
                  </a:cubicBezTo>
                  <a:lnTo>
                    <a:pt x="f53" y="f60"/>
                  </a:lnTo>
                  <a:cubicBezTo>
                    <a:pt x="f61" y="f62"/>
                    <a:pt x="f63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1980;p61">
              <a:extLst>
                <a:ext uri="{FF2B5EF4-FFF2-40B4-BE49-F238E27FC236}">
                  <a16:creationId xmlns:a16="http://schemas.microsoft.com/office/drawing/2014/main" id="{AD99912E-8C57-9158-7291-E183497B279F}"/>
                </a:ext>
              </a:extLst>
            </p:cNvPr>
            <p:cNvSpPr/>
            <p:nvPr/>
          </p:nvSpPr>
          <p:spPr>
            <a:xfrm rot="5400013">
              <a:off x="2084996" y="2093838"/>
              <a:ext cx="75245" cy="39310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513"/>
                <a:gd name="f5" fmla="val 268"/>
                <a:gd name="f6" fmla="val 1"/>
                <a:gd name="f7" fmla="val 332"/>
                <a:gd name="f8" fmla="val 512"/>
                <a:gd name="f9" fmla="*/ f1 1 513"/>
                <a:gd name="f10" fmla="*/ f2 1 268"/>
                <a:gd name="f11" fmla="val f3"/>
                <a:gd name="f12" fmla="val f4"/>
                <a:gd name="f13" fmla="val f5"/>
                <a:gd name="f14" fmla="+- f13 0 f11"/>
                <a:gd name="f15" fmla="+- f12 0 f11"/>
                <a:gd name="f16" fmla="*/ f15 1 513"/>
                <a:gd name="f17" fmla="*/ f14 1 268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513" h="268">
                  <a:moveTo>
                    <a:pt x="f0" y="f6"/>
                  </a:moveTo>
                  <a:cubicBezTo>
                    <a:pt x="f3" y="f6"/>
                    <a:pt x="f3" y="f5"/>
                    <a:pt x="f0" y="f5"/>
                  </a:cubicBezTo>
                  <a:lnTo>
                    <a:pt x="f7" y="f5"/>
                  </a:lnTo>
                  <a:cubicBezTo>
                    <a:pt x="f8" y="f5"/>
                    <a:pt x="f8" y="f6"/>
                    <a:pt x="f7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2" name="Google Shape;1981;p61">
              <a:extLst>
                <a:ext uri="{FF2B5EF4-FFF2-40B4-BE49-F238E27FC236}">
                  <a16:creationId xmlns:a16="http://schemas.microsoft.com/office/drawing/2014/main" id="{524A00EA-7DAB-04E7-22FA-99E722449344}"/>
                </a:ext>
              </a:extLst>
            </p:cNvPr>
            <p:cNvSpPr/>
            <p:nvPr/>
          </p:nvSpPr>
          <p:spPr>
            <a:xfrm rot="5400013">
              <a:off x="2095557" y="2014486"/>
              <a:ext cx="54123" cy="393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9"/>
                <a:gd name="f4" fmla="val 268"/>
                <a:gd name="f5" fmla="val 181"/>
                <a:gd name="f6" fmla="val 1"/>
                <a:gd name="f7" fmla="val 195"/>
                <a:gd name="f8" fmla="val 368"/>
                <a:gd name="f9" fmla="*/ f0 1 369"/>
                <a:gd name="f10" fmla="*/ f1 1 268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369"/>
                <a:gd name="f17" fmla="*/ f14 1 268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369" h="268">
                  <a:moveTo>
                    <a:pt x="f5" y="f6"/>
                  </a:moveTo>
                  <a:cubicBezTo>
                    <a:pt x="f2" y="f6"/>
                    <a:pt x="f2" y="f4"/>
                    <a:pt x="f5" y="f4"/>
                  </a:cubicBezTo>
                  <a:lnTo>
                    <a:pt x="f7" y="f4"/>
                  </a:lnTo>
                  <a:cubicBezTo>
                    <a:pt x="f8" y="f4"/>
                    <a:pt x="f8" y="f6"/>
                    <a:pt x="f7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3" name="Google Shape;1982;p61">
            <a:extLst>
              <a:ext uri="{FF2B5EF4-FFF2-40B4-BE49-F238E27FC236}">
                <a16:creationId xmlns:a16="http://schemas.microsoft.com/office/drawing/2014/main" id="{AAD949F8-4E7E-53E9-9909-3C3DA47E735D}"/>
              </a:ext>
            </a:extLst>
          </p:cNvPr>
          <p:cNvGrpSpPr/>
          <p:nvPr/>
        </p:nvGrpSpPr>
        <p:grpSpPr>
          <a:xfrm>
            <a:off x="3774451" y="1965603"/>
            <a:ext cx="198296" cy="402052"/>
            <a:chOff x="3774451" y="1965603"/>
            <a:chExt cx="198296" cy="402052"/>
          </a:xfrm>
        </p:grpSpPr>
        <p:sp>
          <p:nvSpPr>
            <p:cNvPr id="104" name="Google Shape;1983;p61">
              <a:extLst>
                <a:ext uri="{FF2B5EF4-FFF2-40B4-BE49-F238E27FC236}">
                  <a16:creationId xmlns:a16="http://schemas.microsoft.com/office/drawing/2014/main" id="{74FEEABD-82A6-8414-297B-D9879DC55679}"/>
                </a:ext>
              </a:extLst>
            </p:cNvPr>
            <p:cNvSpPr/>
            <p:nvPr/>
          </p:nvSpPr>
          <p:spPr>
            <a:xfrm rot="16200004">
              <a:off x="3757722" y="1982332"/>
              <a:ext cx="231754" cy="1982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80"/>
                <a:gd name="f4" fmla="val 1352"/>
                <a:gd name="f5" fmla="val 891"/>
                <a:gd name="f6" fmla="val 1"/>
                <a:gd name="f7" fmla="val 859"/>
                <a:gd name="f8" fmla="val 828"/>
                <a:gd name="f9" fmla="val 12"/>
                <a:gd name="f10" fmla="val 801"/>
                <a:gd name="f11" fmla="val 32"/>
                <a:gd name="f12" fmla="val 743"/>
                <a:gd name="f13" fmla="val 89"/>
                <a:gd name="f14" fmla="val 176"/>
                <a:gd name="f15" fmla="val 226"/>
                <a:gd name="f16" fmla="val 1039"/>
                <a:gd name="f17" fmla="val 472"/>
                <a:gd name="f18" fmla="val 1068"/>
                <a:gd name="f19" fmla="val 493"/>
                <a:gd name="f20" fmla="val 1046"/>
                <a:gd name="f21" fmla="val 544"/>
                <a:gd name="f22" fmla="val 1010"/>
                <a:gd name="f23" fmla="val 152"/>
                <a:gd name="f24" fmla="val 147"/>
                <a:gd name="f25" fmla="val 543"/>
                <a:gd name="f26" fmla="val 143"/>
                <a:gd name="f27" fmla="val 139"/>
                <a:gd name="f28" fmla="val 66"/>
                <a:gd name="f29" fmla="val 14"/>
                <a:gd name="f30" fmla="val 598"/>
                <a:gd name="f31" fmla="val 8"/>
                <a:gd name="f32" fmla="val 666"/>
                <a:gd name="f33" fmla="val 746"/>
                <a:gd name="f34" fmla="val 65"/>
                <a:gd name="f35" fmla="val 811"/>
                <a:gd name="f36" fmla="val 145"/>
                <a:gd name="f37" fmla="val 854"/>
                <a:gd name="f38" fmla="val 883"/>
                <a:gd name="f39" fmla="val 808"/>
                <a:gd name="f40" fmla="val 1113"/>
                <a:gd name="f41" fmla="val 758"/>
                <a:gd name="f42" fmla="val 1164"/>
                <a:gd name="f43" fmla="val 751"/>
                <a:gd name="f44" fmla="val 1251"/>
                <a:gd name="f45" fmla="val 794"/>
                <a:gd name="f46" fmla="val 1308"/>
                <a:gd name="f47" fmla="val 823"/>
                <a:gd name="f48" fmla="val 1337"/>
                <a:gd name="f49" fmla="val 1351"/>
                <a:gd name="f50" fmla="val 895"/>
                <a:gd name="f51" fmla="val 931"/>
                <a:gd name="f52" fmla="val 967"/>
                <a:gd name="f53" fmla="val 996"/>
                <a:gd name="f54" fmla="val 1522"/>
                <a:gd name="f55" fmla="val 774"/>
                <a:gd name="f56" fmla="val 717"/>
                <a:gd name="f57" fmla="val 1573"/>
                <a:gd name="f58" fmla="val 630"/>
                <a:gd name="f59" fmla="val 573"/>
                <a:gd name="f60" fmla="val 46"/>
                <a:gd name="f61" fmla="val 965"/>
                <a:gd name="f62" fmla="val 15"/>
                <a:gd name="f63" fmla="val 928"/>
                <a:gd name="f64" fmla="*/ f0 1 1580"/>
                <a:gd name="f65" fmla="*/ f1 1 1352"/>
                <a:gd name="f66" fmla="val f2"/>
                <a:gd name="f67" fmla="val f3"/>
                <a:gd name="f68" fmla="val f4"/>
                <a:gd name="f69" fmla="+- f68 0 f66"/>
                <a:gd name="f70" fmla="+- f67 0 f66"/>
                <a:gd name="f71" fmla="*/ f70 1 1580"/>
                <a:gd name="f72" fmla="*/ f69 1 1352"/>
                <a:gd name="f73" fmla="*/ f66 1 f71"/>
                <a:gd name="f74" fmla="*/ f67 1 f71"/>
                <a:gd name="f75" fmla="*/ f66 1 f72"/>
                <a:gd name="f76" fmla="*/ f68 1 f72"/>
                <a:gd name="f77" fmla="*/ f73 f64 1"/>
                <a:gd name="f78" fmla="*/ f74 f64 1"/>
                <a:gd name="f79" fmla="*/ f76 f65 1"/>
                <a:gd name="f80" fmla="*/ f75 f6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7" t="f80" r="f78" b="f79"/>
              <a:pathLst>
                <a:path w="1580" h="135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lnTo>
                    <a:pt x="f23" y="f21"/>
                  </a:lnTo>
                  <a:cubicBezTo>
                    <a:pt x="f24" y="f25"/>
                    <a:pt x="f26" y="f25"/>
                    <a:pt x="f27" y="f25"/>
                  </a:cubicBezTo>
                  <a:cubicBezTo>
                    <a:pt x="f28" y="f25"/>
                    <a:pt x="f29" y="f30"/>
                    <a:pt x="f31" y="f32"/>
                  </a:cubicBezTo>
                  <a:cubicBezTo>
                    <a:pt x="f2" y="f33"/>
                    <a:pt x="f34" y="f35"/>
                    <a:pt x="f36" y="f35"/>
                  </a:cubicBezTo>
                  <a:lnTo>
                    <a:pt x="f22" y="f35"/>
                  </a:lnTo>
                  <a:cubicBezTo>
                    <a:pt x="f20" y="f35"/>
                    <a:pt x="f18" y="f37"/>
                    <a:pt x="f16" y="f38"/>
                  </a:cubicBezTo>
                  <a:lnTo>
                    <a:pt x="f39" y="f40"/>
                  </a:ln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7" y="f49"/>
                    <a:pt x="f50" y="f49"/>
                  </a:cubicBezTo>
                  <a:cubicBezTo>
                    <a:pt x="f51" y="f49"/>
                    <a:pt x="f52" y="f48"/>
                    <a:pt x="f53" y="f46"/>
                  </a:cubicBezTo>
                  <a:lnTo>
                    <a:pt x="f54" y="f55"/>
                  </a:lnTo>
                  <a:cubicBezTo>
                    <a:pt x="f3" y="f56"/>
                    <a:pt x="f57" y="f58"/>
                    <a:pt x="f54" y="f59"/>
                  </a:cubicBezTo>
                  <a:lnTo>
                    <a:pt x="f53" y="f60"/>
                  </a:lnTo>
                  <a:cubicBezTo>
                    <a:pt x="f61" y="f62"/>
                    <a:pt x="f63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Google Shape;1984;p61">
              <a:extLst>
                <a:ext uri="{FF2B5EF4-FFF2-40B4-BE49-F238E27FC236}">
                  <a16:creationId xmlns:a16="http://schemas.microsoft.com/office/drawing/2014/main" id="{7403D836-4AE2-1BA0-6ADC-437F3E37552C}"/>
                </a:ext>
              </a:extLst>
            </p:cNvPr>
            <p:cNvSpPr/>
            <p:nvPr/>
          </p:nvSpPr>
          <p:spPr>
            <a:xfrm rot="16200004">
              <a:off x="3836128" y="2241588"/>
              <a:ext cx="75245" cy="39310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513"/>
                <a:gd name="f5" fmla="val 268"/>
                <a:gd name="f6" fmla="val 1"/>
                <a:gd name="f7" fmla="val 332"/>
                <a:gd name="f8" fmla="val 512"/>
                <a:gd name="f9" fmla="*/ f1 1 513"/>
                <a:gd name="f10" fmla="*/ f2 1 268"/>
                <a:gd name="f11" fmla="val f3"/>
                <a:gd name="f12" fmla="val f4"/>
                <a:gd name="f13" fmla="val f5"/>
                <a:gd name="f14" fmla="+- f13 0 f11"/>
                <a:gd name="f15" fmla="+- f12 0 f11"/>
                <a:gd name="f16" fmla="*/ f15 1 513"/>
                <a:gd name="f17" fmla="*/ f14 1 268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513" h="268">
                  <a:moveTo>
                    <a:pt x="f0" y="f6"/>
                  </a:moveTo>
                  <a:cubicBezTo>
                    <a:pt x="f3" y="f6"/>
                    <a:pt x="f3" y="f5"/>
                    <a:pt x="f0" y="f5"/>
                  </a:cubicBezTo>
                  <a:lnTo>
                    <a:pt x="f7" y="f5"/>
                  </a:lnTo>
                  <a:cubicBezTo>
                    <a:pt x="f8" y="f5"/>
                    <a:pt x="f8" y="f6"/>
                    <a:pt x="f7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Google Shape;1985;p61">
              <a:extLst>
                <a:ext uri="{FF2B5EF4-FFF2-40B4-BE49-F238E27FC236}">
                  <a16:creationId xmlns:a16="http://schemas.microsoft.com/office/drawing/2014/main" id="{A6B96809-34EB-279F-4C05-9270D15042E0}"/>
                </a:ext>
              </a:extLst>
            </p:cNvPr>
            <p:cNvSpPr/>
            <p:nvPr/>
          </p:nvSpPr>
          <p:spPr>
            <a:xfrm rot="16200004">
              <a:off x="3846689" y="2320939"/>
              <a:ext cx="54123" cy="393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9"/>
                <a:gd name="f4" fmla="val 268"/>
                <a:gd name="f5" fmla="val 181"/>
                <a:gd name="f6" fmla="val 1"/>
                <a:gd name="f7" fmla="val 195"/>
                <a:gd name="f8" fmla="val 368"/>
                <a:gd name="f9" fmla="*/ f0 1 369"/>
                <a:gd name="f10" fmla="*/ f1 1 268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369"/>
                <a:gd name="f17" fmla="*/ f14 1 268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369" h="268">
                  <a:moveTo>
                    <a:pt x="f5" y="f6"/>
                  </a:moveTo>
                  <a:cubicBezTo>
                    <a:pt x="f2" y="f6"/>
                    <a:pt x="f2" y="f4"/>
                    <a:pt x="f5" y="f4"/>
                  </a:cubicBezTo>
                  <a:lnTo>
                    <a:pt x="f7" y="f4"/>
                  </a:lnTo>
                  <a:cubicBezTo>
                    <a:pt x="f8" y="f4"/>
                    <a:pt x="f8" y="f6"/>
                    <a:pt x="f7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07" name="Google Shape;1986;p61">
            <a:extLst>
              <a:ext uri="{FF2B5EF4-FFF2-40B4-BE49-F238E27FC236}">
                <a16:creationId xmlns:a16="http://schemas.microsoft.com/office/drawing/2014/main" id="{9BE721B4-D888-3357-76A7-3192F67E823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272128" y="1412098"/>
            <a:ext cx="2421303" cy="382200"/>
          </a:xfrm>
        </p:spPr>
        <p:txBody>
          <a:bodyPr/>
          <a:lstStyle/>
          <a:p>
            <a:pPr marL="0" lvl="0" indent="0">
              <a:buNone/>
            </a:pPr>
            <a:r>
              <a:rPr lang="en-US" sz="1900">
                <a:solidFill>
                  <a:srgbClr val="305DBF"/>
                </a:solidFill>
                <a:latin typeface="Fredoka One"/>
              </a:rPr>
              <a:t>Age</a:t>
            </a:r>
          </a:p>
        </p:txBody>
      </p:sp>
      <p:sp>
        <p:nvSpPr>
          <p:cNvPr id="108" name="Google Shape;1987;p61">
            <a:extLst>
              <a:ext uri="{FF2B5EF4-FFF2-40B4-BE49-F238E27FC236}">
                <a16:creationId xmlns:a16="http://schemas.microsoft.com/office/drawing/2014/main" id="{1C2A7DAF-43CE-4AA6-45D1-D6240726392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364796" y="2524274"/>
            <a:ext cx="840297" cy="382200"/>
          </a:xfrm>
        </p:spPr>
        <p:txBody>
          <a:bodyPr/>
          <a:lstStyle/>
          <a:p>
            <a:pPr marL="0" lvl="0" indent="0">
              <a:buNone/>
            </a:pPr>
            <a:r>
              <a:rPr lang="en-US" sz="1400"/>
              <a:t>36-45</a:t>
            </a:r>
          </a:p>
        </p:txBody>
      </p:sp>
      <p:sp>
        <p:nvSpPr>
          <p:cNvPr id="109" name="Google Shape;1988;p61">
            <a:extLst>
              <a:ext uri="{FF2B5EF4-FFF2-40B4-BE49-F238E27FC236}">
                <a16:creationId xmlns:a16="http://schemas.microsoft.com/office/drawing/2014/main" id="{21330B4D-9431-248B-3A03-E47C9502295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364796" y="3007946"/>
            <a:ext cx="840297" cy="382200"/>
          </a:xfrm>
        </p:spPr>
        <p:txBody>
          <a:bodyPr/>
          <a:lstStyle/>
          <a:p>
            <a:pPr marL="0" lvl="0" indent="0">
              <a:buNone/>
            </a:pPr>
            <a:r>
              <a:rPr lang="en-US" sz="1400"/>
              <a:t>46-55</a:t>
            </a:r>
          </a:p>
        </p:txBody>
      </p:sp>
      <p:grpSp>
        <p:nvGrpSpPr>
          <p:cNvPr id="110" name="Google Shape;1989;p61">
            <a:extLst>
              <a:ext uri="{FF2B5EF4-FFF2-40B4-BE49-F238E27FC236}">
                <a16:creationId xmlns:a16="http://schemas.microsoft.com/office/drawing/2014/main" id="{D56A38FC-38E2-276B-2390-60675DE65D92}"/>
              </a:ext>
            </a:extLst>
          </p:cNvPr>
          <p:cNvGrpSpPr/>
          <p:nvPr/>
        </p:nvGrpSpPr>
        <p:grpSpPr>
          <a:xfrm>
            <a:off x="1418956" y="4057256"/>
            <a:ext cx="356634" cy="297179"/>
            <a:chOff x="1418956" y="4057256"/>
            <a:chExt cx="356634" cy="297179"/>
          </a:xfrm>
        </p:grpSpPr>
        <p:sp>
          <p:nvSpPr>
            <p:cNvPr id="111" name="Google Shape;1990;p61">
              <a:extLst>
                <a:ext uri="{FF2B5EF4-FFF2-40B4-BE49-F238E27FC236}">
                  <a16:creationId xmlns:a16="http://schemas.microsoft.com/office/drawing/2014/main" id="{863D2072-F521-FB22-D212-FD76B6BF398F}"/>
                </a:ext>
              </a:extLst>
            </p:cNvPr>
            <p:cNvSpPr/>
            <p:nvPr/>
          </p:nvSpPr>
          <p:spPr>
            <a:xfrm>
              <a:off x="1686482" y="4199948"/>
              <a:ext cx="64145" cy="681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42"/>
                <a:gd name="f4" fmla="val 3738"/>
                <a:gd name="f5" fmla="val 1"/>
                <a:gd name="f6" fmla="val 3737"/>
                <a:gd name="f7" fmla="val 1907"/>
                <a:gd name="f8" fmla="val 2157"/>
                <a:gd name="f9" fmla="val 2377"/>
                <a:gd name="f10" fmla="val 3574"/>
                <a:gd name="f11" fmla="val 2449"/>
                <a:gd name="f12" fmla="val 3334"/>
                <a:gd name="f13" fmla="val 3443"/>
                <a:gd name="f14" fmla="*/ f0 1 3442"/>
                <a:gd name="f15" fmla="*/ f1 1 3738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3442"/>
                <a:gd name="f22" fmla="*/ f19 1 3738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3442" h="3738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11" y="f12"/>
                  </a:cubicBezTo>
                  <a:lnTo>
                    <a:pt x="f1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2" name="Google Shape;1991;p61">
              <a:extLst>
                <a:ext uri="{FF2B5EF4-FFF2-40B4-BE49-F238E27FC236}">
                  <a16:creationId xmlns:a16="http://schemas.microsoft.com/office/drawing/2014/main" id="{55AC065C-0B50-D72C-CF0E-E94A2F7C9478}"/>
                </a:ext>
              </a:extLst>
            </p:cNvPr>
            <p:cNvSpPr/>
            <p:nvPr/>
          </p:nvSpPr>
          <p:spPr>
            <a:xfrm>
              <a:off x="1594594" y="4111133"/>
              <a:ext cx="70866" cy="682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04"/>
                <a:gd name="f4" fmla="val 3741"/>
                <a:gd name="f5" fmla="val 1"/>
                <a:gd name="f6" fmla="*/ f0 1 3804"/>
                <a:gd name="f7" fmla="*/ f1 1 374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804"/>
                <a:gd name="f14" fmla="*/ f11 1 374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804" h="3741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1992;p61">
              <a:extLst>
                <a:ext uri="{FF2B5EF4-FFF2-40B4-BE49-F238E27FC236}">
                  <a16:creationId xmlns:a16="http://schemas.microsoft.com/office/drawing/2014/main" id="{B1519916-08C2-752C-F25D-5AA52D43D6D4}"/>
                </a:ext>
              </a:extLst>
            </p:cNvPr>
            <p:cNvSpPr/>
            <p:nvPr/>
          </p:nvSpPr>
          <p:spPr>
            <a:xfrm>
              <a:off x="1686482" y="4111133"/>
              <a:ext cx="89108" cy="682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83"/>
                <a:gd name="f4" fmla="val 3741"/>
                <a:gd name="f5" fmla="val 1"/>
                <a:gd name="f6" fmla="val 3777"/>
                <a:gd name="f7" fmla="val 4674"/>
                <a:gd name="f8" fmla="val 727"/>
                <a:gd name="f9" fmla="val 365"/>
                <a:gd name="f10" fmla="val 4512"/>
                <a:gd name="f11" fmla="val 4132"/>
                <a:gd name="f12" fmla="*/ f0 1 4783"/>
                <a:gd name="f13" fmla="*/ f1 1 3741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4783"/>
                <a:gd name="f20" fmla="*/ f17 1 3741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4783" h="3741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7" y="f8"/>
                  </a:lnTo>
                  <a:cubicBezTo>
                    <a:pt x="f3" y="f9"/>
                    <a:pt x="f10" y="f5"/>
                    <a:pt x="f11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1993;p61">
              <a:extLst>
                <a:ext uri="{FF2B5EF4-FFF2-40B4-BE49-F238E27FC236}">
                  <a16:creationId xmlns:a16="http://schemas.microsoft.com/office/drawing/2014/main" id="{86613AD2-0F61-3DE6-89FA-1CDCA01298C9}"/>
                </a:ext>
              </a:extLst>
            </p:cNvPr>
            <p:cNvSpPr/>
            <p:nvPr/>
          </p:nvSpPr>
          <p:spPr>
            <a:xfrm>
              <a:off x="1594594" y="4199948"/>
              <a:ext cx="70866" cy="681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04"/>
                <a:gd name="f4" fmla="val 3738"/>
                <a:gd name="f5" fmla="val 3737"/>
                <a:gd name="f6" fmla="*/ f0 1 3804"/>
                <a:gd name="f7" fmla="*/ f1 1 373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804"/>
                <a:gd name="f14" fmla="*/ f11 1 373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804" h="3738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1994;p61">
              <a:extLst>
                <a:ext uri="{FF2B5EF4-FFF2-40B4-BE49-F238E27FC236}">
                  <a16:creationId xmlns:a16="http://schemas.microsoft.com/office/drawing/2014/main" id="{D3DBBA61-9995-FC0F-66D9-A9EEB758EA66}"/>
                </a:ext>
              </a:extLst>
            </p:cNvPr>
            <p:cNvSpPr/>
            <p:nvPr/>
          </p:nvSpPr>
          <p:spPr>
            <a:xfrm>
              <a:off x="1418956" y="4057256"/>
              <a:ext cx="154625" cy="12209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00"/>
                <a:gd name="f4" fmla="val 6695"/>
                <a:gd name="f5" fmla="val 563"/>
                <a:gd name="f6" fmla="val 1"/>
                <a:gd name="f7" fmla="val 253"/>
                <a:gd name="f8" fmla="val 254"/>
                <a:gd name="f9" fmla="val 564"/>
                <a:gd name="f10" fmla="val 877"/>
                <a:gd name="f11" fmla="val 1130"/>
                <a:gd name="f12" fmla="val 2403"/>
                <a:gd name="f13" fmla="val 3159"/>
                <a:gd name="f14" fmla="val 3672"/>
                <a:gd name="f15" fmla="val 3162"/>
                <a:gd name="f16" fmla="val 3678"/>
                <a:gd name="f17" fmla="val 3687"/>
                <a:gd name="f18" fmla="val 3165"/>
                <a:gd name="f19" fmla="val 3696"/>
                <a:gd name="f20" fmla="val 4059"/>
                <a:gd name="f21" fmla="val 8299"/>
                <a:gd name="f22" fmla="val 2955"/>
                <a:gd name="f23" fmla="val 4123"/>
                <a:gd name="f24" fmla="val 3364"/>
                <a:gd name="f25" fmla="val 404"/>
                <a:gd name="f26" fmla="val 3295"/>
                <a:gd name="f27" fmla="val 163"/>
                <a:gd name="f28" fmla="val 3072"/>
                <a:gd name="f29" fmla="val 2822"/>
                <a:gd name="f30" fmla="*/ f0 1 8300"/>
                <a:gd name="f31" fmla="*/ f1 1 6695"/>
                <a:gd name="f32" fmla="val f2"/>
                <a:gd name="f33" fmla="val f3"/>
                <a:gd name="f34" fmla="val f4"/>
                <a:gd name="f35" fmla="+- f34 0 f32"/>
                <a:gd name="f36" fmla="+- f33 0 f32"/>
                <a:gd name="f37" fmla="*/ f36 1 8300"/>
                <a:gd name="f38" fmla="*/ f35 1 6695"/>
                <a:gd name="f39" fmla="*/ f32 1 f37"/>
                <a:gd name="f40" fmla="*/ f33 1 f37"/>
                <a:gd name="f41" fmla="*/ f32 1 f38"/>
                <a:gd name="f42" fmla="*/ f34 1 f38"/>
                <a:gd name="f43" fmla="*/ f39 f30 1"/>
                <a:gd name="f44" fmla="*/ f40 f30 1"/>
                <a:gd name="f45" fmla="*/ f42 f31 1"/>
                <a:gd name="f46" fmla="*/ f41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8300" h="6695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lnTo>
                    <a:pt x="f12" y="f11"/>
                  </a:lnTo>
                  <a:lnTo>
                    <a:pt x="f13" y="f14"/>
                  </a:lnTo>
                  <a:cubicBezTo>
                    <a:pt x="f15" y="f16"/>
                    <a:pt x="f15" y="f17"/>
                    <a:pt x="f18" y="f19"/>
                  </a:cubicBezTo>
                  <a:lnTo>
                    <a:pt x="f20" y="f4"/>
                  </a:lnTo>
                  <a:lnTo>
                    <a:pt x="f21" y="f4"/>
                  </a:lnTo>
                  <a:lnTo>
                    <a:pt x="f21" y="f22"/>
                  </a:lnTo>
                  <a:lnTo>
                    <a:pt x="f23" y="f22"/>
                  </a:lnTo>
                  <a:lnTo>
                    <a:pt x="f24" y="f25"/>
                  </a:lnTo>
                  <a:cubicBezTo>
                    <a:pt x="f26" y="f27"/>
                    <a:pt x="f28" y="f6"/>
                    <a:pt x="f29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1995;p61">
              <a:extLst>
                <a:ext uri="{FF2B5EF4-FFF2-40B4-BE49-F238E27FC236}">
                  <a16:creationId xmlns:a16="http://schemas.microsoft.com/office/drawing/2014/main" id="{DA1D6DBB-6EA0-17F0-3F3C-C65918E91998}"/>
                </a:ext>
              </a:extLst>
            </p:cNvPr>
            <p:cNvSpPr/>
            <p:nvPr/>
          </p:nvSpPr>
          <p:spPr>
            <a:xfrm>
              <a:off x="1476554" y="4199948"/>
              <a:ext cx="276377" cy="1544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835"/>
                <a:gd name="f4" fmla="val 8471"/>
                <a:gd name="f5" fmla="val 1305"/>
                <a:gd name="f6" fmla="val 2082"/>
                <a:gd name="f7" fmla="val 2614"/>
                <a:gd name="f8" fmla="val 901"/>
                <a:gd name="f9" fmla="val 2701"/>
                <a:gd name="f10" fmla="val 1"/>
                <a:gd name="f11" fmla="val 3704"/>
                <a:gd name="f12" fmla="val 40"/>
                <a:gd name="f13" fmla="val 4887"/>
                <a:gd name="f14" fmla="val 82"/>
                <a:gd name="f15" fmla="val 6071"/>
                <a:gd name="f16" fmla="val 1049"/>
                <a:gd name="f17" fmla="val 7010"/>
                <a:gd name="f18" fmla="val 2232"/>
                <a:gd name="f19" fmla="val 7019"/>
                <a:gd name="f20" fmla="val 2795"/>
                <a:gd name="f21" fmla="val 3045"/>
                <a:gd name="f22" fmla="val 7878"/>
                <a:gd name="f23" fmla="val 3834"/>
                <a:gd name="f24" fmla="val 4731"/>
                <a:gd name="f25" fmla="val 5629"/>
                <a:gd name="f26" fmla="val 6418"/>
                <a:gd name="f27" fmla="val 6671"/>
                <a:gd name="f28" fmla="val 9667"/>
                <a:gd name="f29" fmla="val 9917"/>
                <a:gd name="f30" fmla="val 10709"/>
                <a:gd name="f31" fmla="val 11606"/>
                <a:gd name="f32" fmla="val 12500"/>
                <a:gd name="f33" fmla="val 13292"/>
                <a:gd name="f34" fmla="val 13542"/>
                <a:gd name="f35" fmla="val 14271"/>
                <a:gd name="f36" fmla="val 14581"/>
                <a:gd name="f37" fmla="val 14834"/>
                <a:gd name="f38" fmla="val 6766"/>
                <a:gd name="f39" fmla="val 6453"/>
                <a:gd name="f40" fmla="val 6140"/>
                <a:gd name="f41" fmla="val 5890"/>
                <a:gd name="f42" fmla="val 5029"/>
                <a:gd name="f43" fmla="val 4436"/>
                <a:gd name="f44" fmla="val 2792"/>
                <a:gd name="f45" fmla="val 1639"/>
                <a:gd name="f46" fmla="val 1157"/>
                <a:gd name="f47" fmla="val 5408"/>
                <a:gd name="f48" fmla="val 4815"/>
                <a:gd name="f49" fmla="val 4219"/>
                <a:gd name="f50" fmla="val 3737"/>
                <a:gd name="f51" fmla="val 5207"/>
                <a:gd name="f52" fmla="*/ f0 1 14835"/>
                <a:gd name="f53" fmla="*/ f1 1 8471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14835"/>
                <a:gd name="f60" fmla="*/ f57 1 8471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14835" h="8471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lnTo>
                    <a:pt x="f20" y="f19"/>
                  </a:lnTo>
                  <a:cubicBezTo>
                    <a:pt x="f21" y="f22"/>
                    <a:pt x="f23" y="f4"/>
                    <a:pt x="f24" y="f4"/>
                  </a:cubicBezTo>
                  <a:cubicBezTo>
                    <a:pt x="f25" y="f4"/>
                    <a:pt x="f26" y="f22"/>
                    <a:pt x="f27" y="f19"/>
                  </a:cubicBezTo>
                  <a:lnTo>
                    <a:pt x="f28" y="f19"/>
                  </a:lnTo>
                  <a:cubicBezTo>
                    <a:pt x="f29" y="f22"/>
                    <a:pt x="f30" y="f4"/>
                    <a:pt x="f31" y="f4"/>
                  </a:cubicBezTo>
                  <a:cubicBezTo>
                    <a:pt x="f32" y="f4"/>
                    <a:pt x="f33" y="f22"/>
                    <a:pt x="f34" y="f19"/>
                  </a:cubicBezTo>
                  <a:lnTo>
                    <a:pt x="f35" y="f19"/>
                  </a:lnTo>
                  <a:cubicBezTo>
                    <a:pt x="f36" y="f19"/>
                    <a:pt x="f37" y="f38"/>
                    <a:pt x="f37" y="f39"/>
                  </a:cubicBezTo>
                  <a:cubicBezTo>
                    <a:pt x="f37" y="f40"/>
                    <a:pt x="f36" y="f41"/>
                    <a:pt x="f35" y="f41"/>
                  </a:cubicBezTo>
                  <a:lnTo>
                    <a:pt x="f34" y="f41"/>
                  </a:lnTo>
                  <a:cubicBezTo>
                    <a:pt x="f33" y="f42"/>
                    <a:pt x="f32" y="f43"/>
                    <a:pt x="f31" y="f43"/>
                  </a:cubicBezTo>
                  <a:cubicBezTo>
                    <a:pt x="f30" y="f43"/>
                    <a:pt x="f29" y="f42"/>
                    <a:pt x="f28" y="f41"/>
                  </a:cubicBezTo>
                  <a:lnTo>
                    <a:pt x="f27" y="f41"/>
                  </a:lnTo>
                  <a:cubicBezTo>
                    <a:pt x="f26" y="f42"/>
                    <a:pt x="f25" y="f43"/>
                    <a:pt x="f24" y="f43"/>
                  </a:cubicBezTo>
                  <a:cubicBezTo>
                    <a:pt x="f23" y="f43"/>
                    <a:pt x="f21" y="f42"/>
                    <a:pt x="f44" y="f41"/>
                  </a:cubicBezTo>
                  <a:lnTo>
                    <a:pt x="f18" y="f41"/>
                  </a:lnTo>
                  <a:cubicBezTo>
                    <a:pt x="f45" y="f41"/>
                    <a:pt x="f46" y="f47"/>
                    <a:pt x="f46" y="f48"/>
                  </a:cubicBezTo>
                  <a:cubicBezTo>
                    <a:pt x="f46" y="f49"/>
                    <a:pt x="f45" y="f50"/>
                    <a:pt x="f18" y="f50"/>
                  </a:cubicBezTo>
                  <a:lnTo>
                    <a:pt x="f51" y="f50"/>
                  </a:lnTo>
                  <a:lnTo>
                    <a:pt x="f51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7" name="Google Shape;1996;p61">
            <a:extLst>
              <a:ext uri="{FF2B5EF4-FFF2-40B4-BE49-F238E27FC236}">
                <a16:creationId xmlns:a16="http://schemas.microsoft.com/office/drawing/2014/main" id="{C6FAABBA-8241-03C3-FC74-3699FDE3CE1F}"/>
              </a:ext>
            </a:extLst>
          </p:cNvPr>
          <p:cNvGrpSpPr/>
          <p:nvPr/>
        </p:nvGrpSpPr>
        <p:grpSpPr>
          <a:xfrm>
            <a:off x="3240715" y="4039416"/>
            <a:ext cx="356616" cy="332869"/>
            <a:chOff x="3240715" y="4039416"/>
            <a:chExt cx="356616" cy="332869"/>
          </a:xfrm>
        </p:grpSpPr>
        <p:sp>
          <p:nvSpPr>
            <p:cNvPr id="118" name="Google Shape;1997;p61">
              <a:extLst>
                <a:ext uri="{FF2B5EF4-FFF2-40B4-BE49-F238E27FC236}">
                  <a16:creationId xmlns:a16="http://schemas.microsoft.com/office/drawing/2014/main" id="{5472B74A-3AC4-D67F-4BB8-771192D3FD2C}"/>
                </a:ext>
              </a:extLst>
            </p:cNvPr>
            <p:cNvSpPr/>
            <p:nvPr/>
          </p:nvSpPr>
          <p:spPr>
            <a:xfrm>
              <a:off x="3240715" y="4102227"/>
              <a:ext cx="52824" cy="559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7"/>
                <a:gd name="f4" fmla="val 2937"/>
                <a:gd name="f5" fmla="val 1130"/>
                <a:gd name="f6" fmla="val 1"/>
                <a:gd name="f7" fmla="val 506"/>
                <a:gd name="f8" fmla="val 504"/>
                <a:gd name="f9" fmla="val 1991"/>
                <a:gd name="f10" fmla="val 2443"/>
                <a:gd name="f11" fmla="val 2572"/>
                <a:gd name="f12" fmla="val 2124"/>
                <a:gd name="f13" fmla="*/ f0 1 2807"/>
                <a:gd name="f14" fmla="*/ f1 1 2937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807"/>
                <a:gd name="f21" fmla="*/ f18 1 2937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807" h="2937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lnTo>
                    <a:pt x="f6" y="f4"/>
                  </a:lnTo>
                  <a:lnTo>
                    <a:pt x="f9" y="f4"/>
                  </a:lnTo>
                  <a:cubicBezTo>
                    <a:pt x="f10" y="f4"/>
                    <a:pt x="f3" y="f11"/>
                    <a:pt x="f3" y="f12"/>
                  </a:cubicBezTo>
                  <a:lnTo>
                    <a:pt x="f3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9" name="Google Shape;1998;p61">
              <a:extLst>
                <a:ext uri="{FF2B5EF4-FFF2-40B4-BE49-F238E27FC236}">
                  <a16:creationId xmlns:a16="http://schemas.microsoft.com/office/drawing/2014/main" id="{E0DE829D-4C0D-826D-A8BD-4B4F6EE34452}"/>
                </a:ext>
              </a:extLst>
            </p:cNvPr>
            <p:cNvSpPr/>
            <p:nvPr/>
          </p:nvSpPr>
          <p:spPr>
            <a:xfrm>
              <a:off x="3240715" y="4316224"/>
              <a:ext cx="52824" cy="56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7"/>
                <a:gd name="f4" fmla="val 2940"/>
                <a:gd name="f5" fmla="val 1"/>
                <a:gd name="f6" fmla="val 1811"/>
                <a:gd name="f7" fmla="val 2434"/>
                <a:gd name="f8" fmla="val 506"/>
                <a:gd name="f9" fmla="val 1130"/>
                <a:gd name="f10" fmla="val 817"/>
                <a:gd name="f11" fmla="val 365"/>
                <a:gd name="f12" fmla="val 2443"/>
                <a:gd name="f13" fmla="val 4"/>
                <a:gd name="f14" fmla="val 1991"/>
                <a:gd name="f15" fmla="*/ f0 1 2807"/>
                <a:gd name="f16" fmla="*/ f1 1 2940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807"/>
                <a:gd name="f23" fmla="*/ f20 1 2940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807" h="2940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4"/>
                    <a:pt x="f9" y="f4"/>
                  </a:cubicBezTo>
                  <a:lnTo>
                    <a:pt x="f3" y="f4"/>
                  </a:lnTo>
                  <a:lnTo>
                    <a:pt x="f3" y="f10"/>
                  </a:lnTo>
                  <a:cubicBezTo>
                    <a:pt x="f3" y="f11"/>
                    <a:pt x="f12" y="f13"/>
                    <a:pt x="f14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0" name="Google Shape;1999;p61">
              <a:extLst>
                <a:ext uri="{FF2B5EF4-FFF2-40B4-BE49-F238E27FC236}">
                  <a16:creationId xmlns:a16="http://schemas.microsoft.com/office/drawing/2014/main" id="{699C28E3-4B9D-8278-D0DE-73D839BF5812}"/>
                </a:ext>
              </a:extLst>
            </p:cNvPr>
            <p:cNvSpPr/>
            <p:nvPr/>
          </p:nvSpPr>
          <p:spPr>
            <a:xfrm>
              <a:off x="3544488" y="4102172"/>
              <a:ext cx="52843" cy="56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8"/>
                <a:gd name="f4" fmla="val 2940"/>
                <a:gd name="f5" fmla="val 1"/>
                <a:gd name="f6" fmla="val 2127"/>
                <a:gd name="f7" fmla="val 2575"/>
                <a:gd name="f8" fmla="val 365"/>
                <a:gd name="f9" fmla="val 817"/>
                <a:gd name="f10" fmla="val 2807"/>
                <a:gd name="f11" fmla="val 1130"/>
                <a:gd name="f12" fmla="val 507"/>
                <a:gd name="f13" fmla="val 2301"/>
                <a:gd name="f14" fmla="val 1678"/>
                <a:gd name="f15" fmla="*/ f0 1 2808"/>
                <a:gd name="f16" fmla="*/ f1 1 2940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808"/>
                <a:gd name="f23" fmla="*/ f20 1 2940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808" h="2940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4"/>
                    <a:pt x="f9" y="f4"/>
                  </a:cubicBezTo>
                  <a:lnTo>
                    <a:pt x="f10" y="f4"/>
                  </a:lnTo>
                  <a:lnTo>
                    <a:pt x="f10" y="f11"/>
                  </a:lnTo>
                  <a:cubicBezTo>
                    <a:pt x="f10" y="f12"/>
                    <a:pt x="f13" y="f5"/>
                    <a:pt x="f14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1" name="Google Shape;2000;p61">
              <a:extLst>
                <a:ext uri="{FF2B5EF4-FFF2-40B4-BE49-F238E27FC236}">
                  <a16:creationId xmlns:a16="http://schemas.microsoft.com/office/drawing/2014/main" id="{5EF979EC-D2A2-E79C-8B34-DAC8622D0F70}"/>
                </a:ext>
              </a:extLst>
            </p:cNvPr>
            <p:cNvSpPr/>
            <p:nvPr/>
          </p:nvSpPr>
          <p:spPr>
            <a:xfrm>
              <a:off x="3348203" y="4191691"/>
              <a:ext cx="136017" cy="818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28"/>
                <a:gd name="f4" fmla="val 4295"/>
                <a:gd name="f5" fmla="val 5024"/>
                <a:gd name="f6" fmla="val 714"/>
                <a:gd name="f7" fmla="val 5337"/>
                <a:gd name="f8" fmla="val 5590"/>
                <a:gd name="f9" fmla="val 967"/>
                <a:gd name="f10" fmla="val 1277"/>
                <a:gd name="f11" fmla="val 1590"/>
                <a:gd name="f12" fmla="val 1843"/>
                <a:gd name="f13" fmla="val 2503"/>
                <a:gd name="f14" fmla="val 2190"/>
                <a:gd name="f15" fmla="val 1937"/>
                <a:gd name="f16" fmla="val 6078"/>
                <a:gd name="f17" fmla="val 2452"/>
                <a:gd name="f18" fmla="val 6391"/>
                <a:gd name="f19" fmla="val 6644"/>
                <a:gd name="f20" fmla="val 2704"/>
                <a:gd name="f21" fmla="val 3018"/>
                <a:gd name="f22" fmla="val 3328"/>
                <a:gd name="f23" fmla="val 3581"/>
                <a:gd name="f24" fmla="val 1449"/>
                <a:gd name="f25" fmla="val 1136"/>
                <a:gd name="f26" fmla="val 883"/>
                <a:gd name="f27" fmla="val 1"/>
                <a:gd name="f28" fmla="val 4294"/>
                <a:gd name="f29" fmla="*/ f0 1 7228"/>
                <a:gd name="f30" fmla="*/ f1 1 4295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7228"/>
                <a:gd name="f37" fmla="*/ f34 1 4295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7228" h="429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20"/>
                    <a:pt x="f19" y="f21"/>
                  </a:cubicBezTo>
                  <a:cubicBezTo>
                    <a:pt x="f19" y="f22"/>
                    <a:pt x="f18" y="f23"/>
                    <a:pt x="f16" y="f23"/>
                  </a:cubicBezTo>
                  <a:lnTo>
                    <a:pt x="f24" y="f23"/>
                  </a:lnTo>
                  <a:cubicBezTo>
                    <a:pt x="f25" y="f23"/>
                    <a:pt x="f26" y="f22"/>
                    <a:pt x="f26" y="f21"/>
                  </a:cubicBezTo>
                  <a:cubicBezTo>
                    <a:pt x="f26" y="f20"/>
                    <a:pt x="f25" y="f17"/>
                    <a:pt x="f24" y="f17"/>
                  </a:cubicBezTo>
                  <a:close/>
                  <a:moveTo>
                    <a:pt x="f27" y="f2"/>
                  </a:moveTo>
                  <a:lnTo>
                    <a:pt x="f27" y="f28"/>
                  </a:lnTo>
                  <a:lnTo>
                    <a:pt x="f3" y="f28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2" name="Google Shape;2001;p61">
              <a:extLst>
                <a:ext uri="{FF2B5EF4-FFF2-40B4-BE49-F238E27FC236}">
                  <a16:creationId xmlns:a16="http://schemas.microsoft.com/office/drawing/2014/main" id="{2469ACD7-81A8-0799-A8E8-6AE397418708}"/>
                </a:ext>
              </a:extLst>
            </p:cNvPr>
            <p:cNvSpPr/>
            <p:nvPr/>
          </p:nvSpPr>
          <p:spPr>
            <a:xfrm>
              <a:off x="3240715" y="4102172"/>
              <a:ext cx="356606" cy="2701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951"/>
                <a:gd name="f4" fmla="val 14166"/>
                <a:gd name="f5" fmla="val 13503"/>
                <a:gd name="f6" fmla="val 3566"/>
                <a:gd name="f7" fmla="val 13816"/>
                <a:gd name="f8" fmla="val 14069"/>
                <a:gd name="f9" fmla="val 3819"/>
                <a:gd name="f10" fmla="val 4129"/>
                <a:gd name="f11" fmla="val 9556"/>
                <a:gd name="f12" fmla="val 9866"/>
                <a:gd name="f13" fmla="val 10119"/>
                <a:gd name="f14" fmla="val 5147"/>
                <a:gd name="f15" fmla="val 4834"/>
                <a:gd name="f16" fmla="val 4584"/>
                <a:gd name="f17" fmla="val 3936"/>
                <a:gd name="f18" fmla="val 1"/>
                <a:gd name="f19" fmla="val 2127"/>
                <a:gd name="f20" fmla="val 3933"/>
                <a:gd name="f21" fmla="val 3199"/>
                <a:gd name="f22" fmla="val 3066"/>
                <a:gd name="f23" fmla="val 4069"/>
                <a:gd name="f24" fmla="val 1991"/>
                <a:gd name="f25" fmla="val 10098"/>
                <a:gd name="f26" fmla="val 10101"/>
                <a:gd name="f27" fmla="val 10968"/>
                <a:gd name="f28" fmla="val 12043"/>
                <a:gd name="f29" fmla="val 15015"/>
                <a:gd name="f30" fmla="val 15018"/>
                <a:gd name="f31" fmla="val 15885"/>
                <a:gd name="f32" fmla="val 16960"/>
                <a:gd name="f33" fmla="val 18950"/>
                <a:gd name="f34" fmla="*/ f0 1 18951"/>
                <a:gd name="f35" fmla="*/ f1 1 14166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18951"/>
                <a:gd name="f42" fmla="*/ f39 1 14166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18951" h="14166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7" y="f13"/>
                    <a:pt x="f5" y="f13"/>
                  </a:cubicBezTo>
                  <a:lnTo>
                    <a:pt x="f14" y="f13"/>
                  </a:lnTo>
                  <a:cubicBezTo>
                    <a:pt x="f15" y="f13"/>
                    <a:pt x="f16" y="f12"/>
                    <a:pt x="f16" y="f11"/>
                  </a:cubicBezTo>
                  <a:lnTo>
                    <a:pt x="f16" y="f10"/>
                  </a:lnTo>
                  <a:cubicBezTo>
                    <a:pt x="f16" y="f9"/>
                    <a:pt x="f15" y="f6"/>
                    <a:pt x="f14" y="f6"/>
                  </a:cubicBezTo>
                  <a:close/>
                  <a:moveTo>
                    <a:pt x="f17" y="f18"/>
                  </a:moveTo>
                  <a:lnTo>
                    <a:pt x="f17" y="f19"/>
                  </a:lnTo>
                  <a:cubicBezTo>
                    <a:pt x="f20" y="f21"/>
                    <a:pt x="f22" y="f23"/>
                    <a:pt x="f24" y="f23"/>
                  </a:cubicBezTo>
                  <a:lnTo>
                    <a:pt x="f18" y="f23"/>
                  </a:lnTo>
                  <a:lnTo>
                    <a:pt x="f18" y="f25"/>
                  </a:lnTo>
                  <a:lnTo>
                    <a:pt x="f24" y="f25"/>
                  </a:lnTo>
                  <a:cubicBezTo>
                    <a:pt x="f22" y="f26"/>
                    <a:pt x="f20" y="f27"/>
                    <a:pt x="f17" y="f28"/>
                  </a:cubicBezTo>
                  <a:lnTo>
                    <a:pt x="f17" y="f4"/>
                  </a:lnTo>
                  <a:lnTo>
                    <a:pt x="f29" y="f4"/>
                  </a:lnTo>
                  <a:lnTo>
                    <a:pt x="f29" y="f28"/>
                  </a:lnTo>
                  <a:cubicBezTo>
                    <a:pt x="f30" y="f27"/>
                    <a:pt x="f31" y="f26"/>
                    <a:pt x="f32" y="f25"/>
                  </a:cubicBezTo>
                  <a:lnTo>
                    <a:pt x="f33" y="f25"/>
                  </a:lnTo>
                  <a:lnTo>
                    <a:pt x="f33" y="f23"/>
                  </a:lnTo>
                  <a:lnTo>
                    <a:pt x="f32" y="f23"/>
                  </a:lnTo>
                  <a:cubicBezTo>
                    <a:pt x="f31" y="f23"/>
                    <a:pt x="f30" y="f21"/>
                    <a:pt x="f29" y="f19"/>
                  </a:cubicBezTo>
                  <a:lnTo>
                    <a:pt x="f29" y="f18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3" name="Google Shape;2002;p61">
              <a:extLst>
                <a:ext uri="{FF2B5EF4-FFF2-40B4-BE49-F238E27FC236}">
                  <a16:creationId xmlns:a16="http://schemas.microsoft.com/office/drawing/2014/main" id="{47A7B43A-651B-DB5D-BBEE-3C2CDB4946AC}"/>
                </a:ext>
              </a:extLst>
            </p:cNvPr>
            <p:cNvSpPr/>
            <p:nvPr/>
          </p:nvSpPr>
          <p:spPr>
            <a:xfrm>
              <a:off x="3544488" y="4316224"/>
              <a:ext cx="52843" cy="56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8"/>
                <a:gd name="f4" fmla="val 2940"/>
                <a:gd name="f5" fmla="val 817"/>
                <a:gd name="f6" fmla="val 1"/>
                <a:gd name="f7" fmla="val 365"/>
                <a:gd name="f8" fmla="val 4"/>
                <a:gd name="f9" fmla="val 1678"/>
                <a:gd name="f10" fmla="val 2301"/>
                <a:gd name="f11" fmla="val 2807"/>
                <a:gd name="f12" fmla="val 2434"/>
                <a:gd name="f13" fmla="val 1811"/>
                <a:gd name="f14" fmla="*/ f0 1 2808"/>
                <a:gd name="f15" fmla="*/ f1 1 2940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808"/>
                <a:gd name="f22" fmla="*/ f19 1 2940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808" h="2940">
                  <a:moveTo>
                    <a:pt x="f5" y="f6"/>
                  </a:moveTo>
                  <a:cubicBezTo>
                    <a:pt x="f7" y="f8"/>
                    <a:pt x="f6" y="f7"/>
                    <a:pt x="f6" y="f5"/>
                  </a:cubicBezTo>
                  <a:lnTo>
                    <a:pt x="f6" y="f4"/>
                  </a:lnTo>
                  <a:lnTo>
                    <a:pt x="f9" y="f4"/>
                  </a:lnTo>
                  <a:cubicBezTo>
                    <a:pt x="f10" y="f4"/>
                    <a:pt x="f11" y="f12"/>
                    <a:pt x="f11" y="f13"/>
                  </a:cubicBezTo>
                  <a:lnTo>
                    <a:pt x="f11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4" name="Google Shape;2003;p61">
              <a:extLst>
                <a:ext uri="{FF2B5EF4-FFF2-40B4-BE49-F238E27FC236}">
                  <a16:creationId xmlns:a16="http://schemas.microsoft.com/office/drawing/2014/main" id="{4E67CBA6-0DC7-2ACE-B7D0-B4DCFD15D8CE}"/>
                </a:ext>
              </a:extLst>
            </p:cNvPr>
            <p:cNvSpPr/>
            <p:nvPr/>
          </p:nvSpPr>
          <p:spPr>
            <a:xfrm>
              <a:off x="3348432" y="4039416"/>
              <a:ext cx="141165" cy="412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02"/>
                <a:gd name="f4" fmla="val 2163"/>
                <a:gd name="f5" fmla="val 1862"/>
                <a:gd name="f6" fmla="val 1"/>
                <a:gd name="f7" fmla="val 835"/>
                <a:gd name="f8" fmla="val 4"/>
                <a:gd name="f9" fmla="val 1861"/>
                <a:gd name="f10" fmla="val 1130"/>
                <a:gd name="f11" fmla="val 1458"/>
                <a:gd name="f12" fmla="val 1133"/>
                <a:gd name="f13" fmla="val 5641"/>
                <a:gd name="f14" fmla="val 6044"/>
                <a:gd name="f15" fmla="val 6373"/>
                <a:gd name="f16" fmla="val 6668"/>
                <a:gd name="f17" fmla="*/ f0 1 7502"/>
                <a:gd name="f18" fmla="*/ f1 1 2163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7502"/>
                <a:gd name="f25" fmla="*/ f22 1 2163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7502" h="2163">
                  <a:moveTo>
                    <a:pt x="f5" y="f6"/>
                  </a:moveTo>
                  <a:cubicBezTo>
                    <a:pt x="f7" y="f8"/>
                    <a:pt x="f6" y="f7"/>
                    <a:pt x="f6" y="f9"/>
                  </a:cubicBezTo>
                  <a:lnTo>
                    <a:pt x="f6" y="f4"/>
                  </a:lnTo>
                  <a:lnTo>
                    <a:pt x="f10" y="f4"/>
                  </a:lnTo>
                  <a:lnTo>
                    <a:pt x="f10" y="f9"/>
                  </a:lnTo>
                  <a:cubicBezTo>
                    <a:pt x="f10" y="f11"/>
                    <a:pt x="f11" y="f12"/>
                    <a:pt x="f5" y="f10"/>
                  </a:cubicBezTo>
                  <a:lnTo>
                    <a:pt x="f13" y="f10"/>
                  </a:lnTo>
                  <a:cubicBezTo>
                    <a:pt x="f14" y="f12"/>
                    <a:pt x="f15" y="f11"/>
                    <a:pt x="f15" y="f9"/>
                  </a:cubicBezTo>
                  <a:lnTo>
                    <a:pt x="f15" y="f4"/>
                  </a:lnTo>
                  <a:lnTo>
                    <a:pt x="f3" y="f4"/>
                  </a:lnTo>
                  <a:lnTo>
                    <a:pt x="f3" y="f9"/>
                  </a:lnTo>
                  <a:cubicBezTo>
                    <a:pt x="f3" y="f7"/>
                    <a:pt x="f16" y="f8"/>
                    <a:pt x="f13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5" name="Google Shape;2004;p61">
            <a:extLst>
              <a:ext uri="{FF2B5EF4-FFF2-40B4-BE49-F238E27FC236}">
                <a16:creationId xmlns:a16="http://schemas.microsoft.com/office/drawing/2014/main" id="{4C033D80-F46D-DE91-2FEE-67FB40EB5CD5}"/>
              </a:ext>
            </a:extLst>
          </p:cNvPr>
          <p:cNvGrpSpPr/>
          <p:nvPr/>
        </p:nvGrpSpPr>
        <p:grpSpPr>
          <a:xfrm>
            <a:off x="6884188" y="4027529"/>
            <a:ext cx="356598" cy="356625"/>
            <a:chOff x="6884188" y="4027529"/>
            <a:chExt cx="356598" cy="356625"/>
          </a:xfrm>
        </p:grpSpPr>
        <p:sp>
          <p:nvSpPr>
            <p:cNvPr id="126" name="Google Shape;2005;p61">
              <a:extLst>
                <a:ext uri="{FF2B5EF4-FFF2-40B4-BE49-F238E27FC236}">
                  <a16:creationId xmlns:a16="http://schemas.microsoft.com/office/drawing/2014/main" id="{4C12733E-94F2-ABE3-D6A9-D1F5B77BEDD1}"/>
                </a:ext>
              </a:extLst>
            </p:cNvPr>
            <p:cNvSpPr/>
            <p:nvPr/>
          </p:nvSpPr>
          <p:spPr>
            <a:xfrm>
              <a:off x="7079495" y="4027529"/>
              <a:ext cx="42181" cy="1044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60"/>
                <a:gd name="f4" fmla="val 5645"/>
                <a:gd name="f5" fmla="val 1133"/>
                <a:gd name="f6" fmla="val 1"/>
                <a:gd name="f7" fmla="val 978"/>
                <a:gd name="f8" fmla="val 823"/>
                <a:gd name="f9" fmla="val 64"/>
                <a:gd name="f10" fmla="val 712"/>
                <a:gd name="f11" fmla="val 189"/>
                <a:gd name="f12" fmla="val 504"/>
                <a:gd name="f13" fmla="val 421"/>
                <a:gd name="f14" fmla="val 522"/>
                <a:gd name="f15" fmla="val 776"/>
                <a:gd name="f16" fmla="val 754"/>
                <a:gd name="f17" fmla="val 984"/>
                <a:gd name="f18" fmla="val 832"/>
                <a:gd name="f19" fmla="val 1056"/>
                <a:gd name="f20" fmla="val 1130"/>
                <a:gd name="f21" fmla="val 1385"/>
                <a:gd name="f22" fmla="val 1695"/>
                <a:gd name="f23" fmla="val 1990"/>
                <a:gd name="f24" fmla="val 850"/>
                <a:gd name="f25" fmla="val 2315"/>
                <a:gd name="f26" fmla="val 2402"/>
                <a:gd name="f27" fmla="val 678"/>
                <a:gd name="f28" fmla="val 2472"/>
                <a:gd name="f29" fmla="val 3101"/>
                <a:gd name="f30" fmla="val 3953"/>
                <a:gd name="f31" fmla="val 4802"/>
                <a:gd name="f32" fmla="val 675"/>
                <a:gd name="f33" fmla="val 5432"/>
                <a:gd name="f34" fmla="val 5501"/>
                <a:gd name="f35" fmla="val 861"/>
                <a:gd name="f36" fmla="val 5597"/>
                <a:gd name="f37" fmla="val 995"/>
                <a:gd name="f38" fmla="val 5644"/>
                <a:gd name="f39" fmla="val 1128"/>
                <a:gd name="f40" fmla="val 1283"/>
                <a:gd name="f41" fmla="val 1437"/>
                <a:gd name="f42" fmla="val 5580"/>
                <a:gd name="f43" fmla="val 1549"/>
                <a:gd name="f44" fmla="val 5456"/>
                <a:gd name="f45" fmla="val 1757"/>
                <a:gd name="f46" fmla="val 5224"/>
                <a:gd name="f47" fmla="val 1735"/>
                <a:gd name="f48" fmla="val 4869"/>
                <a:gd name="f49" fmla="val 1507"/>
                <a:gd name="f50" fmla="val 4661"/>
                <a:gd name="f51" fmla="val 1428"/>
                <a:gd name="f52" fmla="val 4588"/>
                <a:gd name="f53" fmla="val 4260"/>
                <a:gd name="f54" fmla="val 3950"/>
                <a:gd name="f55" fmla="val 3655"/>
                <a:gd name="f56" fmla="val 1410"/>
                <a:gd name="f57" fmla="val 3330"/>
                <a:gd name="f58" fmla="val 3242"/>
                <a:gd name="f59" fmla="val 1585"/>
                <a:gd name="f60" fmla="val 3173"/>
                <a:gd name="f61" fmla="val 2259"/>
                <a:gd name="f62" fmla="val 2544"/>
                <a:gd name="f63" fmla="val 1692"/>
                <a:gd name="f64" fmla="val 842"/>
                <a:gd name="f65" fmla="val 213"/>
                <a:gd name="f66" fmla="val 144"/>
                <a:gd name="f67" fmla="val 1399"/>
                <a:gd name="f68" fmla="val 48"/>
                <a:gd name="f69" fmla="val 1266"/>
                <a:gd name="f70" fmla="*/ f0 1 2260"/>
                <a:gd name="f71" fmla="*/ f1 1 5645"/>
                <a:gd name="f72" fmla="val f2"/>
                <a:gd name="f73" fmla="val f3"/>
                <a:gd name="f74" fmla="val f4"/>
                <a:gd name="f75" fmla="+- f74 0 f72"/>
                <a:gd name="f76" fmla="+- f73 0 f72"/>
                <a:gd name="f77" fmla="*/ f76 1 2260"/>
                <a:gd name="f78" fmla="*/ f75 1 5645"/>
                <a:gd name="f79" fmla="*/ f72 1 f77"/>
                <a:gd name="f80" fmla="*/ f73 1 f77"/>
                <a:gd name="f81" fmla="*/ f72 1 f78"/>
                <a:gd name="f82" fmla="*/ f74 1 f78"/>
                <a:gd name="f83" fmla="*/ f79 f70 1"/>
                <a:gd name="f84" fmla="*/ f80 f70 1"/>
                <a:gd name="f85" fmla="*/ f82 f71 1"/>
                <a:gd name="f86" fmla="*/ f81 f7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3" t="f86" r="f84" b="f85"/>
              <a:pathLst>
                <a:path w="2260" h="564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0" y="f22"/>
                  </a:cubicBezTo>
                  <a:cubicBezTo>
                    <a:pt x="f20" y="f23"/>
                    <a:pt x="f24" y="f25"/>
                    <a:pt x="f16" y="f26"/>
                  </a:cubicBezTo>
                  <a:cubicBezTo>
                    <a:pt x="f27" y="f28"/>
                    <a:pt x="f6" y="f29"/>
                    <a:pt x="f6" y="f30"/>
                  </a:cubicBezTo>
                  <a:cubicBezTo>
                    <a:pt x="f6" y="f31"/>
                    <a:pt x="f32" y="f33"/>
                    <a:pt x="f16" y="f34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20" y="f53"/>
                    <a:pt x="f20" y="f54"/>
                  </a:cubicBezTo>
                  <a:cubicBezTo>
                    <a:pt x="f20" y="f55"/>
                    <a:pt x="f56" y="f57"/>
                    <a:pt x="f49" y="f58"/>
                  </a:cubicBezTo>
                  <a:cubicBezTo>
                    <a:pt x="f59" y="f60"/>
                    <a:pt x="f61" y="f62"/>
                    <a:pt x="f61" y="f63"/>
                  </a:cubicBezTo>
                  <a:cubicBezTo>
                    <a:pt x="f61" y="f64"/>
                    <a:pt x="f59" y="f65"/>
                    <a:pt x="f49" y="f66"/>
                  </a:cubicBezTo>
                  <a:cubicBezTo>
                    <a:pt x="f67" y="f68"/>
                    <a:pt x="f69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7" name="Google Shape;2006;p61">
              <a:extLst>
                <a:ext uri="{FF2B5EF4-FFF2-40B4-BE49-F238E27FC236}">
                  <a16:creationId xmlns:a16="http://schemas.microsoft.com/office/drawing/2014/main" id="{22EB66CF-7182-B42C-D080-0BFF6861F0C3}"/>
                </a:ext>
              </a:extLst>
            </p:cNvPr>
            <p:cNvSpPr/>
            <p:nvPr/>
          </p:nvSpPr>
          <p:spPr>
            <a:xfrm>
              <a:off x="7016282" y="4027529"/>
              <a:ext cx="42162" cy="1044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59"/>
                <a:gd name="f4" fmla="val 5645"/>
                <a:gd name="f5" fmla="val 1132"/>
                <a:gd name="f6" fmla="val 1"/>
                <a:gd name="f7" fmla="val 977"/>
                <a:gd name="f8" fmla="val 823"/>
                <a:gd name="f9" fmla="val 64"/>
                <a:gd name="f10" fmla="val 711"/>
                <a:gd name="f11" fmla="val 189"/>
                <a:gd name="f12" fmla="val 503"/>
                <a:gd name="f13" fmla="val 421"/>
                <a:gd name="f14" fmla="val 521"/>
                <a:gd name="f15" fmla="val 776"/>
                <a:gd name="f16" fmla="val 753"/>
                <a:gd name="f17" fmla="val 984"/>
                <a:gd name="f18" fmla="val 831"/>
                <a:gd name="f19" fmla="val 1056"/>
                <a:gd name="f20" fmla="val 1130"/>
                <a:gd name="f21" fmla="val 1385"/>
                <a:gd name="f22" fmla="val 1695"/>
                <a:gd name="f23" fmla="val 1990"/>
                <a:gd name="f24" fmla="val 849"/>
                <a:gd name="f25" fmla="val 2315"/>
                <a:gd name="f26" fmla="val 2402"/>
                <a:gd name="f27" fmla="val 678"/>
                <a:gd name="f28" fmla="val 2472"/>
                <a:gd name="f29" fmla="val 3101"/>
                <a:gd name="f30" fmla="val 3953"/>
                <a:gd name="f31" fmla="val 4802"/>
                <a:gd name="f32" fmla="val 675"/>
                <a:gd name="f33" fmla="val 5432"/>
                <a:gd name="f34" fmla="val 5501"/>
                <a:gd name="f35" fmla="val 860"/>
                <a:gd name="f36" fmla="val 5597"/>
                <a:gd name="f37" fmla="val 994"/>
                <a:gd name="f38" fmla="val 5644"/>
                <a:gd name="f39" fmla="val 1127"/>
                <a:gd name="f40" fmla="val 1282"/>
                <a:gd name="f41" fmla="val 1436"/>
                <a:gd name="f42" fmla="val 5580"/>
                <a:gd name="f43" fmla="val 1548"/>
                <a:gd name="f44" fmla="val 5456"/>
                <a:gd name="f45" fmla="val 1756"/>
                <a:gd name="f46" fmla="val 5224"/>
                <a:gd name="f47" fmla="val 1735"/>
                <a:gd name="f48" fmla="val 4869"/>
                <a:gd name="f49" fmla="val 1506"/>
                <a:gd name="f50" fmla="val 4661"/>
                <a:gd name="f51" fmla="val 1428"/>
                <a:gd name="f52" fmla="val 4588"/>
                <a:gd name="f53" fmla="val 4260"/>
                <a:gd name="f54" fmla="val 3950"/>
                <a:gd name="f55" fmla="val 3655"/>
                <a:gd name="f56" fmla="val 1410"/>
                <a:gd name="f57" fmla="val 3330"/>
                <a:gd name="f58" fmla="val 3242"/>
                <a:gd name="f59" fmla="val 1581"/>
                <a:gd name="f60" fmla="val 3173"/>
                <a:gd name="f61" fmla="val 2544"/>
                <a:gd name="f62" fmla="val 1692"/>
                <a:gd name="f63" fmla="val 842"/>
                <a:gd name="f64" fmla="val 213"/>
                <a:gd name="f65" fmla="val 144"/>
                <a:gd name="f66" fmla="val 1399"/>
                <a:gd name="f67" fmla="val 48"/>
                <a:gd name="f68" fmla="val 1265"/>
                <a:gd name="f69" fmla="*/ f0 1 2259"/>
                <a:gd name="f70" fmla="*/ f1 1 5645"/>
                <a:gd name="f71" fmla="val f2"/>
                <a:gd name="f72" fmla="val f3"/>
                <a:gd name="f73" fmla="val f4"/>
                <a:gd name="f74" fmla="+- f73 0 f71"/>
                <a:gd name="f75" fmla="+- f72 0 f71"/>
                <a:gd name="f76" fmla="*/ f75 1 2259"/>
                <a:gd name="f77" fmla="*/ f74 1 5645"/>
                <a:gd name="f78" fmla="*/ f71 1 f76"/>
                <a:gd name="f79" fmla="*/ f72 1 f76"/>
                <a:gd name="f80" fmla="*/ f71 1 f77"/>
                <a:gd name="f81" fmla="*/ f73 1 f77"/>
                <a:gd name="f82" fmla="*/ f78 f69 1"/>
                <a:gd name="f83" fmla="*/ f79 f69 1"/>
                <a:gd name="f84" fmla="*/ f81 f70 1"/>
                <a:gd name="f85" fmla="*/ f80 f7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2" t="f85" r="f83" b="f84"/>
              <a:pathLst>
                <a:path w="2259" h="564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0" y="f22"/>
                  </a:cubicBezTo>
                  <a:cubicBezTo>
                    <a:pt x="f20" y="f23"/>
                    <a:pt x="f24" y="f25"/>
                    <a:pt x="f16" y="f26"/>
                  </a:cubicBezTo>
                  <a:cubicBezTo>
                    <a:pt x="f27" y="f28"/>
                    <a:pt x="f2" y="f29"/>
                    <a:pt x="f2" y="f30"/>
                  </a:cubicBezTo>
                  <a:cubicBezTo>
                    <a:pt x="f2" y="f31"/>
                    <a:pt x="f32" y="f33"/>
                    <a:pt x="f16" y="f34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20" y="f53"/>
                    <a:pt x="f20" y="f54"/>
                  </a:cubicBezTo>
                  <a:cubicBezTo>
                    <a:pt x="f20" y="f55"/>
                    <a:pt x="f56" y="f57"/>
                    <a:pt x="f49" y="f58"/>
                  </a:cubicBezTo>
                  <a:cubicBezTo>
                    <a:pt x="f59" y="f60"/>
                    <a:pt x="f3" y="f61"/>
                    <a:pt x="f3" y="f62"/>
                  </a:cubicBezTo>
                  <a:cubicBezTo>
                    <a:pt x="f3" y="f63"/>
                    <a:pt x="f59" y="f64"/>
                    <a:pt x="f49" y="f65"/>
                  </a:cubicBezTo>
                  <a:cubicBezTo>
                    <a:pt x="f66" y="f67"/>
                    <a:pt x="f68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8" name="Google Shape;2007;p61">
              <a:extLst>
                <a:ext uri="{FF2B5EF4-FFF2-40B4-BE49-F238E27FC236}">
                  <a16:creationId xmlns:a16="http://schemas.microsoft.com/office/drawing/2014/main" id="{0F191E71-27CC-1F59-2780-7DB6CBCE98F2}"/>
                </a:ext>
              </a:extLst>
            </p:cNvPr>
            <p:cNvSpPr/>
            <p:nvPr/>
          </p:nvSpPr>
          <p:spPr>
            <a:xfrm>
              <a:off x="6953042" y="4027529"/>
              <a:ext cx="42181" cy="1044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60"/>
                <a:gd name="f4" fmla="val 5645"/>
                <a:gd name="f5" fmla="val 1132"/>
                <a:gd name="f6" fmla="val 1"/>
                <a:gd name="f7" fmla="val 977"/>
                <a:gd name="f8" fmla="val 823"/>
                <a:gd name="f9" fmla="val 64"/>
                <a:gd name="f10" fmla="val 711"/>
                <a:gd name="f11" fmla="val 189"/>
                <a:gd name="f12" fmla="val 504"/>
                <a:gd name="f13" fmla="val 421"/>
                <a:gd name="f14" fmla="val 522"/>
                <a:gd name="f15" fmla="val 776"/>
                <a:gd name="f16" fmla="val 753"/>
                <a:gd name="f17" fmla="val 984"/>
                <a:gd name="f18" fmla="val 832"/>
                <a:gd name="f19" fmla="val 1056"/>
                <a:gd name="f20" fmla="val 1130"/>
                <a:gd name="f21" fmla="val 1385"/>
                <a:gd name="f22" fmla="val 1695"/>
                <a:gd name="f23" fmla="val 1990"/>
                <a:gd name="f24" fmla="val 850"/>
                <a:gd name="f25" fmla="val 2315"/>
                <a:gd name="f26" fmla="val 2402"/>
                <a:gd name="f27" fmla="val 678"/>
                <a:gd name="f28" fmla="val 2472"/>
                <a:gd name="f29" fmla="val 3101"/>
                <a:gd name="f30" fmla="val 3953"/>
                <a:gd name="f31" fmla="val 4802"/>
                <a:gd name="f32" fmla="val 675"/>
                <a:gd name="f33" fmla="val 5432"/>
                <a:gd name="f34" fmla="val 5501"/>
                <a:gd name="f35" fmla="val 861"/>
                <a:gd name="f36" fmla="val 5597"/>
                <a:gd name="f37" fmla="val 994"/>
                <a:gd name="f38" fmla="val 5644"/>
                <a:gd name="f39" fmla="val 1127"/>
                <a:gd name="f40" fmla="val 1282"/>
                <a:gd name="f41" fmla="val 1437"/>
                <a:gd name="f42" fmla="val 5580"/>
                <a:gd name="f43" fmla="val 1548"/>
                <a:gd name="f44" fmla="val 5456"/>
                <a:gd name="f45" fmla="val 1756"/>
                <a:gd name="f46" fmla="val 5224"/>
                <a:gd name="f47" fmla="val 1735"/>
                <a:gd name="f48" fmla="val 4869"/>
                <a:gd name="f49" fmla="val 1506"/>
                <a:gd name="f50" fmla="val 4661"/>
                <a:gd name="f51" fmla="val 1428"/>
                <a:gd name="f52" fmla="val 4588"/>
                <a:gd name="f53" fmla="val 4260"/>
                <a:gd name="f54" fmla="val 3950"/>
                <a:gd name="f55" fmla="val 3655"/>
                <a:gd name="f56" fmla="val 1410"/>
                <a:gd name="f57" fmla="val 3330"/>
                <a:gd name="f58" fmla="val 3242"/>
                <a:gd name="f59" fmla="val 1582"/>
                <a:gd name="f60" fmla="val 3173"/>
                <a:gd name="f61" fmla="val 2259"/>
                <a:gd name="f62" fmla="val 2544"/>
                <a:gd name="f63" fmla="val 1692"/>
                <a:gd name="f64" fmla="val 842"/>
                <a:gd name="f65" fmla="val 213"/>
                <a:gd name="f66" fmla="val 144"/>
                <a:gd name="f67" fmla="val 1399"/>
                <a:gd name="f68" fmla="val 48"/>
                <a:gd name="f69" fmla="val 1265"/>
                <a:gd name="f70" fmla="*/ f0 1 2260"/>
                <a:gd name="f71" fmla="*/ f1 1 5645"/>
                <a:gd name="f72" fmla="val f2"/>
                <a:gd name="f73" fmla="val f3"/>
                <a:gd name="f74" fmla="val f4"/>
                <a:gd name="f75" fmla="+- f74 0 f72"/>
                <a:gd name="f76" fmla="+- f73 0 f72"/>
                <a:gd name="f77" fmla="*/ f76 1 2260"/>
                <a:gd name="f78" fmla="*/ f75 1 5645"/>
                <a:gd name="f79" fmla="*/ f72 1 f77"/>
                <a:gd name="f80" fmla="*/ f73 1 f77"/>
                <a:gd name="f81" fmla="*/ f72 1 f78"/>
                <a:gd name="f82" fmla="*/ f74 1 f78"/>
                <a:gd name="f83" fmla="*/ f79 f70 1"/>
                <a:gd name="f84" fmla="*/ f80 f70 1"/>
                <a:gd name="f85" fmla="*/ f82 f71 1"/>
                <a:gd name="f86" fmla="*/ f81 f7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3" t="f86" r="f84" b="f85"/>
              <a:pathLst>
                <a:path w="2260" h="564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0" y="f22"/>
                  </a:cubicBezTo>
                  <a:cubicBezTo>
                    <a:pt x="f20" y="f23"/>
                    <a:pt x="f24" y="f25"/>
                    <a:pt x="f16" y="f26"/>
                  </a:cubicBezTo>
                  <a:cubicBezTo>
                    <a:pt x="f27" y="f28"/>
                    <a:pt x="f6" y="f29"/>
                    <a:pt x="f6" y="f30"/>
                  </a:cubicBezTo>
                  <a:cubicBezTo>
                    <a:pt x="f6" y="f31"/>
                    <a:pt x="f32" y="f33"/>
                    <a:pt x="f16" y="f34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20" y="f53"/>
                    <a:pt x="f20" y="f54"/>
                  </a:cubicBezTo>
                  <a:cubicBezTo>
                    <a:pt x="f20" y="f55"/>
                    <a:pt x="f56" y="f57"/>
                    <a:pt x="f49" y="f58"/>
                  </a:cubicBezTo>
                  <a:cubicBezTo>
                    <a:pt x="f59" y="f60"/>
                    <a:pt x="f61" y="f62"/>
                    <a:pt x="f61" y="f63"/>
                  </a:cubicBezTo>
                  <a:cubicBezTo>
                    <a:pt x="f61" y="f64"/>
                    <a:pt x="f59" y="f65"/>
                    <a:pt x="f49" y="f66"/>
                  </a:cubicBezTo>
                  <a:cubicBezTo>
                    <a:pt x="f67" y="f68"/>
                    <a:pt x="f69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9" name="Google Shape;2008;p61">
              <a:extLst>
                <a:ext uri="{FF2B5EF4-FFF2-40B4-BE49-F238E27FC236}">
                  <a16:creationId xmlns:a16="http://schemas.microsoft.com/office/drawing/2014/main" id="{E43D5BB7-6329-2D85-AD2A-065B3A7899D8}"/>
                </a:ext>
              </a:extLst>
            </p:cNvPr>
            <p:cNvSpPr/>
            <p:nvPr/>
          </p:nvSpPr>
          <p:spPr>
            <a:xfrm>
              <a:off x="6884188" y="4341671"/>
              <a:ext cx="295095" cy="424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809"/>
                <a:gd name="f4" fmla="val 2296"/>
                <a:gd name="f5" fmla="val 567"/>
                <a:gd name="f6" fmla="val 1"/>
                <a:gd name="f7" fmla="val 254"/>
                <a:gd name="f8" fmla="val 251"/>
                <a:gd name="f9" fmla="val 564"/>
                <a:gd name="f10" fmla="val 877"/>
                <a:gd name="f11" fmla="val 1130"/>
                <a:gd name="f12" fmla="val 1910"/>
                <a:gd name="f13" fmla="val 2006"/>
                <a:gd name="f14" fmla="val 1359"/>
                <a:gd name="f15" fmla="val 2291"/>
                <a:gd name="f16" fmla="val 1932"/>
                <a:gd name="f17" fmla="val 2875"/>
                <a:gd name="f18" fmla="val 2295"/>
                <a:gd name="f19" fmla="val 3516"/>
                <a:gd name="f20" fmla="val 3519"/>
                <a:gd name="f21" fmla="val 3521"/>
                <a:gd name="f22" fmla="val 3524"/>
                <a:gd name="f23" fmla="val 12290"/>
                <a:gd name="f24" fmla="val 12292"/>
                <a:gd name="f25" fmla="val 12295"/>
                <a:gd name="f26" fmla="val 12298"/>
                <a:gd name="f27" fmla="val 12936"/>
                <a:gd name="f28" fmla="val 13520"/>
                <a:gd name="f29" fmla="val 13804"/>
                <a:gd name="f30" fmla="val 13901"/>
                <a:gd name="f31" fmla="val 15247"/>
                <a:gd name="f32" fmla="val 15557"/>
                <a:gd name="f33" fmla="val 15810"/>
                <a:gd name="f34" fmla="*/ f0 1 15809"/>
                <a:gd name="f35" fmla="*/ f1 1 2296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15809"/>
                <a:gd name="f42" fmla="*/ f39 1 2296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15809" h="2296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7" y="f11"/>
                    <a:pt x="f5" y="f11"/>
                  </a:cubicBezTo>
                  <a:lnTo>
                    <a:pt x="f12" y="f11"/>
                  </a:lnTo>
                  <a:lnTo>
                    <a:pt x="f13" y="f14"/>
                  </a:ln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18"/>
                    <a:pt x="f22" y="f18"/>
                  </a:cubicBezTo>
                  <a:lnTo>
                    <a:pt x="f23" y="f18"/>
                  </a:lnTo>
                  <a:cubicBezTo>
                    <a:pt x="f24" y="f18"/>
                    <a:pt x="f25" y="f18"/>
                    <a:pt x="f26" y="f18"/>
                  </a:cubicBezTo>
                  <a:cubicBezTo>
                    <a:pt x="f27" y="f18"/>
                    <a:pt x="f28" y="f16"/>
                    <a:pt x="f29" y="f14"/>
                  </a:cubicBezTo>
                  <a:lnTo>
                    <a:pt x="f30" y="f11"/>
                  </a:lnTo>
                  <a:lnTo>
                    <a:pt x="f31" y="f11"/>
                  </a:lnTo>
                  <a:cubicBezTo>
                    <a:pt x="f32" y="f11"/>
                    <a:pt x="f33" y="f10"/>
                    <a:pt x="f33" y="f9"/>
                  </a:cubicBezTo>
                  <a:cubicBezTo>
                    <a:pt x="f33" y="f8"/>
                    <a:pt x="f32" y="f6"/>
                    <a:pt x="f31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0" name="Google Shape;2009;p61">
              <a:extLst>
                <a:ext uri="{FF2B5EF4-FFF2-40B4-BE49-F238E27FC236}">
                  <a16:creationId xmlns:a16="http://schemas.microsoft.com/office/drawing/2014/main" id="{2D6E8775-A39E-D547-4AA4-7853369900DF}"/>
                </a:ext>
              </a:extLst>
            </p:cNvPr>
            <p:cNvSpPr/>
            <p:nvPr/>
          </p:nvSpPr>
          <p:spPr>
            <a:xfrm>
              <a:off x="7164836" y="4176183"/>
              <a:ext cx="75950" cy="1228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69"/>
                <a:gd name="f4" fmla="val 6640"/>
                <a:gd name="f5" fmla="val 1870"/>
                <a:gd name="f6" fmla="val 1852"/>
                <a:gd name="f7" fmla="val 380"/>
                <a:gd name="f8" fmla="val 1837"/>
                <a:gd name="f9" fmla="val 759"/>
                <a:gd name="f10" fmla="val 1795"/>
                <a:gd name="f11" fmla="val 1130"/>
                <a:gd name="f12" fmla="val 1927"/>
                <a:gd name="f13" fmla="val 1181"/>
                <a:gd name="f14" fmla="val 2048"/>
                <a:gd name="f15" fmla="val 1256"/>
                <a:gd name="f16" fmla="val 2150"/>
                <a:gd name="f17" fmla="val 1355"/>
                <a:gd name="f18" fmla="val 2800"/>
                <a:gd name="f19" fmla="val 2006"/>
                <a:gd name="f20" fmla="val 2433"/>
                <a:gd name="f21" fmla="val 3469"/>
                <a:gd name="f22" fmla="val 1352"/>
                <a:gd name="f23" fmla="val 4550"/>
                <a:gd name="f24" fmla="val 1177"/>
                <a:gd name="f25" fmla="val 4722"/>
                <a:gd name="f26" fmla="val 991"/>
                <a:gd name="f27" fmla="val 4879"/>
                <a:gd name="f28" fmla="val 792"/>
                <a:gd name="f29" fmla="val 5017"/>
                <a:gd name="f30" fmla="val 566"/>
                <a:gd name="f31" fmla="val 5577"/>
                <a:gd name="f32" fmla="val 301"/>
                <a:gd name="f33" fmla="val 6119"/>
                <a:gd name="f34" fmla="val 747"/>
                <a:gd name="f35" fmla="val 6429"/>
                <a:gd name="f36" fmla="val 1506"/>
                <a:gd name="f37" fmla="val 5993"/>
                <a:gd name="f38" fmla="val 5348"/>
                <a:gd name="f39" fmla="val 3716"/>
                <a:gd name="f40" fmla="val 3782"/>
                <a:gd name="f41" fmla="val 4068"/>
                <a:gd name="f42" fmla="val 1678"/>
                <a:gd name="f43" fmla="val 2948"/>
                <a:gd name="f44" fmla="val 557"/>
                <a:gd name="f45" fmla="val 2656"/>
                <a:gd name="f46" fmla="val 268"/>
                <a:gd name="f47" fmla="val 2280"/>
                <a:gd name="f48" fmla="val 97"/>
                <a:gd name="f49" fmla="*/ f0 1 4069"/>
                <a:gd name="f50" fmla="*/ f1 1 6640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4069"/>
                <a:gd name="f57" fmla="*/ f54 1 6640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4069" h="6640">
                  <a:moveTo>
                    <a:pt x="f5" y="f2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2" y="f4"/>
                  </a:cubicBezTo>
                  <a:cubicBezTo>
                    <a:pt x="f34" y="f35"/>
                    <a:pt x="f36" y="f37"/>
                    <a:pt x="f16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1" name="Google Shape;2010;p61">
              <a:extLst>
                <a:ext uri="{FF2B5EF4-FFF2-40B4-BE49-F238E27FC236}">
                  <a16:creationId xmlns:a16="http://schemas.microsoft.com/office/drawing/2014/main" id="{02D0369E-FF13-0D22-D095-1B46E5A2654A}"/>
                </a:ext>
              </a:extLst>
            </p:cNvPr>
            <p:cNvSpPr/>
            <p:nvPr/>
          </p:nvSpPr>
          <p:spPr>
            <a:xfrm>
              <a:off x="6884188" y="4153607"/>
              <a:ext cx="295095" cy="1671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809"/>
                <a:gd name="f4" fmla="val 9035"/>
                <a:gd name="f5" fmla="val 564"/>
                <a:gd name="f6" fmla="val 1"/>
                <a:gd name="f7" fmla="val 254"/>
                <a:gd name="f8" fmla="val 251"/>
                <a:gd name="f9" fmla="val 3930"/>
                <a:gd name="f10" fmla="val 1157"/>
                <a:gd name="f11" fmla="val 7026"/>
                <a:gd name="f12" fmla="val 3075"/>
                <a:gd name="f13" fmla="val 12735"/>
                <a:gd name="f14" fmla="val 14654"/>
                <a:gd name="f15" fmla="val 15810"/>
                <a:gd name="f16" fmla="val 15557"/>
                <a:gd name="f17" fmla="val 15244"/>
                <a:gd name="f18" fmla="*/ f0 1 15809"/>
                <a:gd name="f19" fmla="*/ f1 1 9035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15809"/>
                <a:gd name="f26" fmla="*/ f23 1 9035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15809" h="9035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cubicBezTo>
                    <a:pt x="f6" y="f9"/>
                    <a:pt x="f10" y="f11"/>
                    <a:pt x="f12" y="f4"/>
                  </a:cubicBezTo>
                  <a:lnTo>
                    <a:pt x="f13" y="f4"/>
                  </a:lnTo>
                  <a:cubicBezTo>
                    <a:pt x="f14" y="f11"/>
                    <a:pt x="f15" y="f9"/>
                    <a:pt x="f15" y="f5"/>
                  </a:cubicBezTo>
                  <a:cubicBezTo>
                    <a:pt x="f15" y="f8"/>
                    <a:pt x="f16" y="f6"/>
                    <a:pt x="f17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2" name="Google Shape;2011;p61">
            <a:extLst>
              <a:ext uri="{FF2B5EF4-FFF2-40B4-BE49-F238E27FC236}">
                <a16:creationId xmlns:a16="http://schemas.microsoft.com/office/drawing/2014/main" id="{A2437ABC-35C5-33B5-9C9A-05CCC54DF9F9}"/>
              </a:ext>
            </a:extLst>
          </p:cNvPr>
          <p:cNvGrpSpPr/>
          <p:nvPr/>
        </p:nvGrpSpPr>
        <p:grpSpPr>
          <a:xfrm>
            <a:off x="5062456" y="4039426"/>
            <a:ext cx="356597" cy="332840"/>
            <a:chOff x="5062456" y="4039426"/>
            <a:chExt cx="356597" cy="332840"/>
          </a:xfrm>
        </p:grpSpPr>
        <p:sp>
          <p:nvSpPr>
            <p:cNvPr id="133" name="Google Shape;2012;p61">
              <a:extLst>
                <a:ext uri="{FF2B5EF4-FFF2-40B4-BE49-F238E27FC236}">
                  <a16:creationId xmlns:a16="http://schemas.microsoft.com/office/drawing/2014/main" id="{1CF702FE-C913-64BC-6B0B-0E038A494A3C}"/>
                </a:ext>
              </a:extLst>
            </p:cNvPr>
            <p:cNvSpPr/>
            <p:nvPr/>
          </p:nvSpPr>
          <p:spPr>
            <a:xfrm>
              <a:off x="5320527" y="4213125"/>
              <a:ext cx="32068" cy="328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3"/>
                <a:gd name="f4" fmla="val 1731"/>
                <a:gd name="f5" fmla="val 868"/>
                <a:gd name="f6" fmla="val 389"/>
                <a:gd name="f7" fmla="val 1"/>
                <a:gd name="f8" fmla="val 386"/>
                <a:gd name="f9" fmla="val 865"/>
                <a:gd name="f10" fmla="val 1343"/>
                <a:gd name="f11" fmla="val 1732"/>
                <a:gd name="f12" fmla="val 1347"/>
                <a:gd name="f13" fmla="*/ f0 1 1733"/>
                <a:gd name="f14" fmla="*/ f1 1 1731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733"/>
                <a:gd name="f21" fmla="*/ f18 1 1731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733" h="1731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cubicBezTo>
                    <a:pt x="f12" y="f11"/>
                    <a:pt x="f11" y="f10"/>
                    <a:pt x="f11" y="f9"/>
                  </a:cubicBezTo>
                  <a:cubicBezTo>
                    <a:pt x="f11" y="f8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4" name="Google Shape;2013;p61">
              <a:extLst>
                <a:ext uri="{FF2B5EF4-FFF2-40B4-BE49-F238E27FC236}">
                  <a16:creationId xmlns:a16="http://schemas.microsoft.com/office/drawing/2014/main" id="{BBA7F1B1-9BCE-3DD5-4A6A-0FB696AE41C8}"/>
                </a:ext>
              </a:extLst>
            </p:cNvPr>
            <p:cNvSpPr/>
            <p:nvPr/>
          </p:nvSpPr>
          <p:spPr>
            <a:xfrm>
              <a:off x="5128878" y="4213125"/>
              <a:ext cx="32049" cy="328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1"/>
                <a:gd name="f4" fmla="val 864"/>
                <a:gd name="f5" fmla="val 386"/>
                <a:gd name="f6" fmla="val 865"/>
                <a:gd name="f7" fmla="val 1343"/>
                <a:gd name="f8" fmla="val 1732"/>
                <a:gd name="f9" fmla="*/ f0 1 1731"/>
                <a:gd name="f10" fmla="*/ f1 1 1731"/>
                <a:gd name="f11" fmla="val f2"/>
                <a:gd name="f12" fmla="val f3"/>
                <a:gd name="f13" fmla="+- f12 0 f11"/>
                <a:gd name="f14" fmla="*/ f13 1 1731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1731" h="1731">
                  <a:moveTo>
                    <a:pt x="f4" y="f2"/>
                  </a:moveTo>
                  <a:cubicBezTo>
                    <a:pt x="f5" y="f2"/>
                    <a:pt x="f2" y="f5"/>
                    <a:pt x="f2" y="f6"/>
                  </a:cubicBezTo>
                  <a:cubicBezTo>
                    <a:pt x="f2" y="f7"/>
                    <a:pt x="f5" y="f8"/>
                    <a:pt x="f4" y="f8"/>
                  </a:cubicBezTo>
                  <a:cubicBezTo>
                    <a:pt x="f7" y="f8"/>
                    <a:pt x="f8" y="f7"/>
                    <a:pt x="f8" y="f6"/>
                  </a:cubicBezTo>
                  <a:cubicBezTo>
                    <a:pt x="f8" y="f5"/>
                    <a:pt x="f7" y="f2"/>
                    <a:pt x="f4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5" name="Google Shape;2014;p61">
              <a:extLst>
                <a:ext uri="{FF2B5EF4-FFF2-40B4-BE49-F238E27FC236}">
                  <a16:creationId xmlns:a16="http://schemas.microsoft.com/office/drawing/2014/main" id="{E9EF5BE2-1D94-2F9A-2D9F-1C651F05742D}"/>
                </a:ext>
              </a:extLst>
            </p:cNvPr>
            <p:cNvSpPr/>
            <p:nvPr/>
          </p:nvSpPr>
          <p:spPr>
            <a:xfrm>
              <a:off x="5062456" y="4039426"/>
              <a:ext cx="356597" cy="2705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4259"/>
                <a:gd name="f5" fmla="val 12783"/>
                <a:gd name="f6" fmla="val 1126"/>
                <a:gd name="f7" fmla="val 14322"/>
                <a:gd name="f8" fmla="val 15629"/>
                <a:gd name="f9" fmla="val 2382"/>
                <a:gd name="f10" fmla="val 15822"/>
                <a:gd name="f11" fmla="val 4047"/>
                <a:gd name="f12" fmla="val 15825"/>
                <a:gd name="f13" fmla="val 4065"/>
                <a:gd name="f14" fmla="val 15828"/>
                <a:gd name="f15" fmla="val 4083"/>
                <a:gd name="f16" fmla="val 15831"/>
                <a:gd name="f17" fmla="val 4099"/>
                <a:gd name="f18" fmla="val 16198"/>
                <a:gd name="f19" fmla="val 5854"/>
                <a:gd name="f20" fmla="val 9381"/>
                <a:gd name="f21" fmla="val 11672"/>
                <a:gd name="f22" fmla="val 11925"/>
                <a:gd name="f23" fmla="val 3909"/>
                <a:gd name="f24" fmla="val 11973"/>
                <a:gd name="f25" fmla="val 3550"/>
                <a:gd name="f26" fmla="val 11784"/>
                <a:gd name="f27" fmla="val 3301"/>
                <a:gd name="f28" fmla="val 3157"/>
                <a:gd name="f29" fmla="val 11504"/>
                <a:gd name="f30" fmla="val 3082"/>
                <a:gd name="f31" fmla="val 11334"/>
                <a:gd name="f32" fmla="val 11212"/>
                <a:gd name="f33" fmla="val 11089"/>
                <a:gd name="f34" fmla="val 3121"/>
                <a:gd name="f35" fmla="val 10986"/>
                <a:gd name="f36" fmla="val 3201"/>
                <a:gd name="f37" fmla="val 7598"/>
                <a:gd name="f38" fmla="val 5800"/>
                <a:gd name="f39" fmla="val 7577"/>
                <a:gd name="f40" fmla="val 5818"/>
                <a:gd name="f41" fmla="val 7556"/>
                <a:gd name="f42" fmla="val 5836"/>
                <a:gd name="f43" fmla="val 7535"/>
                <a:gd name="f44" fmla="val 3072"/>
                <a:gd name="f45" fmla="val 3440"/>
                <a:gd name="f46" fmla="val 3446"/>
                <a:gd name="f47" fmla="val 3449"/>
                <a:gd name="f48" fmla="val 3641"/>
                <a:gd name="f49" fmla="val 4948"/>
                <a:gd name="f50" fmla="val 6490"/>
                <a:gd name="f51" fmla="val 11404"/>
                <a:gd name="f52" fmla="val 9606"/>
                <a:gd name="f53" fmla="val 11718"/>
                <a:gd name="f54" fmla="val 11967"/>
                <a:gd name="f55" fmla="val 9856"/>
                <a:gd name="f56" fmla="val 10169"/>
                <a:gd name="f57" fmla="val 10482"/>
                <a:gd name="f58" fmla="val 10735"/>
                <a:gd name="f59" fmla="val 7755"/>
                <a:gd name="f60" fmla="val 7442"/>
                <a:gd name="f61" fmla="val 7189"/>
                <a:gd name="f62" fmla="val 4457"/>
                <a:gd name="f63" fmla="val 8025"/>
                <a:gd name="f64" fmla="val 5264"/>
                <a:gd name="f65" fmla="val 5990"/>
                <a:gd name="f66" fmla="val 8510"/>
                <a:gd name="f67" fmla="val 6300"/>
                <a:gd name="f68" fmla="val 9254"/>
                <a:gd name="f69" fmla="val 6607"/>
                <a:gd name="f70" fmla="val 10001"/>
                <a:gd name="f71" fmla="val 6439"/>
                <a:gd name="f72" fmla="val 10859"/>
                <a:gd name="f73" fmla="val 5867"/>
                <a:gd name="f74" fmla="val 11428"/>
                <a:gd name="f75" fmla="val 5486"/>
                <a:gd name="f76" fmla="val 11811"/>
                <a:gd name="f77" fmla="val 4976"/>
                <a:gd name="f78" fmla="val 12014"/>
                <a:gd name="f79" fmla="val 4456"/>
                <a:gd name="f80" fmla="val 4199"/>
                <a:gd name="f81" fmla="val 3940"/>
                <a:gd name="f82" fmla="val 11964"/>
                <a:gd name="f83" fmla="val 3693"/>
                <a:gd name="f84" fmla="val 11862"/>
                <a:gd name="f85" fmla="val 2949"/>
                <a:gd name="f86" fmla="val 11554"/>
                <a:gd name="f87" fmla="val 2461"/>
                <a:gd name="f88" fmla="val 10826"/>
                <a:gd name="f89" fmla="val 10019"/>
                <a:gd name="f90" fmla="val 2464"/>
                <a:gd name="f91" fmla="val 8920"/>
                <a:gd name="f92" fmla="val 3355"/>
                <a:gd name="f93" fmla="val 4454"/>
                <a:gd name="f94" fmla="val 14816"/>
                <a:gd name="f95" fmla="val 15915"/>
                <a:gd name="f96" fmla="val 16810"/>
                <a:gd name="f97" fmla="val 8917"/>
                <a:gd name="f98" fmla="val 16325"/>
                <a:gd name="f99" fmla="val 15578"/>
                <a:gd name="f100" fmla="val 15332"/>
                <a:gd name="f101" fmla="val 15073"/>
                <a:gd name="f102" fmla="val 14297"/>
                <a:gd name="f103" fmla="val 13786"/>
                <a:gd name="f104" fmla="val 13404"/>
                <a:gd name="f105" fmla="val 12835"/>
                <a:gd name="f106" fmla="val 12663"/>
                <a:gd name="f107" fmla="val 12973"/>
                <a:gd name="f108" fmla="val 13280"/>
                <a:gd name="f109" fmla="val 14009"/>
                <a:gd name="f110" fmla="val 4385"/>
                <a:gd name="f111" fmla="val 2599"/>
                <a:gd name="f112" fmla="val 1671"/>
                <a:gd name="f113" fmla="val 2331"/>
                <a:gd name="f114" fmla="val 3894"/>
                <a:gd name="f115" fmla="val 1907"/>
                <a:gd name="f116" fmla="val 5917"/>
                <a:gd name="f117" fmla="val 799"/>
                <a:gd name="f118" fmla="val 6143"/>
                <a:gd name="f119" fmla="val 1"/>
                <a:gd name="f120" fmla="val 7119"/>
                <a:gd name="f121" fmla="val 8251"/>
                <a:gd name="f122" fmla="val 11877"/>
                <a:gd name="f123" fmla="val 13192"/>
                <a:gd name="f124" fmla="val 1064"/>
                <a:gd name="f125" fmla="val 14255"/>
                <a:gd name="f126" fmla="val 2380"/>
                <a:gd name="f127" fmla="val 14258"/>
                <a:gd name="f128" fmla="val 16894"/>
                <a:gd name="f129" fmla="val 18207"/>
                <a:gd name="f130" fmla="val 19270"/>
                <a:gd name="f131" fmla="val 11880"/>
                <a:gd name="f132" fmla="val 18472"/>
                <a:gd name="f133" fmla="val 17364"/>
                <a:gd name="f134" fmla="val 16939"/>
                <a:gd name="f135" fmla="val 16671"/>
                <a:gd name="f136" fmla="val 14885"/>
                <a:gd name="f137" fmla="*/ f0 1 19273"/>
                <a:gd name="f138" fmla="*/ f1 1 14259"/>
                <a:gd name="f139" fmla="val f2"/>
                <a:gd name="f140" fmla="val f3"/>
                <a:gd name="f141" fmla="val f4"/>
                <a:gd name="f142" fmla="+- f141 0 f139"/>
                <a:gd name="f143" fmla="+- f140 0 f139"/>
                <a:gd name="f144" fmla="*/ f143 1 19273"/>
                <a:gd name="f145" fmla="*/ f142 1 14259"/>
                <a:gd name="f146" fmla="*/ f139 1 f144"/>
                <a:gd name="f147" fmla="*/ f140 1 f144"/>
                <a:gd name="f148" fmla="*/ f139 1 f145"/>
                <a:gd name="f149" fmla="*/ f141 1 f145"/>
                <a:gd name="f150" fmla="*/ f146 f137 1"/>
                <a:gd name="f151" fmla="*/ f147 f137 1"/>
                <a:gd name="f152" fmla="*/ f149 f138 1"/>
                <a:gd name="f153" fmla="*/ f148 f1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0" t="f153" r="f151" b="f152"/>
              <a:pathLst>
                <a:path w="19273" h="1425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lnTo>
                    <a:pt x="f18" y="f19"/>
                  </a:lnTo>
                  <a:lnTo>
                    <a:pt x="f20" y="f19"/>
                  </a:lnTo>
                  <a:lnTo>
                    <a:pt x="f21" y="f17"/>
                  </a:lnTo>
                  <a:cubicBezTo>
                    <a:pt x="f22" y="f23"/>
                    <a:pt x="f24" y="f25"/>
                    <a:pt x="f26" y="f27"/>
                  </a:cubicBezTo>
                  <a:cubicBezTo>
                    <a:pt x="f21" y="f28"/>
                    <a:pt x="f29" y="f30"/>
                    <a:pt x="f31" y="f30"/>
                  </a:cubicBezTo>
                  <a:cubicBezTo>
                    <a:pt x="f32" y="f30"/>
                    <a:pt x="f33" y="f34"/>
                    <a:pt x="f35" y="f36"/>
                  </a:cubicBezTo>
                  <a:lnTo>
                    <a:pt x="f37" y="f38"/>
                  </a:lnTo>
                  <a:cubicBezTo>
                    <a:pt x="f39" y="f40"/>
                    <a:pt x="f41" y="f42"/>
                    <a:pt x="f43" y="f19"/>
                  </a:cubicBezTo>
                  <a:lnTo>
                    <a:pt x="f44" y="f19"/>
                  </a:lnTo>
                  <a:lnTo>
                    <a:pt x="f45" y="f17"/>
                  </a:lnTo>
                  <a:cubicBezTo>
                    <a:pt x="f46" y="f15"/>
                    <a:pt x="f46" y="f13"/>
                    <a:pt x="f47" y="f11"/>
                  </a:cubicBezTo>
                  <a:cubicBezTo>
                    <a:pt x="f48" y="f9"/>
                    <a:pt x="f49" y="f6"/>
                    <a:pt x="f50" y="f6"/>
                  </a:cubicBezTo>
                  <a:close/>
                  <a:moveTo>
                    <a:pt x="f51" y="f52"/>
                  </a:moveTo>
                  <a:cubicBezTo>
                    <a:pt x="f53" y="f52"/>
                    <a:pt x="f54" y="f55"/>
                    <a:pt x="f54" y="f56"/>
                  </a:cubicBezTo>
                  <a:cubicBezTo>
                    <a:pt x="f54" y="f57"/>
                    <a:pt x="f53" y="f58"/>
                    <a:pt x="f51" y="f58"/>
                  </a:cubicBezTo>
                  <a:lnTo>
                    <a:pt x="f59" y="f58"/>
                  </a:lnTo>
                  <a:cubicBezTo>
                    <a:pt x="f60" y="f58"/>
                    <a:pt x="f61" y="f57"/>
                    <a:pt x="f61" y="f56"/>
                  </a:cubicBezTo>
                  <a:cubicBezTo>
                    <a:pt x="f61" y="f55"/>
                    <a:pt x="f60" y="f52"/>
                    <a:pt x="f59" y="f52"/>
                  </a:cubicBezTo>
                  <a:close/>
                  <a:moveTo>
                    <a:pt x="f62" y="f63"/>
                  </a:moveTo>
                  <a:cubicBezTo>
                    <a:pt x="f64" y="f63"/>
                    <a:pt x="f65" y="f66"/>
                    <a:pt x="f67" y="f68"/>
                  </a:cubicBez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78"/>
                    <a:pt x="f79" y="f78"/>
                  </a:cubicBezTo>
                  <a:cubicBezTo>
                    <a:pt x="f80" y="f78"/>
                    <a:pt x="f81" y="f82"/>
                    <a:pt x="f83" y="f84"/>
                  </a:cubicBezTo>
                  <a:cubicBezTo>
                    <a:pt x="f85" y="f86"/>
                    <a:pt x="f87" y="f88"/>
                    <a:pt x="f87" y="f89"/>
                  </a:cubicBezTo>
                  <a:cubicBezTo>
                    <a:pt x="f90" y="f91"/>
                    <a:pt x="f92" y="f63"/>
                    <a:pt x="f93" y="f63"/>
                  </a:cubicBezTo>
                  <a:close/>
                  <a:moveTo>
                    <a:pt x="f94" y="f63"/>
                  </a:moveTo>
                  <a:cubicBezTo>
                    <a:pt x="f95" y="f63"/>
                    <a:pt x="f96" y="f97"/>
                    <a:pt x="f96" y="f89"/>
                  </a:cubicBezTo>
                  <a:cubicBezTo>
                    <a:pt x="f96" y="f88"/>
                    <a:pt x="f98" y="f86"/>
                    <a:pt x="f99" y="f84"/>
                  </a:cubicBezTo>
                  <a:cubicBezTo>
                    <a:pt x="f100" y="f82"/>
                    <a:pt x="f101" y="f78"/>
                    <a:pt x="f94" y="f78"/>
                  </a:cubicBezTo>
                  <a:cubicBezTo>
                    <a:pt x="f102" y="f78"/>
                    <a:pt x="f103" y="f76"/>
                    <a:pt x="f104" y="f74"/>
                  </a:cubicBezTo>
                  <a:cubicBezTo>
                    <a:pt x="f105" y="f72"/>
                    <a:pt x="f106" y="f70"/>
                    <a:pt x="f107" y="f68"/>
                  </a:cubicBezTo>
                  <a:cubicBezTo>
                    <a:pt x="f108" y="f66"/>
                    <a:pt x="f109" y="f63"/>
                    <a:pt x="f94" y="f63"/>
                  </a:cubicBezTo>
                  <a:close/>
                  <a:moveTo>
                    <a:pt x="f50" y="f2"/>
                  </a:moveTo>
                  <a:cubicBezTo>
                    <a:pt x="f110" y="f2"/>
                    <a:pt x="f111" y="f112"/>
                    <a:pt x="f113" y="f114"/>
                  </a:cubicBezTo>
                  <a:lnTo>
                    <a:pt x="f115" y="f116"/>
                  </a:lnTo>
                  <a:cubicBezTo>
                    <a:pt x="f117" y="f118"/>
                    <a:pt x="f119" y="f120"/>
                    <a:pt x="f119" y="f121"/>
                  </a:cubicBezTo>
                  <a:lnTo>
                    <a:pt x="f119" y="f122"/>
                  </a:lnTo>
                  <a:cubicBezTo>
                    <a:pt x="f119" y="f123"/>
                    <a:pt x="f124" y="f125"/>
                    <a:pt x="f126" y="f127"/>
                  </a:cubicBezTo>
                  <a:lnTo>
                    <a:pt x="f128" y="f127"/>
                  </a:lnTo>
                  <a:cubicBezTo>
                    <a:pt x="f129" y="f125"/>
                    <a:pt x="f130" y="f123"/>
                    <a:pt x="f3" y="f131"/>
                  </a:cubicBezTo>
                  <a:lnTo>
                    <a:pt x="f3" y="f121"/>
                  </a:lnTo>
                  <a:cubicBezTo>
                    <a:pt x="f130" y="f120"/>
                    <a:pt x="f132" y="f118"/>
                    <a:pt x="f133" y="f116"/>
                  </a:cubicBezTo>
                  <a:lnTo>
                    <a:pt x="f134" y="f114"/>
                  </a:lnTo>
                  <a:cubicBezTo>
                    <a:pt x="f135" y="f112"/>
                    <a:pt x="f136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6" name="Google Shape;2015;p61">
              <a:extLst>
                <a:ext uri="{FF2B5EF4-FFF2-40B4-BE49-F238E27FC236}">
                  <a16:creationId xmlns:a16="http://schemas.microsoft.com/office/drawing/2014/main" id="{C46AD1A1-2A4A-3F54-2B9E-9F8682857668}"/>
                </a:ext>
              </a:extLst>
            </p:cNvPr>
            <p:cNvSpPr/>
            <p:nvPr/>
          </p:nvSpPr>
          <p:spPr>
            <a:xfrm>
              <a:off x="5102571" y="4331393"/>
              <a:ext cx="88056" cy="408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59"/>
                <a:gd name="f4" fmla="val 2154"/>
                <a:gd name="f5" fmla="val 1"/>
                <a:gd name="f6" fmla="val 458"/>
                <a:gd name="f7" fmla="val 1395"/>
                <a:gd name="f8" fmla="val 757"/>
                <a:gd name="f9" fmla="val 2151"/>
                <a:gd name="f10" fmla="val 1693"/>
                <a:gd name="f11" fmla="val 3063"/>
                <a:gd name="f12" fmla="val 4000"/>
                <a:gd name="f13" fmla="val 4756"/>
                <a:gd name="f14" fmla="*/ f0 1 4759"/>
                <a:gd name="f15" fmla="*/ f1 1 2154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4759"/>
                <a:gd name="f22" fmla="*/ f19 1 2154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4759" h="2154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4"/>
                  </a:cubicBezTo>
                  <a:lnTo>
                    <a:pt x="f11" y="f4"/>
                  </a:lnTo>
                  <a:cubicBezTo>
                    <a:pt x="f12" y="f9"/>
                    <a:pt x="f13" y="f7"/>
                    <a:pt x="f3" y="f6"/>
                  </a:cubicBezTo>
                  <a:lnTo>
                    <a:pt x="f3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7" name="Google Shape;2016;p61">
              <a:extLst>
                <a:ext uri="{FF2B5EF4-FFF2-40B4-BE49-F238E27FC236}">
                  <a16:creationId xmlns:a16="http://schemas.microsoft.com/office/drawing/2014/main" id="{7D9CF942-2EDA-311C-58AF-10300A6EE576}"/>
                </a:ext>
              </a:extLst>
            </p:cNvPr>
            <p:cNvSpPr/>
            <p:nvPr/>
          </p:nvSpPr>
          <p:spPr>
            <a:xfrm>
              <a:off x="5290892" y="4331393"/>
              <a:ext cx="88056" cy="408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59"/>
                <a:gd name="f4" fmla="val 2154"/>
                <a:gd name="f5" fmla="val 1"/>
                <a:gd name="f6" fmla="val 458"/>
                <a:gd name="f7" fmla="val 1395"/>
                <a:gd name="f8" fmla="val 757"/>
                <a:gd name="f9" fmla="val 2151"/>
                <a:gd name="f10" fmla="val 1693"/>
                <a:gd name="f11" fmla="val 3063"/>
                <a:gd name="f12" fmla="val 4000"/>
                <a:gd name="f13" fmla="val 4756"/>
                <a:gd name="f14" fmla="*/ f0 1 4759"/>
                <a:gd name="f15" fmla="*/ f1 1 2154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4759"/>
                <a:gd name="f22" fmla="*/ f19 1 2154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4759" h="2154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4"/>
                  </a:cubicBezTo>
                  <a:lnTo>
                    <a:pt x="f11" y="f4"/>
                  </a:lnTo>
                  <a:cubicBezTo>
                    <a:pt x="f12" y="f9"/>
                    <a:pt x="f13" y="f7"/>
                    <a:pt x="f3" y="f6"/>
                  </a:cubicBezTo>
                  <a:lnTo>
                    <a:pt x="f3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8" name="Google Shape;2017;p61">
            <a:extLst>
              <a:ext uri="{FF2B5EF4-FFF2-40B4-BE49-F238E27FC236}">
                <a16:creationId xmlns:a16="http://schemas.microsoft.com/office/drawing/2014/main" id="{6FA16995-AAB8-0274-C9A8-36B51D8188E7}"/>
              </a:ext>
            </a:extLst>
          </p:cNvPr>
          <p:cNvSpPr/>
          <p:nvPr/>
        </p:nvSpPr>
        <p:spPr>
          <a:xfrm>
            <a:off x="111300" y="167600"/>
            <a:ext cx="469196" cy="469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9" name="Google Shape;2018;p61">
            <a:extLst>
              <a:ext uri="{FF2B5EF4-FFF2-40B4-BE49-F238E27FC236}">
                <a16:creationId xmlns:a16="http://schemas.microsoft.com/office/drawing/2014/main" id="{25790EFE-6652-32E8-07EE-CA46883CADE7}"/>
              </a:ext>
            </a:extLst>
          </p:cNvPr>
          <p:cNvSpPr/>
          <p:nvPr/>
        </p:nvSpPr>
        <p:spPr>
          <a:xfrm>
            <a:off x="645072" y="542595"/>
            <a:ext cx="94201" cy="942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0" name="Google Shape;2019;p61">
            <a:extLst>
              <a:ext uri="{FF2B5EF4-FFF2-40B4-BE49-F238E27FC236}">
                <a16:creationId xmlns:a16="http://schemas.microsoft.com/office/drawing/2014/main" id="{05DE5A04-B996-F22C-88B2-488B0405825B}"/>
              </a:ext>
            </a:extLst>
          </p:cNvPr>
          <p:cNvSpPr/>
          <p:nvPr/>
        </p:nvSpPr>
        <p:spPr>
          <a:xfrm>
            <a:off x="8637870" y="3809801"/>
            <a:ext cx="268504" cy="26850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1" name="Google Shape;2020;p61">
            <a:extLst>
              <a:ext uri="{FF2B5EF4-FFF2-40B4-BE49-F238E27FC236}">
                <a16:creationId xmlns:a16="http://schemas.microsoft.com/office/drawing/2014/main" id="{3D321446-594F-5BD0-3B5B-598E9F9E1990}"/>
              </a:ext>
            </a:extLst>
          </p:cNvPr>
          <p:cNvSpPr/>
          <p:nvPr/>
        </p:nvSpPr>
        <p:spPr>
          <a:xfrm>
            <a:off x="8848301" y="4186077"/>
            <a:ext cx="94201" cy="942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025;p62">
            <a:extLst>
              <a:ext uri="{FF2B5EF4-FFF2-40B4-BE49-F238E27FC236}">
                <a16:creationId xmlns:a16="http://schemas.microsoft.com/office/drawing/2014/main" id="{5D394360-BFE7-0D20-53D1-D45156C87A04}"/>
              </a:ext>
            </a:extLst>
          </p:cNvPr>
          <p:cNvGrpSpPr/>
          <p:nvPr/>
        </p:nvGrpSpPr>
        <p:grpSpPr>
          <a:xfrm>
            <a:off x="786009" y="1239615"/>
            <a:ext cx="3239581" cy="3233144"/>
            <a:chOff x="786009" y="1239615"/>
            <a:chExt cx="3239581" cy="3233144"/>
          </a:xfrm>
        </p:grpSpPr>
        <p:sp>
          <p:nvSpPr>
            <p:cNvPr id="3" name="Google Shape;2026;p62">
              <a:extLst>
                <a:ext uri="{FF2B5EF4-FFF2-40B4-BE49-F238E27FC236}">
                  <a16:creationId xmlns:a16="http://schemas.microsoft.com/office/drawing/2014/main" id="{256E1C03-A044-1D24-717A-D824D084C69B}"/>
                </a:ext>
              </a:extLst>
            </p:cNvPr>
            <p:cNvSpPr/>
            <p:nvPr/>
          </p:nvSpPr>
          <p:spPr>
            <a:xfrm>
              <a:off x="820719" y="1239615"/>
              <a:ext cx="3171029" cy="32331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369"/>
                <a:gd name="f4" fmla="val 77865"/>
                <a:gd name="f5" fmla="val 37975"/>
                <a:gd name="f6" fmla="val 37697"/>
                <a:gd name="f7" fmla="val 37398"/>
                <a:gd name="f8" fmla="val 37140"/>
                <a:gd name="f9" fmla="val 20"/>
                <a:gd name="f10" fmla="val 36881"/>
                <a:gd name="f11" fmla="val 36662"/>
                <a:gd name="f12" fmla="val 36404"/>
                <a:gd name="f13" fmla="val 40"/>
                <a:gd name="f14" fmla="val 35847"/>
                <a:gd name="f15" fmla="val 80"/>
                <a:gd name="f16" fmla="val 35250"/>
                <a:gd name="f17" fmla="val 120"/>
                <a:gd name="f18" fmla="val 34673"/>
                <a:gd name="f19" fmla="val 179"/>
                <a:gd name="f20" fmla="val 34395"/>
                <a:gd name="f21" fmla="val 199"/>
                <a:gd name="f22" fmla="val 34116"/>
                <a:gd name="f23" fmla="val 239"/>
                <a:gd name="f24" fmla="val 33858"/>
                <a:gd name="f25" fmla="val 279"/>
                <a:gd name="f26" fmla="val 33579"/>
                <a:gd name="f27" fmla="val 299"/>
                <a:gd name="f28" fmla="val 33301"/>
                <a:gd name="f29" fmla="val 339"/>
                <a:gd name="f30" fmla="val 33022"/>
                <a:gd name="f31" fmla="val 378"/>
                <a:gd name="f32" fmla="val 32564"/>
                <a:gd name="f33" fmla="val 418"/>
                <a:gd name="f34" fmla="val 32127"/>
                <a:gd name="f35" fmla="val 498"/>
                <a:gd name="f36" fmla="val 31689"/>
                <a:gd name="f37" fmla="val 577"/>
                <a:gd name="f38" fmla="val 30615"/>
                <a:gd name="f39" fmla="val 776"/>
                <a:gd name="f40" fmla="val 30595"/>
                <a:gd name="f41" fmla="val 30237"/>
                <a:gd name="f42" fmla="val 836"/>
                <a:gd name="f43" fmla="val 29899"/>
                <a:gd name="f44" fmla="val 935"/>
                <a:gd name="f45" fmla="val 29521"/>
                <a:gd name="f46" fmla="val 1015"/>
                <a:gd name="f47" fmla="val 29481"/>
                <a:gd name="f48" fmla="val 29123"/>
                <a:gd name="f49" fmla="val 1095"/>
                <a:gd name="f50" fmla="val 28805"/>
                <a:gd name="f51" fmla="val 1174"/>
                <a:gd name="f52" fmla="val 28486"/>
                <a:gd name="f53" fmla="val 1274"/>
                <a:gd name="f54" fmla="val 28089"/>
                <a:gd name="f55" fmla="val 1373"/>
                <a:gd name="f56" fmla="val 27691"/>
                <a:gd name="f57" fmla="val 1472"/>
                <a:gd name="f58" fmla="val 27293"/>
                <a:gd name="f59" fmla="val 1592"/>
                <a:gd name="f60" fmla="val 26935"/>
                <a:gd name="f61" fmla="val 1691"/>
                <a:gd name="f62" fmla="val 26617"/>
                <a:gd name="f63" fmla="val 1791"/>
                <a:gd name="f64" fmla="val 26298"/>
                <a:gd name="f65" fmla="val 1890"/>
                <a:gd name="f66" fmla="val 25960"/>
                <a:gd name="f67" fmla="val 1990"/>
                <a:gd name="f68" fmla="val 25602"/>
                <a:gd name="f69" fmla="val 2109"/>
                <a:gd name="f70" fmla="val 25244"/>
                <a:gd name="f71" fmla="val 2228"/>
                <a:gd name="f72" fmla="val 25204"/>
                <a:gd name="f73" fmla="val 24866"/>
                <a:gd name="f74" fmla="val 2368"/>
                <a:gd name="f75" fmla="val 24528"/>
                <a:gd name="f76" fmla="val 2487"/>
                <a:gd name="f77" fmla="val 24210"/>
                <a:gd name="f78" fmla="val 2606"/>
                <a:gd name="f79" fmla="val 23871"/>
                <a:gd name="f80" fmla="val 2726"/>
                <a:gd name="f81" fmla="val 23533"/>
                <a:gd name="f82" fmla="val 2885"/>
                <a:gd name="f83" fmla="val 23175"/>
                <a:gd name="f84" fmla="val 3024"/>
                <a:gd name="f85" fmla="val 22857"/>
                <a:gd name="f86" fmla="val 3183"/>
                <a:gd name="f87" fmla="val 22558"/>
                <a:gd name="f88" fmla="val 3303"/>
                <a:gd name="f89" fmla="val 22240"/>
                <a:gd name="f90" fmla="val 3462"/>
                <a:gd name="f91" fmla="val 22141"/>
                <a:gd name="f92" fmla="val 3502"/>
                <a:gd name="f93" fmla="val 22021"/>
                <a:gd name="f94" fmla="val 3581"/>
                <a:gd name="f95" fmla="val 21882"/>
                <a:gd name="f96" fmla="val 3621"/>
                <a:gd name="f97" fmla="val 21564"/>
                <a:gd name="f98" fmla="val 3780"/>
                <a:gd name="f99" fmla="val 21246"/>
                <a:gd name="f100" fmla="val 3919"/>
                <a:gd name="f101" fmla="val 20887"/>
                <a:gd name="f102" fmla="val 4098"/>
                <a:gd name="f103" fmla="val 20470"/>
                <a:gd name="f104" fmla="val 4297"/>
                <a:gd name="f105" fmla="val 20092"/>
                <a:gd name="f106" fmla="val 4496"/>
                <a:gd name="f107" fmla="val 19694"/>
                <a:gd name="f108" fmla="val 4715"/>
                <a:gd name="f109" fmla="val 19356"/>
                <a:gd name="f110" fmla="val 4894"/>
                <a:gd name="f111" fmla="val 18998"/>
                <a:gd name="f112" fmla="val 5093"/>
                <a:gd name="f113" fmla="val 18679"/>
                <a:gd name="f114" fmla="val 5292"/>
                <a:gd name="f115" fmla="val 16750"/>
                <a:gd name="f116" fmla="val 6406"/>
                <a:gd name="f117" fmla="val 14920"/>
                <a:gd name="f118" fmla="val 7699"/>
                <a:gd name="f119" fmla="val 13209"/>
                <a:gd name="f120" fmla="val 9151"/>
                <a:gd name="f121" fmla="val 12612"/>
                <a:gd name="f122" fmla="val 9648"/>
                <a:gd name="f123" fmla="val 12035"/>
                <a:gd name="f124" fmla="val 10166"/>
                <a:gd name="f125" fmla="val 11478"/>
                <a:gd name="f126" fmla="val 10683"/>
                <a:gd name="f127" fmla="val 11001"/>
                <a:gd name="f128" fmla="val 11140"/>
                <a:gd name="f129" fmla="val 10523"/>
                <a:gd name="f130" fmla="val 11618"/>
                <a:gd name="f131" fmla="val 10086"/>
                <a:gd name="f132" fmla="val 12075"/>
                <a:gd name="f133" fmla="val 10404"/>
                <a:gd name="f134" fmla="val 10736"/>
                <a:gd name="f135" fmla="val 12110"/>
                <a:gd name="f136" fmla="val 11062"/>
                <a:gd name="f137" fmla="val 12157"/>
                <a:gd name="f138" fmla="val 11381"/>
                <a:gd name="f139" fmla="val 11616"/>
                <a:gd name="f140" fmla="val 11847"/>
                <a:gd name="f141" fmla="val 12131"/>
                <a:gd name="f142" fmla="val 12055"/>
                <a:gd name="f143" fmla="val 12572"/>
                <a:gd name="f144" fmla="val 11916"/>
                <a:gd name="f145" fmla="val 12930"/>
                <a:gd name="f146" fmla="val 11538"/>
                <a:gd name="f147" fmla="val 13388"/>
                <a:gd name="f148" fmla="val 11319"/>
                <a:gd name="f149" fmla="val 14562"/>
                <a:gd name="f150" fmla="val 10723"/>
                <a:gd name="f151" fmla="val 16312"/>
                <a:gd name="f152" fmla="val 10822"/>
                <a:gd name="f153" fmla="val 16790"/>
                <a:gd name="f154" fmla="val 9589"/>
                <a:gd name="f155" fmla="val 16949"/>
                <a:gd name="f156" fmla="val 9191"/>
                <a:gd name="f157" fmla="val 16889"/>
                <a:gd name="f158" fmla="val 8694"/>
                <a:gd name="f159" fmla="val 17108"/>
                <a:gd name="f160" fmla="val 8335"/>
                <a:gd name="f161" fmla="val 17401"/>
                <a:gd name="f162" fmla="val 7842"/>
                <a:gd name="f163" fmla="val 17954"/>
                <a:gd name="f164" fmla="val 7706"/>
                <a:gd name="f165" fmla="val 18532"/>
                <a:gd name="f166" fmla="val 18816"/>
                <a:gd name="f167" fmla="val 19107"/>
                <a:gd name="f168" fmla="val 7739"/>
                <a:gd name="f169" fmla="val 19376"/>
                <a:gd name="f170" fmla="val 7778"/>
                <a:gd name="f171" fmla="val 19734"/>
                <a:gd name="f172" fmla="val 7838"/>
                <a:gd name="f173" fmla="val 20132"/>
                <a:gd name="f174" fmla="val 7938"/>
                <a:gd name="f175" fmla="val 20251"/>
                <a:gd name="f176" fmla="val 8276"/>
                <a:gd name="f177" fmla="val 20291"/>
                <a:gd name="f178" fmla="val 8534"/>
                <a:gd name="f179" fmla="val 8773"/>
                <a:gd name="f180" fmla="val 8972"/>
                <a:gd name="f181" fmla="val 19396"/>
                <a:gd name="f182" fmla="val 10345"/>
                <a:gd name="f183" fmla="val 18242"/>
                <a:gd name="f184" fmla="val 11419"/>
                <a:gd name="f185" fmla="val 16809"/>
                <a:gd name="f186" fmla="val 12016"/>
                <a:gd name="f187" fmla="val 15656"/>
                <a:gd name="f188" fmla="val 12513"/>
                <a:gd name="f189" fmla="val 14204"/>
                <a:gd name="f190" fmla="val 12811"/>
                <a:gd name="f191" fmla="val 13726"/>
                <a:gd name="f192" fmla="val 13965"/>
                <a:gd name="f193" fmla="val 13806"/>
                <a:gd name="f194" fmla="val 14403"/>
                <a:gd name="f195" fmla="val 14462"/>
                <a:gd name="f196" fmla="val 15258"/>
                <a:gd name="f197" fmla="val 14084"/>
                <a:gd name="f198" fmla="val 15397"/>
                <a:gd name="f199" fmla="val 13885"/>
                <a:gd name="f200" fmla="val 13587"/>
                <a:gd name="f201" fmla="val 16054"/>
                <a:gd name="f202" fmla="val 14025"/>
                <a:gd name="f203" fmla="val 16690"/>
                <a:gd name="f204" fmla="val 16730"/>
                <a:gd name="f205" fmla="val 14607"/>
                <a:gd name="f206" fmla="val 16735"/>
                <a:gd name="f207" fmla="val 14651"/>
                <a:gd name="f208" fmla="val 16738"/>
                <a:gd name="f209" fmla="val 14696"/>
                <a:gd name="f210" fmla="val 15162"/>
                <a:gd name="f211" fmla="val 15593"/>
                <a:gd name="f212" fmla="val 16466"/>
                <a:gd name="f213" fmla="val 15974"/>
                <a:gd name="f214" fmla="val 16193"/>
                <a:gd name="f215" fmla="val 17207"/>
                <a:gd name="f216" fmla="val 15318"/>
                <a:gd name="f217" fmla="val 18540"/>
                <a:gd name="f218" fmla="val 14363"/>
                <a:gd name="f219" fmla="val 19157"/>
                <a:gd name="f220" fmla="val 12970"/>
                <a:gd name="f221" fmla="val 12374"/>
                <a:gd name="f222" fmla="val 19575"/>
                <a:gd name="f223" fmla="val 11677"/>
                <a:gd name="f224" fmla="val 11359"/>
                <a:gd name="f225" fmla="val 20311"/>
                <a:gd name="f226" fmla="val 11269"/>
                <a:gd name="f227" fmla="val 20501"/>
                <a:gd name="f228" fmla="val 11227"/>
                <a:gd name="f229" fmla="val 20688"/>
                <a:gd name="f230" fmla="val 21121"/>
                <a:gd name="f231" fmla="val 21534"/>
                <a:gd name="f232" fmla="val 11459"/>
                <a:gd name="f233" fmla="val 21743"/>
                <a:gd name="f234" fmla="val 11876"/>
                <a:gd name="f235" fmla="val 21783"/>
                <a:gd name="f236" fmla="val 11976"/>
                <a:gd name="f237" fmla="val 21822"/>
                <a:gd name="f238" fmla="val 12115"/>
                <a:gd name="f239" fmla="val 21842"/>
                <a:gd name="f240" fmla="val 12215"/>
                <a:gd name="f241" fmla="val 22076"/>
                <a:gd name="f242" fmla="val 12125"/>
                <a:gd name="f243" fmla="val 22361"/>
                <a:gd name="f244" fmla="val 22621"/>
                <a:gd name="f245" fmla="val 22938"/>
                <a:gd name="f246" fmla="val 23216"/>
                <a:gd name="f247" fmla="val 12158"/>
                <a:gd name="f248" fmla="val 23314"/>
                <a:gd name="f249" fmla="val 12453"/>
                <a:gd name="f250" fmla="val 23334"/>
                <a:gd name="f251" fmla="val 12652"/>
                <a:gd name="f252" fmla="val 23354"/>
                <a:gd name="f253" fmla="val 12851"/>
                <a:gd name="f254" fmla="val 13050"/>
                <a:gd name="f255" fmla="val 13846"/>
                <a:gd name="f256" fmla="val 24369"/>
                <a:gd name="f257" fmla="val 15159"/>
                <a:gd name="f258" fmla="val 16094"/>
                <a:gd name="f259" fmla="val 23135"/>
                <a:gd name="f260" fmla="val 16392"/>
                <a:gd name="f261" fmla="val 22220"/>
                <a:gd name="f262" fmla="val 16412"/>
                <a:gd name="f263" fmla="val 21365"/>
                <a:gd name="f264" fmla="val 20529"/>
                <a:gd name="f265" fmla="val 19674"/>
                <a:gd name="f266" fmla="val 16432"/>
                <a:gd name="f267" fmla="val 19616"/>
                <a:gd name="f268" fmla="val 16429"/>
                <a:gd name="f269" fmla="val 19558"/>
                <a:gd name="f270" fmla="val 16427"/>
                <a:gd name="f271" fmla="val 19501"/>
                <a:gd name="f272" fmla="val 19191"/>
                <a:gd name="f273" fmla="val 18903"/>
                <a:gd name="f274" fmla="val 16476"/>
                <a:gd name="f275" fmla="val 18600"/>
                <a:gd name="f276" fmla="val 16611"/>
                <a:gd name="f277" fmla="val 18262"/>
                <a:gd name="f278" fmla="val 18083"/>
                <a:gd name="f279" fmla="val 17148"/>
                <a:gd name="f280" fmla="val 18162"/>
                <a:gd name="f281" fmla="val 17526"/>
                <a:gd name="f282" fmla="val 17705"/>
                <a:gd name="f283" fmla="val 18381"/>
                <a:gd name="f284" fmla="val 17884"/>
                <a:gd name="f285" fmla="val 18023"/>
                <a:gd name="f286" fmla="val 19093"/>
                <a:gd name="f287" fmla="val 18766"/>
                <a:gd name="f288" fmla="val 18423"/>
                <a:gd name="f289" fmla="val 20020"/>
                <a:gd name="f290" fmla="val 17509"/>
                <a:gd name="f291" fmla="val 17469"/>
                <a:gd name="f292" fmla="val 17428"/>
                <a:gd name="f293" fmla="val 20018"/>
                <a:gd name="f294" fmla="val 17386"/>
                <a:gd name="f295" fmla="val 20013"/>
                <a:gd name="f296" fmla="val 17048"/>
                <a:gd name="f297" fmla="val 19973"/>
                <a:gd name="f298" fmla="val 19794"/>
                <a:gd name="f299" fmla="val 16321"/>
                <a:gd name="f300" fmla="val 19719"/>
                <a:gd name="f301" fmla="val 16231"/>
                <a:gd name="f302" fmla="val 19712"/>
                <a:gd name="f303" fmla="val 16142"/>
                <a:gd name="f304" fmla="val 15273"/>
                <a:gd name="f305" fmla="val 14486"/>
                <a:gd name="f306" fmla="val 20385"/>
                <a:gd name="f307" fmla="val 13945"/>
                <a:gd name="f308" fmla="val 21107"/>
                <a:gd name="f309" fmla="val 13348"/>
                <a:gd name="f310" fmla="val 21902"/>
                <a:gd name="f311" fmla="val 12891"/>
                <a:gd name="f312" fmla="val 22817"/>
                <a:gd name="f313" fmla="val 12015"/>
                <a:gd name="f314" fmla="val 23295"/>
                <a:gd name="f315" fmla="val 10623"/>
                <a:gd name="f316" fmla="val 24071"/>
                <a:gd name="f317" fmla="val 8474"/>
                <a:gd name="f318" fmla="val 23514"/>
                <a:gd name="f319" fmla="val 7659"/>
                <a:gd name="f320" fmla="val 24886"/>
                <a:gd name="f321" fmla="val 7321"/>
                <a:gd name="f322" fmla="val 25443"/>
                <a:gd name="f323" fmla="val 7360"/>
                <a:gd name="f324" fmla="val 26100"/>
                <a:gd name="f325" fmla="val 26756"/>
                <a:gd name="f326" fmla="val 27373"/>
                <a:gd name="f327" fmla="val 28069"/>
                <a:gd name="f328" fmla="val 6863"/>
                <a:gd name="f329" fmla="val 28546"/>
                <a:gd name="f330" fmla="val 6666"/>
                <a:gd name="f331" fmla="val 28761"/>
                <a:gd name="f332" fmla="val 6369"/>
                <a:gd name="f333" fmla="val 28871"/>
                <a:gd name="f334" fmla="val 6083"/>
                <a:gd name="f335" fmla="val 5733"/>
                <a:gd name="f336" fmla="val 5401"/>
                <a:gd name="f337" fmla="val 28707"/>
                <a:gd name="f338" fmla="val 28367"/>
                <a:gd name="f339" fmla="val 5252"/>
                <a:gd name="f340" fmla="val 5272"/>
                <a:gd name="f341" fmla="val 27791"/>
                <a:gd name="f342" fmla="val 5371"/>
                <a:gd name="f343" fmla="val 27552"/>
                <a:gd name="f344" fmla="val 5650"/>
                <a:gd name="f345" fmla="val 26677"/>
                <a:gd name="f346" fmla="val 5928"/>
                <a:gd name="f347" fmla="val 25781"/>
                <a:gd name="f348" fmla="val 6187"/>
                <a:gd name="f349" fmla="val 24906"/>
                <a:gd name="f350" fmla="val 24270"/>
                <a:gd name="f351" fmla="val 6605"/>
                <a:gd name="f352" fmla="val 6266"/>
                <a:gd name="f353" fmla="val 22917"/>
                <a:gd name="f354" fmla="val 6003"/>
                <a:gd name="f355" fmla="val 22414"/>
                <a:gd name="f356" fmla="val 5437"/>
                <a:gd name="f357" fmla="val 22178"/>
                <a:gd name="f358" fmla="val 4855"/>
                <a:gd name="f359" fmla="val 4469"/>
                <a:gd name="f360" fmla="val 4077"/>
                <a:gd name="f361" fmla="val 22281"/>
                <a:gd name="f362" fmla="val 3760"/>
                <a:gd name="f363" fmla="val 22479"/>
                <a:gd name="f364" fmla="val 2964"/>
                <a:gd name="f365" fmla="val 22977"/>
                <a:gd name="f366" fmla="val 2527"/>
                <a:gd name="f367" fmla="val 23892"/>
                <a:gd name="f368" fmla="val 2188"/>
                <a:gd name="f369" fmla="val 24787"/>
                <a:gd name="f370" fmla="val 1950"/>
                <a:gd name="f371" fmla="val 1651"/>
                <a:gd name="f372" fmla="val 26378"/>
                <a:gd name="f373" fmla="val 1154"/>
                <a:gd name="f374" fmla="val 27094"/>
                <a:gd name="f375" fmla="val 895"/>
                <a:gd name="f376" fmla="val 27850"/>
                <a:gd name="f377" fmla="val 696"/>
                <a:gd name="f378" fmla="val 28586"/>
                <a:gd name="f379" fmla="val 497"/>
                <a:gd name="f380" fmla="val 29362"/>
                <a:gd name="f381" fmla="val 30138"/>
                <a:gd name="f382" fmla="val 139"/>
                <a:gd name="f383" fmla="val 30934"/>
                <a:gd name="f384" fmla="val 31729"/>
                <a:gd name="f385" fmla="val 31650"/>
                <a:gd name="f386" fmla="val 259"/>
                <a:gd name="f387" fmla="val 31570"/>
                <a:gd name="f388" fmla="val 358"/>
                <a:gd name="f389" fmla="val 31471"/>
                <a:gd name="f390" fmla="val 698"/>
                <a:gd name="f391" fmla="val 31224"/>
                <a:gd name="f392" fmla="val 1396"/>
                <a:gd name="f393" fmla="val 30223"/>
                <a:gd name="f394" fmla="val 1953"/>
                <a:gd name="f395" fmla="val 2114"/>
                <a:gd name="f396" fmla="val 2262"/>
                <a:gd name="f397" fmla="val 30306"/>
                <a:gd name="f398" fmla="val 2387"/>
                <a:gd name="f399" fmla="val 30516"/>
                <a:gd name="f400" fmla="val 2546"/>
                <a:gd name="f401" fmla="val 30755"/>
                <a:gd name="f402" fmla="val 31073"/>
                <a:gd name="f403" fmla="val 2288"/>
                <a:gd name="f404" fmla="val 31272"/>
                <a:gd name="f405" fmla="val 2049"/>
                <a:gd name="f406" fmla="val 31530"/>
                <a:gd name="f407" fmla="val 1393"/>
                <a:gd name="f408" fmla="val 31809"/>
                <a:gd name="f409" fmla="val 32147"/>
                <a:gd name="f410" fmla="val 1353"/>
                <a:gd name="f411" fmla="val 32625"/>
                <a:gd name="f412" fmla="val 32903"/>
                <a:gd name="f413" fmla="val 33201"/>
                <a:gd name="f414" fmla="val 2348"/>
                <a:gd name="f415" fmla="val 33400"/>
                <a:gd name="f416" fmla="val 33758"/>
                <a:gd name="f417" fmla="val 2865"/>
                <a:gd name="f418" fmla="val 34494"/>
                <a:gd name="f419" fmla="val 35390"/>
                <a:gd name="f420" fmla="val 2646"/>
                <a:gd name="f421" fmla="val 36106"/>
                <a:gd name="f422" fmla="val 2944"/>
                <a:gd name="f423" fmla="val 36722"/>
                <a:gd name="f424" fmla="val 3720"/>
                <a:gd name="f425" fmla="val 36882"/>
                <a:gd name="f426" fmla="val 4377"/>
                <a:gd name="f427" fmla="val 37041"/>
                <a:gd name="f428" fmla="val 4615"/>
                <a:gd name="f429" fmla="val 37120"/>
                <a:gd name="f430" fmla="val 4973"/>
                <a:gd name="f431" fmla="val 35807"/>
                <a:gd name="f432" fmla="val 5769"/>
                <a:gd name="f433" fmla="val 34813"/>
                <a:gd name="f434" fmla="val 34654"/>
                <a:gd name="f435" fmla="val 7755"/>
                <a:gd name="f436" fmla="val 34646"/>
                <a:gd name="f437" fmla="val 7852"/>
                <a:gd name="f438" fmla="val 34643"/>
                <a:gd name="f439" fmla="val 7950"/>
                <a:gd name="f440" fmla="val 10503"/>
                <a:gd name="f441" fmla="val 13330"/>
                <a:gd name="f442" fmla="val 37098"/>
                <a:gd name="f443" fmla="val 14422"/>
                <a:gd name="f444" fmla="val 39129"/>
                <a:gd name="f445" fmla="val 15696"/>
                <a:gd name="f446" fmla="val 41497"/>
                <a:gd name="f447" fmla="val 16014"/>
                <a:gd name="f448" fmla="val 44600"/>
                <a:gd name="f449" fmla="val 18282"/>
                <a:gd name="f450" fmla="val 46032"/>
                <a:gd name="f451" fmla="val 19893"/>
                <a:gd name="f452" fmla="val 47027"/>
                <a:gd name="f453" fmla="val 22419"/>
                <a:gd name="f454" fmla="val 47126"/>
                <a:gd name="f455" fmla="val 23016"/>
                <a:gd name="f456" fmla="val 48937"/>
                <a:gd name="f457" fmla="val 23553"/>
                <a:gd name="f458" fmla="val 50568"/>
                <a:gd name="f459" fmla="val 21982"/>
                <a:gd name="f460" fmla="val 52099"/>
                <a:gd name="f461" fmla="val 21544"/>
                <a:gd name="f462" fmla="val 53751"/>
                <a:gd name="f463" fmla="val 21265"/>
                <a:gd name="f464" fmla="val 54845"/>
                <a:gd name="f465" fmla="val 21464"/>
                <a:gd name="f466" fmla="val 56018"/>
                <a:gd name="f467" fmla="val 21385"/>
                <a:gd name="f468" fmla="val 57132"/>
                <a:gd name="f469" fmla="val 21325"/>
                <a:gd name="f470" fmla="val 58266"/>
                <a:gd name="f471" fmla="val 20788"/>
                <a:gd name="f472" fmla="val 59519"/>
                <a:gd name="f473" fmla="val 59858"/>
                <a:gd name="f474" fmla="val 19077"/>
                <a:gd name="f475" fmla="val 60017"/>
                <a:gd name="f476" fmla="val 59878"/>
                <a:gd name="f477" fmla="val 17864"/>
                <a:gd name="f478" fmla="val 60256"/>
                <a:gd name="f479" fmla="val 60892"/>
                <a:gd name="f480" fmla="val 17366"/>
                <a:gd name="f481" fmla="val 62583"/>
                <a:gd name="f482" fmla="val 16451"/>
                <a:gd name="f483" fmla="val 63239"/>
                <a:gd name="f484" fmla="val 16093"/>
                <a:gd name="f485" fmla="val 63458"/>
                <a:gd name="f486" fmla="val 63498"/>
                <a:gd name="f487" fmla="val 63637"/>
                <a:gd name="f488" fmla="val 13368"/>
                <a:gd name="f489" fmla="val 64274"/>
                <a:gd name="f490" fmla="val 13030"/>
                <a:gd name="f491" fmla="val 66959"/>
                <a:gd name="f492" fmla="val 13607"/>
                <a:gd name="f493" fmla="val 68949"/>
                <a:gd name="f494" fmla="val 13627"/>
                <a:gd name="f495" fmla="val 69028"/>
                <a:gd name="f496" fmla="val 13666"/>
                <a:gd name="f497" fmla="val 69068"/>
                <a:gd name="f498" fmla="val 13686"/>
                <a:gd name="f499" fmla="val 69148"/>
                <a:gd name="f500" fmla="val 73584"/>
                <a:gd name="f501" fmla="val 25702"/>
                <a:gd name="f502" fmla="val 76428"/>
                <a:gd name="f503" fmla="val 32664"/>
                <a:gd name="f504" fmla="val 77463"/>
                <a:gd name="f505" fmla="val 34508"/>
                <a:gd name="f506" fmla="val 77731"/>
                <a:gd name="f507" fmla="val 36365"/>
                <a:gd name="f508" fmla="val 77864"/>
                <a:gd name="f509" fmla="val 38221"/>
                <a:gd name="f510" fmla="val 42692"/>
                <a:gd name="f511" fmla="val 47152"/>
                <a:gd name="f512" fmla="val 77091"/>
                <a:gd name="f513" fmla="val 51383"/>
                <a:gd name="f514" fmla="val 75573"/>
                <a:gd name="f515" fmla="val 52656"/>
                <a:gd name="f516" fmla="val 75095"/>
                <a:gd name="f517" fmla="val 53870"/>
                <a:gd name="f518" fmla="val 74598"/>
                <a:gd name="f519" fmla="val 55083"/>
                <a:gd name="f520" fmla="val 74001"/>
                <a:gd name="f521" fmla="val 56953"/>
                <a:gd name="f522" fmla="val 73106"/>
                <a:gd name="f523" fmla="val 58743"/>
                <a:gd name="f524" fmla="val 72052"/>
                <a:gd name="f525" fmla="val 60434"/>
                <a:gd name="f526" fmla="val 70898"/>
                <a:gd name="f527" fmla="val 61608"/>
                <a:gd name="f528" fmla="val 70063"/>
                <a:gd name="f529" fmla="val 62722"/>
                <a:gd name="f530" fmla="val 69207"/>
                <a:gd name="f531" fmla="val 63796"/>
                <a:gd name="f532" fmla="val 68252"/>
                <a:gd name="f533" fmla="val 64532"/>
                <a:gd name="f534" fmla="val 67616"/>
                <a:gd name="f535" fmla="val 65288"/>
                <a:gd name="f536" fmla="val 66920"/>
                <a:gd name="f537" fmla="val 65984"/>
                <a:gd name="f538" fmla="val 66223"/>
                <a:gd name="f539" fmla="val 67019"/>
                <a:gd name="f540" fmla="val 65089"/>
                <a:gd name="f541" fmla="val 69525"/>
                <a:gd name="f542" fmla="val 62344"/>
                <a:gd name="f543" fmla="val 71614"/>
                <a:gd name="f544" fmla="val 59261"/>
                <a:gd name="f545" fmla="val 73245"/>
                <a:gd name="f546" fmla="val 55919"/>
                <a:gd name="f547" fmla="val 74240"/>
                <a:gd name="f548" fmla="val 53890"/>
                <a:gd name="f549" fmla="val 75035"/>
                <a:gd name="f550" fmla="val 51761"/>
                <a:gd name="f551" fmla="val 75652"/>
                <a:gd name="f552" fmla="val 49613"/>
                <a:gd name="f553" fmla="val 75891"/>
                <a:gd name="f554" fmla="val 48758"/>
                <a:gd name="f555" fmla="val 76090"/>
                <a:gd name="f556" fmla="val 47922"/>
                <a:gd name="f557" fmla="val 76289"/>
                <a:gd name="f558" fmla="val 47047"/>
                <a:gd name="f559" fmla="val 75990"/>
                <a:gd name="f560" fmla="val 47266"/>
                <a:gd name="f561" fmla="val 75672"/>
                <a:gd name="f562" fmla="val 47425"/>
                <a:gd name="f563" fmla="val 75294"/>
                <a:gd name="f564" fmla="val 47464"/>
                <a:gd name="f565" fmla="val 75254"/>
                <a:gd name="f566" fmla="val 75195"/>
                <a:gd name="f567" fmla="val 75413"/>
                <a:gd name="f568" fmla="val 47325"/>
                <a:gd name="f569" fmla="val 75334"/>
                <a:gd name="f570" fmla="val 47335"/>
                <a:gd name="f571" fmla="val 47340"/>
                <a:gd name="f572" fmla="val 75172"/>
                <a:gd name="f573" fmla="val 75090"/>
                <a:gd name="f574" fmla="val 75006"/>
                <a:gd name="f575" fmla="val 74916"/>
                <a:gd name="f576" fmla="val 74021"/>
                <a:gd name="f577" fmla="val 47146"/>
                <a:gd name="f578" fmla="val 73384"/>
                <a:gd name="f579" fmla="val 46251"/>
                <a:gd name="f580" fmla="val 73126"/>
                <a:gd name="f581" fmla="val 45356"/>
                <a:gd name="f582" fmla="val 72887"/>
                <a:gd name="f583" fmla="val 44461"/>
                <a:gd name="f584" fmla="val 72927"/>
                <a:gd name="f585" fmla="val 43506"/>
                <a:gd name="f586" fmla="val 72807"/>
                <a:gd name="f587" fmla="val 42571"/>
                <a:gd name="f588" fmla="val 72768"/>
                <a:gd name="f589" fmla="val 42193"/>
                <a:gd name="f590" fmla="val 72668"/>
                <a:gd name="f591" fmla="val 41795"/>
                <a:gd name="f592" fmla="val 72429"/>
                <a:gd name="f593" fmla="val 72310"/>
                <a:gd name="f594" fmla="val 41377"/>
                <a:gd name="f595" fmla="val 72270"/>
                <a:gd name="f596" fmla="val 41318"/>
                <a:gd name="f597" fmla="val 72211"/>
                <a:gd name="f598" fmla="val 41278"/>
                <a:gd name="f599" fmla="val 72171"/>
                <a:gd name="f600" fmla="val 41258"/>
                <a:gd name="f601" fmla="val 71892"/>
                <a:gd name="f602" fmla="val 41079"/>
                <a:gd name="f603" fmla="val 71514"/>
                <a:gd name="f604" fmla="val 41059"/>
                <a:gd name="f605" fmla="val 71216"/>
                <a:gd name="f606" fmla="val 40900"/>
                <a:gd name="f607" fmla="val 71117"/>
                <a:gd name="f608" fmla="val 40860"/>
                <a:gd name="f609" fmla="val 71017"/>
                <a:gd name="f610" fmla="val 40781"/>
                <a:gd name="f611" fmla="val 70937"/>
                <a:gd name="f612" fmla="val 40721"/>
                <a:gd name="f613" fmla="val 70918"/>
                <a:gd name="f614" fmla="val 40701"/>
                <a:gd name="f615" fmla="val 70878"/>
                <a:gd name="f616" fmla="val 40681"/>
                <a:gd name="f617" fmla="val 70838"/>
                <a:gd name="f618" fmla="val 40661"/>
                <a:gd name="f619" fmla="val 70201"/>
                <a:gd name="f620" fmla="val 40084"/>
                <a:gd name="f621" fmla="val 69983"/>
                <a:gd name="f622" fmla="val 39030"/>
                <a:gd name="f623" fmla="val 69386"/>
                <a:gd name="f624" fmla="val 38393"/>
                <a:gd name="f625" fmla="val 69326"/>
                <a:gd name="f626" fmla="val 38314"/>
                <a:gd name="f627" fmla="val 69247"/>
                <a:gd name="f628" fmla="val 38274"/>
                <a:gd name="f629" fmla="val 38214"/>
                <a:gd name="f630" fmla="val 69147"/>
                <a:gd name="f631" fmla="val 38175"/>
                <a:gd name="f632" fmla="val 69087"/>
                <a:gd name="f633" fmla="val 38135"/>
                <a:gd name="f634" fmla="val 38095"/>
                <a:gd name="f635" fmla="val 68710"/>
                <a:gd name="f636" fmla="val 37916"/>
                <a:gd name="f637" fmla="val 68351"/>
                <a:gd name="f638" fmla="val 37797"/>
                <a:gd name="f639" fmla="val 67993"/>
                <a:gd name="f640" fmla="val 37717"/>
                <a:gd name="f641" fmla="val 66939"/>
                <a:gd name="f642" fmla="val 37439"/>
                <a:gd name="f643" fmla="val 65905"/>
                <a:gd name="f644" fmla="val 37001"/>
                <a:gd name="f645" fmla="val 65129"/>
                <a:gd name="f646" fmla="val 36245"/>
                <a:gd name="f647" fmla="val 65109"/>
                <a:gd name="f648" fmla="val 36225"/>
                <a:gd name="f649" fmla="val 65069"/>
                <a:gd name="f650" fmla="val 36205"/>
                <a:gd name="f651" fmla="val 65009"/>
                <a:gd name="f652" fmla="val 36126"/>
                <a:gd name="f653" fmla="val 64930"/>
                <a:gd name="f654" fmla="val 36086"/>
                <a:gd name="f655" fmla="val 64870"/>
                <a:gd name="f656" fmla="val 36006"/>
                <a:gd name="f657" fmla="val 64830"/>
                <a:gd name="f658" fmla="val 35947"/>
                <a:gd name="f659" fmla="val 64751"/>
                <a:gd name="f660" fmla="val 35887"/>
                <a:gd name="f661" fmla="val 64711"/>
                <a:gd name="f662" fmla="val 64572"/>
                <a:gd name="f663" fmla="val 35648"/>
                <a:gd name="f664" fmla="val 64472"/>
                <a:gd name="f665" fmla="val 35509"/>
                <a:gd name="f666" fmla="val 64373"/>
                <a:gd name="f667" fmla="val 35330"/>
                <a:gd name="f668" fmla="val 64154"/>
                <a:gd name="f669" fmla="val 34952"/>
                <a:gd name="f670" fmla="val 64015"/>
                <a:gd name="f671" fmla="val 34554"/>
                <a:gd name="f672" fmla="val 63756"/>
                <a:gd name="f673" fmla="val 34236"/>
                <a:gd name="f674" fmla="val 63736"/>
                <a:gd name="f675" fmla="val 34196"/>
                <a:gd name="f676" fmla="val 63716"/>
                <a:gd name="f677" fmla="val 34156"/>
                <a:gd name="f678" fmla="val 63657"/>
                <a:gd name="f679" fmla="val 63557"/>
                <a:gd name="f680" fmla="val 34017"/>
                <a:gd name="f681" fmla="val 63334"/>
                <a:gd name="f682" fmla="val 33833"/>
                <a:gd name="f683" fmla="val 63051"/>
                <a:gd name="f684" fmla="val 33710"/>
                <a:gd name="f685" fmla="val 62776"/>
                <a:gd name="f686" fmla="val 62633"/>
                <a:gd name="f687" fmla="val 62493"/>
                <a:gd name="f688" fmla="val 33743"/>
                <a:gd name="f689" fmla="val 62364"/>
                <a:gd name="f690" fmla="val 33818"/>
                <a:gd name="f691" fmla="val 34455"/>
                <a:gd name="f692" fmla="val 62781"/>
                <a:gd name="f693" fmla="val 35111"/>
                <a:gd name="f694" fmla="val 63020"/>
                <a:gd name="f695" fmla="val 35748"/>
                <a:gd name="f696" fmla="val 63219"/>
                <a:gd name="f697" fmla="val 36344"/>
                <a:gd name="f698" fmla="val 63418"/>
                <a:gd name="f699" fmla="val 36941"/>
                <a:gd name="f700" fmla="val 63816"/>
                <a:gd name="f701" fmla="val 37419"/>
                <a:gd name="f702" fmla="val 63836"/>
                <a:gd name="f703" fmla="val 37478"/>
                <a:gd name="f704" fmla="val 63856"/>
                <a:gd name="f705" fmla="val 37498"/>
                <a:gd name="f706" fmla="val 64170"/>
                <a:gd name="f707" fmla="val 37828"/>
                <a:gd name="f708" fmla="val 64620"/>
                <a:gd name="f709" fmla="val 38071"/>
                <a:gd name="f710" fmla="val 65189"/>
                <a:gd name="f711" fmla="val 65310"/>
                <a:gd name="f712" fmla="val 38053"/>
                <a:gd name="f713" fmla="val 65427"/>
                <a:gd name="f714" fmla="val 38015"/>
                <a:gd name="f715" fmla="val 65576"/>
                <a:gd name="f716" fmla="val 37933"/>
                <a:gd name="f717" fmla="val 65753"/>
                <a:gd name="f718" fmla="val 37891"/>
                <a:gd name="f719" fmla="val 65923"/>
                <a:gd name="f720" fmla="val 65957"/>
                <a:gd name="f721" fmla="val 65991"/>
                <a:gd name="f722" fmla="val 37893"/>
                <a:gd name="f723" fmla="val 66024"/>
                <a:gd name="f724" fmla="val 37896"/>
                <a:gd name="f725" fmla="val 66104"/>
                <a:gd name="f726" fmla="val 66163"/>
                <a:gd name="f727" fmla="val 37976"/>
                <a:gd name="f728" fmla="val 66302"/>
                <a:gd name="f729" fmla="val 66322"/>
                <a:gd name="f730" fmla="val 38115"/>
                <a:gd name="f731" fmla="val 66342"/>
                <a:gd name="f732" fmla="val 66362"/>
                <a:gd name="f733" fmla="val 38194"/>
                <a:gd name="f734" fmla="val 67039"/>
                <a:gd name="f735" fmla="val 39189"/>
                <a:gd name="f736" fmla="val 66541"/>
                <a:gd name="f737" fmla="val 40601"/>
                <a:gd name="f738" fmla="val 65666"/>
                <a:gd name="f739" fmla="val 64811"/>
                <a:gd name="f740" fmla="val 42153"/>
                <a:gd name="f741" fmla="val 63577"/>
                <a:gd name="f742" fmla="val 42452"/>
                <a:gd name="f743" fmla="val 62443"/>
                <a:gd name="f744" fmla="val 42710"/>
                <a:gd name="f745" fmla="val 62200"/>
                <a:gd name="f746" fmla="val 42791"/>
                <a:gd name="f747" fmla="val 61949"/>
                <a:gd name="f748" fmla="val 42832"/>
                <a:gd name="f749" fmla="val 61700"/>
                <a:gd name="f750" fmla="val 61522"/>
                <a:gd name="f751" fmla="val 61344"/>
                <a:gd name="f752" fmla="val 42811"/>
                <a:gd name="f753" fmla="val 61170"/>
                <a:gd name="f754" fmla="val 42770"/>
                <a:gd name="f755" fmla="val 61071"/>
                <a:gd name="f756" fmla="val 42750"/>
                <a:gd name="f757" fmla="val 60971"/>
                <a:gd name="f758" fmla="val 42690"/>
                <a:gd name="f759" fmla="val 42650"/>
                <a:gd name="f760" fmla="val 60772"/>
                <a:gd name="f761" fmla="val 42591"/>
                <a:gd name="f762" fmla="val 60673"/>
                <a:gd name="f763" fmla="val 42491"/>
                <a:gd name="f764" fmla="val 60593"/>
                <a:gd name="f765" fmla="val 42392"/>
                <a:gd name="f766" fmla="val 60275"/>
                <a:gd name="f767" fmla="val 41994"/>
                <a:gd name="f768" fmla="val 60096"/>
                <a:gd name="f769" fmla="val 41397"/>
                <a:gd name="f770" fmla="val 60036"/>
                <a:gd name="f771" fmla="val 40880"/>
                <a:gd name="f772" fmla="val 59778"/>
                <a:gd name="f773" fmla="val 37379"/>
                <a:gd name="f774" fmla="val 58982"/>
                <a:gd name="f775" fmla="val 58863"/>
                <a:gd name="f776" fmla="val 35628"/>
                <a:gd name="f777" fmla="val 58703"/>
                <a:gd name="f778" fmla="val 58584"/>
                <a:gd name="f779" fmla="val 35151"/>
                <a:gd name="f780" fmla="val 58445"/>
                <a:gd name="f781" fmla="val 34912"/>
                <a:gd name="f782" fmla="val 58306"/>
                <a:gd name="f783" fmla="val 58146"/>
                <a:gd name="f784" fmla="val 58286"/>
                <a:gd name="f785" fmla="val 33162"/>
                <a:gd name="f786" fmla="val 58007"/>
                <a:gd name="f787" fmla="val 32644"/>
                <a:gd name="f788" fmla="val 57749"/>
                <a:gd name="f789" fmla="val 57052"/>
                <a:gd name="f790" fmla="val 31709"/>
                <a:gd name="f791" fmla="val 57092"/>
                <a:gd name="f792" fmla="val 57112"/>
                <a:gd name="f793" fmla="val 30655"/>
                <a:gd name="f794" fmla="val 57510"/>
                <a:gd name="f795" fmla="val 30337"/>
                <a:gd name="f796" fmla="val 57948"/>
                <a:gd name="f797" fmla="val 30217"/>
                <a:gd name="f798" fmla="val 58365"/>
                <a:gd name="f799" fmla="val 30078"/>
                <a:gd name="f800" fmla="val 58803"/>
                <a:gd name="f801" fmla="val 59241"/>
                <a:gd name="f802" fmla="val 29979"/>
                <a:gd name="f803" fmla="val 59400"/>
                <a:gd name="f804" fmla="val 29939"/>
                <a:gd name="f805" fmla="val 59599"/>
                <a:gd name="f806" fmla="val 29859"/>
                <a:gd name="f807" fmla="val 59638"/>
                <a:gd name="f808" fmla="val 29680"/>
                <a:gd name="f809" fmla="val 29621"/>
                <a:gd name="f810" fmla="val 29541"/>
                <a:gd name="f811" fmla="val 59559"/>
                <a:gd name="f812" fmla="val 29462"/>
                <a:gd name="f813" fmla="val 59539"/>
                <a:gd name="f814" fmla="val 29442"/>
                <a:gd name="f815" fmla="val 59459"/>
                <a:gd name="f816" fmla="val 59360"/>
                <a:gd name="f817" fmla="val 29283"/>
                <a:gd name="f818" fmla="val 59300"/>
                <a:gd name="f819" fmla="val 29163"/>
                <a:gd name="f820" fmla="val 29143"/>
                <a:gd name="f821" fmla="val 59280"/>
                <a:gd name="f822" fmla="val 59260"/>
                <a:gd name="f823" fmla="val 29084"/>
                <a:gd name="f824" fmla="val 29044"/>
                <a:gd name="f825" fmla="val 59181"/>
                <a:gd name="f826" fmla="val 28785"/>
                <a:gd name="f827" fmla="val 59499"/>
                <a:gd name="f828" fmla="val 59658"/>
                <a:gd name="f829" fmla="val 28288"/>
                <a:gd name="f830" fmla="val 59837"/>
                <a:gd name="f831" fmla="val 28029"/>
                <a:gd name="f832" fmla="val 27393"/>
                <a:gd name="f833" fmla="val 59579"/>
                <a:gd name="f834" fmla="val 27353"/>
                <a:gd name="f835" fmla="val 27333"/>
                <a:gd name="f836" fmla="val 27273"/>
                <a:gd name="f837" fmla="val 27253"/>
                <a:gd name="f838" fmla="val 27234"/>
                <a:gd name="f839" fmla="val 59440"/>
                <a:gd name="f840" fmla="val 27174"/>
                <a:gd name="f841" fmla="val 59380"/>
                <a:gd name="f842" fmla="val 27134"/>
                <a:gd name="f843" fmla="val 27055"/>
                <a:gd name="f844" fmla="val 26955"/>
                <a:gd name="f845" fmla="val 59062"/>
                <a:gd name="f846" fmla="val 26836"/>
                <a:gd name="f847" fmla="val 58902"/>
                <a:gd name="f848" fmla="val 58843"/>
                <a:gd name="f849" fmla="val 26696"/>
                <a:gd name="f850" fmla="val 58763"/>
                <a:gd name="f851" fmla="val 58684"/>
                <a:gd name="f852" fmla="val 26637"/>
                <a:gd name="f853" fmla="val 58465"/>
                <a:gd name="f854" fmla="val 26498"/>
                <a:gd name="f855" fmla="val 58206"/>
                <a:gd name="f856" fmla="val 26239"/>
                <a:gd name="f857" fmla="val 26040"/>
                <a:gd name="f858" fmla="val 25801"/>
                <a:gd name="f859" fmla="val 57410"/>
                <a:gd name="f860" fmla="val 25483"/>
                <a:gd name="f861" fmla="val 57351"/>
                <a:gd name="f862" fmla="val 25185"/>
                <a:gd name="f863" fmla="val 57311"/>
                <a:gd name="f864" fmla="val 24588"/>
                <a:gd name="f865" fmla="val 56754"/>
                <a:gd name="f866" fmla="val 56714"/>
                <a:gd name="f867" fmla="val 23156"/>
                <a:gd name="f868" fmla="val 56674"/>
                <a:gd name="f869" fmla="val 23116"/>
                <a:gd name="f870" fmla="val 56655"/>
                <a:gd name="f871" fmla="val 23096"/>
                <a:gd name="f872" fmla="val 56595"/>
                <a:gd name="f873" fmla="val 23076"/>
                <a:gd name="f874" fmla="val 56575"/>
                <a:gd name="f875" fmla="val 23056"/>
                <a:gd name="f876" fmla="val 56515"/>
                <a:gd name="f877" fmla="val 56416"/>
                <a:gd name="f878" fmla="val 22957"/>
                <a:gd name="f879" fmla="val 56296"/>
                <a:gd name="f880" fmla="val 22897"/>
                <a:gd name="f881" fmla="val 56157"/>
                <a:gd name="f882" fmla="val 56037"/>
                <a:gd name="f883" fmla="val 22818"/>
                <a:gd name="f884" fmla="val 55911"/>
                <a:gd name="f885" fmla="val 22800"/>
                <a:gd name="f886" fmla="val 55785"/>
                <a:gd name="f887" fmla="val 55141"/>
                <a:gd name="f888" fmla="val 54489"/>
                <a:gd name="f889" fmla="val 23279"/>
                <a:gd name="f890" fmla="val 54506"/>
                <a:gd name="f891" fmla="val 23911"/>
                <a:gd name="f892" fmla="val 24349"/>
                <a:gd name="f893" fmla="val 54765"/>
                <a:gd name="f894" fmla="val 24707"/>
                <a:gd name="f895" fmla="val 54884"/>
                <a:gd name="f896" fmla="val 25105"/>
                <a:gd name="f897" fmla="val 55003"/>
                <a:gd name="f898" fmla="val 25503"/>
                <a:gd name="f899" fmla="val 54864"/>
                <a:gd name="f900" fmla="val 26060"/>
                <a:gd name="f901" fmla="val 54466"/>
                <a:gd name="f902" fmla="val 26139"/>
                <a:gd name="f903" fmla="val 54449"/>
                <a:gd name="f904" fmla="val 26141"/>
                <a:gd name="f905" fmla="val 54432"/>
                <a:gd name="f906" fmla="val 26142"/>
                <a:gd name="f907" fmla="val 54416"/>
                <a:gd name="f908" fmla="val 54234"/>
                <a:gd name="f909" fmla="val 54053"/>
                <a:gd name="f910" fmla="val 26046"/>
                <a:gd name="f911" fmla="val 53889"/>
                <a:gd name="f912" fmla="val 25901"/>
                <a:gd name="f913" fmla="val 53691"/>
                <a:gd name="f914" fmla="val 25762"/>
                <a:gd name="f915" fmla="val 53511"/>
                <a:gd name="f916" fmla="val 25563"/>
                <a:gd name="f917" fmla="val 53332"/>
                <a:gd name="f918" fmla="val 25403"/>
                <a:gd name="f919" fmla="val 53196"/>
                <a:gd name="f920" fmla="val 25308"/>
                <a:gd name="f921" fmla="val 53059"/>
                <a:gd name="f922" fmla="val 25231"/>
                <a:gd name="f923" fmla="val 52922"/>
                <a:gd name="f924" fmla="val 52860"/>
                <a:gd name="f925" fmla="val 52798"/>
                <a:gd name="f926" fmla="val 25247"/>
                <a:gd name="f927" fmla="val 52736"/>
                <a:gd name="f928" fmla="val 25284"/>
                <a:gd name="f929" fmla="val 52835"/>
                <a:gd name="f930" fmla="val 26080"/>
                <a:gd name="f931" fmla="val 52974"/>
                <a:gd name="f932" fmla="val 26856"/>
                <a:gd name="f933" fmla="val 53074"/>
                <a:gd name="f934" fmla="val 27651"/>
                <a:gd name="f935" fmla="val 52953"/>
                <a:gd name="f936" fmla="val 27690"/>
                <a:gd name="f937" fmla="val 52832"/>
                <a:gd name="f938" fmla="val 27707"/>
                <a:gd name="f939" fmla="val 52712"/>
                <a:gd name="f940" fmla="val 52460"/>
                <a:gd name="f941" fmla="val 52216"/>
                <a:gd name="f942" fmla="val 27627"/>
                <a:gd name="f943" fmla="val 52000"/>
                <a:gd name="f944" fmla="val 27492"/>
                <a:gd name="f945" fmla="val 51940"/>
                <a:gd name="f946" fmla="val 27452"/>
                <a:gd name="f947" fmla="val 51920"/>
                <a:gd name="f948" fmla="val 27433"/>
                <a:gd name="f949" fmla="val 51880"/>
                <a:gd name="f950" fmla="val 51821"/>
                <a:gd name="f951" fmla="val 51801"/>
                <a:gd name="f952" fmla="val 51741"/>
                <a:gd name="f953" fmla="val 51642"/>
                <a:gd name="f954" fmla="val 27194"/>
                <a:gd name="f955" fmla="val 51343"/>
                <a:gd name="f956" fmla="val 26895"/>
                <a:gd name="f957" fmla="val 51124"/>
                <a:gd name="f958" fmla="val 26478"/>
                <a:gd name="f959" fmla="val 51025"/>
                <a:gd name="f960" fmla="val 50806"/>
                <a:gd name="f961" fmla="val 25145"/>
                <a:gd name="f962" fmla="val 50925"/>
                <a:gd name="f963" fmla="val 24150"/>
                <a:gd name="f964" fmla="val 50627"/>
                <a:gd name="f965" fmla="val 23255"/>
                <a:gd name="f966" fmla="val 50508"/>
                <a:gd name="f967" fmla="val 22877"/>
                <a:gd name="f968" fmla="val 50229"/>
                <a:gd name="f969" fmla="val 49891"/>
                <a:gd name="f970" fmla="val 22221"/>
                <a:gd name="f971" fmla="val 49851"/>
                <a:gd name="f972" fmla="val 49811"/>
                <a:gd name="f973" fmla="val 22201"/>
                <a:gd name="f974" fmla="val 49792"/>
                <a:gd name="f975" fmla="val 22181"/>
                <a:gd name="f976" fmla="val 49732"/>
                <a:gd name="f977" fmla="val 22161"/>
                <a:gd name="f978" fmla="val 49652"/>
                <a:gd name="f979" fmla="val 22101"/>
                <a:gd name="f980" fmla="val 49593"/>
                <a:gd name="f981" fmla="val 22061"/>
                <a:gd name="f982" fmla="val 49513"/>
                <a:gd name="f983" fmla="val 22022"/>
                <a:gd name="f984" fmla="val 49350"/>
                <a:gd name="f985" fmla="val 21958"/>
                <a:gd name="f986" fmla="val 49179"/>
                <a:gd name="f987" fmla="val 21924"/>
                <a:gd name="f988" fmla="val 49010"/>
                <a:gd name="f989" fmla="val 48809"/>
                <a:gd name="f990" fmla="val 48612"/>
                <a:gd name="f991" fmla="val 21973"/>
                <a:gd name="f992" fmla="val 48439"/>
                <a:gd name="f993" fmla="val 22081"/>
                <a:gd name="f994" fmla="val 48260"/>
                <a:gd name="f995" fmla="val 49632"/>
                <a:gd name="f996" fmla="val 23792"/>
                <a:gd name="f997" fmla="val 50130"/>
                <a:gd name="f998" fmla="val 24767"/>
                <a:gd name="f999" fmla="val 50488"/>
                <a:gd name="f1000" fmla="val 50249"/>
                <a:gd name="f1001" fmla="val 49533"/>
                <a:gd name="f1002" fmla="val 26796"/>
                <a:gd name="f1003" fmla="val 49419"/>
                <a:gd name="f1004" fmla="val 26845"/>
                <a:gd name="f1005" fmla="val 49301"/>
                <a:gd name="f1006" fmla="val 26867"/>
                <a:gd name="f1007" fmla="val 49183"/>
                <a:gd name="f1008" fmla="val 48870"/>
                <a:gd name="f1009" fmla="val 48562"/>
                <a:gd name="f1010" fmla="val 26709"/>
                <a:gd name="f1011" fmla="val 48359"/>
                <a:gd name="f1012" fmla="val 48320"/>
                <a:gd name="f1013" fmla="val 26438"/>
                <a:gd name="f1014" fmla="val 48240"/>
                <a:gd name="f1015" fmla="val 26338"/>
                <a:gd name="f1016" fmla="val 48101"/>
                <a:gd name="f1017" fmla="val 48041"/>
                <a:gd name="f1018" fmla="val 48160"/>
                <a:gd name="f1019" fmla="val 25543"/>
                <a:gd name="f1020" fmla="val 48538"/>
                <a:gd name="f1021" fmla="val 48618"/>
                <a:gd name="f1022" fmla="val 24846"/>
                <a:gd name="f1023" fmla="val 48697"/>
                <a:gd name="f1024" fmla="val 24548"/>
                <a:gd name="f1025" fmla="val 48499"/>
                <a:gd name="f1026" fmla="val 24250"/>
                <a:gd name="f1027" fmla="val 23991"/>
                <a:gd name="f1028" fmla="val 23971"/>
                <a:gd name="f1029" fmla="val 23951"/>
                <a:gd name="f1030" fmla="val 48220"/>
                <a:gd name="f1031" fmla="val 47842"/>
                <a:gd name="f1032" fmla="val 47504"/>
                <a:gd name="f1033" fmla="val 22758"/>
                <a:gd name="f1034" fmla="val 46768"/>
                <a:gd name="f1035" fmla="val 22380"/>
                <a:gd name="f1036" fmla="val 46649"/>
                <a:gd name="f1037" fmla="val 22260"/>
                <a:gd name="f1038" fmla="val 46509"/>
                <a:gd name="f1039" fmla="val 46350"/>
                <a:gd name="f1040" fmla="val 46172"/>
                <a:gd name="f1041" fmla="val 21997"/>
                <a:gd name="f1042" fmla="val 45988"/>
                <a:gd name="f1043" fmla="val 21959"/>
                <a:gd name="f1044" fmla="val 45802"/>
                <a:gd name="f1045" fmla="val 45156"/>
                <a:gd name="f1046" fmla="val 44495"/>
                <a:gd name="f1047" fmla="val 22416"/>
                <a:gd name="f1048" fmla="val 44062"/>
                <a:gd name="f1049" fmla="val 43525"/>
                <a:gd name="f1050" fmla="val 23653"/>
                <a:gd name="f1051" fmla="val 43128"/>
                <a:gd name="f1052" fmla="val 24488"/>
                <a:gd name="f1053" fmla="val 42431"/>
                <a:gd name="f1054" fmla="val 25045"/>
                <a:gd name="f1055" fmla="val 42009"/>
                <a:gd name="f1056" fmla="val 25362"/>
                <a:gd name="f1057" fmla="val 41472"/>
                <a:gd name="f1058" fmla="val 25521"/>
                <a:gd name="f1059" fmla="val 40940"/>
                <a:gd name="f1060" fmla="val 40367"/>
                <a:gd name="f1061" fmla="val 39800"/>
                <a:gd name="f1062" fmla="val 25337"/>
                <a:gd name="f1063" fmla="val 39388"/>
                <a:gd name="f1064" fmla="val 24966"/>
                <a:gd name="f1065" fmla="val 39288"/>
                <a:gd name="f1066" fmla="val 39109"/>
                <a:gd name="f1067" fmla="val 24667"/>
                <a:gd name="f1068" fmla="val 39069"/>
                <a:gd name="f1069" fmla="val 24648"/>
                <a:gd name="f1070" fmla="val 39050"/>
                <a:gd name="f1071" fmla="val 39010"/>
                <a:gd name="f1072" fmla="val 38313"/>
                <a:gd name="f1073" fmla="val 23474"/>
                <a:gd name="f1074" fmla="val 21723"/>
                <a:gd name="f1075" fmla="val 40283"/>
                <a:gd name="f1076" fmla="val 40760"/>
                <a:gd name="f1077" fmla="val 21485"/>
                <a:gd name="f1078" fmla="val 41357"/>
                <a:gd name="f1079" fmla="val 21584"/>
                <a:gd name="f1080" fmla="val 41655"/>
                <a:gd name="f1081" fmla="val 21206"/>
                <a:gd name="f1082" fmla="val 42173"/>
                <a:gd name="f1083" fmla="val 20530"/>
                <a:gd name="f1084" fmla="val 41098"/>
                <a:gd name="f1085" fmla="val 19436"/>
                <a:gd name="f1086" fmla="val 41636"/>
                <a:gd name="f1087" fmla="val 18779"/>
                <a:gd name="f1088" fmla="val 41810"/>
                <a:gd name="f1089" fmla="val 18561"/>
                <a:gd name="f1090" fmla="val 42064"/>
                <a:gd name="f1091" fmla="val 18508"/>
                <a:gd name="f1092" fmla="val 42348"/>
                <a:gd name="f1093" fmla="val 42626"/>
                <a:gd name="f1094" fmla="val 42932"/>
                <a:gd name="f1095" fmla="val 18559"/>
                <a:gd name="f1096" fmla="val 43220"/>
                <a:gd name="f1097" fmla="val 43311"/>
                <a:gd name="f1098" fmla="val 43400"/>
                <a:gd name="f1099" fmla="val 18554"/>
                <a:gd name="f1100" fmla="val 43486"/>
                <a:gd name="f1101" fmla="val 44142"/>
                <a:gd name="f1102" fmla="val 18441"/>
                <a:gd name="f1103" fmla="val 44560"/>
                <a:gd name="f1104" fmla="val 45017"/>
                <a:gd name="f1105" fmla="val 17407"/>
                <a:gd name="f1106" fmla="val 45375"/>
                <a:gd name="f1107" fmla="val 17016"/>
                <a:gd name="f1108" fmla="val 45853"/>
                <a:gd name="f1109" fmla="val 16652"/>
                <a:gd name="f1110" fmla="val 46363"/>
                <a:gd name="f1111" fmla="val 46477"/>
                <a:gd name="f1112" fmla="val 46592"/>
                <a:gd name="f1113" fmla="val 16670"/>
                <a:gd name="f1114" fmla="val 46708"/>
                <a:gd name="f1115" fmla="val 16710"/>
                <a:gd name="f1116" fmla="val 46668"/>
                <a:gd name="f1117" fmla="val 16332"/>
                <a:gd name="f1118" fmla="val 46748"/>
                <a:gd name="f1119" fmla="val 15954"/>
                <a:gd name="f1120" fmla="val 46927"/>
                <a:gd name="f1121" fmla="val 15616"/>
                <a:gd name="f1122" fmla="val 47059"/>
                <a:gd name="f1123" fmla="val 15418"/>
                <a:gd name="f1124" fmla="val 47313"/>
                <a:gd name="f1125" fmla="val 15282"/>
                <a:gd name="f1126" fmla="val 47545"/>
                <a:gd name="f1127" fmla="val 47663"/>
                <a:gd name="f1128" fmla="val 47775"/>
                <a:gd name="f1129" fmla="val 15317"/>
                <a:gd name="f1130" fmla="val 47862"/>
                <a:gd name="f1131" fmla="val 47902"/>
                <a:gd name="f1132" fmla="val 15417"/>
                <a:gd name="f1133" fmla="val 15437"/>
                <a:gd name="f1134" fmla="val 47564"/>
                <a:gd name="f1135" fmla="val 15855"/>
                <a:gd name="f1136" fmla="val 47723"/>
                <a:gd name="f1137" fmla="val 16492"/>
                <a:gd name="f1138" fmla="val 16850"/>
                <a:gd name="f1139" fmla="val 48121"/>
                <a:gd name="f1140" fmla="val 16929"/>
                <a:gd name="f1141" fmla="val 16989"/>
                <a:gd name="f1142" fmla="val 48797"/>
                <a:gd name="f1143" fmla="val 17307"/>
                <a:gd name="f1144" fmla="val 49433"/>
                <a:gd name="f1145" fmla="val 17327"/>
                <a:gd name="f1146" fmla="val 50030"/>
                <a:gd name="f1147" fmla="val 17347"/>
                <a:gd name="f1148" fmla="val 50092"/>
                <a:gd name="f1149" fmla="val 17351"/>
                <a:gd name="f1150" fmla="val 50155"/>
                <a:gd name="f1151" fmla="val 17353"/>
                <a:gd name="f1152" fmla="val 50220"/>
                <a:gd name="f1153" fmla="val 50784"/>
                <a:gd name="f1154" fmla="val 51435"/>
                <a:gd name="f1155" fmla="val 17186"/>
                <a:gd name="f1156" fmla="val 51542"/>
                <a:gd name="f1157" fmla="val 16651"/>
                <a:gd name="f1158" fmla="val 51602"/>
                <a:gd name="f1159" fmla="val 16253"/>
                <a:gd name="f1160" fmla="val 51731"/>
                <a:gd name="f1161" fmla="val 15934"/>
                <a:gd name="f1162" fmla="val 51864"/>
                <a:gd name="f1163" fmla="val 15878"/>
                <a:gd name="f1164" fmla="val 52023"/>
                <a:gd name="f1165" fmla="val 52416"/>
                <a:gd name="f1166" fmla="val 52966"/>
                <a:gd name="f1167" fmla="val 16220"/>
                <a:gd name="f1168" fmla="val 53409"/>
                <a:gd name="f1169" fmla="val 53550"/>
                <a:gd name="f1170" fmla="val 53680"/>
                <a:gd name="f1171" fmla="val 16186"/>
                <a:gd name="f1172" fmla="val 53790"/>
                <a:gd name="f1173" fmla="val 54029"/>
                <a:gd name="f1174" fmla="val 15915"/>
                <a:gd name="f1175" fmla="val 53969"/>
                <a:gd name="f1176" fmla="val 15537"/>
                <a:gd name="f1177" fmla="val 53730"/>
                <a:gd name="f1178" fmla="val 15298"/>
                <a:gd name="f1179" fmla="val 53671"/>
                <a:gd name="f1180" fmla="val 15218"/>
                <a:gd name="f1181" fmla="val 53611"/>
                <a:gd name="f1182" fmla="val 53571"/>
                <a:gd name="f1183" fmla="val 15119"/>
                <a:gd name="f1184" fmla="val 53492"/>
                <a:gd name="f1185" fmla="val 15099"/>
                <a:gd name="f1186" fmla="val 53114"/>
                <a:gd name="f1187" fmla="val 52676"/>
                <a:gd name="f1188" fmla="val 15019"/>
                <a:gd name="f1189" fmla="val 52238"/>
                <a:gd name="f1190" fmla="val 14960"/>
                <a:gd name="f1191" fmla="val 14940"/>
                <a:gd name="f1192" fmla="val 51721"/>
                <a:gd name="f1193" fmla="val 14821"/>
                <a:gd name="f1194" fmla="val 14641"/>
                <a:gd name="f1195" fmla="val 51522"/>
                <a:gd name="f1196" fmla="val 14622"/>
                <a:gd name="f1197" fmla="val 51502"/>
                <a:gd name="f1198" fmla="val 14602"/>
                <a:gd name="f1199" fmla="val 51403"/>
                <a:gd name="f1200" fmla="val 14502"/>
                <a:gd name="f1201" fmla="val 14224"/>
                <a:gd name="f1202" fmla="val 51423"/>
                <a:gd name="f1203" fmla="val 13826"/>
                <a:gd name="f1204" fmla="val 52020"/>
                <a:gd name="f1205" fmla="val 52079"/>
                <a:gd name="f1206" fmla="val 12871"/>
                <a:gd name="f1207" fmla="val 12752"/>
                <a:gd name="f1208" fmla="val 12712"/>
                <a:gd name="f1209" fmla="val 51722"/>
                <a:gd name="f1210" fmla="val 12564"/>
                <a:gd name="f1211" fmla="val 51463"/>
                <a:gd name="f1212" fmla="val 12472"/>
                <a:gd name="f1213" fmla="val 51203"/>
                <a:gd name="f1214" fmla="val 50975"/>
                <a:gd name="f1215" fmla="val 50746"/>
                <a:gd name="f1216" fmla="val 12544"/>
                <a:gd name="f1217" fmla="val 50587"/>
                <a:gd name="f1218" fmla="val 50110"/>
                <a:gd name="f1219" fmla="val 50170"/>
                <a:gd name="f1220" fmla="val 14661"/>
                <a:gd name="f1221" fmla="val 50189"/>
                <a:gd name="f1222" fmla="val 15358"/>
                <a:gd name="f1223" fmla="val 49573"/>
                <a:gd name="f1224" fmla="val 16591"/>
                <a:gd name="f1225" fmla="val 49491"/>
                <a:gd name="f1226" fmla="val 16682"/>
                <a:gd name="f1227" fmla="val 49384"/>
                <a:gd name="f1228" fmla="val 16719"/>
                <a:gd name="f1229" fmla="val 49273"/>
                <a:gd name="f1230" fmla="val 49142"/>
                <a:gd name="f1231" fmla="val 49004"/>
                <a:gd name="f1232" fmla="val 16667"/>
                <a:gd name="f1233" fmla="val 48896"/>
                <a:gd name="f1234" fmla="val 48817"/>
                <a:gd name="f1235" fmla="val 16511"/>
                <a:gd name="f1236" fmla="val 48717"/>
                <a:gd name="f1237" fmla="val 48678"/>
                <a:gd name="f1238" fmla="val 16233"/>
                <a:gd name="f1239" fmla="val 48598"/>
                <a:gd name="f1240" fmla="val 15457"/>
                <a:gd name="f1241" fmla="val 15059"/>
                <a:gd name="f1242" fmla="val 14801"/>
                <a:gd name="f1243" fmla="val 48578"/>
                <a:gd name="f1244" fmla="val 48419"/>
                <a:gd name="f1245" fmla="val 14244"/>
                <a:gd name="f1246" fmla="val 48339"/>
                <a:gd name="f1247" fmla="val 14164"/>
                <a:gd name="f1248" fmla="val 48300"/>
                <a:gd name="f1249" fmla="val 14124"/>
                <a:gd name="f1250" fmla="val 14104"/>
                <a:gd name="f1251" fmla="val 48180"/>
                <a:gd name="f1252" fmla="val 14065"/>
                <a:gd name="f1253" fmla="val 14045"/>
                <a:gd name="f1254" fmla="val 47603"/>
                <a:gd name="f1255" fmla="val 47404"/>
                <a:gd name="f1256" fmla="val 13110"/>
                <a:gd name="f1257" fmla="val 12553"/>
                <a:gd name="f1258" fmla="val 47683"/>
                <a:gd name="f1259" fmla="val 12354"/>
                <a:gd name="f1260" fmla="val 47743"/>
                <a:gd name="f1261" fmla="val 12155"/>
                <a:gd name="f1262" fmla="val 11956"/>
                <a:gd name="f1263" fmla="val 10981"/>
                <a:gd name="f1264" fmla="val 48857"/>
                <a:gd name="f1265" fmla="val 10862"/>
                <a:gd name="f1266" fmla="val 10484"/>
                <a:gd name="f1267" fmla="val 50492"/>
                <a:gd name="f1268" fmla="val 10273"/>
                <a:gd name="f1269" fmla="val 50443"/>
                <a:gd name="f1270" fmla="val 9544"/>
                <a:gd name="f1271" fmla="val 50741"/>
                <a:gd name="f1272" fmla="val 50808"/>
                <a:gd name="f1273" fmla="val 50892"/>
                <a:gd name="f1274" fmla="val 9581"/>
                <a:gd name="f1275" fmla="val 51005"/>
                <a:gd name="f1276" fmla="val 9668"/>
                <a:gd name="f1277" fmla="val 51284"/>
                <a:gd name="f1278" fmla="val 9887"/>
                <a:gd name="f1279" fmla="val 51482"/>
                <a:gd name="f1280" fmla="val 10245"/>
                <a:gd name="f1281" fmla="val 10464"/>
                <a:gd name="f1282" fmla="val 52258"/>
                <a:gd name="f1283" fmla="val 52915"/>
                <a:gd name="f1284" fmla="val 10842"/>
                <a:gd name="f1285" fmla="val 53531"/>
                <a:gd name="f1286" fmla="val 10941"/>
                <a:gd name="f1287" fmla="val 54208"/>
                <a:gd name="f1288" fmla="val 11061"/>
                <a:gd name="f1289" fmla="val 54824"/>
                <a:gd name="f1290" fmla="val 11339"/>
                <a:gd name="f1291" fmla="val 55362"/>
                <a:gd name="f1292" fmla="val 11737"/>
                <a:gd name="f1293" fmla="val 55401"/>
                <a:gd name="f1294" fmla="val 11777"/>
                <a:gd name="f1295" fmla="val 55461"/>
                <a:gd name="f1296" fmla="val 11817"/>
                <a:gd name="f1297" fmla="val 55501"/>
                <a:gd name="f1298" fmla="val 11856"/>
                <a:gd name="f1299" fmla="val 55680"/>
                <a:gd name="f1300" fmla="val 55859"/>
                <a:gd name="f1301" fmla="val 56038"/>
                <a:gd name="f1302" fmla="val 56257"/>
                <a:gd name="f1303" fmla="val 56476"/>
                <a:gd name="f1304" fmla="val 13070"/>
                <a:gd name="f1305" fmla="val 56197"/>
                <a:gd name="f1306" fmla="val 55938"/>
                <a:gd name="f1307" fmla="val 13667"/>
                <a:gd name="f1308" fmla="val 55262"/>
                <a:gd name="f1309" fmla="val 55302"/>
                <a:gd name="f1310" fmla="val 55481"/>
                <a:gd name="f1311" fmla="val 55521"/>
                <a:gd name="f1312" fmla="val 55560"/>
                <a:gd name="f1313" fmla="val 56058"/>
                <a:gd name="f1314" fmla="val 56078"/>
                <a:gd name="f1315" fmla="val 56098"/>
                <a:gd name="f1316" fmla="val 56137"/>
                <a:gd name="f1317" fmla="val 56177"/>
                <a:gd name="f1318" fmla="val 56237"/>
                <a:gd name="f1319" fmla="val 56277"/>
                <a:gd name="f1320" fmla="val 56316"/>
                <a:gd name="f1321" fmla="val 56376"/>
                <a:gd name="f1322" fmla="val 56396"/>
                <a:gd name="f1323" fmla="val 14005"/>
                <a:gd name="f1324" fmla="val 56456"/>
                <a:gd name="f1325" fmla="val 56495"/>
                <a:gd name="f1326" fmla="val 56774"/>
                <a:gd name="f1327" fmla="val 56973"/>
                <a:gd name="f1328" fmla="val 13329"/>
                <a:gd name="f1329" fmla="val 13269"/>
                <a:gd name="f1330" fmla="val 13229"/>
                <a:gd name="f1331" fmla="val 57152"/>
                <a:gd name="f1332" fmla="val 13169"/>
                <a:gd name="f1333" fmla="val 57470"/>
                <a:gd name="f1334" fmla="val 13408"/>
                <a:gd name="f1335" fmla="val 57669"/>
                <a:gd name="f1336" fmla="val 13766"/>
                <a:gd name="f1337" fmla="val 57649"/>
                <a:gd name="f1338" fmla="val 14144"/>
                <a:gd name="f1339" fmla="val 57689"/>
                <a:gd name="f1340" fmla="val 57709"/>
                <a:gd name="f1341" fmla="val 57888"/>
                <a:gd name="f1342" fmla="val 58067"/>
                <a:gd name="f1343" fmla="val 13925"/>
                <a:gd name="f1344" fmla="val 13866"/>
                <a:gd name="f1345" fmla="val 58345"/>
                <a:gd name="f1346" fmla="val 58385"/>
                <a:gd name="f1347" fmla="val 58505"/>
                <a:gd name="f1348" fmla="val 58603"/>
                <a:gd name="f1349" fmla="val 13818"/>
                <a:gd name="f1350" fmla="val 58699"/>
                <a:gd name="f1351" fmla="val 13813"/>
                <a:gd name="f1352" fmla="val 58791"/>
                <a:gd name="f1353" fmla="val 58921"/>
                <a:gd name="f1354" fmla="val 59044"/>
                <a:gd name="f1355" fmla="val 13822"/>
                <a:gd name="f1356" fmla="val 59161"/>
                <a:gd name="f1357" fmla="val 59340"/>
                <a:gd name="f1358" fmla="val 13905"/>
                <a:gd name="f1359" fmla="val 59738"/>
                <a:gd name="f1360" fmla="val 59798"/>
                <a:gd name="f1361" fmla="val 59877"/>
                <a:gd name="f1362" fmla="val 59977"/>
                <a:gd name="f1363" fmla="val 14303"/>
                <a:gd name="f1364" fmla="val 60176"/>
                <a:gd name="f1365" fmla="val 60235"/>
                <a:gd name="f1366" fmla="val 14423"/>
                <a:gd name="f1367" fmla="val 60255"/>
                <a:gd name="f1368" fmla="val 60295"/>
                <a:gd name="f1369" fmla="val 14522"/>
                <a:gd name="f1370" fmla="val 60335"/>
                <a:gd name="f1371" fmla="val 14542"/>
                <a:gd name="f1372" fmla="val 60355"/>
                <a:gd name="f1373" fmla="val 60374"/>
                <a:gd name="f1374" fmla="val 60394"/>
                <a:gd name="f1375" fmla="val 14701"/>
                <a:gd name="f1376" fmla="val 14721"/>
                <a:gd name="f1377" fmla="val 60454"/>
                <a:gd name="f1378" fmla="val 14761"/>
                <a:gd name="f1379" fmla="val 60474"/>
                <a:gd name="f1380" fmla="val 60494"/>
                <a:gd name="f1381" fmla="val 14840"/>
                <a:gd name="f1382" fmla="val 60633"/>
                <a:gd name="f1383" fmla="val 60752"/>
                <a:gd name="f1384" fmla="val 60951"/>
                <a:gd name="f1385" fmla="val 61031"/>
                <a:gd name="f1386" fmla="val 61175"/>
                <a:gd name="f1387" fmla="val 15743"/>
                <a:gd name="f1388" fmla="val 61310"/>
                <a:gd name="f1389" fmla="val 61412"/>
                <a:gd name="f1390" fmla="val 61508"/>
                <a:gd name="f1391" fmla="val 15716"/>
                <a:gd name="f1392" fmla="val 61568"/>
                <a:gd name="f1393" fmla="val 61628"/>
                <a:gd name="f1394" fmla="val 61648"/>
                <a:gd name="f1395" fmla="val 15596"/>
                <a:gd name="f1396" fmla="val 61667"/>
                <a:gd name="f1397" fmla="val 15557"/>
                <a:gd name="f1398" fmla="val 15517"/>
                <a:gd name="f1399" fmla="val 61687"/>
                <a:gd name="f1400" fmla="val 15338"/>
                <a:gd name="f1401" fmla="val 15238"/>
                <a:gd name="f1402" fmla="val 61488"/>
                <a:gd name="f1403" fmla="val 61389"/>
                <a:gd name="f1404" fmla="val 61478"/>
                <a:gd name="f1405" fmla="val 13913"/>
                <a:gd name="f1406" fmla="val 13898"/>
                <a:gd name="f1407" fmla="val 61657"/>
                <a:gd name="f1408" fmla="val 62168"/>
                <a:gd name="f1409" fmla="val 62667"/>
                <a:gd name="f1410" fmla="val 14386"/>
                <a:gd name="f1411" fmla="val 62921"/>
                <a:gd name="f1412" fmla="val 14860"/>
                <a:gd name="f1413" fmla="val 64055"/>
                <a:gd name="f1414" fmla="val 65248"/>
                <a:gd name="f1415" fmla="val 15994"/>
                <a:gd name="f1416" fmla="val 67218"/>
                <a:gd name="f1417" fmla="val 68530"/>
                <a:gd name="f1418" fmla="val 17009"/>
                <a:gd name="f1419" fmla="val 69008"/>
                <a:gd name="f1420" fmla="val 17944"/>
                <a:gd name="f1421" fmla="val 69625"/>
                <a:gd name="f1422" fmla="val 19117"/>
                <a:gd name="f1423" fmla="val 22698"/>
                <a:gd name="f1424" fmla="val 74260"/>
                <a:gd name="f1425" fmla="val 76070"/>
                <a:gd name="f1426" fmla="val 29879"/>
                <a:gd name="f1427" fmla="val 76209"/>
                <a:gd name="f1428" fmla="val 30277"/>
                <a:gd name="f1429" fmla="val 76368"/>
                <a:gd name="f1430" fmla="val 30675"/>
                <a:gd name="f1431" fmla="val 30377"/>
                <a:gd name="f1432" fmla="val 75771"/>
                <a:gd name="f1433" fmla="val 75055"/>
                <a:gd name="f1434" fmla="val 74100"/>
                <a:gd name="f1435" fmla="val 23613"/>
                <a:gd name="f1436" fmla="val 73901"/>
                <a:gd name="f1437" fmla="val 73703"/>
                <a:gd name="f1438" fmla="val 73484"/>
                <a:gd name="f1439" fmla="val 73325"/>
                <a:gd name="f1440" fmla="val 73205"/>
                <a:gd name="f1441" fmla="val 21684"/>
                <a:gd name="f1442" fmla="val 73066"/>
                <a:gd name="f1443" fmla="val 21405"/>
                <a:gd name="f1444" fmla="val 72867"/>
                <a:gd name="f1445" fmla="val 21027"/>
                <a:gd name="f1446" fmla="val 72688"/>
                <a:gd name="f1447" fmla="val 20689"/>
                <a:gd name="f1448" fmla="val 72489"/>
                <a:gd name="f1449" fmla="val 20331"/>
                <a:gd name="f1450" fmla="val 72330"/>
                <a:gd name="f1451" fmla="val 20072"/>
                <a:gd name="f1452" fmla="val 72012"/>
                <a:gd name="f1453" fmla="val 19515"/>
                <a:gd name="f1454" fmla="val 19316"/>
                <a:gd name="f1455" fmla="val 71793"/>
                <a:gd name="f1456" fmla="val 19137"/>
                <a:gd name="f1457" fmla="val 71674"/>
                <a:gd name="f1458" fmla="val 18938"/>
                <a:gd name="f1459" fmla="val 71534"/>
                <a:gd name="f1460" fmla="val 18739"/>
                <a:gd name="f1461" fmla="val 71415"/>
                <a:gd name="f1462" fmla="val 18521"/>
                <a:gd name="f1463" fmla="val 71276"/>
                <a:gd name="f1464" fmla="val 18302"/>
                <a:gd name="f1465" fmla="val 17625"/>
                <a:gd name="f1466" fmla="val 70798"/>
                <a:gd name="f1467" fmla="val 17546"/>
                <a:gd name="f1468" fmla="val 70739"/>
                <a:gd name="f1469" fmla="val 17506"/>
                <a:gd name="f1470" fmla="val 70699"/>
                <a:gd name="f1471" fmla="val 17426"/>
                <a:gd name="f1472" fmla="val 70540"/>
                <a:gd name="f1473" fmla="val 17188"/>
                <a:gd name="f1474" fmla="val 70380"/>
                <a:gd name="f1475" fmla="val 70221"/>
                <a:gd name="f1476" fmla="val 70182"/>
                <a:gd name="f1477" fmla="val 70142"/>
                <a:gd name="f1478" fmla="val 70102"/>
                <a:gd name="f1479" fmla="val 70042"/>
                <a:gd name="f1480" fmla="val 16452"/>
                <a:gd name="f1481" fmla="val 69923"/>
                <a:gd name="f1482" fmla="val 69784"/>
                <a:gd name="f1483" fmla="val 69644"/>
                <a:gd name="f1484" fmla="val 15895"/>
                <a:gd name="f1485" fmla="val 69426"/>
                <a:gd name="f1486" fmla="val 68948"/>
                <a:gd name="f1487" fmla="val 68153"/>
                <a:gd name="f1488" fmla="val 67814"/>
                <a:gd name="f1489" fmla="val 13567"/>
                <a:gd name="f1490" fmla="val 67635"/>
                <a:gd name="f1491" fmla="val 67456"/>
                <a:gd name="f1492" fmla="val 13150"/>
                <a:gd name="f1493" fmla="val 67257"/>
                <a:gd name="f1494" fmla="val 12951"/>
                <a:gd name="f1495" fmla="val 66820"/>
                <a:gd name="f1496" fmla="val 66561"/>
                <a:gd name="f1497" fmla="val 12175"/>
                <a:gd name="f1498" fmla="val 65925"/>
                <a:gd name="f1499" fmla="val 11479"/>
                <a:gd name="f1500" fmla="val 65228"/>
                <a:gd name="f1501" fmla="val 64353"/>
                <a:gd name="f1502" fmla="val 9987"/>
                <a:gd name="f1503" fmla="val 64214"/>
                <a:gd name="f1504" fmla="val 9867"/>
                <a:gd name="f1505" fmla="val 9688"/>
                <a:gd name="f1506" fmla="val 9529"/>
                <a:gd name="f1507" fmla="val 9370"/>
                <a:gd name="f1508" fmla="val 9231"/>
                <a:gd name="f1509" fmla="val 63279"/>
                <a:gd name="f1510" fmla="val 9072"/>
                <a:gd name="f1511" fmla="val 63120"/>
                <a:gd name="f1512" fmla="val 8932"/>
                <a:gd name="f1513" fmla="val 62742"/>
                <a:gd name="f1514" fmla="val 8634"/>
                <a:gd name="f1515" fmla="val 62543"/>
                <a:gd name="f1516" fmla="val 8475"/>
                <a:gd name="f1517" fmla="val 62185"/>
                <a:gd name="f1518" fmla="val 8176"/>
                <a:gd name="f1519" fmla="val 62065"/>
                <a:gd name="f1520" fmla="val 8077"/>
                <a:gd name="f1521" fmla="val 61926"/>
                <a:gd name="f1522" fmla="val 7977"/>
                <a:gd name="f1523" fmla="val 61847"/>
                <a:gd name="f1524" fmla="val 61767"/>
                <a:gd name="f1525" fmla="val 7858"/>
                <a:gd name="f1526" fmla="val 7798"/>
                <a:gd name="f1527" fmla="val 61369"/>
                <a:gd name="f1528" fmla="val 7560"/>
                <a:gd name="f1529" fmla="val 61051"/>
                <a:gd name="f1530" fmla="val 7301"/>
                <a:gd name="f1531" fmla="val 60733"/>
                <a:gd name="f1532" fmla="val 7082"/>
                <a:gd name="f1533" fmla="val 60554"/>
                <a:gd name="f1534" fmla="val 6963"/>
                <a:gd name="f1535" fmla="val 6744"/>
                <a:gd name="f1536" fmla="val 59997"/>
                <a:gd name="f1537" fmla="val 6585"/>
                <a:gd name="f1538" fmla="val 6446"/>
                <a:gd name="f1539" fmla="val 6306"/>
                <a:gd name="f1540" fmla="val 6287"/>
                <a:gd name="f1541" fmla="val 6267"/>
                <a:gd name="f1542" fmla="val 59479"/>
                <a:gd name="f1543" fmla="val 6247"/>
                <a:gd name="f1544" fmla="val 58883"/>
                <a:gd name="f1545" fmla="val 5869"/>
                <a:gd name="f1546" fmla="val 58624"/>
                <a:gd name="f1547" fmla="val 5690"/>
                <a:gd name="f1548" fmla="val 58326"/>
                <a:gd name="f1549" fmla="val 5511"/>
                <a:gd name="f1550" fmla="val 58047"/>
                <a:gd name="f1551" fmla="val 57729"/>
                <a:gd name="f1552" fmla="val 5192"/>
                <a:gd name="f1553" fmla="val 57391"/>
                <a:gd name="f1554" fmla="val 4994"/>
                <a:gd name="f1555" fmla="val 57072"/>
                <a:gd name="f1556" fmla="val 4814"/>
                <a:gd name="f1557" fmla="val 4655"/>
                <a:gd name="f1558" fmla="val 56356"/>
                <a:gd name="f1559" fmla="val 4417"/>
                <a:gd name="f1560" fmla="val 55978"/>
                <a:gd name="f1561" fmla="val 4257"/>
                <a:gd name="f1562" fmla="val 55600"/>
                <a:gd name="f1563" fmla="val 4078"/>
                <a:gd name="f1564" fmla="val 55242"/>
                <a:gd name="f1565" fmla="val 3880"/>
                <a:gd name="f1566" fmla="val 3700"/>
                <a:gd name="f1567" fmla="val 54486"/>
                <a:gd name="f1568" fmla="val 3521"/>
                <a:gd name="f1569" fmla="val 54088"/>
                <a:gd name="f1570" fmla="val 3362"/>
                <a:gd name="f1571" fmla="val 53710"/>
                <a:gd name="f1572" fmla="val 52955"/>
                <a:gd name="f1573" fmla="val 52179"/>
                <a:gd name="f1574" fmla="val 2268"/>
                <a:gd name="f1575" fmla="val 51323"/>
                <a:gd name="f1576" fmla="val 50428"/>
                <a:gd name="f1577" fmla="val 1930"/>
                <a:gd name="f1578" fmla="val 50408"/>
                <a:gd name="f1579" fmla="val 1910"/>
                <a:gd name="f1580" fmla="val 50388"/>
                <a:gd name="f1581" fmla="val 50269"/>
                <a:gd name="f1582" fmla="val 1870"/>
                <a:gd name="f1583" fmla="val 1831"/>
                <a:gd name="f1584" fmla="val 49990"/>
                <a:gd name="f1585" fmla="val 49414"/>
                <a:gd name="f1586" fmla="val 1612"/>
                <a:gd name="f1587" fmla="val 48837"/>
                <a:gd name="f1588" fmla="val 1433"/>
                <a:gd name="f1589" fmla="val 48280"/>
                <a:gd name="f1590" fmla="val 1293"/>
                <a:gd name="f1591" fmla="val 48140"/>
                <a:gd name="f1592" fmla="val 48081"/>
                <a:gd name="f1593" fmla="val 1234"/>
                <a:gd name="f1594" fmla="val 1194"/>
                <a:gd name="f1595" fmla="val 47544"/>
                <a:gd name="f1596" fmla="val 1114"/>
                <a:gd name="f1597" fmla="val 1035"/>
                <a:gd name="f1598" fmla="val 46390"/>
                <a:gd name="f1599" fmla="val 876"/>
                <a:gd name="f1600" fmla="val 46012"/>
                <a:gd name="f1601" fmla="val 796"/>
                <a:gd name="f1602" fmla="val 45594"/>
                <a:gd name="f1603" fmla="val 697"/>
                <a:gd name="f1604" fmla="val 45157"/>
                <a:gd name="f1605" fmla="val 617"/>
                <a:gd name="f1606" fmla="val 44759"/>
                <a:gd name="f1607" fmla="val 538"/>
                <a:gd name="f1608" fmla="val 44301"/>
                <a:gd name="f1609" fmla="val 478"/>
                <a:gd name="f1610" fmla="val 43864"/>
                <a:gd name="f1611" fmla="val 42730"/>
                <a:gd name="f1612" fmla="val 41576"/>
                <a:gd name="f1613" fmla="val 40442"/>
                <a:gd name="f1614" fmla="val 40164"/>
                <a:gd name="f1615" fmla="val 39925"/>
                <a:gd name="f1616" fmla="val 39646"/>
                <a:gd name="f1617" fmla="val 39368"/>
                <a:gd name="f1618" fmla="val 38791"/>
                <a:gd name="f1619" fmla="*/ f0 1 76369"/>
                <a:gd name="f1620" fmla="*/ f1 1 77865"/>
                <a:gd name="f1621" fmla="val f2"/>
                <a:gd name="f1622" fmla="val f3"/>
                <a:gd name="f1623" fmla="val f4"/>
                <a:gd name="f1624" fmla="+- f1623 0 f1621"/>
                <a:gd name="f1625" fmla="+- f1622 0 f1621"/>
                <a:gd name="f1626" fmla="*/ f1625 1 76369"/>
                <a:gd name="f1627" fmla="*/ f1624 1 77865"/>
                <a:gd name="f1628" fmla="*/ f1621 1 f1626"/>
                <a:gd name="f1629" fmla="*/ f1622 1 f1626"/>
                <a:gd name="f1630" fmla="*/ f1621 1 f1627"/>
                <a:gd name="f1631" fmla="*/ f1623 1 f1627"/>
                <a:gd name="f1632" fmla="*/ f1628 f1619 1"/>
                <a:gd name="f1633" fmla="*/ f1629 f1619 1"/>
                <a:gd name="f1634" fmla="*/ f1631 f1620 1"/>
                <a:gd name="f1635" fmla="*/ f1630 f16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32" t="f1635" r="f1633" b="f1634"/>
              <a:pathLst>
                <a:path w="76369" h="77865">
                  <a:moveTo>
                    <a:pt x="f5" y="f2"/>
                  </a:moveTo>
                  <a:cubicBezTo>
                    <a:pt x="f6" y="f2"/>
                    <a:pt x="f7" y="f2"/>
                    <a:pt x="f8" y="f9"/>
                  </a:cubicBezTo>
                  <a:cubicBezTo>
                    <a:pt x="f10" y="f9"/>
                    <a:pt x="f11" y="f9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lnTo>
                    <a:pt x="f38" y="f39"/>
                  </a:lnTo>
                  <a:lnTo>
                    <a:pt x="f40" y="f39"/>
                  </a:lnTo>
                  <a:cubicBezTo>
                    <a:pt x="f41" y="f42"/>
                    <a:pt x="f43" y="f44"/>
                    <a:pt x="f45" y="f46"/>
                  </a:cubicBezTo>
                  <a:lnTo>
                    <a:pt x="f47" y="f46"/>
                  </a:ln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lnTo>
                    <a:pt x="f72" y="f71"/>
                  </a:lnTo>
                  <a:cubicBezTo>
                    <a:pt x="f73" y="f74"/>
                    <a:pt x="f75" y="f76"/>
                    <a:pt x="f77" y="f78"/>
                  </a:cubicBezTo>
                  <a:cubicBezTo>
                    <a:pt x="f79" y="f80"/>
                    <a:pt x="f81" y="f82"/>
                    <a:pt x="f83" y="f84"/>
                  </a:cubicBezTo>
                  <a:cubicBezTo>
                    <a:pt x="f85" y="f86"/>
                    <a:pt x="f87" y="f88"/>
                    <a:pt x="f89" y="f90"/>
                  </a:cubicBezTo>
                  <a:cubicBezTo>
                    <a:pt x="f91" y="f92"/>
                    <a:pt x="f93" y="f94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103" y="f104"/>
                    <a:pt x="f105" y="f106"/>
                    <a:pt x="f107" y="f108"/>
                  </a:cubicBezTo>
                  <a:cubicBezTo>
                    <a:pt x="f109" y="f110"/>
                    <a:pt x="f111" y="f112"/>
                    <a:pt x="f113" y="f114"/>
                  </a:cubicBezTo>
                  <a:cubicBezTo>
                    <a:pt x="f115" y="f116"/>
                    <a:pt x="f117" y="f118"/>
                    <a:pt x="f119" y="f120"/>
                  </a:cubicBezTo>
                  <a:cubicBezTo>
                    <a:pt x="f121" y="f122"/>
                    <a:pt x="f123" y="f124"/>
                    <a:pt x="f125" y="f126"/>
                  </a:cubicBezTo>
                  <a:cubicBezTo>
                    <a:pt x="f127" y="f128"/>
                    <a:pt x="f129" y="f130"/>
                    <a:pt x="f131" y="f132"/>
                  </a:cubicBezTo>
                  <a:lnTo>
                    <a:pt x="f133" y="f132"/>
                  </a:lnTo>
                  <a:cubicBezTo>
                    <a:pt x="f134" y="f135"/>
                    <a:pt x="f136" y="f137"/>
                    <a:pt x="f138" y="f137"/>
                  </a:cubicBezTo>
                  <a:cubicBezTo>
                    <a:pt x="f139" y="f137"/>
                    <a:pt x="f140" y="f141"/>
                    <a:pt x="f132" y="f142"/>
                  </a:cubicBezTo>
                  <a:cubicBezTo>
                    <a:pt x="f143" y="f144"/>
                    <a:pt x="f145" y="f146"/>
                    <a:pt x="f147" y="f148"/>
                  </a:cubicBezTo>
                  <a:cubicBezTo>
                    <a:pt x="f149" y="f150"/>
                    <a:pt x="f151" y="f152"/>
                    <a:pt x="f153" y="f154"/>
                  </a:cubicBezTo>
                  <a:cubicBezTo>
                    <a:pt x="f155" y="f156"/>
                    <a:pt x="f157" y="f158"/>
                    <a:pt x="f159" y="f160"/>
                  </a:cubicBezTo>
                  <a:cubicBezTo>
                    <a:pt x="f161" y="f162"/>
                    <a:pt x="f163" y="f164"/>
                    <a:pt x="f165" y="f164"/>
                  </a:cubicBezTo>
                  <a:cubicBezTo>
                    <a:pt x="f166" y="f164"/>
                    <a:pt x="f167" y="f168"/>
                    <a:pt x="f169" y="f170"/>
                  </a:cubicBezTo>
                  <a:cubicBezTo>
                    <a:pt x="f171" y="f172"/>
                    <a:pt x="f173" y="f174"/>
                    <a:pt x="f175" y="f176"/>
                  </a:cubicBezTo>
                  <a:cubicBezTo>
                    <a:pt x="f177" y="f178"/>
                    <a:pt x="f175" y="f179"/>
                    <a:pt x="f105" y="f180"/>
                  </a:cubicBezTo>
                  <a:cubicBezTo>
                    <a:pt x="f181" y="f182"/>
                    <a:pt x="f183" y="f184"/>
                    <a:pt x="f185" y="f186"/>
                  </a:cubicBezTo>
                  <a:cubicBezTo>
                    <a:pt x="f187" y="f188"/>
                    <a:pt x="f189" y="f190"/>
                    <a:pt x="f191" y="f192"/>
                  </a:cubicBezTo>
                  <a:cubicBezTo>
                    <a:pt x="f193" y="f194"/>
                    <a:pt x="f149" y="f195"/>
                    <a:pt x="f149" y="f117"/>
                  </a:cubicBezTo>
                  <a:cubicBezTo>
                    <a:pt x="f149" y="f196"/>
                    <a:pt x="f197" y="f198"/>
                    <a:pt x="f199" y="f187"/>
                  </a:cubicBezTo>
                  <a:cubicBezTo>
                    <a:pt x="f200" y="f201"/>
                    <a:pt x="f202" y="f203"/>
                    <a:pt x="f149" y="f204"/>
                  </a:cubicBezTo>
                  <a:cubicBezTo>
                    <a:pt x="f205" y="f206"/>
                    <a:pt x="f207" y="f208"/>
                    <a:pt x="f209" y="f208"/>
                  </a:cubicBezTo>
                  <a:cubicBezTo>
                    <a:pt x="f210" y="f208"/>
                    <a:pt x="f211" y="f212"/>
                    <a:pt x="f213" y="f214"/>
                  </a:cubicBezTo>
                  <a:cubicBezTo>
                    <a:pt x="f215" y="f216"/>
                    <a:pt x="f217" y="f218"/>
                    <a:pt x="f219" y="f220"/>
                  </a:cubicBezTo>
                  <a:cubicBezTo>
                    <a:pt x="f181" y="f221"/>
                    <a:pt x="f222" y="f223"/>
                    <a:pt x="f173" y="f224"/>
                  </a:cubicBezTo>
                  <a:cubicBezTo>
                    <a:pt x="f225" y="f226"/>
                    <a:pt x="f227" y="f228"/>
                    <a:pt x="f229" y="f228"/>
                  </a:cubicBezTo>
                  <a:cubicBezTo>
                    <a:pt x="f230" y="f228"/>
                    <a:pt x="f231" y="f232"/>
                    <a:pt x="f233" y="f234"/>
                  </a:cubicBezTo>
                  <a:cubicBezTo>
                    <a:pt x="f235" y="f236"/>
                    <a:pt x="f237" y="f238"/>
                    <a:pt x="f239" y="f240"/>
                  </a:cubicBezTo>
                  <a:cubicBezTo>
                    <a:pt x="f241" y="f242"/>
                    <a:pt x="f243" y="f142"/>
                    <a:pt x="f244" y="f142"/>
                  </a:cubicBezTo>
                  <a:cubicBezTo>
                    <a:pt x="f245" y="f142"/>
                    <a:pt x="f246" y="f247"/>
                    <a:pt x="f248" y="f249"/>
                  </a:cubicBezTo>
                  <a:cubicBezTo>
                    <a:pt x="f250" y="f251"/>
                    <a:pt x="f252" y="f253"/>
                    <a:pt x="f250" y="f254"/>
                  </a:cubicBezTo>
                  <a:cubicBezTo>
                    <a:pt x="f252" y="f255"/>
                    <a:pt x="f256" y="f218"/>
                    <a:pt x="f256" y="f257"/>
                  </a:cubicBezTo>
                  <a:cubicBezTo>
                    <a:pt x="f256" y="f258"/>
                    <a:pt x="f259" y="f260"/>
                    <a:pt x="f261" y="f262"/>
                  </a:cubicBezTo>
                  <a:cubicBezTo>
                    <a:pt x="f263" y="f262"/>
                    <a:pt x="f264" y="f262"/>
                    <a:pt x="f265" y="f266"/>
                  </a:cubicBezTo>
                  <a:cubicBezTo>
                    <a:pt x="f267" y="f268"/>
                    <a:pt x="f269" y="f270"/>
                    <a:pt x="f271" y="f270"/>
                  </a:cubicBezTo>
                  <a:cubicBezTo>
                    <a:pt x="f272" y="f270"/>
                    <a:pt x="f273" y="f274"/>
                    <a:pt x="f275" y="f276"/>
                  </a:cubicBezTo>
                  <a:cubicBezTo>
                    <a:pt x="f277" y="f153"/>
                    <a:pt x="f278" y="f279"/>
                    <a:pt x="f280" y="f281"/>
                  </a:cubicBezTo>
                  <a:cubicBezTo>
                    <a:pt x="f277" y="f282"/>
                    <a:pt x="f283" y="f284"/>
                    <a:pt x="f217" y="f285"/>
                  </a:cubicBezTo>
                  <a:cubicBezTo>
                    <a:pt x="f286" y="f287"/>
                    <a:pt x="f288" y="f289"/>
                    <a:pt x="f290" y="f289"/>
                  </a:cubicBezTo>
                  <a:cubicBezTo>
                    <a:pt x="f291" y="f289"/>
                    <a:pt x="f292" y="f293"/>
                    <a:pt x="f294" y="f295"/>
                  </a:cubicBezTo>
                  <a:cubicBezTo>
                    <a:pt x="f296" y="f297"/>
                    <a:pt x="f115" y="f298"/>
                    <a:pt x="f262" y="f171"/>
                  </a:cubicBezTo>
                  <a:cubicBezTo>
                    <a:pt x="f299" y="f300"/>
                    <a:pt x="f301" y="f302"/>
                    <a:pt x="f303" y="f302"/>
                  </a:cubicBezTo>
                  <a:cubicBezTo>
                    <a:pt x="f304" y="f302"/>
                    <a:pt x="f305" y="f306"/>
                    <a:pt x="f307" y="f308"/>
                  </a:cubicBezTo>
                  <a:cubicBezTo>
                    <a:pt x="f309" y="f310"/>
                    <a:pt x="f311" y="f312"/>
                    <a:pt x="f313" y="f314"/>
                  </a:cubicBezTo>
                  <a:cubicBezTo>
                    <a:pt x="f315" y="f316"/>
                    <a:pt x="f317" y="f318"/>
                    <a:pt x="f319" y="f320"/>
                  </a:cubicBezTo>
                  <a:cubicBezTo>
                    <a:pt x="f321" y="f322"/>
                    <a:pt x="f323" y="f324"/>
                    <a:pt x="f323" y="f325"/>
                  </a:cubicBezTo>
                  <a:cubicBezTo>
                    <a:pt x="f323" y="f326"/>
                    <a:pt x="f321" y="f327"/>
                    <a:pt x="f328" y="f329"/>
                  </a:cubicBezTo>
                  <a:cubicBezTo>
                    <a:pt x="f330" y="f331"/>
                    <a:pt x="f332" y="f333"/>
                    <a:pt x="f334" y="f333"/>
                  </a:cubicBezTo>
                  <a:cubicBezTo>
                    <a:pt x="f335" y="f333"/>
                    <a:pt x="f336" y="f337"/>
                    <a:pt x="f114" y="f338"/>
                  </a:cubicBezTo>
                  <a:cubicBezTo>
                    <a:pt x="f339" y="f54"/>
                    <a:pt x="f340" y="f341"/>
                    <a:pt x="f342" y="f343"/>
                  </a:cubicBezTo>
                  <a:cubicBezTo>
                    <a:pt x="f344" y="f345"/>
                    <a:pt x="f346" y="f347"/>
                    <a:pt x="f348" y="f349"/>
                  </a:cubicBezTo>
                  <a:cubicBezTo>
                    <a:pt x="f116" y="f350"/>
                    <a:pt x="f351" y="f318"/>
                    <a:pt x="f352" y="f353"/>
                  </a:cubicBezTo>
                  <a:cubicBezTo>
                    <a:pt x="f354" y="f355"/>
                    <a:pt x="f356" y="f357"/>
                    <a:pt x="f358" y="f357"/>
                  </a:cubicBezTo>
                  <a:cubicBezTo>
                    <a:pt x="f359" y="f357"/>
                    <a:pt x="f360" y="f361"/>
                    <a:pt x="f362" y="f363"/>
                  </a:cubicBezTo>
                  <a:cubicBezTo>
                    <a:pt x="f364" y="f365"/>
                    <a:pt x="f366" y="f367"/>
                    <a:pt x="f368" y="f369"/>
                  </a:cubicBezTo>
                  <a:cubicBezTo>
                    <a:pt x="f370" y="f322"/>
                    <a:pt x="f371" y="f372"/>
                    <a:pt x="f373" y="f374"/>
                  </a:cubicBezTo>
                  <a:cubicBezTo>
                    <a:pt x="f375" y="f376"/>
                    <a:pt x="f377" y="f378"/>
                    <a:pt x="f379" y="f380"/>
                  </a:cubicBezTo>
                  <a:cubicBezTo>
                    <a:pt x="f27" y="f381"/>
                    <a:pt x="f382" y="f383"/>
                    <a:pt x="f2" y="f384"/>
                  </a:cubicBezTo>
                  <a:cubicBezTo>
                    <a:pt x="f382" y="f385"/>
                    <a:pt x="f386" y="f387"/>
                    <a:pt x="f388" y="f389"/>
                  </a:cubicBezTo>
                  <a:cubicBezTo>
                    <a:pt x="f390" y="f391"/>
                    <a:pt x="f392" y="f393"/>
                    <a:pt x="f394" y="f393"/>
                  </a:cubicBezTo>
                  <a:cubicBezTo>
                    <a:pt x="f395" y="f393"/>
                    <a:pt x="f396" y="f397"/>
                    <a:pt x="f398" y="f399"/>
                  </a:cubicBezTo>
                  <a:cubicBezTo>
                    <a:pt x="f400" y="f401"/>
                    <a:pt x="f76" y="f402"/>
                    <a:pt x="f403" y="f404"/>
                  </a:cubicBezTo>
                  <a:cubicBezTo>
                    <a:pt x="f405" y="f406"/>
                    <a:pt x="f59" y="f406"/>
                    <a:pt x="f407" y="f408"/>
                  </a:cubicBezTo>
                  <a:cubicBezTo>
                    <a:pt x="f373" y="f409"/>
                    <a:pt x="f410" y="f411"/>
                    <a:pt x="f371" y="f412"/>
                  </a:cubicBezTo>
                  <a:cubicBezTo>
                    <a:pt x="f370" y="f413"/>
                    <a:pt x="f414" y="f415"/>
                    <a:pt x="f366" y="f416"/>
                  </a:cubicBezTo>
                  <a:cubicBezTo>
                    <a:pt x="f417" y="f418"/>
                    <a:pt x="f403" y="f419"/>
                    <a:pt x="f420" y="f421"/>
                  </a:cubicBezTo>
                  <a:cubicBezTo>
                    <a:pt x="f422" y="f423"/>
                    <a:pt x="f424" y="f425"/>
                    <a:pt x="f426" y="f427"/>
                  </a:cubicBezTo>
                  <a:lnTo>
                    <a:pt x="f428" y="f429"/>
                  </a:lnTo>
                  <a:cubicBezTo>
                    <a:pt x="f430" y="f431"/>
                    <a:pt x="f432" y="f433"/>
                    <a:pt x="f319" y="f434"/>
                  </a:cubicBezTo>
                  <a:cubicBezTo>
                    <a:pt x="f435" y="f436"/>
                    <a:pt x="f437" y="f438"/>
                    <a:pt x="f439" y="f438"/>
                  </a:cubicBezTo>
                  <a:cubicBezTo>
                    <a:pt x="f440" y="f438"/>
                    <a:pt x="f441" y="f442"/>
                    <a:pt x="f443" y="f444"/>
                  </a:cubicBezTo>
                  <a:cubicBezTo>
                    <a:pt x="f445" y="f446"/>
                    <a:pt x="f447" y="f448"/>
                    <a:pt x="f449" y="f450"/>
                  </a:cubicBezTo>
                  <a:cubicBezTo>
                    <a:pt x="f451" y="f452"/>
                    <a:pt x="f453" y="f454"/>
                    <a:pt x="f455" y="f456"/>
                  </a:cubicBezTo>
                  <a:cubicBezTo>
                    <a:pt x="f457" y="f458"/>
                    <a:pt x="f459" y="f460"/>
                    <a:pt x="f461" y="f462"/>
                  </a:cubicBezTo>
                  <a:cubicBezTo>
                    <a:pt x="f463" y="f464"/>
                    <a:pt x="f465" y="f466"/>
                    <a:pt x="f467" y="f468"/>
                  </a:cubicBezTo>
                  <a:cubicBezTo>
                    <a:pt x="f469" y="f470"/>
                    <a:pt x="f471" y="f472"/>
                    <a:pt x="f107" y="f473"/>
                  </a:cubicBezTo>
                  <a:cubicBezTo>
                    <a:pt x="f474" y="f475"/>
                    <a:pt x="f283" y="f476"/>
                    <a:pt x="f477" y="f478"/>
                  </a:cubicBezTo>
                  <a:cubicBezTo>
                    <a:pt x="f155" y="f479"/>
                    <a:pt x="f480" y="f481"/>
                    <a:pt x="f482" y="f483"/>
                  </a:cubicBezTo>
                  <a:cubicBezTo>
                    <a:pt x="f484" y="f485"/>
                    <a:pt x="f445" y="f486"/>
                    <a:pt x="f216" y="f487"/>
                  </a:cubicBezTo>
                  <a:cubicBezTo>
                    <a:pt x="f488" y="f489"/>
                    <a:pt x="f490" y="f491"/>
                    <a:pt x="f492" y="f493"/>
                  </a:cubicBezTo>
                  <a:cubicBezTo>
                    <a:pt x="f494" y="f495"/>
                    <a:pt x="f496" y="f497"/>
                    <a:pt x="f498" y="f499"/>
                  </a:cubicBezTo>
                  <a:cubicBezTo>
                    <a:pt x="f219" y="f500"/>
                    <a:pt x="f501" y="f502"/>
                    <a:pt x="f503" y="f504"/>
                  </a:cubicBezTo>
                  <a:cubicBezTo>
                    <a:pt x="f505" y="f506"/>
                    <a:pt x="f507" y="f508"/>
                    <a:pt x="f509" y="f508"/>
                  </a:cubicBezTo>
                  <a:cubicBezTo>
                    <a:pt x="f510" y="f508"/>
                    <a:pt x="f511" y="f512"/>
                    <a:pt x="f513" y="f514"/>
                  </a:cubicBezTo>
                  <a:cubicBezTo>
                    <a:pt x="f515" y="f516"/>
                    <a:pt x="f517" y="f518"/>
                    <a:pt x="f519" y="f520"/>
                  </a:cubicBezTo>
                  <a:cubicBezTo>
                    <a:pt x="f521" y="f522"/>
                    <a:pt x="f523" y="f524"/>
                    <a:pt x="f525" y="f526"/>
                  </a:cubicBezTo>
                  <a:cubicBezTo>
                    <a:pt x="f527" y="f528"/>
                    <a:pt x="f529" y="f530"/>
                    <a:pt x="f531" y="f532"/>
                  </a:cubicBezTo>
                  <a:cubicBezTo>
                    <a:pt x="f533" y="f534"/>
                    <a:pt x="f535" y="f536"/>
                    <a:pt x="f537" y="f538"/>
                  </a:cubicBezTo>
                  <a:lnTo>
                    <a:pt x="f539" y="f540"/>
                  </a:lnTo>
                  <a:cubicBezTo>
                    <a:pt x="f541" y="f542"/>
                    <a:pt x="f543" y="f544"/>
                    <a:pt x="f545" y="f546"/>
                  </a:cubicBezTo>
                  <a:cubicBezTo>
                    <a:pt x="f547" y="f548"/>
                    <a:pt x="f549" y="f550"/>
                    <a:pt x="f551" y="f552"/>
                  </a:cubicBezTo>
                  <a:cubicBezTo>
                    <a:pt x="f553" y="f554"/>
                    <a:pt x="f555" y="f556"/>
                    <a:pt x="f557" y="f558"/>
                  </a:cubicBezTo>
                  <a:lnTo>
                    <a:pt x="f557" y="f558"/>
                  </a:lnTo>
                  <a:cubicBezTo>
                    <a:pt x="f559" y="f560"/>
                    <a:pt x="f561" y="f562"/>
                    <a:pt x="f563" y="f564"/>
                  </a:cubicBezTo>
                  <a:cubicBezTo>
                    <a:pt x="f565" y="f564"/>
                    <a:pt x="f566" y="f564"/>
                    <a:pt x="f567" y="f568"/>
                  </a:cubicBezTo>
                  <a:lnTo>
                    <a:pt x="f567" y="f568"/>
                  </a:lnTo>
                  <a:cubicBezTo>
                    <a:pt x="f569" y="f570"/>
                    <a:pt x="f565" y="f571"/>
                    <a:pt x="f572" y="f571"/>
                  </a:cubicBezTo>
                  <a:cubicBezTo>
                    <a:pt x="f573" y="f571"/>
                    <a:pt x="f574" y="f570"/>
                    <a:pt x="f575" y="f568"/>
                  </a:cubicBezTo>
                  <a:cubicBezTo>
                    <a:pt x="f576" y="f577"/>
                    <a:pt x="f578" y="f579"/>
                    <a:pt x="f580" y="f581"/>
                  </a:cubicBezTo>
                  <a:cubicBezTo>
                    <a:pt x="f582" y="f583"/>
                    <a:pt x="f584" y="f585"/>
                    <a:pt x="f586" y="f587"/>
                  </a:cubicBezTo>
                  <a:cubicBezTo>
                    <a:pt x="f588" y="f589"/>
                    <a:pt x="f590" y="f591"/>
                    <a:pt x="f592" y="f446"/>
                  </a:cubicBezTo>
                  <a:lnTo>
                    <a:pt x="f593" y="f594"/>
                  </a:lnTo>
                  <a:cubicBezTo>
                    <a:pt x="f595" y="f596"/>
                    <a:pt x="f597" y="f598"/>
                    <a:pt x="f599" y="f600"/>
                  </a:cubicBezTo>
                  <a:cubicBezTo>
                    <a:pt x="f601" y="f602"/>
                    <a:pt x="f603" y="f604"/>
                    <a:pt x="f605" y="f606"/>
                  </a:cubicBezTo>
                  <a:cubicBezTo>
                    <a:pt x="f607" y="f608"/>
                    <a:pt x="f609" y="f610"/>
                    <a:pt x="f611" y="f612"/>
                  </a:cubicBezTo>
                  <a:cubicBezTo>
                    <a:pt x="f613" y="f614"/>
                    <a:pt x="f615" y="f616"/>
                    <a:pt x="f617" y="f618"/>
                  </a:cubicBezTo>
                  <a:cubicBezTo>
                    <a:pt x="f619" y="f620"/>
                    <a:pt x="f621" y="f622"/>
                    <a:pt x="f623" y="f624"/>
                  </a:cubicBezTo>
                  <a:cubicBezTo>
                    <a:pt x="f625" y="f626"/>
                    <a:pt x="f627" y="f628"/>
                    <a:pt x="f530" y="f629"/>
                  </a:cubicBezTo>
                  <a:cubicBezTo>
                    <a:pt x="f630" y="f631"/>
                    <a:pt x="f632" y="f633"/>
                    <a:pt x="f495" y="f634"/>
                  </a:cubicBezTo>
                  <a:cubicBezTo>
                    <a:pt x="f635" y="f636"/>
                    <a:pt x="f637" y="f638"/>
                    <a:pt x="f639" y="f640"/>
                  </a:cubicBezTo>
                  <a:cubicBezTo>
                    <a:pt x="f641" y="f642"/>
                    <a:pt x="f643" y="f644"/>
                    <a:pt x="f645" y="f646"/>
                  </a:cubicBezTo>
                  <a:cubicBezTo>
                    <a:pt x="f647" y="f648"/>
                    <a:pt x="f649" y="f648"/>
                    <a:pt x="f649" y="f650"/>
                  </a:cubicBezTo>
                  <a:cubicBezTo>
                    <a:pt x="f651" y="f652"/>
                    <a:pt x="f653" y="f654"/>
                    <a:pt x="f655" y="f656"/>
                  </a:cubicBezTo>
                  <a:cubicBezTo>
                    <a:pt x="f657" y="f658"/>
                    <a:pt x="f659" y="f660"/>
                    <a:pt x="f661" y="f431"/>
                  </a:cubicBezTo>
                  <a:cubicBezTo>
                    <a:pt x="f662" y="f663"/>
                    <a:pt x="f664" y="f665"/>
                    <a:pt x="f666" y="f667"/>
                  </a:cubicBezTo>
                  <a:cubicBezTo>
                    <a:pt x="f668" y="f669"/>
                    <a:pt x="f670" y="f671"/>
                    <a:pt x="f672" y="f673"/>
                  </a:cubicBezTo>
                  <a:cubicBezTo>
                    <a:pt x="f674" y="f675"/>
                    <a:pt x="f676" y="f677"/>
                    <a:pt x="f678" y="f22"/>
                  </a:cubicBezTo>
                  <a:lnTo>
                    <a:pt x="f679" y="f680"/>
                  </a:lnTo>
                  <a:cubicBezTo>
                    <a:pt x="f681" y="f682"/>
                    <a:pt x="f683" y="f684"/>
                    <a:pt x="f685" y="f684"/>
                  </a:cubicBezTo>
                  <a:cubicBezTo>
                    <a:pt x="f686" y="f684"/>
                    <a:pt x="f687" y="f688"/>
                    <a:pt x="f689" y="f690"/>
                  </a:cubicBezTo>
                  <a:cubicBezTo>
                    <a:pt x="f481" y="f691"/>
                    <a:pt x="f692" y="f693"/>
                    <a:pt x="f694" y="f695"/>
                  </a:cubicBezTo>
                  <a:cubicBezTo>
                    <a:pt x="f696" y="f697"/>
                    <a:pt x="f698" y="f699"/>
                    <a:pt x="f700" y="f701"/>
                  </a:cubicBezTo>
                  <a:cubicBezTo>
                    <a:pt x="f700" y="f642"/>
                    <a:pt x="f702" y="f703"/>
                    <a:pt x="f704" y="f705"/>
                  </a:cubicBezTo>
                  <a:cubicBezTo>
                    <a:pt x="f706" y="f707"/>
                    <a:pt x="f708" y="f709"/>
                    <a:pt x="f649" y="f709"/>
                  </a:cubicBezTo>
                  <a:cubicBezTo>
                    <a:pt x="f710" y="f709"/>
                    <a:pt x="f711" y="f712"/>
                    <a:pt x="f713" y="f714"/>
                  </a:cubicBezTo>
                  <a:cubicBezTo>
                    <a:pt x="f715" y="f716"/>
                    <a:pt x="f717" y="f718"/>
                    <a:pt x="f719" y="f718"/>
                  </a:cubicBezTo>
                  <a:cubicBezTo>
                    <a:pt x="f720" y="f718"/>
                    <a:pt x="f721" y="f722"/>
                    <a:pt x="f723" y="f724"/>
                  </a:cubicBezTo>
                  <a:cubicBezTo>
                    <a:pt x="f725" y="f636"/>
                    <a:pt x="f726" y="f727"/>
                    <a:pt x="f538" y="f714"/>
                  </a:cubicBezTo>
                  <a:lnTo>
                    <a:pt x="f728" y="f634"/>
                  </a:lnTo>
                  <a:cubicBezTo>
                    <a:pt x="f729" y="f730"/>
                    <a:pt x="f731" y="f633"/>
                    <a:pt x="f732" y="f733"/>
                  </a:cubicBezTo>
                  <a:cubicBezTo>
                    <a:pt x="f734" y="f735"/>
                    <a:pt x="f736" y="f737"/>
                    <a:pt x="f738" y="f594"/>
                  </a:cubicBezTo>
                  <a:cubicBezTo>
                    <a:pt x="f739" y="f740"/>
                    <a:pt x="f741" y="f742"/>
                    <a:pt x="f743" y="f744"/>
                  </a:cubicBezTo>
                  <a:cubicBezTo>
                    <a:pt x="f745" y="f746"/>
                    <a:pt x="f747" y="f748"/>
                    <a:pt x="f749" y="f748"/>
                  </a:cubicBezTo>
                  <a:cubicBezTo>
                    <a:pt x="f750" y="f748"/>
                    <a:pt x="f751" y="f752"/>
                    <a:pt x="f753" y="f754"/>
                  </a:cubicBezTo>
                  <a:cubicBezTo>
                    <a:pt x="f755" y="f756"/>
                    <a:pt x="f757" y="f758"/>
                    <a:pt x="f479" y="f759"/>
                  </a:cubicBezTo>
                  <a:cubicBezTo>
                    <a:pt x="f760" y="f761"/>
                    <a:pt x="f762" y="f763"/>
                    <a:pt x="f764" y="f765"/>
                  </a:cubicBezTo>
                  <a:cubicBezTo>
                    <a:pt x="f766" y="f767"/>
                    <a:pt x="f768" y="f769"/>
                    <a:pt x="f770" y="f771"/>
                  </a:cubicBezTo>
                  <a:cubicBezTo>
                    <a:pt x="f772" y="f735"/>
                    <a:pt x="f772" y="f773"/>
                    <a:pt x="f774" y="f14"/>
                  </a:cubicBezTo>
                  <a:cubicBezTo>
                    <a:pt x="f775" y="f776"/>
                    <a:pt x="f777" y="f419"/>
                    <a:pt x="f778" y="f779"/>
                  </a:cubicBezTo>
                  <a:cubicBezTo>
                    <a:pt x="f780" y="f781"/>
                    <a:pt x="f782" y="f434"/>
                    <a:pt x="f470" y="f20"/>
                  </a:cubicBezTo>
                  <a:cubicBezTo>
                    <a:pt x="f783" y="f690"/>
                    <a:pt x="f784" y="f785"/>
                    <a:pt x="f786" y="f787"/>
                  </a:cubicBezTo>
                  <a:cubicBezTo>
                    <a:pt x="f788" y="f34"/>
                    <a:pt x="f789" y="f790"/>
                    <a:pt x="f791" y="f402"/>
                  </a:cubicBezTo>
                  <a:cubicBezTo>
                    <a:pt x="f792" y="f793"/>
                    <a:pt x="f794" y="f795"/>
                    <a:pt x="f796" y="f797"/>
                  </a:cubicBezTo>
                  <a:cubicBezTo>
                    <a:pt x="f798" y="f799"/>
                    <a:pt x="f800" y="f799"/>
                    <a:pt x="f801" y="f802"/>
                  </a:cubicBezTo>
                  <a:cubicBezTo>
                    <a:pt x="f803" y="f804"/>
                    <a:pt x="f805" y="f806"/>
                    <a:pt x="f807" y="f808"/>
                  </a:cubicBezTo>
                  <a:cubicBezTo>
                    <a:pt x="f807" y="f809"/>
                    <a:pt x="f805" y="f810"/>
                    <a:pt x="f811" y="f812"/>
                  </a:cubicBezTo>
                  <a:cubicBezTo>
                    <a:pt x="f813" y="f812"/>
                    <a:pt x="f813" y="f814"/>
                    <a:pt x="f813" y="f814"/>
                  </a:cubicBezTo>
                  <a:cubicBezTo>
                    <a:pt x="f815" y="f380"/>
                    <a:pt x="f816" y="f817"/>
                    <a:pt x="f818" y="f819"/>
                  </a:cubicBezTo>
                  <a:lnTo>
                    <a:pt x="f818" y="f820"/>
                  </a:lnTo>
                  <a:cubicBezTo>
                    <a:pt x="f821" y="f48"/>
                    <a:pt x="f822" y="f823"/>
                    <a:pt x="f822" y="f824"/>
                  </a:cubicBezTo>
                  <a:cubicBezTo>
                    <a:pt x="f825" y="f826"/>
                    <a:pt x="f827" y="f329"/>
                    <a:pt x="f828" y="f829"/>
                  </a:cubicBezTo>
                  <a:cubicBezTo>
                    <a:pt x="f830" y="f831"/>
                    <a:pt x="f772" y="f56"/>
                    <a:pt x="f805" y="f832"/>
                  </a:cubicBezTo>
                  <a:cubicBezTo>
                    <a:pt x="f833" y="f326"/>
                    <a:pt x="f833" y="f834"/>
                    <a:pt x="f811" y="f835"/>
                  </a:cubicBezTo>
                  <a:cubicBezTo>
                    <a:pt x="f811" y="f58"/>
                    <a:pt x="f813" y="f836"/>
                    <a:pt x="f827" y="f837"/>
                  </a:cubicBezTo>
                  <a:cubicBezTo>
                    <a:pt x="f815" y="f838"/>
                    <a:pt x="f839" y="f840"/>
                    <a:pt x="f841" y="f842"/>
                  </a:cubicBezTo>
                  <a:lnTo>
                    <a:pt x="f818" y="f843"/>
                  </a:lnTo>
                  <a:cubicBezTo>
                    <a:pt x="f825" y="f844"/>
                    <a:pt x="f845" y="f846"/>
                    <a:pt x="f847" y="f325"/>
                  </a:cubicBezTo>
                  <a:cubicBezTo>
                    <a:pt x="f848" y="f849"/>
                    <a:pt x="f850" y="f345"/>
                    <a:pt x="f851" y="f852"/>
                  </a:cubicBezTo>
                  <a:cubicBezTo>
                    <a:pt x="f853" y="f854"/>
                    <a:pt x="f855" y="f372"/>
                    <a:pt x="f786" y="f856"/>
                  </a:cubicBezTo>
                  <a:cubicBezTo>
                    <a:pt x="f788" y="f857"/>
                    <a:pt x="f794" y="f858"/>
                    <a:pt x="f859" y="f860"/>
                  </a:cubicBezTo>
                  <a:cubicBezTo>
                    <a:pt x="f861" y="f862"/>
                    <a:pt x="f863" y="f320"/>
                    <a:pt x="f861" y="f864"/>
                  </a:cubicBezTo>
                  <a:cubicBezTo>
                    <a:pt x="f863" y="f316"/>
                    <a:pt x="f792" y="f318"/>
                    <a:pt x="f865" y="f83"/>
                  </a:cubicBezTo>
                  <a:cubicBezTo>
                    <a:pt x="f866" y="f867"/>
                    <a:pt x="f868" y="f869"/>
                    <a:pt x="f870" y="f871"/>
                  </a:cubicBezTo>
                  <a:cubicBezTo>
                    <a:pt x="f872" y="f873"/>
                    <a:pt x="f874" y="f875"/>
                    <a:pt x="f876" y="f455"/>
                  </a:cubicBezTo>
                  <a:cubicBezTo>
                    <a:pt x="f877" y="f878"/>
                    <a:pt x="f879" y="f880"/>
                    <a:pt x="f881" y="f85"/>
                  </a:cubicBezTo>
                  <a:cubicBezTo>
                    <a:pt x="f882" y="f883"/>
                    <a:pt x="f884" y="f885"/>
                    <a:pt x="f886" y="f885"/>
                  </a:cubicBezTo>
                  <a:cubicBezTo>
                    <a:pt x="f887" y="f885"/>
                    <a:pt x="f888" y="f889"/>
                    <a:pt x="f890" y="f891"/>
                  </a:cubicBezTo>
                  <a:cubicBezTo>
                    <a:pt x="f890" y="f892"/>
                    <a:pt x="f893" y="f894"/>
                    <a:pt x="f895" y="f896"/>
                  </a:cubicBezTo>
                  <a:cubicBezTo>
                    <a:pt x="f897" y="f898"/>
                    <a:pt x="f899" y="f900"/>
                    <a:pt x="f901" y="f902"/>
                  </a:cubicBezTo>
                  <a:cubicBezTo>
                    <a:pt x="f903" y="f904"/>
                    <a:pt x="f905" y="f906"/>
                    <a:pt x="f907" y="f906"/>
                  </a:cubicBezTo>
                  <a:cubicBezTo>
                    <a:pt x="f908" y="f906"/>
                    <a:pt x="f909" y="f910"/>
                    <a:pt x="f911" y="f912"/>
                  </a:cubicBezTo>
                  <a:cubicBezTo>
                    <a:pt x="f913" y="f914"/>
                    <a:pt x="f915" y="f916"/>
                    <a:pt x="f917" y="f918"/>
                  </a:cubicBezTo>
                  <a:cubicBezTo>
                    <a:pt x="f919" y="f920"/>
                    <a:pt x="f921" y="f922"/>
                    <a:pt x="f923" y="f922"/>
                  </a:cubicBezTo>
                  <a:cubicBezTo>
                    <a:pt x="f924" y="f922"/>
                    <a:pt x="f925" y="f926"/>
                    <a:pt x="f927" y="f928"/>
                  </a:cubicBezTo>
                  <a:cubicBezTo>
                    <a:pt x="f929" y="f930"/>
                    <a:pt x="f931" y="f932"/>
                    <a:pt x="f933" y="f934"/>
                  </a:cubicBezTo>
                  <a:cubicBezTo>
                    <a:pt x="f935" y="f936"/>
                    <a:pt x="f937" y="f938"/>
                    <a:pt x="f939" y="f938"/>
                  </a:cubicBezTo>
                  <a:cubicBezTo>
                    <a:pt x="f940" y="f938"/>
                    <a:pt x="f941" y="f942"/>
                    <a:pt x="f943" y="f944"/>
                  </a:cubicBezTo>
                  <a:cubicBezTo>
                    <a:pt x="f945" y="f946"/>
                    <a:pt x="f947" y="f948"/>
                    <a:pt x="f949" y="f832"/>
                  </a:cubicBezTo>
                  <a:cubicBezTo>
                    <a:pt x="f950" y="f326"/>
                    <a:pt x="f951" y="f835"/>
                    <a:pt x="f952" y="f58"/>
                  </a:cubicBezTo>
                  <a:lnTo>
                    <a:pt x="f953" y="f954"/>
                  </a:lnTo>
                  <a:cubicBezTo>
                    <a:pt x="f955" y="f956"/>
                    <a:pt x="f957" y="f958"/>
                    <a:pt x="f959" y="f930"/>
                  </a:cubicBezTo>
                  <a:cubicBezTo>
                    <a:pt x="f960" y="f961"/>
                    <a:pt x="f962" y="f963"/>
                    <a:pt x="f964" y="f965"/>
                  </a:cubicBezTo>
                  <a:cubicBezTo>
                    <a:pt x="f966" y="f967"/>
                    <a:pt x="f968" y="f363"/>
                    <a:pt x="f969" y="f970"/>
                  </a:cubicBezTo>
                  <a:lnTo>
                    <a:pt x="f971" y="f970"/>
                  </a:lnTo>
                  <a:cubicBezTo>
                    <a:pt x="f972" y="f973"/>
                    <a:pt x="f974" y="f975"/>
                    <a:pt x="f976" y="f977"/>
                  </a:cubicBezTo>
                  <a:cubicBezTo>
                    <a:pt x="f978" y="f979"/>
                    <a:pt x="f980" y="f981"/>
                    <a:pt x="f982" y="f983"/>
                  </a:cubicBezTo>
                  <a:cubicBezTo>
                    <a:pt x="f984" y="f985"/>
                    <a:pt x="f986" y="f987"/>
                    <a:pt x="f988" y="f987"/>
                  </a:cubicBezTo>
                  <a:cubicBezTo>
                    <a:pt x="f989" y="f987"/>
                    <a:pt x="f990" y="f991"/>
                    <a:pt x="f992" y="f993"/>
                  </a:cubicBezTo>
                  <a:cubicBezTo>
                    <a:pt x="f994" y="f867"/>
                    <a:pt x="f995" y="f996"/>
                    <a:pt x="f997" y="f998"/>
                  </a:cubicBezTo>
                  <a:cubicBezTo>
                    <a:pt x="f999" y="f860"/>
                    <a:pt x="f1000" y="f854"/>
                    <a:pt x="f1001" y="f1002"/>
                  </a:cubicBezTo>
                  <a:cubicBezTo>
                    <a:pt x="f1003" y="f1004"/>
                    <a:pt x="f1005" y="f1006"/>
                    <a:pt x="f1007" y="f1006"/>
                  </a:cubicBezTo>
                  <a:cubicBezTo>
                    <a:pt x="f1008" y="f1006"/>
                    <a:pt x="f1009" y="f1010"/>
                    <a:pt x="f1011" y="f958"/>
                  </a:cubicBezTo>
                  <a:cubicBezTo>
                    <a:pt x="f1012" y="f1013"/>
                    <a:pt x="f994" y="f372"/>
                    <a:pt x="f1014" y="f1015"/>
                  </a:cubicBezTo>
                  <a:cubicBezTo>
                    <a:pt x="f1016" y="f930"/>
                    <a:pt x="f1017" y="f858"/>
                    <a:pt x="f1018" y="f1019"/>
                  </a:cubicBezTo>
                  <a:cubicBezTo>
                    <a:pt x="f1012" y="f928"/>
                    <a:pt x="f1020" y="f896"/>
                    <a:pt x="f1021" y="f1022"/>
                  </a:cubicBezTo>
                  <a:cubicBezTo>
                    <a:pt x="f1023" y="f1024"/>
                    <a:pt x="f1025" y="f1026"/>
                    <a:pt x="f994" y="f1027"/>
                  </a:cubicBezTo>
                  <a:cubicBezTo>
                    <a:pt x="f994" y="f1028"/>
                    <a:pt x="f1014" y="f1029"/>
                    <a:pt x="f1014" y="f1029"/>
                  </a:cubicBezTo>
                  <a:lnTo>
                    <a:pt x="f1030" y="f1029"/>
                  </a:lnTo>
                  <a:cubicBezTo>
                    <a:pt x="f1031" y="f457"/>
                    <a:pt x="f1032" y="f867"/>
                    <a:pt x="f577" y="f1033"/>
                  </a:cubicBezTo>
                  <a:lnTo>
                    <a:pt x="f1034" y="f1035"/>
                  </a:lnTo>
                  <a:cubicBezTo>
                    <a:pt x="f1036" y="f1037"/>
                    <a:pt x="f1038" y="f977"/>
                    <a:pt x="f1039" y="f993"/>
                  </a:cubicBezTo>
                  <a:cubicBezTo>
                    <a:pt x="f1040" y="f1041"/>
                    <a:pt x="f1042" y="f1043"/>
                    <a:pt x="f1044" y="f1043"/>
                  </a:cubicBezTo>
                  <a:cubicBezTo>
                    <a:pt x="f1045" y="f1043"/>
                    <a:pt x="f1046" y="f1047"/>
                    <a:pt x="f1048" y="f878"/>
                  </a:cubicBezTo>
                  <a:cubicBezTo>
                    <a:pt x="f1049" y="f1050"/>
                    <a:pt x="f1051" y="f1052"/>
                    <a:pt x="f1053" y="f1054"/>
                  </a:cubicBezTo>
                  <a:cubicBezTo>
                    <a:pt x="f1055" y="f1056"/>
                    <a:pt x="f1057" y="f1058"/>
                    <a:pt x="f1059" y="f1058"/>
                  </a:cubicBezTo>
                  <a:cubicBezTo>
                    <a:pt x="f1060" y="f1058"/>
                    <a:pt x="f1061" y="f1062"/>
                    <a:pt x="f1063" y="f1064"/>
                  </a:cubicBezTo>
                  <a:cubicBezTo>
                    <a:pt x="f1065" y="f73"/>
                    <a:pt x="f735" y="f998"/>
                    <a:pt x="f1066" y="f1067"/>
                  </a:cubicBezTo>
                  <a:cubicBezTo>
                    <a:pt x="f1068" y="f1069"/>
                    <a:pt x="f1070" y="f864"/>
                    <a:pt x="f1071" y="f1024"/>
                  </a:cubicBezTo>
                  <a:cubicBezTo>
                    <a:pt x="f1072" y="f1073"/>
                    <a:pt x="f1071" y="f1074"/>
                    <a:pt x="f1075" y="f97"/>
                  </a:cubicBezTo>
                  <a:cubicBezTo>
                    <a:pt x="f1076" y="f1077"/>
                    <a:pt x="f1078" y="f1079"/>
                    <a:pt x="f1080" y="f1081"/>
                  </a:cubicBezTo>
                  <a:cubicBezTo>
                    <a:pt x="f1082" y="f1083"/>
                    <a:pt x="f1084" y="f1085"/>
                    <a:pt x="f1086" y="f1087"/>
                  </a:cubicBezTo>
                  <a:cubicBezTo>
                    <a:pt x="f1088" y="f1089"/>
                    <a:pt x="f1090" y="f1091"/>
                    <a:pt x="f1092" y="f1091"/>
                  </a:cubicBezTo>
                  <a:cubicBezTo>
                    <a:pt x="f1093" y="f1091"/>
                    <a:pt x="f1094" y="f1095"/>
                    <a:pt x="f1096" y="f1095"/>
                  </a:cubicBezTo>
                  <a:cubicBezTo>
                    <a:pt x="f1097" y="f1095"/>
                    <a:pt x="f1098" y="f1099"/>
                    <a:pt x="f1100" y="f217"/>
                  </a:cubicBezTo>
                  <a:cubicBezTo>
                    <a:pt x="f1101" y="f1102"/>
                    <a:pt x="f1103" y="f284"/>
                    <a:pt x="f1104" y="f1105"/>
                  </a:cubicBezTo>
                  <a:cubicBezTo>
                    <a:pt x="f1106" y="f1107"/>
                    <a:pt x="f1108" y="f1109"/>
                    <a:pt x="f1110" y="f1109"/>
                  </a:cubicBezTo>
                  <a:cubicBezTo>
                    <a:pt x="f1111" y="f1109"/>
                    <a:pt x="f1112" y="f1113"/>
                    <a:pt x="f1114" y="f1115"/>
                  </a:cubicBezTo>
                  <a:cubicBezTo>
                    <a:pt x="f1116" y="f1117"/>
                    <a:pt x="f1118" y="f1119"/>
                    <a:pt x="f1120" y="f1121"/>
                  </a:cubicBezTo>
                  <a:cubicBezTo>
                    <a:pt x="f1122" y="f1123"/>
                    <a:pt x="f1124" y="f1125"/>
                    <a:pt x="f1126" y="f1125"/>
                  </a:cubicBezTo>
                  <a:cubicBezTo>
                    <a:pt x="f1127" y="f1125"/>
                    <a:pt x="f1128" y="f1129"/>
                    <a:pt x="f1130" y="f198"/>
                  </a:cubicBezTo>
                  <a:lnTo>
                    <a:pt x="f1131" y="f1132"/>
                  </a:lnTo>
                  <a:lnTo>
                    <a:pt x="f1131" y="f1133"/>
                  </a:lnTo>
                  <a:cubicBezTo>
                    <a:pt x="f1134" y="f1135"/>
                    <a:pt x="f1136" y="f1137"/>
                    <a:pt x="f1016" y="f1138"/>
                  </a:cubicBezTo>
                  <a:cubicBezTo>
                    <a:pt x="f1139" y="f157"/>
                    <a:pt x="f1018" y="f1140"/>
                    <a:pt x="f1030" y="f155"/>
                  </a:cubicBezTo>
                  <a:cubicBezTo>
                    <a:pt x="f1014" y="f155"/>
                    <a:pt x="f1014" y="f1141"/>
                    <a:pt x="f994" y="f1141"/>
                  </a:cubicBezTo>
                  <a:cubicBezTo>
                    <a:pt x="f1142" y="f1143"/>
                    <a:pt x="f1144" y="f1145"/>
                    <a:pt x="f1146" y="f1147"/>
                  </a:cubicBezTo>
                  <a:cubicBezTo>
                    <a:pt x="f1148" y="f1149"/>
                    <a:pt x="f1150" y="f1151"/>
                    <a:pt x="f1152" y="f1151"/>
                  </a:cubicBezTo>
                  <a:cubicBezTo>
                    <a:pt x="f1153" y="f1151"/>
                    <a:pt x="f1154" y="f1155"/>
                    <a:pt x="f1156" y="f1157"/>
                  </a:cubicBezTo>
                  <a:cubicBezTo>
                    <a:pt x="f1158" y="f1137"/>
                    <a:pt x="f1156" y="f1159"/>
                    <a:pt x="f953" y="f258"/>
                  </a:cubicBezTo>
                  <a:cubicBezTo>
                    <a:pt x="f1160" y="f1161"/>
                    <a:pt x="f1162" y="f1163"/>
                    <a:pt x="f1164" y="f1163"/>
                  </a:cubicBezTo>
                  <a:cubicBezTo>
                    <a:pt x="f1165" y="f1163"/>
                    <a:pt x="f1166" y="f1167"/>
                    <a:pt x="f1168" y="f1167"/>
                  </a:cubicBezTo>
                  <a:cubicBezTo>
                    <a:pt x="f1169" y="f1167"/>
                    <a:pt x="f1170" y="f1171"/>
                    <a:pt x="f1172" y="f258"/>
                  </a:cubicBezTo>
                  <a:cubicBezTo>
                    <a:pt x="f1173" y="f1174"/>
                    <a:pt x="f1175" y="f1176"/>
                    <a:pt x="f1177" y="f1178"/>
                  </a:cubicBezTo>
                  <a:lnTo>
                    <a:pt x="f1179" y="f1180"/>
                  </a:lnTo>
                  <a:cubicBezTo>
                    <a:pt x="f1181" y="f257"/>
                    <a:pt x="f1182" y="f1183"/>
                    <a:pt x="f1184" y="f1185"/>
                  </a:cubicBezTo>
                  <a:cubicBezTo>
                    <a:pt x="f1186" y="f117"/>
                    <a:pt x="f1187" y="f1188"/>
                    <a:pt x="f1189" y="f1190"/>
                  </a:cubicBezTo>
                  <a:cubicBezTo>
                    <a:pt x="f943" y="f1191"/>
                    <a:pt x="f1192" y="f1193"/>
                    <a:pt x="f1156" y="f1194"/>
                  </a:cubicBezTo>
                  <a:cubicBezTo>
                    <a:pt x="f1195" y="f1194"/>
                    <a:pt x="f1195" y="f1196"/>
                    <a:pt x="f1197" y="f1198"/>
                  </a:cubicBezTo>
                  <a:cubicBezTo>
                    <a:pt x="f1199" y="f1200"/>
                    <a:pt x="f955" y="f218"/>
                    <a:pt x="f513" y="f1201"/>
                  </a:cubicBezTo>
                  <a:cubicBezTo>
                    <a:pt x="f1202" y="f1203"/>
                    <a:pt x="f947" y="f492"/>
                    <a:pt x="f1204" y="f119"/>
                  </a:cubicBezTo>
                  <a:cubicBezTo>
                    <a:pt x="f1205" y="f490"/>
                    <a:pt x="f1204" y="f1206"/>
                    <a:pt x="f947" y="f1207"/>
                  </a:cubicBezTo>
                  <a:lnTo>
                    <a:pt x="f949" y="f1208"/>
                  </a:lnTo>
                  <a:cubicBezTo>
                    <a:pt x="f1209" y="f1210"/>
                    <a:pt x="f1211" y="f1212"/>
                    <a:pt x="f1213" y="f1212"/>
                  </a:cubicBezTo>
                  <a:cubicBezTo>
                    <a:pt x="f1214" y="f1212"/>
                    <a:pt x="f1215" y="f1216"/>
                    <a:pt x="f1217" y="f1208"/>
                  </a:cubicBezTo>
                  <a:cubicBezTo>
                    <a:pt x="f1218" y="f119"/>
                    <a:pt x="f997" y="f192"/>
                    <a:pt x="f1219" y="f1220"/>
                  </a:cubicBezTo>
                  <a:cubicBezTo>
                    <a:pt x="f1221" y="f1222"/>
                    <a:pt x="f997" y="f214"/>
                    <a:pt x="f1223" y="f1224"/>
                  </a:cubicBezTo>
                  <a:cubicBezTo>
                    <a:pt x="f1225" y="f1226"/>
                    <a:pt x="f1227" y="f1228"/>
                    <a:pt x="f1229" y="f1228"/>
                  </a:cubicBezTo>
                  <a:cubicBezTo>
                    <a:pt x="f1230" y="f1228"/>
                    <a:pt x="f1231" y="f1232"/>
                    <a:pt x="f1233" y="f1224"/>
                  </a:cubicBezTo>
                  <a:lnTo>
                    <a:pt x="f1234" y="f1235"/>
                  </a:lnTo>
                  <a:cubicBezTo>
                    <a:pt x="f1236" y="f266"/>
                    <a:pt x="f1237" y="f1117"/>
                    <a:pt x="f1021" y="f1238"/>
                  </a:cubicBezTo>
                  <a:cubicBezTo>
                    <a:pt x="f1025" y="f1135"/>
                    <a:pt x="f1239" y="f1240"/>
                    <a:pt x="f1021" y="f1241"/>
                  </a:cubicBezTo>
                  <a:cubicBezTo>
                    <a:pt x="f1021" y="f1242"/>
                    <a:pt x="f1243" y="f195"/>
                    <a:pt x="f1244" y="f1245"/>
                  </a:cubicBezTo>
                  <a:lnTo>
                    <a:pt x="f1246" y="f1247"/>
                  </a:lnTo>
                  <a:cubicBezTo>
                    <a:pt x="f1248" y="f1249"/>
                    <a:pt x="f1030" y="f1250"/>
                    <a:pt x="f1251" y="f1252"/>
                  </a:cubicBezTo>
                  <a:lnTo>
                    <a:pt x="f1139" y="f1253"/>
                  </a:lnTo>
                  <a:lnTo>
                    <a:pt x="f1016" y="f202"/>
                  </a:lnTo>
                  <a:cubicBezTo>
                    <a:pt x="f1254" y="f191"/>
                    <a:pt x="f1255" y="f1256"/>
                    <a:pt x="f1254" y="f1257"/>
                  </a:cubicBezTo>
                  <a:cubicBezTo>
                    <a:pt x="f1258" y="f1259"/>
                    <a:pt x="f1260" y="f1261"/>
                    <a:pt x="f1031" y="f1262"/>
                  </a:cubicBezTo>
                  <a:cubicBezTo>
                    <a:pt x="f1012" y="f1263"/>
                    <a:pt x="f1264" y="f1265"/>
                    <a:pt x="f969" y="f1266"/>
                  </a:cubicBezTo>
                  <a:cubicBezTo>
                    <a:pt x="f1267" y="f1268"/>
                    <a:pt x="f1269" y="f1270"/>
                    <a:pt x="f1271" y="f1270"/>
                  </a:cubicBezTo>
                  <a:cubicBezTo>
                    <a:pt x="f1272" y="f1270"/>
                    <a:pt x="f1273" y="f1274"/>
                    <a:pt x="f1275" y="f1276"/>
                  </a:cubicBezTo>
                  <a:cubicBezTo>
                    <a:pt x="f1277" y="f1278"/>
                    <a:pt x="f1279" y="f1280"/>
                    <a:pt x="f550" y="f1281"/>
                  </a:cubicBezTo>
                  <a:cubicBezTo>
                    <a:pt x="f1282" y="f1265"/>
                    <a:pt x="f1283" y="f1284"/>
                    <a:pt x="f1285" y="f1286"/>
                  </a:cubicBezTo>
                  <a:cubicBezTo>
                    <a:pt x="f1287" y="f1288"/>
                    <a:pt x="f1289" y="f1290"/>
                    <a:pt x="f1291" y="f1292"/>
                  </a:cubicBezTo>
                  <a:cubicBezTo>
                    <a:pt x="f1293" y="f1294"/>
                    <a:pt x="f1295" y="f1296"/>
                    <a:pt x="f1297" y="f1298"/>
                  </a:cubicBezTo>
                  <a:cubicBezTo>
                    <a:pt x="f1299" y="f186"/>
                    <a:pt x="f1300" y="f1261"/>
                    <a:pt x="f1301" y="f1259"/>
                  </a:cubicBezTo>
                  <a:cubicBezTo>
                    <a:pt x="f1302" y="f251"/>
                    <a:pt x="f1303" y="f1304"/>
                    <a:pt x="f1305" y="f488"/>
                  </a:cubicBezTo>
                  <a:cubicBezTo>
                    <a:pt x="f1306" y="f1307"/>
                    <a:pt x="f1308" y="f494"/>
                    <a:pt x="f1309" y="f202"/>
                  </a:cubicBezTo>
                  <a:cubicBezTo>
                    <a:pt x="f1291" y="f1253"/>
                    <a:pt x="f1293" y="f1253"/>
                    <a:pt x="f1295" y="f1252"/>
                  </a:cubicBezTo>
                  <a:cubicBezTo>
                    <a:pt x="f1310" y="f1252"/>
                    <a:pt x="f1311" y="f1250"/>
                    <a:pt x="f1312" y="f1250"/>
                  </a:cubicBezTo>
                  <a:lnTo>
                    <a:pt x="f1313" y="f1250"/>
                  </a:lnTo>
                  <a:cubicBezTo>
                    <a:pt x="f1314" y="f1252"/>
                    <a:pt x="f1315" y="f1252"/>
                    <a:pt x="f1316" y="f1252"/>
                  </a:cubicBezTo>
                  <a:cubicBezTo>
                    <a:pt x="f1317" y="f1252"/>
                    <a:pt x="f1305" y="f1253"/>
                    <a:pt x="f1318" y="f1253"/>
                  </a:cubicBezTo>
                  <a:cubicBezTo>
                    <a:pt x="f1319" y="f1253"/>
                    <a:pt x="f879" y="f202"/>
                    <a:pt x="f1320" y="f202"/>
                  </a:cubicBezTo>
                  <a:cubicBezTo>
                    <a:pt x="f1321" y="f202"/>
                    <a:pt x="f1322" y="f202"/>
                    <a:pt x="f877" y="f1323"/>
                  </a:cubicBezTo>
                  <a:cubicBezTo>
                    <a:pt x="f1324" y="f192"/>
                    <a:pt x="f1303" y="f192"/>
                    <a:pt x="f1325" y="f307"/>
                  </a:cubicBezTo>
                  <a:cubicBezTo>
                    <a:pt x="f1326" y="f1203"/>
                    <a:pt x="f1327" y="f492"/>
                    <a:pt x="f791" y="f1328"/>
                  </a:cubicBezTo>
                  <a:cubicBezTo>
                    <a:pt x="f792" y="f1329"/>
                    <a:pt x="f792" y="f1330"/>
                    <a:pt x="f1331" y="f1332"/>
                  </a:cubicBezTo>
                  <a:cubicBezTo>
                    <a:pt x="f1333" y="f1334"/>
                    <a:pt x="f1335" y="f1336"/>
                    <a:pt x="f1337" y="f1247"/>
                  </a:cubicBezTo>
                  <a:cubicBezTo>
                    <a:pt x="f1335" y="f1338"/>
                    <a:pt x="f1339" y="f1249"/>
                    <a:pt x="f1340" y="f1249"/>
                  </a:cubicBezTo>
                  <a:cubicBezTo>
                    <a:pt x="f1341" y="f1323"/>
                    <a:pt x="f1342" y="f1343"/>
                    <a:pt x="f470" y="f1344"/>
                  </a:cubicBezTo>
                  <a:cubicBezTo>
                    <a:pt x="f782" y="f1344"/>
                    <a:pt x="f1345" y="f255"/>
                    <a:pt x="f1346" y="f255"/>
                  </a:cubicBezTo>
                  <a:cubicBezTo>
                    <a:pt x="f780" y="f1203"/>
                    <a:pt x="f853" y="f1203"/>
                    <a:pt x="f1347" y="f1203"/>
                  </a:cubicBezTo>
                  <a:cubicBezTo>
                    <a:pt x="f1348" y="f1349"/>
                    <a:pt x="f1350" y="f1351"/>
                    <a:pt x="f1352" y="f1351"/>
                  </a:cubicBezTo>
                  <a:cubicBezTo>
                    <a:pt x="f1353" y="f1351"/>
                    <a:pt x="f1354" y="f1355"/>
                    <a:pt x="f1356" y="f255"/>
                  </a:cubicBezTo>
                  <a:cubicBezTo>
                    <a:pt x="f801" y="f1344"/>
                    <a:pt x="f1357" y="f1358"/>
                    <a:pt x="f803" y="f1343"/>
                  </a:cubicBezTo>
                  <a:cubicBezTo>
                    <a:pt x="f827" y="f307"/>
                    <a:pt x="f833" y="f192"/>
                    <a:pt x="f828" y="f202"/>
                  </a:cubicBezTo>
                  <a:cubicBezTo>
                    <a:pt x="f1359" y="f1253"/>
                    <a:pt x="f1360" y="f1250"/>
                    <a:pt x="f1361" y="f1338"/>
                  </a:cubicBezTo>
                  <a:cubicBezTo>
                    <a:pt x="f1362" y="f1201"/>
                    <a:pt x="f768" y="f1363"/>
                    <a:pt x="f1364" y="f194"/>
                  </a:cubicBezTo>
                  <a:cubicBezTo>
                    <a:pt x="f1365" y="f1366"/>
                    <a:pt x="f1367" y="f195"/>
                    <a:pt x="f766" y="f1200"/>
                  </a:cubicBezTo>
                  <a:cubicBezTo>
                    <a:pt x="f1368" y="f1369"/>
                    <a:pt x="f1370" y="f1371"/>
                    <a:pt x="f1372" y="f1198"/>
                  </a:cubicBezTo>
                  <a:cubicBezTo>
                    <a:pt x="f1373" y="f1196"/>
                    <a:pt x="f1373" y="f1194"/>
                    <a:pt x="f1374" y="f1220"/>
                  </a:cubicBezTo>
                  <a:cubicBezTo>
                    <a:pt x="f1374" y="f1375"/>
                    <a:pt x="f525" y="f1375"/>
                    <a:pt x="f525" y="f1376"/>
                  </a:cubicBezTo>
                  <a:cubicBezTo>
                    <a:pt x="f1377" y="f1378"/>
                    <a:pt x="f1379" y="f1242"/>
                    <a:pt x="f1380" y="f1381"/>
                  </a:cubicBezTo>
                  <a:cubicBezTo>
                    <a:pt x="f1382" y="f1183"/>
                    <a:pt x="f1383" y="f198"/>
                    <a:pt x="f1384" y="f1121"/>
                  </a:cubicBezTo>
                  <a:cubicBezTo>
                    <a:pt x="f1385" y="f445"/>
                    <a:pt x="f1386" y="f1387"/>
                    <a:pt x="f1388" y="f1387"/>
                  </a:cubicBezTo>
                  <a:cubicBezTo>
                    <a:pt x="f1389" y="f1387"/>
                    <a:pt x="f1390" y="f1391"/>
                    <a:pt x="f1392" y="f187"/>
                  </a:cubicBezTo>
                  <a:lnTo>
                    <a:pt x="f1393" y="f1121"/>
                  </a:lnTo>
                  <a:cubicBezTo>
                    <a:pt x="f1394" y="f1395"/>
                    <a:pt x="f1396" y="f1397"/>
                    <a:pt x="f1396" y="f1398"/>
                  </a:cubicBezTo>
                  <a:cubicBezTo>
                    <a:pt x="f1399" y="f1132"/>
                    <a:pt x="f1399" y="f1400"/>
                    <a:pt x="f1396" y="f1401"/>
                  </a:cubicBezTo>
                  <a:cubicBezTo>
                    <a:pt x="f1392" y="f1193"/>
                    <a:pt x="f1402" y="f218"/>
                    <a:pt x="f1403" y="f307"/>
                  </a:cubicBezTo>
                  <a:cubicBezTo>
                    <a:pt x="f1404" y="f1405"/>
                    <a:pt x="f1392" y="f1406"/>
                    <a:pt x="f1407" y="f1406"/>
                  </a:cubicBezTo>
                  <a:cubicBezTo>
                    <a:pt x="f1408" y="f1406"/>
                    <a:pt x="f1409" y="f1410"/>
                    <a:pt x="f1411" y="f1412"/>
                  </a:cubicBezTo>
                  <a:cubicBezTo>
                    <a:pt x="f1413" y="f1141"/>
                    <a:pt x="f1414" y="f1415"/>
                    <a:pt x="f1416" y="f1224"/>
                  </a:cubicBezTo>
                  <a:cubicBezTo>
                    <a:pt x="f1417" y="f1418"/>
                    <a:pt x="f1419" y="f1420"/>
                    <a:pt x="f1421" y="f1422"/>
                  </a:cubicBezTo>
                  <a:cubicBezTo>
                    <a:pt x="f603" y="f1423"/>
                    <a:pt x="f1424" y="f858"/>
                    <a:pt x="f553" y="f45"/>
                  </a:cubicBezTo>
                  <a:cubicBezTo>
                    <a:pt x="f1425" y="f1426"/>
                    <a:pt x="f1427" y="f1428"/>
                    <a:pt x="f1429" y="f1430"/>
                  </a:cubicBezTo>
                  <a:lnTo>
                    <a:pt x="f557" y="f1431"/>
                  </a:lnTo>
                  <a:cubicBezTo>
                    <a:pt x="f1432" y="f327"/>
                    <a:pt x="f1433" y="f858"/>
                    <a:pt x="f1434" y="f1435"/>
                  </a:cubicBezTo>
                  <a:cubicBezTo>
                    <a:pt x="f1436" y="f83"/>
                    <a:pt x="f1437" y="f1423"/>
                    <a:pt x="f1438" y="f1037"/>
                  </a:cubicBezTo>
                  <a:cubicBezTo>
                    <a:pt x="f1439" y="f459"/>
                    <a:pt x="f1440" y="f1441"/>
                    <a:pt x="f1442" y="f1443"/>
                  </a:cubicBezTo>
                  <a:cubicBezTo>
                    <a:pt x="f1444" y="f1445"/>
                    <a:pt x="f1446" y="f1447"/>
                    <a:pt x="f1448" y="f1449"/>
                  </a:cubicBezTo>
                  <a:cubicBezTo>
                    <a:pt x="f1450" y="f1451"/>
                    <a:pt x="f599" y="f298"/>
                    <a:pt x="f1452" y="f1453"/>
                  </a:cubicBezTo>
                  <a:cubicBezTo>
                    <a:pt x="f601" y="f1454"/>
                    <a:pt x="f1455" y="f1456"/>
                    <a:pt x="f1457" y="f1458"/>
                  </a:cubicBezTo>
                  <a:cubicBezTo>
                    <a:pt x="f1459" y="f1460"/>
                    <a:pt x="f1461" y="f1462"/>
                    <a:pt x="f1463" y="f1464"/>
                  </a:cubicBezTo>
                  <a:lnTo>
                    <a:pt x="f617" y="f1465"/>
                  </a:lnTo>
                  <a:cubicBezTo>
                    <a:pt x="f1466" y="f1467"/>
                    <a:pt x="f1468" y="f1469"/>
                    <a:pt x="f1470" y="f1471"/>
                  </a:cubicBezTo>
                  <a:cubicBezTo>
                    <a:pt x="f1472" y="f1473"/>
                    <a:pt x="f1474" y="f155"/>
                    <a:pt x="f1475" y="f204"/>
                  </a:cubicBezTo>
                  <a:cubicBezTo>
                    <a:pt x="f1475" y="f1115"/>
                    <a:pt x="f619" y="f203"/>
                    <a:pt x="f1476" y="f1157"/>
                  </a:cubicBezTo>
                  <a:cubicBezTo>
                    <a:pt x="f1477" y="f1224"/>
                    <a:pt x="f1478" y="f1235"/>
                    <a:pt x="f1479" y="f1480"/>
                  </a:cubicBezTo>
                  <a:cubicBezTo>
                    <a:pt x="f1481" y="f1159"/>
                    <a:pt x="f1482" y="f258"/>
                    <a:pt x="f1483" y="f1484"/>
                  </a:cubicBezTo>
                  <a:cubicBezTo>
                    <a:pt x="f1485" y="f1397"/>
                    <a:pt x="f530" y="f196"/>
                    <a:pt x="f1486" y="f1190"/>
                  </a:cubicBezTo>
                  <a:lnTo>
                    <a:pt x="f637" y="f1201"/>
                  </a:lnTo>
                  <a:cubicBezTo>
                    <a:pt x="f1487" y="f192"/>
                    <a:pt x="f639" y="f1336"/>
                    <a:pt x="f1488" y="f1489"/>
                  </a:cubicBezTo>
                  <a:cubicBezTo>
                    <a:pt x="f1490" y="f488"/>
                    <a:pt x="f1491" y="f1492"/>
                    <a:pt x="f1493" y="f1494"/>
                  </a:cubicBezTo>
                  <a:cubicBezTo>
                    <a:pt x="f734" y="f1208"/>
                    <a:pt x="f1495" y="f249"/>
                    <a:pt x="f1496" y="f1497"/>
                  </a:cubicBezTo>
                  <a:cubicBezTo>
                    <a:pt x="f1498" y="f1499"/>
                    <a:pt x="f1500" y="f152"/>
                    <a:pt x="f533" y="f124"/>
                  </a:cubicBezTo>
                  <a:cubicBezTo>
                    <a:pt x="f1501" y="f1502"/>
                    <a:pt x="f1503" y="f1504"/>
                    <a:pt x="f670" y="f1505"/>
                  </a:cubicBezTo>
                  <a:cubicBezTo>
                    <a:pt x="f700" y="f1506"/>
                    <a:pt x="f487" y="f1507"/>
                    <a:pt x="f485" y="f1508"/>
                  </a:cubicBezTo>
                  <a:cubicBezTo>
                    <a:pt x="f1509" y="f1510"/>
                    <a:pt x="f1511" y="f1512"/>
                    <a:pt x="f1411" y="f179"/>
                  </a:cubicBezTo>
                  <a:cubicBezTo>
                    <a:pt x="f1513" y="f1514"/>
                    <a:pt x="f1515" y="f1516"/>
                    <a:pt x="f689" y="f160"/>
                  </a:cubicBezTo>
                  <a:cubicBezTo>
                    <a:pt x="f1517" y="f1518"/>
                    <a:pt x="f1519" y="f1520"/>
                    <a:pt x="f1521" y="f1522"/>
                  </a:cubicBezTo>
                  <a:cubicBezTo>
                    <a:pt x="f1523" y="f174"/>
                    <a:pt x="f1524" y="f1525"/>
                    <a:pt x="f1399" y="f1526"/>
                  </a:cubicBezTo>
                  <a:cubicBezTo>
                    <a:pt x="f1527" y="f1528"/>
                    <a:pt x="f1529" y="f1530"/>
                    <a:pt x="f1531" y="f1532"/>
                  </a:cubicBezTo>
                  <a:cubicBezTo>
                    <a:pt x="f1533" y="f1534"/>
                    <a:pt x="f1374" y="f328"/>
                    <a:pt x="f1365" y="f1535"/>
                  </a:cubicBezTo>
                  <a:cubicBezTo>
                    <a:pt x="f1536" y="f1537"/>
                    <a:pt x="f1360" y="f1538"/>
                    <a:pt x="f833" y="f1539"/>
                  </a:cubicBezTo>
                  <a:cubicBezTo>
                    <a:pt x="f811" y="f1540"/>
                    <a:pt x="f827" y="f1541"/>
                    <a:pt x="f1542" y="f1543"/>
                  </a:cubicBezTo>
                  <a:lnTo>
                    <a:pt x="f1544" y="f1545"/>
                  </a:lnTo>
                  <a:cubicBezTo>
                    <a:pt x="f1546" y="f1547"/>
                    <a:pt x="f1548" y="f1549"/>
                    <a:pt x="f1550" y="f342"/>
                  </a:cubicBezTo>
                  <a:cubicBezTo>
                    <a:pt x="f1551" y="f1552"/>
                    <a:pt x="f1553" y="f1554"/>
                    <a:pt x="f1555" y="f1556"/>
                  </a:cubicBezTo>
                  <a:cubicBezTo>
                    <a:pt x="f865" y="f1557"/>
                    <a:pt x="f1558" y="f1559"/>
                    <a:pt x="f1560" y="f1561"/>
                  </a:cubicBezTo>
                  <a:cubicBezTo>
                    <a:pt x="f1562" y="f1563"/>
                    <a:pt x="f1564" y="f1565"/>
                    <a:pt x="f899" y="f1566"/>
                  </a:cubicBezTo>
                  <a:cubicBezTo>
                    <a:pt x="f1567" y="f1568"/>
                    <a:pt x="f1569" y="f1570"/>
                    <a:pt x="f1571" y="f86"/>
                  </a:cubicBezTo>
                  <a:cubicBezTo>
                    <a:pt x="f1572" y="f417"/>
                    <a:pt x="f1573" y="f366"/>
                    <a:pt x="f513" y="f1574"/>
                  </a:cubicBezTo>
                  <a:lnTo>
                    <a:pt x="f1575" y="f71"/>
                  </a:lnTo>
                  <a:lnTo>
                    <a:pt x="f1576" y="f1577"/>
                  </a:lnTo>
                  <a:cubicBezTo>
                    <a:pt x="f1576" y="f1577"/>
                    <a:pt x="f1578" y="f1579"/>
                    <a:pt x="f1580" y="f1579"/>
                  </a:cubicBezTo>
                  <a:cubicBezTo>
                    <a:pt x="f1581" y="f1582"/>
                    <a:pt x="f997" y="f1583"/>
                    <a:pt x="f1584" y="f63"/>
                  </a:cubicBezTo>
                  <a:cubicBezTo>
                    <a:pt x="f1585" y="f1586"/>
                    <a:pt x="f1587" y="f1588"/>
                    <a:pt x="f1589" y="f1590"/>
                  </a:cubicBezTo>
                  <a:cubicBezTo>
                    <a:pt x="f1030" y="f53"/>
                    <a:pt x="f1591" y="f53"/>
                    <a:pt x="f1592" y="f1593"/>
                  </a:cubicBezTo>
                  <a:cubicBezTo>
                    <a:pt x="f1131" y="f1594"/>
                    <a:pt x="f1136" y="f51"/>
                    <a:pt x="f1595" y="f1596"/>
                  </a:cubicBezTo>
                  <a:cubicBezTo>
                    <a:pt x="f577" y="f1597"/>
                    <a:pt x="f1118" y="f44"/>
                    <a:pt x="f1598" y="f1599"/>
                  </a:cubicBezTo>
                  <a:cubicBezTo>
                    <a:pt x="f1600" y="f1601"/>
                    <a:pt x="f1602" y="f1603"/>
                    <a:pt x="f1604" y="f1605"/>
                  </a:cubicBezTo>
                  <a:cubicBezTo>
                    <a:pt x="f1606" y="f1607"/>
                    <a:pt x="f1608" y="f1609"/>
                    <a:pt x="f1610" y="f33"/>
                  </a:cubicBezTo>
                  <a:cubicBezTo>
                    <a:pt x="f1611" y="f23"/>
                    <a:pt x="f1612" y="f17"/>
                    <a:pt x="f1613" y="f15"/>
                  </a:cubicBezTo>
                  <a:cubicBezTo>
                    <a:pt x="f1614" y="f13"/>
                    <a:pt x="f1615" y="f9"/>
                    <a:pt x="f1616" y="f9"/>
                  </a:cubicBezTo>
                  <a:cubicBezTo>
                    <a:pt x="f1617" y="f9"/>
                    <a:pt x="f1068" y="f2"/>
                    <a:pt x="f1618" y="f2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" name="Google Shape;2027;p62">
              <a:extLst>
                <a:ext uri="{FF2B5EF4-FFF2-40B4-BE49-F238E27FC236}">
                  <a16:creationId xmlns:a16="http://schemas.microsoft.com/office/drawing/2014/main" id="{BDF463F2-EAAD-34AF-DCA5-A034BCE380EA}"/>
                </a:ext>
              </a:extLst>
            </p:cNvPr>
            <p:cNvSpPr/>
            <p:nvPr/>
          </p:nvSpPr>
          <p:spPr>
            <a:xfrm>
              <a:off x="2451222" y="2152323"/>
              <a:ext cx="308134" cy="1492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21"/>
                <a:gd name="f4" fmla="val 3595"/>
                <a:gd name="f5" fmla="val 6963"/>
                <a:gd name="f6" fmla="val 120"/>
                <a:gd name="f7" fmla="val 7142"/>
                <a:gd name="f8" fmla="val 220"/>
                <a:gd name="f9" fmla="val 7261"/>
                <a:gd name="f10" fmla="val 319"/>
                <a:gd name="f11" fmla="val 7420"/>
                <a:gd name="f12" fmla="val 419"/>
                <a:gd name="f13" fmla="val 7122"/>
                <a:gd name="f14" fmla="val 200"/>
                <a:gd name="f15" fmla="val 6416"/>
                <a:gd name="f16" fmla="val 5763"/>
                <a:gd name="f17" fmla="val 5110"/>
                <a:gd name="f18" fmla="val 468"/>
                <a:gd name="f19" fmla="val 4675"/>
                <a:gd name="f20" fmla="val 996"/>
                <a:gd name="f21" fmla="val 4098"/>
                <a:gd name="f22" fmla="val 1692"/>
                <a:gd name="f23" fmla="val 3740"/>
                <a:gd name="f24" fmla="val 2527"/>
                <a:gd name="f25" fmla="val 3044"/>
                <a:gd name="f26" fmla="val 3084"/>
                <a:gd name="f27" fmla="val 2622"/>
                <a:gd name="f28" fmla="val 3410"/>
                <a:gd name="f29" fmla="val 2085"/>
                <a:gd name="f30" fmla="val 3570"/>
                <a:gd name="f31" fmla="val 1552"/>
                <a:gd name="f32" fmla="val 980"/>
                <a:gd name="f33" fmla="val 413"/>
                <a:gd name="f34" fmla="val 3385"/>
                <a:gd name="f35" fmla="val 3025"/>
                <a:gd name="f36" fmla="val 412"/>
                <a:gd name="f37" fmla="val 3406"/>
                <a:gd name="f38" fmla="val 979"/>
                <a:gd name="f39" fmla="val 1551"/>
                <a:gd name="f40" fmla="val 2084"/>
                <a:gd name="f41" fmla="val 3430"/>
                <a:gd name="f42" fmla="val 3104"/>
                <a:gd name="f43" fmla="val 2567"/>
                <a:gd name="f44" fmla="val 4138"/>
                <a:gd name="f45" fmla="val 1712"/>
                <a:gd name="f46" fmla="val 1015"/>
                <a:gd name="f47" fmla="val 5114"/>
                <a:gd name="f48" fmla="val 466"/>
                <a:gd name="f49" fmla="val 5789"/>
                <a:gd name="f50" fmla="val 16"/>
                <a:gd name="f51" fmla="val 6444"/>
                <a:gd name="f52" fmla="val 6620"/>
                <a:gd name="f53" fmla="val 6794"/>
                <a:gd name="f54" fmla="val 49"/>
                <a:gd name="f55" fmla="val 6784"/>
                <a:gd name="f56" fmla="val 37"/>
                <a:gd name="f57" fmla="val 6600"/>
                <a:gd name="f58" fmla="*/ f0 1 7421"/>
                <a:gd name="f59" fmla="*/ f1 1 3595"/>
                <a:gd name="f60" fmla="val f2"/>
                <a:gd name="f61" fmla="val f3"/>
                <a:gd name="f62" fmla="val f4"/>
                <a:gd name="f63" fmla="+- f62 0 f60"/>
                <a:gd name="f64" fmla="+- f61 0 f60"/>
                <a:gd name="f65" fmla="*/ f64 1 7421"/>
                <a:gd name="f66" fmla="*/ f63 1 3595"/>
                <a:gd name="f67" fmla="*/ f60 1 f65"/>
                <a:gd name="f68" fmla="*/ f61 1 f65"/>
                <a:gd name="f69" fmla="*/ f60 1 f66"/>
                <a:gd name="f70" fmla="*/ f62 1 f66"/>
                <a:gd name="f71" fmla="*/ f67 f58 1"/>
                <a:gd name="f72" fmla="*/ f68 f58 1"/>
                <a:gd name="f73" fmla="*/ f70 f59 1"/>
                <a:gd name="f74" fmla="*/ f69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1" t="f74" r="f72" b="f73"/>
              <a:pathLst>
                <a:path w="7421" h="3595">
                  <a:moveTo>
                    <a:pt x="f5" y="f6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9" y="f10"/>
                    <a:pt x="f13" y="f14"/>
                    <a:pt x="f5" y="f6"/>
                  </a:cubicBezTo>
                  <a:close/>
                  <a:moveTo>
                    <a:pt x="f15" y="f2"/>
                  </a:moveTo>
                  <a:cubicBezTo>
                    <a:pt x="f16" y="f2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34"/>
                    <a:pt x="f2" y="f35"/>
                  </a:cubicBezTo>
                  <a:lnTo>
                    <a:pt x="f2" y="f35"/>
                  </a:lnTo>
                  <a:cubicBezTo>
                    <a:pt x="f36" y="f37"/>
                    <a:pt x="f38" y="f4"/>
                    <a:pt x="f39" y="f4"/>
                  </a:cubicBezTo>
                  <a:cubicBezTo>
                    <a:pt x="f40" y="f4"/>
                    <a:pt x="f27" y="f41"/>
                    <a:pt x="f25" y="f42"/>
                  </a:cubicBezTo>
                  <a:cubicBezTo>
                    <a:pt x="f23" y="f43"/>
                    <a:pt x="f44" y="f45"/>
                    <a:pt x="f19" y="f46"/>
                  </a:cubicBezTo>
                  <a:cubicBezTo>
                    <a:pt x="f47" y="f48"/>
                    <a:pt x="f49" y="f50"/>
                    <a:pt x="f51" y="f50"/>
                  </a:cubicBezTo>
                  <a:cubicBezTo>
                    <a:pt x="f52" y="f50"/>
                    <a:pt x="f53" y="f54"/>
                    <a:pt x="f5" y="f6"/>
                  </a:cubicBezTo>
                  <a:cubicBezTo>
                    <a:pt x="f55" y="f56"/>
                    <a:pt x="f57" y="f2"/>
                    <a:pt x="f15" y="f2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Google Shape;2028;p62">
              <a:extLst>
                <a:ext uri="{FF2B5EF4-FFF2-40B4-BE49-F238E27FC236}">
                  <a16:creationId xmlns:a16="http://schemas.microsoft.com/office/drawing/2014/main" id="{541391C1-55D9-BC04-AE12-75C8E84A09F0}"/>
                </a:ext>
              </a:extLst>
            </p:cNvPr>
            <p:cNvSpPr/>
            <p:nvPr/>
          </p:nvSpPr>
          <p:spPr>
            <a:xfrm>
              <a:off x="2795531" y="1880600"/>
              <a:ext cx="19184" cy="586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62"/>
                <a:gd name="f4" fmla="val 1413"/>
                <a:gd name="f5" fmla="val 262"/>
                <a:gd name="f6" fmla="val 184"/>
                <a:gd name="f7" fmla="val 93"/>
                <a:gd name="f8" fmla="val 132"/>
                <a:gd name="f9" fmla="val 199"/>
                <a:gd name="f10" fmla="val 103"/>
                <a:gd name="f11" fmla="val 313"/>
                <a:gd name="f12" fmla="val 134"/>
                <a:gd name="f13" fmla="val 205"/>
                <a:gd name="f14" fmla="val 186"/>
                <a:gd name="f15" fmla="val 106"/>
                <a:gd name="f16" fmla="val 20"/>
                <a:gd name="f17" fmla="val 680"/>
                <a:gd name="f18" fmla="val 153"/>
                <a:gd name="f19" fmla="val 1135"/>
                <a:gd name="f20" fmla="val 461"/>
                <a:gd name="f21" fmla="val 171"/>
                <a:gd name="f22" fmla="val 1138"/>
                <a:gd name="f23" fmla="val 10"/>
                <a:gd name="f24" fmla="val 687"/>
                <a:gd name="f25" fmla="*/ f0 1 462"/>
                <a:gd name="f26" fmla="*/ f1 1 1413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462"/>
                <a:gd name="f33" fmla="*/ f30 1 1413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462" h="1413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lnTo>
                    <a:pt x="f10" y="f11"/>
                  </a:lnTo>
                  <a:cubicBezTo>
                    <a:pt x="f12" y="f13"/>
                    <a:pt x="f14" y="f15"/>
                    <a:pt x="f5" y="f16"/>
                  </a:cubicBezTo>
                  <a:lnTo>
                    <a:pt x="f5" y="f2"/>
                  </a:lnTo>
                  <a:close/>
                  <a:moveTo>
                    <a:pt x="f10" y="f11"/>
                  </a:moveTo>
                  <a:cubicBezTo>
                    <a:pt x="f2" y="f17"/>
                    <a:pt x="f18" y="f19"/>
                    <a:pt x="f20" y="f4"/>
                  </a:cubicBezTo>
                  <a:cubicBezTo>
                    <a:pt x="f21" y="f22"/>
                    <a:pt x="f23" y="f24"/>
                    <a:pt x="f10" y="f11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2029;p62">
              <a:extLst>
                <a:ext uri="{FF2B5EF4-FFF2-40B4-BE49-F238E27FC236}">
                  <a16:creationId xmlns:a16="http://schemas.microsoft.com/office/drawing/2014/main" id="{485B5929-ABCC-0B6C-BFF0-6FA743215F77}"/>
                </a:ext>
              </a:extLst>
            </p:cNvPr>
            <p:cNvSpPr/>
            <p:nvPr/>
          </p:nvSpPr>
          <p:spPr>
            <a:xfrm>
              <a:off x="2817120" y="1823587"/>
              <a:ext cx="9134" cy="58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0"/>
                <a:gd name="f4" fmla="val 140"/>
                <a:gd name="f5" fmla="val 1"/>
                <a:gd name="f6" fmla="val 41"/>
                <a:gd name="f7" fmla="val 40"/>
                <a:gd name="f8" fmla="val 120"/>
                <a:gd name="f9" fmla="val 60"/>
                <a:gd name="f10" fmla="val 160"/>
                <a:gd name="f11" fmla="val 80"/>
                <a:gd name="f12" fmla="val 219"/>
                <a:gd name="f13" fmla="val 139"/>
                <a:gd name="f14" fmla="val 100"/>
                <a:gd name="f15" fmla="val 21"/>
                <a:gd name="f16" fmla="*/ f0 1 220"/>
                <a:gd name="f17" fmla="*/ f1 1 140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220"/>
                <a:gd name="f24" fmla="*/ f21 1 140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20" h="140">
                  <a:moveTo>
                    <a:pt x="f5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3"/>
                  </a:cubicBezTo>
                  <a:lnTo>
                    <a:pt x="f12" y="f13"/>
                  </a:lnTo>
                  <a:cubicBezTo>
                    <a:pt x="f10" y="f11"/>
                    <a:pt x="f14" y="f7"/>
                    <a:pt x="f15" y="f5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2030;p62">
              <a:extLst>
                <a:ext uri="{FF2B5EF4-FFF2-40B4-BE49-F238E27FC236}">
                  <a16:creationId xmlns:a16="http://schemas.microsoft.com/office/drawing/2014/main" id="{31C859AB-1809-DC15-81D9-DA86AAFA10E4}"/>
                </a:ext>
              </a:extLst>
            </p:cNvPr>
            <p:cNvSpPr/>
            <p:nvPr/>
          </p:nvSpPr>
          <p:spPr>
            <a:xfrm>
              <a:off x="2817952" y="2150997"/>
              <a:ext cx="94210" cy="2067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69"/>
                <a:gd name="f4" fmla="val 4978"/>
                <a:gd name="f5" fmla="val 744"/>
                <a:gd name="f6" fmla="val 557"/>
                <a:gd name="f7" fmla="val 373"/>
                <a:gd name="f8" fmla="val 50"/>
                <a:gd name="f9" fmla="val 200"/>
                <a:gd name="f10" fmla="val 152"/>
                <a:gd name="f11" fmla="val 1"/>
                <a:gd name="f12" fmla="val 1246"/>
                <a:gd name="f13" fmla="val 1373"/>
                <a:gd name="f14" fmla="val 1903"/>
                <a:gd name="f15" fmla="val 1890"/>
                <a:gd name="f16" fmla="val 2858"/>
                <a:gd name="f17" fmla="val 1393"/>
                <a:gd name="f18" fmla="val 21"/>
                <a:gd name="f19" fmla="val 172"/>
                <a:gd name="f20" fmla="val 60"/>
                <a:gd name="f21" fmla="val 10"/>
                <a:gd name="f22" fmla="val 920"/>
                <a:gd name="f23" fmla="val 1100"/>
                <a:gd name="f24" fmla="val 55"/>
                <a:gd name="f25" fmla="val 1274"/>
                <a:gd name="f26" fmla="val 132"/>
                <a:gd name="f27" fmla="val 1099"/>
                <a:gd name="f28" fmla="val 45"/>
                <a:gd name="f29" fmla="val 2229"/>
                <a:gd name="f30" fmla="val 3554"/>
                <a:gd name="f31" fmla="val 2030"/>
                <a:gd name="f32" fmla="val 4588"/>
                <a:gd name="f33" fmla="val 4907"/>
                <a:gd name="f34" fmla="val 1179"/>
                <a:gd name="f35" fmla="val 4940"/>
                <a:gd name="f36" fmla="val 1080"/>
                <a:gd name="f37" fmla="val 4955"/>
                <a:gd name="f38" fmla="val 980"/>
                <a:gd name="f39" fmla="val 660"/>
                <a:gd name="f40" fmla="val 332"/>
                <a:gd name="f41" fmla="val 4800"/>
                <a:gd name="f42" fmla="val 120"/>
                <a:gd name="f43" fmla="val 337"/>
                <a:gd name="f44" fmla="val 4820"/>
                <a:gd name="f45" fmla="val 649"/>
                <a:gd name="f46" fmla="val 956"/>
                <a:gd name="f47" fmla="val 1071"/>
                <a:gd name="f48" fmla="val 1185"/>
                <a:gd name="f49" fmla="val 1294"/>
                <a:gd name="f50" fmla="val 2268"/>
                <a:gd name="f51" fmla="*/ f0 1 2269"/>
                <a:gd name="f52" fmla="*/ f1 1 4978"/>
                <a:gd name="f53" fmla="val f2"/>
                <a:gd name="f54" fmla="val f3"/>
                <a:gd name="f55" fmla="val f4"/>
                <a:gd name="f56" fmla="+- f55 0 f53"/>
                <a:gd name="f57" fmla="+- f54 0 f53"/>
                <a:gd name="f58" fmla="*/ f57 1 2269"/>
                <a:gd name="f59" fmla="*/ f56 1 4978"/>
                <a:gd name="f60" fmla="*/ f53 1 f58"/>
                <a:gd name="f61" fmla="*/ f54 1 f58"/>
                <a:gd name="f62" fmla="*/ f53 1 f59"/>
                <a:gd name="f63" fmla="*/ f55 1 f59"/>
                <a:gd name="f64" fmla="*/ f60 f51 1"/>
                <a:gd name="f65" fmla="*/ f61 f51 1"/>
                <a:gd name="f66" fmla="*/ f63 f52 1"/>
                <a:gd name="f67" fmla="*/ f62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4" t="f67" r="f65" b="f66"/>
              <a:pathLst>
                <a:path w="2269" h="497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4"/>
                    <a:pt x="f18" y="f12"/>
                    <a:pt x="f9" y="f19"/>
                  </a:cubicBezTo>
                  <a:cubicBezTo>
                    <a:pt x="f7" y="f20"/>
                    <a:pt x="f6" y="f21"/>
                    <a:pt x="f5" y="f21"/>
                  </a:cubicBezTo>
                  <a:cubicBezTo>
                    <a:pt x="f22" y="f21"/>
                    <a:pt x="f23" y="f24"/>
                    <a:pt x="f25" y="f26"/>
                  </a:cubicBezTo>
                  <a:cubicBezTo>
                    <a:pt x="f27" y="f28"/>
                    <a:pt x="f22" y="f2"/>
                    <a:pt x="f5" y="f2"/>
                  </a:cubicBezTo>
                  <a:close/>
                  <a:moveTo>
                    <a:pt x="f15" y="f16"/>
                  </a:moveTo>
                  <a:cubicBezTo>
                    <a:pt x="f29" y="f30"/>
                    <a:pt x="f31" y="f32"/>
                    <a:pt x="f25" y="f33"/>
                  </a:cubicBez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32"/>
                  </a:cubicBezTo>
                  <a:lnTo>
                    <a:pt x="f42" y="f32"/>
                  </a:lnTo>
                  <a:cubicBezTo>
                    <a:pt x="f43" y="f44"/>
                    <a:pt x="f45" y="f4"/>
                    <a:pt x="f46" y="f4"/>
                  </a:cubicBezTo>
                  <a:cubicBezTo>
                    <a:pt x="f47" y="f4"/>
                    <a:pt x="f48" y="f37"/>
                    <a:pt x="f49" y="f33"/>
                  </a:cubicBezTo>
                  <a:cubicBezTo>
                    <a:pt x="f31" y="f32"/>
                    <a:pt x="f50" y="f30"/>
                    <a:pt x="f15" y="f16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2031;p62">
              <a:extLst>
                <a:ext uri="{FF2B5EF4-FFF2-40B4-BE49-F238E27FC236}">
                  <a16:creationId xmlns:a16="http://schemas.microsoft.com/office/drawing/2014/main" id="{04931953-94F5-79A3-2306-142084D1B833}"/>
                </a:ext>
              </a:extLst>
            </p:cNvPr>
            <p:cNvSpPr/>
            <p:nvPr/>
          </p:nvSpPr>
          <p:spPr>
            <a:xfrm>
              <a:off x="2848511" y="1757403"/>
              <a:ext cx="123946" cy="1772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85"/>
                <a:gd name="f4" fmla="val 4269"/>
                <a:gd name="f5" fmla="val 1"/>
                <a:gd name="f6" fmla="val 4141"/>
                <a:gd name="f7" fmla="val 72"/>
                <a:gd name="f8" fmla="val 4191"/>
                <a:gd name="f9" fmla="val 155"/>
                <a:gd name="f10" fmla="val 4228"/>
                <a:gd name="f11" fmla="val 241"/>
                <a:gd name="f12" fmla="val 4246"/>
                <a:gd name="f13" fmla="val 161"/>
                <a:gd name="f14" fmla="val 4224"/>
                <a:gd name="f15" fmla="val 80"/>
                <a:gd name="f16" fmla="val 4187"/>
                <a:gd name="f17" fmla="val 2319"/>
                <a:gd name="f18" fmla="val 2083"/>
                <a:gd name="f19" fmla="val 1843"/>
                <a:gd name="f20" fmla="val 81"/>
                <a:gd name="f21" fmla="val 1672"/>
                <a:gd name="f22" fmla="val 262"/>
                <a:gd name="f23" fmla="val 1194"/>
                <a:gd name="f24" fmla="val 759"/>
                <a:gd name="f25" fmla="val 1234"/>
                <a:gd name="f26" fmla="val 1535"/>
                <a:gd name="f27" fmla="val 1254"/>
                <a:gd name="f28" fmla="val 2231"/>
                <a:gd name="f29" fmla="val 1274"/>
                <a:gd name="f30" fmla="val 2927"/>
                <a:gd name="f31" fmla="val 3723"/>
                <a:gd name="f32" fmla="val 657"/>
                <a:gd name="f33" fmla="val 583"/>
                <a:gd name="f34" fmla="val 4225"/>
                <a:gd name="f35" fmla="val 477"/>
                <a:gd name="f36" fmla="val 4261"/>
                <a:gd name="f37" fmla="val 366"/>
                <a:gd name="f38" fmla="val 325"/>
                <a:gd name="f39" fmla="val 282"/>
                <a:gd name="f40" fmla="val 4256"/>
                <a:gd name="f41" fmla="val 292"/>
                <a:gd name="f42" fmla="val 342"/>
                <a:gd name="f43" fmla="val 391"/>
                <a:gd name="f44" fmla="val 497"/>
                <a:gd name="f45" fmla="val 595"/>
                <a:gd name="f46" fmla="val 4232"/>
                <a:gd name="f47" fmla="val 677"/>
                <a:gd name="f48" fmla="val 1294"/>
                <a:gd name="f49" fmla="val 1692"/>
                <a:gd name="f50" fmla="val 1863"/>
                <a:gd name="f51" fmla="val 91"/>
                <a:gd name="f52" fmla="val 2097"/>
                <a:gd name="f53" fmla="val 15"/>
                <a:gd name="f54" fmla="val 2328"/>
                <a:gd name="f55" fmla="val 2580"/>
                <a:gd name="f56" fmla="val 2829"/>
                <a:gd name="f57" fmla="val 106"/>
                <a:gd name="f58" fmla="val 96"/>
                <a:gd name="f59" fmla="val 2576"/>
                <a:gd name="f60" fmla="*/ f0 1 2985"/>
                <a:gd name="f61" fmla="*/ f1 1 4269"/>
                <a:gd name="f62" fmla="val f2"/>
                <a:gd name="f63" fmla="val f3"/>
                <a:gd name="f64" fmla="val f4"/>
                <a:gd name="f65" fmla="+- f64 0 f62"/>
                <a:gd name="f66" fmla="+- f63 0 f62"/>
                <a:gd name="f67" fmla="*/ f66 1 2985"/>
                <a:gd name="f68" fmla="*/ f65 1 4269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2985" h="4269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5" y="f6"/>
                  </a:cubicBezTo>
                  <a:close/>
                  <a:moveTo>
                    <a:pt x="f17" y="f2"/>
                  </a:moveTo>
                  <a:cubicBezTo>
                    <a:pt x="f18" y="f2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25" y="f31"/>
                    <a:pt x="f32" y="f6"/>
                  </a:cubicBezTo>
                  <a:cubicBezTo>
                    <a:pt x="f33" y="f34"/>
                    <a:pt x="f35" y="f36"/>
                    <a:pt x="f37" y="f36"/>
                  </a:cubicBezTo>
                  <a:cubicBezTo>
                    <a:pt x="f38" y="f36"/>
                    <a:pt x="f39" y="f40"/>
                    <a:pt x="f11" y="f12"/>
                  </a:cubicBezTo>
                  <a:lnTo>
                    <a:pt x="f11" y="f12"/>
                  </a:lnTo>
                  <a:cubicBezTo>
                    <a:pt x="f41" y="f36"/>
                    <a:pt x="f42" y="f4"/>
                    <a:pt x="f43" y="f4"/>
                  </a:cubicBezTo>
                  <a:cubicBezTo>
                    <a:pt x="f44" y="f4"/>
                    <a:pt x="f45" y="f46"/>
                    <a:pt x="f47" y="f6"/>
                  </a:cubicBezTo>
                  <a:cubicBezTo>
                    <a:pt x="f27" y="f31"/>
                    <a:pt x="f48" y="f30"/>
                    <a:pt x="f29" y="f28"/>
                  </a:cubicBezTo>
                  <a:cubicBezTo>
                    <a:pt x="f27" y="f26"/>
                    <a:pt x="f25" y="f24"/>
                    <a:pt x="f49" y="f22"/>
                  </a:cubicBezTo>
                  <a:cubicBezTo>
                    <a:pt x="f50" y="f51"/>
                    <a:pt x="f52" y="f53"/>
                    <a:pt x="f54" y="f53"/>
                  </a:cubicBezTo>
                  <a:cubicBezTo>
                    <a:pt x="f55" y="f53"/>
                    <a:pt x="f56" y="f57"/>
                    <a:pt x="f3" y="f22"/>
                  </a:cubicBezTo>
                  <a:cubicBezTo>
                    <a:pt x="f56" y="f58"/>
                    <a:pt x="f59" y="f2"/>
                    <a:pt x="f17" y="f2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2032;p62">
              <a:extLst>
                <a:ext uri="{FF2B5EF4-FFF2-40B4-BE49-F238E27FC236}">
                  <a16:creationId xmlns:a16="http://schemas.microsoft.com/office/drawing/2014/main" id="{72BCC06F-1850-7BC3-4935-46F7348F3DFD}"/>
                </a:ext>
              </a:extLst>
            </p:cNvPr>
            <p:cNvSpPr/>
            <p:nvPr/>
          </p:nvSpPr>
          <p:spPr>
            <a:xfrm>
              <a:off x="2974076" y="2290178"/>
              <a:ext cx="55394" cy="1032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34"/>
                <a:gd name="f4" fmla="val 2486"/>
                <a:gd name="f5" fmla="val 948"/>
                <a:gd name="f6" fmla="val 1"/>
                <a:gd name="f7" fmla="val 877"/>
                <a:gd name="f8" fmla="val 807"/>
                <a:gd name="f9" fmla="val 20"/>
                <a:gd name="f10" fmla="val 736"/>
                <a:gd name="f11" fmla="val 63"/>
                <a:gd name="f12" fmla="val 805"/>
                <a:gd name="f13" fmla="val 25"/>
                <a:gd name="f14" fmla="val 869"/>
                <a:gd name="f15" fmla="val 9"/>
                <a:gd name="f16" fmla="val 932"/>
                <a:gd name="f17" fmla="val 1069"/>
                <a:gd name="f18" fmla="val 1196"/>
                <a:gd name="f19" fmla="val 86"/>
                <a:gd name="f20" fmla="val 1333"/>
                <a:gd name="f21" fmla="val 182"/>
                <a:gd name="f22" fmla="val 1205"/>
                <a:gd name="f23" fmla="val 66"/>
                <a:gd name="f24" fmla="val 1076"/>
                <a:gd name="f25" fmla="val 750"/>
                <a:gd name="f26" fmla="val 173"/>
                <a:gd name="f27" fmla="val 765"/>
                <a:gd name="f28" fmla="val 284"/>
                <a:gd name="f29" fmla="val 779"/>
                <a:gd name="f30" fmla="val 394"/>
                <a:gd name="f31" fmla="val 751"/>
                <a:gd name="f32" fmla="val 864"/>
                <a:gd name="f33" fmla="val 1056"/>
                <a:gd name="f34" fmla="val 950"/>
                <a:gd name="f35" fmla="val 1714"/>
                <a:gd name="f36" fmla="val 1035"/>
                <a:gd name="f37" fmla="val 2430"/>
                <a:gd name="f38" fmla="val 918"/>
                <a:gd name="f39" fmla="val 2467"/>
                <a:gd name="f40" fmla="val 2485"/>
                <a:gd name="f41" fmla="val 695"/>
                <a:gd name="f42" fmla="val 453"/>
                <a:gd name="f43" fmla="val 2483"/>
                <a:gd name="f44" fmla="val 213"/>
                <a:gd name="f45" fmla="val 2404"/>
                <a:gd name="f46" fmla="val 2271"/>
                <a:gd name="f47" fmla="val 217"/>
                <a:gd name="f48" fmla="val 2406"/>
                <a:gd name="f49" fmla="val 442"/>
                <a:gd name="f50" fmla="val 683"/>
                <a:gd name="f51" fmla="val 687"/>
                <a:gd name="f52" fmla="val 691"/>
                <a:gd name="f53" fmla="val 699"/>
                <a:gd name="f54" fmla="val 703"/>
                <a:gd name="f55" fmla="val 707"/>
                <a:gd name="f56" fmla="val 823"/>
                <a:gd name="f57" fmla="val 940"/>
                <a:gd name="f58" fmla="val 2468"/>
                <a:gd name="f59" fmla="val 1055"/>
                <a:gd name="f60" fmla="val 969"/>
                <a:gd name="f61" fmla="val 1745"/>
                <a:gd name="f62" fmla="val 1075"/>
                <a:gd name="f63" fmla="*/ f0 1 1334"/>
                <a:gd name="f64" fmla="*/ f1 1 2486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1334"/>
                <a:gd name="f71" fmla="*/ f68 1 2486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1334" h="248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22" y="f23"/>
                    <a:pt x="f24" y="f6"/>
                    <a:pt x="f5" y="f6"/>
                  </a:cubicBezTo>
                  <a:close/>
                  <a:moveTo>
                    <a:pt x="f10" y="f11"/>
                  </a:moveTo>
                  <a:cubicBezTo>
                    <a:pt x="f25" y="f26"/>
                    <a:pt x="f27" y="f28"/>
                    <a:pt x="f29" y="f30"/>
                  </a:cubicBezTo>
                  <a:lnTo>
                    <a:pt x="f29" y="f30"/>
                  </a:lnTo>
                  <a:cubicBezTo>
                    <a:pt x="f27" y="f28"/>
                    <a:pt x="f31" y="f26"/>
                    <a:pt x="f10" y="f11"/>
                  </a:cubicBezTo>
                  <a:close/>
                  <a:moveTo>
                    <a:pt x="f29" y="f30"/>
                  </a:moveTo>
                  <a:lnTo>
                    <a:pt x="f29" y="f30"/>
                  </a:ln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12" y="f40"/>
                    <a:pt x="f41" y="f4"/>
                  </a:cubicBezTo>
                  <a:lnTo>
                    <a:pt x="f41" y="f4"/>
                  </a:lnTo>
                  <a:cubicBezTo>
                    <a:pt x="f42" y="f43"/>
                    <a:pt x="f44" y="f45"/>
                    <a:pt x="f6" y="f46"/>
                  </a:cubicBezTo>
                  <a:lnTo>
                    <a:pt x="f6" y="f46"/>
                  </a:lnTo>
                  <a:cubicBezTo>
                    <a:pt x="f47" y="f48"/>
                    <a:pt x="f49" y="f4"/>
                    <a:pt x="f50" y="f4"/>
                  </a:cubicBezTo>
                  <a:cubicBezTo>
                    <a:pt x="f51" y="f4"/>
                    <a:pt x="f52" y="f4"/>
                    <a:pt x="f41" y="f4"/>
                  </a:cubicBezTo>
                  <a:lnTo>
                    <a:pt x="f41" y="f4"/>
                  </a:lnTo>
                  <a:cubicBezTo>
                    <a:pt x="f53" y="f4"/>
                    <a:pt x="f54" y="f4"/>
                    <a:pt x="f55" y="f4"/>
                  </a:cubicBezTo>
                  <a:cubicBezTo>
                    <a:pt x="f56" y="f4"/>
                    <a:pt x="f57" y="f58"/>
                    <a:pt x="f59" y="f37"/>
                  </a:cubicBezTo>
                  <a:cubicBezTo>
                    <a:pt x="f60" y="f61"/>
                    <a:pt x="f14" y="f62"/>
                    <a:pt x="f29" y="f30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2033;p62">
              <a:extLst>
                <a:ext uri="{FF2B5EF4-FFF2-40B4-BE49-F238E27FC236}">
                  <a16:creationId xmlns:a16="http://schemas.microsoft.com/office/drawing/2014/main" id="{BD501061-A65B-9FE3-EA80-2AA1B2CC39D4}"/>
                </a:ext>
              </a:extLst>
            </p:cNvPr>
            <p:cNvSpPr/>
            <p:nvPr/>
          </p:nvSpPr>
          <p:spPr>
            <a:xfrm>
              <a:off x="2958385" y="1850041"/>
              <a:ext cx="87608" cy="22338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2110"/>
                <a:gd name="f5" fmla="val 538"/>
                <a:gd name="f6" fmla="val 1"/>
                <a:gd name="f7" fmla="val 159"/>
                <a:gd name="f8" fmla="val 438"/>
                <a:gd name="f9" fmla="val 299"/>
                <a:gd name="f10" fmla="val 697"/>
                <a:gd name="f11" fmla="val 318"/>
                <a:gd name="f12" fmla="val 748"/>
                <a:gd name="f13" fmla="val 321"/>
                <a:gd name="f14" fmla="val 799"/>
                <a:gd name="f15" fmla="val 322"/>
                <a:gd name="f16" fmla="val 851"/>
                <a:gd name="f17" fmla="val 986"/>
                <a:gd name="f18" fmla="val 1124"/>
                <a:gd name="f19" fmla="val 316"/>
                <a:gd name="f20" fmla="val 1262"/>
                <a:gd name="f21" fmla="val 1485"/>
                <a:gd name="f22" fmla="val 1706"/>
                <a:gd name="f23" fmla="val 332"/>
                <a:gd name="f24" fmla="val 1910"/>
                <a:gd name="f25" fmla="val 418"/>
                <a:gd name="f26" fmla="val 1695"/>
                <a:gd name="f27" fmla="val 1474"/>
                <a:gd name="f28" fmla="val 306"/>
                <a:gd name="f29" fmla="val 1251"/>
                <a:gd name="f30" fmla="val 1146"/>
                <a:gd name="f31" fmla="val 1042"/>
                <a:gd name="f32" fmla="val 309"/>
                <a:gd name="f33" fmla="val 936"/>
                <a:gd name="f34" fmla="val 850"/>
                <a:gd name="f35" fmla="val 763"/>
                <a:gd name="f36" fmla="val 307"/>
                <a:gd name="f37" fmla="val 677"/>
                <a:gd name="f38" fmla="val 259"/>
                <a:gd name="f39" fmla="val 1990"/>
                <a:gd name="f40" fmla="val 458"/>
                <a:gd name="f41" fmla="val 2069"/>
                <a:gd name="f42" fmla="val 497"/>
                <a:gd name="f43" fmla="val 2109"/>
                <a:gd name="f44" fmla="val 537"/>
                <a:gd name="f45" fmla="*/ f1 1 2110"/>
                <a:gd name="f46" fmla="*/ f2 1 538"/>
                <a:gd name="f47" fmla="val f3"/>
                <a:gd name="f48" fmla="val f4"/>
                <a:gd name="f49" fmla="val f5"/>
                <a:gd name="f50" fmla="+- f49 0 f47"/>
                <a:gd name="f51" fmla="+- f48 0 f47"/>
                <a:gd name="f52" fmla="*/ f51 1 2110"/>
                <a:gd name="f53" fmla="*/ f50 1 538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2110" h="538">
                  <a:moveTo>
                    <a:pt x="f6" y="f3"/>
                  </a:moveTo>
                  <a:cubicBezTo>
                    <a:pt x="f0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25"/>
                  </a:cubicBezTo>
                  <a:cubicBezTo>
                    <a:pt x="f26" y="f13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32"/>
                  </a:cubicBezTo>
                  <a:cubicBezTo>
                    <a:pt x="f34" y="f32"/>
                    <a:pt x="f35" y="f36"/>
                    <a:pt x="f37" y="f9"/>
                  </a:cubicBezTo>
                  <a:cubicBezTo>
                    <a:pt x="f25" y="f38"/>
                    <a:pt x="f0" y="f7"/>
                    <a:pt x="f6" y="f3"/>
                  </a:cubicBezTo>
                  <a:close/>
                  <a:moveTo>
                    <a:pt x="f24" y="f25"/>
                  </a:moveTo>
                  <a:cubicBezTo>
                    <a:pt x="f39" y="f40"/>
                    <a:pt x="f41" y="f42"/>
                    <a:pt x="f43" y="f44"/>
                  </a:cubicBezTo>
                  <a:cubicBezTo>
                    <a:pt x="f41" y="f42"/>
                    <a:pt x="f39" y="f8"/>
                    <a:pt x="f24" y="f25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2034;p62">
              <a:extLst>
                <a:ext uri="{FF2B5EF4-FFF2-40B4-BE49-F238E27FC236}">
                  <a16:creationId xmlns:a16="http://schemas.microsoft.com/office/drawing/2014/main" id="{6D82DCE3-5A9E-058F-B2BC-3B74911040A3}"/>
                </a:ext>
              </a:extLst>
            </p:cNvPr>
            <p:cNvSpPr/>
            <p:nvPr/>
          </p:nvSpPr>
          <p:spPr>
            <a:xfrm>
              <a:off x="3052559" y="2188278"/>
              <a:ext cx="109078" cy="1395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27"/>
                <a:gd name="f4" fmla="val 3361"/>
                <a:gd name="f5" fmla="val 1921"/>
                <a:gd name="f6" fmla="val 1"/>
                <a:gd name="f7" fmla="val 2026"/>
                <a:gd name="f8" fmla="val 4"/>
                <a:gd name="f9" fmla="val 2129"/>
                <a:gd name="f10" fmla="val 20"/>
                <a:gd name="f11" fmla="val 2228"/>
                <a:gd name="f12" fmla="val 50"/>
                <a:gd name="f13" fmla="val 2025"/>
                <a:gd name="f14" fmla="val 2387"/>
                <a:gd name="f15" fmla="val 110"/>
                <a:gd name="f16" fmla="val 2507"/>
                <a:gd name="f17" fmla="val 169"/>
                <a:gd name="f18" fmla="val 2626"/>
                <a:gd name="f19" fmla="val 249"/>
                <a:gd name="f20" fmla="val 149"/>
                <a:gd name="f21" fmla="val 1887"/>
                <a:gd name="f22" fmla="val 1243"/>
                <a:gd name="f23" fmla="val 563"/>
                <a:gd name="f24" fmla="val 484"/>
                <a:gd name="f25" fmla="val 597"/>
                <a:gd name="f26" fmla="val 1124"/>
                <a:gd name="f27" fmla="val 1542"/>
                <a:gd name="f28" fmla="val 836"/>
                <a:gd name="f29" fmla="val 1920"/>
                <a:gd name="f30" fmla="val 955"/>
                <a:gd name="f31" fmla="val 2318"/>
                <a:gd name="f32" fmla="val 1094"/>
                <a:gd name="f33" fmla="val 2716"/>
                <a:gd name="f34" fmla="val 935"/>
                <a:gd name="f35" fmla="val 3253"/>
                <a:gd name="f36" fmla="val 537"/>
                <a:gd name="f37" fmla="val 3332"/>
                <a:gd name="f38" fmla="val 520"/>
                <a:gd name="f39" fmla="val 3334"/>
                <a:gd name="f40" fmla="val 503"/>
                <a:gd name="f41" fmla="val 3335"/>
                <a:gd name="f42" fmla="val 486"/>
                <a:gd name="f43" fmla="val 308"/>
                <a:gd name="f44" fmla="val 146"/>
                <a:gd name="f45" fmla="val 3242"/>
                <a:gd name="f46" fmla="val 3133"/>
                <a:gd name="f47" fmla="val 136"/>
                <a:gd name="f48" fmla="val 3269"/>
                <a:gd name="f49" fmla="val 300"/>
                <a:gd name="f50" fmla="val 468"/>
                <a:gd name="f51" fmla="val 498"/>
                <a:gd name="f52" fmla="val 528"/>
                <a:gd name="f53" fmla="val 3358"/>
                <a:gd name="f54" fmla="val 557"/>
                <a:gd name="f55" fmla="val 3352"/>
                <a:gd name="f56" fmla="val 3292"/>
                <a:gd name="f57" fmla="val 1114"/>
                <a:gd name="f58" fmla="val 2735"/>
                <a:gd name="f59" fmla="val 995"/>
                <a:gd name="f60" fmla="val 2338"/>
                <a:gd name="f61" fmla="val 895"/>
                <a:gd name="f62" fmla="val 617"/>
                <a:gd name="f63" fmla="val 1562"/>
                <a:gd name="f64" fmla="val 1144"/>
                <a:gd name="f65" fmla="val 600"/>
                <a:gd name="f66" fmla="val 487"/>
                <a:gd name="f67" fmla="val 1254"/>
                <a:gd name="f68" fmla="val 1890"/>
                <a:gd name="f69" fmla="val 1901"/>
                <a:gd name="f70" fmla="val 1911"/>
                <a:gd name="f71" fmla="val 1910"/>
                <a:gd name="f72" fmla="val 1898"/>
                <a:gd name="f73" fmla="*/ f0 1 2627"/>
                <a:gd name="f74" fmla="*/ f1 1 3361"/>
                <a:gd name="f75" fmla="val f2"/>
                <a:gd name="f76" fmla="val f3"/>
                <a:gd name="f77" fmla="val f4"/>
                <a:gd name="f78" fmla="+- f77 0 f75"/>
                <a:gd name="f79" fmla="+- f76 0 f75"/>
                <a:gd name="f80" fmla="*/ f79 1 2627"/>
                <a:gd name="f81" fmla="*/ f78 1 3361"/>
                <a:gd name="f82" fmla="*/ f75 1 f80"/>
                <a:gd name="f83" fmla="*/ f76 1 f80"/>
                <a:gd name="f84" fmla="*/ f75 1 f81"/>
                <a:gd name="f85" fmla="*/ f77 1 f81"/>
                <a:gd name="f86" fmla="*/ f82 f73 1"/>
                <a:gd name="f87" fmla="*/ f83 f73 1"/>
                <a:gd name="f88" fmla="*/ f85 f74 1"/>
                <a:gd name="f89" fmla="*/ f84 f7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6" t="f89" r="f87" b="f88"/>
              <a:pathLst>
                <a:path w="2627" h="3361">
                  <a:moveTo>
                    <a:pt x="f5" y="f6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9" y="f10"/>
                    <a:pt x="f13" y="f8"/>
                    <a:pt x="f5" y="f6"/>
                  </a:cubicBezTo>
                  <a:close/>
                  <a:moveTo>
                    <a:pt x="f11" y="f12"/>
                  </a:moveTo>
                  <a:cubicBezTo>
                    <a:pt x="f14" y="f15"/>
                    <a:pt x="f16" y="f17"/>
                    <a:pt x="f18" y="f19"/>
                  </a:cubicBezTo>
                  <a:cubicBezTo>
                    <a:pt x="f16" y="f20"/>
                    <a:pt x="f14" y="f15"/>
                    <a:pt x="f11" y="f12"/>
                  </a:cubicBezTo>
                  <a:close/>
                  <a:moveTo>
                    <a:pt x="f21" y="f6"/>
                  </a:moveTo>
                  <a:cubicBezTo>
                    <a:pt x="f22" y="f6"/>
                    <a:pt x="f23" y="f24"/>
                    <a:pt x="f25" y="f26"/>
                  </a:cubicBezTo>
                  <a:cubicBezTo>
                    <a:pt x="f25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45"/>
                    <a:pt x="f2" y="f46"/>
                  </a:cubicBezTo>
                  <a:lnTo>
                    <a:pt x="f2" y="f46"/>
                  </a:lnTo>
                  <a:cubicBezTo>
                    <a:pt x="f47" y="f48"/>
                    <a:pt x="f49" y="f4"/>
                    <a:pt x="f50" y="f4"/>
                  </a:cubicBezTo>
                  <a:cubicBezTo>
                    <a:pt x="f51" y="f4"/>
                    <a:pt x="f52" y="f53"/>
                    <a:pt x="f54" y="f55"/>
                  </a:cubicBezTo>
                  <a:cubicBezTo>
                    <a:pt x="f30" y="f56"/>
                    <a:pt x="f57" y="f58"/>
                    <a:pt x="f59" y="f60"/>
                  </a:cubicBezTo>
                  <a:cubicBezTo>
                    <a:pt x="f61" y="f29"/>
                    <a:pt x="f62" y="f63"/>
                    <a:pt x="f62" y="f64"/>
                  </a:cubicBezTo>
                  <a:cubicBezTo>
                    <a:pt x="f65" y="f66"/>
                    <a:pt x="f67" y="f6"/>
                    <a:pt x="f68" y="f6"/>
                  </a:cubicBezTo>
                  <a:cubicBezTo>
                    <a:pt x="f69" y="f6"/>
                    <a:pt x="f70" y="f6"/>
                    <a:pt x="f5" y="f6"/>
                  </a:cubicBezTo>
                  <a:lnTo>
                    <a:pt x="f5" y="f6"/>
                  </a:lnTo>
                  <a:cubicBezTo>
                    <a:pt x="f71" y="f6"/>
                    <a:pt x="f72" y="f6"/>
                    <a:pt x="f21" y="f6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2035;p62">
              <a:extLst>
                <a:ext uri="{FF2B5EF4-FFF2-40B4-BE49-F238E27FC236}">
                  <a16:creationId xmlns:a16="http://schemas.microsoft.com/office/drawing/2014/main" id="{B1D83197-02D1-D6BB-87B1-145EE659D981}"/>
                </a:ext>
              </a:extLst>
            </p:cNvPr>
            <p:cNvSpPr/>
            <p:nvPr/>
          </p:nvSpPr>
          <p:spPr>
            <a:xfrm>
              <a:off x="3115168" y="1731910"/>
              <a:ext cx="43598" cy="900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50"/>
                <a:gd name="f4" fmla="val 2169"/>
                <a:gd name="f5" fmla="val 203"/>
                <a:gd name="f6" fmla="val 1"/>
                <a:gd name="f7" fmla="val 402"/>
                <a:gd name="f8" fmla="val 160"/>
                <a:gd name="f9" fmla="val 581"/>
                <a:gd name="f10" fmla="val 319"/>
                <a:gd name="f11" fmla="val 720"/>
                <a:gd name="f12" fmla="val 498"/>
                <a:gd name="f13" fmla="val 299"/>
                <a:gd name="f14" fmla="val 822"/>
                <a:gd name="f15" fmla="val 637"/>
                <a:gd name="f16" fmla="val 929"/>
                <a:gd name="f17" fmla="val 803"/>
                <a:gd name="f18" fmla="val 985"/>
                <a:gd name="f19" fmla="val 970"/>
                <a:gd name="f20" fmla="val 937"/>
                <a:gd name="f21" fmla="val 802"/>
                <a:gd name="f22" fmla="val 839"/>
                <a:gd name="f23" fmla="val 635"/>
                <a:gd name="f24" fmla="val 1041"/>
                <a:gd name="f25" fmla="val 1166"/>
                <a:gd name="f26" fmla="val 1028"/>
                <a:gd name="f27" fmla="val 1362"/>
                <a:gd name="f28" fmla="val 899"/>
                <a:gd name="f29" fmla="val 1512"/>
                <a:gd name="f30" fmla="val 1048"/>
                <a:gd name="f31" fmla="val 1353"/>
                <a:gd name="f32" fmla="val 1049"/>
                <a:gd name="f33" fmla="val 1160"/>
                <a:gd name="f34" fmla="val 632"/>
                <a:gd name="f35" fmla="val 1779"/>
                <a:gd name="f36" fmla="val 1772"/>
                <a:gd name="f37" fmla="val 2121"/>
                <a:gd name="f38" fmla="val 1774"/>
                <a:gd name="f39" fmla="val 1798"/>
                <a:gd name="f40" fmla="val 2136"/>
                <a:gd name="f41" fmla="val 2"/>
                <a:gd name="f42" fmla="val 2152"/>
                <a:gd name="f43" fmla="val 4"/>
                <a:gd name="f44" fmla="*/ f0 1 1050"/>
                <a:gd name="f45" fmla="*/ f1 1 2169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1050"/>
                <a:gd name="f52" fmla="*/ f49 1 2169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1050" h="2169">
                  <a:moveTo>
                    <a:pt x="f5" y="f6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9" y="f13"/>
                    <a:pt x="f7" y="f8"/>
                    <a:pt x="f5" y="f6"/>
                  </a:cubicBezTo>
                  <a:close/>
                  <a:moveTo>
                    <a:pt x="f11" y="f12"/>
                  </a:moveTo>
                  <a:cubicBezTo>
                    <a:pt x="f14" y="f15"/>
                    <a:pt x="f16" y="f17"/>
                    <a:pt x="f18" y="f19"/>
                  </a:cubicBezTo>
                  <a:lnTo>
                    <a:pt x="f18" y="f19"/>
                  </a:lnTo>
                  <a:cubicBezTo>
                    <a:pt x="f20" y="f21"/>
                    <a:pt x="f22" y="f23"/>
                    <a:pt x="f11" y="f12"/>
                  </a:cubicBezTo>
                  <a:close/>
                  <a:moveTo>
                    <a:pt x="f18" y="f19"/>
                  </a:moveTo>
                  <a:lnTo>
                    <a:pt x="f18" y="f19"/>
                  </a:ln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18" y="f19"/>
                  </a:cubicBezTo>
                  <a:close/>
                  <a:moveTo>
                    <a:pt x="f28" y="f29"/>
                  </a:moveTo>
                  <a:cubicBezTo>
                    <a:pt x="f34" y="f35"/>
                    <a:pt x="f2" y="f36"/>
                    <a:pt x="f2" y="f37"/>
                  </a:cubicBezTo>
                  <a:lnTo>
                    <a:pt x="f2" y="f37"/>
                  </a:lnTo>
                  <a:cubicBezTo>
                    <a:pt x="f2" y="f38"/>
                    <a:pt x="f34" y="f39"/>
                    <a:pt x="f28" y="f29"/>
                  </a:cubicBezTo>
                  <a:close/>
                  <a:moveTo>
                    <a:pt x="f2" y="f37"/>
                  </a:moveTo>
                  <a:lnTo>
                    <a:pt x="f2" y="f37"/>
                  </a:lnTo>
                  <a:cubicBezTo>
                    <a:pt x="f2" y="f40"/>
                    <a:pt x="f41" y="f42"/>
                    <a:pt x="f43" y="f4"/>
                  </a:cubicBezTo>
                  <a:cubicBezTo>
                    <a:pt x="f41" y="f42"/>
                    <a:pt x="f2" y="f40"/>
                    <a:pt x="f2" y="f37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2036;p62">
              <a:extLst>
                <a:ext uri="{FF2B5EF4-FFF2-40B4-BE49-F238E27FC236}">
                  <a16:creationId xmlns:a16="http://schemas.microsoft.com/office/drawing/2014/main" id="{F247FEAB-0198-34FA-3D53-4E616C9F8500}"/>
                </a:ext>
              </a:extLst>
            </p:cNvPr>
            <p:cNvSpPr/>
            <p:nvPr/>
          </p:nvSpPr>
          <p:spPr>
            <a:xfrm>
              <a:off x="3191320" y="1788090"/>
              <a:ext cx="21845" cy="41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6"/>
                <a:gd name="f4" fmla="val 995"/>
                <a:gd name="f5" fmla="val 97"/>
                <a:gd name="f6" fmla="val 63"/>
                <a:gd name="f7" fmla="val 183"/>
                <a:gd name="f8" fmla="val 137"/>
                <a:gd name="f9" fmla="val 255"/>
                <a:gd name="f10" fmla="val 221"/>
                <a:gd name="f11" fmla="val 185"/>
                <a:gd name="f12" fmla="val 134"/>
                <a:gd name="f13" fmla="val 101"/>
                <a:gd name="f14" fmla="val 59"/>
                <a:gd name="f15" fmla="val 419"/>
                <a:gd name="f16" fmla="val 427"/>
                <a:gd name="f17" fmla="val 497"/>
                <a:gd name="f18" fmla="val 701"/>
                <a:gd name="f19" fmla="val 697"/>
                <a:gd name="f20" fmla="val 433"/>
                <a:gd name="f21" fmla="val 430"/>
                <a:gd name="f22" fmla="*/ f0 1 526"/>
                <a:gd name="f23" fmla="*/ f1 1 99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526"/>
                <a:gd name="f30" fmla="*/ f27 1 99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526" h="995">
                  <a:moveTo>
                    <a:pt x="f2" y="f2"/>
                  </a:moveTo>
                  <a:lnTo>
                    <a:pt x="f2" y="f2"/>
                  </a:lnTo>
                  <a:cubicBezTo>
                    <a:pt x="f5" y="f6"/>
                    <a:pt x="f7" y="f8"/>
                    <a:pt x="f9" y="f10"/>
                  </a:cubicBezTo>
                  <a:lnTo>
                    <a:pt x="f9" y="f10"/>
                  </a:lnTo>
                  <a:cubicBezTo>
                    <a:pt x="f11" y="f12"/>
                    <a:pt x="f13" y="f14"/>
                    <a:pt x="f2" y="f2"/>
                  </a:cubicBezTo>
                  <a:close/>
                  <a:moveTo>
                    <a:pt x="f9" y="f10"/>
                  </a:moveTo>
                  <a:lnTo>
                    <a:pt x="f9" y="f10"/>
                  </a:lnTo>
                  <a:cubicBezTo>
                    <a:pt x="f15" y="f16"/>
                    <a:pt x="f17" y="f18"/>
                    <a:pt x="f17" y="f4"/>
                  </a:cubicBezTo>
                  <a:cubicBezTo>
                    <a:pt x="f3" y="f19"/>
                    <a:pt x="f20" y="f21"/>
                    <a:pt x="f9" y="f10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2037;p62">
              <a:extLst>
                <a:ext uri="{FF2B5EF4-FFF2-40B4-BE49-F238E27FC236}">
                  <a16:creationId xmlns:a16="http://schemas.microsoft.com/office/drawing/2014/main" id="{D42B8ADA-9023-96B1-170C-3D8FB9FB240D}"/>
                </a:ext>
              </a:extLst>
            </p:cNvPr>
            <p:cNvSpPr/>
            <p:nvPr/>
          </p:nvSpPr>
          <p:spPr>
            <a:xfrm>
              <a:off x="3250783" y="2348106"/>
              <a:ext cx="25658" cy="190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8"/>
                <a:gd name="f4" fmla="val 458"/>
                <a:gd name="f5" fmla="val 25"/>
                <a:gd name="f6" fmla="val 38"/>
                <a:gd name="f7" fmla="val 65"/>
                <a:gd name="f8" fmla="val 59"/>
                <a:gd name="f9" fmla="val 111"/>
                <a:gd name="f10" fmla="val 85"/>
                <a:gd name="f11" fmla="val 73"/>
                <a:gd name="f12" fmla="val 61"/>
                <a:gd name="f13" fmla="val 34"/>
                <a:gd name="f14" fmla="val 142"/>
                <a:gd name="f15" fmla="val 104"/>
                <a:gd name="f16" fmla="val 173"/>
                <a:gd name="f17" fmla="val 122"/>
                <a:gd name="f18" fmla="val 199"/>
                <a:gd name="f19" fmla="val 140"/>
                <a:gd name="f20" fmla="val 169"/>
                <a:gd name="f21" fmla="val 117"/>
                <a:gd name="f22" fmla="val 139"/>
                <a:gd name="f23" fmla="val 100"/>
                <a:gd name="f24" fmla="val 339"/>
                <a:gd name="f25" fmla="val 239"/>
                <a:gd name="f26" fmla="val 617"/>
                <a:gd name="f27" fmla="*/ f0 1 618"/>
                <a:gd name="f28" fmla="*/ f1 1 458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618"/>
                <a:gd name="f35" fmla="*/ f32 1 458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618" h="458">
                  <a:moveTo>
                    <a:pt x="f2" y="f2"/>
                  </a:moveTo>
                  <a:lnTo>
                    <a:pt x="f2" y="f2"/>
                  </a:lnTo>
                  <a:cubicBezTo>
                    <a:pt x="f5" y="f6"/>
                    <a:pt x="f7" y="f8"/>
                    <a:pt x="f9" y="f10"/>
                  </a:cubicBezTo>
                  <a:lnTo>
                    <a:pt x="f9" y="f10"/>
                  </a:lnTo>
                  <a:cubicBezTo>
                    <a:pt x="f11" y="f12"/>
                    <a:pt x="f13" y="f13"/>
                    <a:pt x="f2" y="f2"/>
                  </a:cubicBezTo>
                  <a:close/>
                  <a:moveTo>
                    <a:pt x="f9" y="f10"/>
                  </a:moveTo>
                  <a:lnTo>
                    <a:pt x="f9" y="f10"/>
                  </a:ln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9" y="f10"/>
                  </a:cubicBezTo>
                  <a:close/>
                  <a:moveTo>
                    <a:pt x="f18" y="f19"/>
                  </a:moveTo>
                  <a:cubicBezTo>
                    <a:pt x="f24" y="f25"/>
                    <a:pt x="f4" y="f24"/>
                    <a:pt x="f26" y="f4"/>
                  </a:cubicBezTo>
                  <a:cubicBezTo>
                    <a:pt x="f4" y="f24"/>
                    <a:pt x="f24" y="f18"/>
                    <a:pt x="f18" y="f19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2038;p62">
              <a:extLst>
                <a:ext uri="{FF2B5EF4-FFF2-40B4-BE49-F238E27FC236}">
                  <a16:creationId xmlns:a16="http://schemas.microsoft.com/office/drawing/2014/main" id="{94A9425F-14FC-83A7-BFAD-D660C0F77F5D}"/>
                </a:ext>
              </a:extLst>
            </p:cNvPr>
            <p:cNvSpPr/>
            <p:nvPr/>
          </p:nvSpPr>
          <p:spPr>
            <a:xfrm>
              <a:off x="3275572" y="2455474"/>
              <a:ext cx="9134" cy="116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0"/>
                <a:gd name="f4" fmla="val 280"/>
                <a:gd name="f5" fmla="val 1"/>
                <a:gd name="f6" fmla="val 40"/>
                <a:gd name="f7" fmla="val 100"/>
                <a:gd name="f8" fmla="val 139"/>
                <a:gd name="f9" fmla="val 199"/>
                <a:gd name="f10" fmla="val 219"/>
                <a:gd name="f11" fmla="val 279"/>
                <a:gd name="f12" fmla="val 60"/>
                <a:gd name="f13" fmla="*/ f0 1 220"/>
                <a:gd name="f14" fmla="*/ f1 1 280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20"/>
                <a:gd name="f21" fmla="*/ f18 1 280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20" h="280">
                  <a:moveTo>
                    <a:pt x="f2" y="f5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8" y="f9"/>
                    <a:pt x="f12" y="f7"/>
                    <a:pt x="f2" y="f5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2039;p62">
              <a:extLst>
                <a:ext uri="{FF2B5EF4-FFF2-40B4-BE49-F238E27FC236}">
                  <a16:creationId xmlns:a16="http://schemas.microsoft.com/office/drawing/2014/main" id="{737B3563-AF9B-C4D1-6D1D-7CD8A086A6D0}"/>
                </a:ext>
              </a:extLst>
            </p:cNvPr>
            <p:cNvSpPr/>
            <p:nvPr/>
          </p:nvSpPr>
          <p:spPr>
            <a:xfrm>
              <a:off x="3376348" y="1872499"/>
              <a:ext cx="3118" cy="164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"/>
                <a:gd name="f4" fmla="val 395"/>
                <a:gd name="f5" fmla="val 61"/>
                <a:gd name="f6" fmla="val 70"/>
                <a:gd name="f7" fmla="val 39"/>
                <a:gd name="f8" fmla="val 82"/>
                <a:gd name="f9" fmla="val 129"/>
                <a:gd name="f10" fmla="val 83"/>
                <a:gd name="f11" fmla="val 176"/>
                <a:gd name="f12" fmla="val 225"/>
                <a:gd name="f13" fmla="val 60"/>
                <a:gd name="f14" fmla="val 275"/>
                <a:gd name="f15" fmla="val 315"/>
                <a:gd name="f16" fmla="val 20"/>
                <a:gd name="f17" fmla="val 354"/>
                <a:gd name="f18" fmla="val 394"/>
                <a:gd name="f19" fmla="val 374"/>
                <a:gd name="f20" fmla="val 295"/>
                <a:gd name="f21" fmla="val 234"/>
                <a:gd name="f22" fmla="val 179"/>
                <a:gd name="f23" fmla="*/ f0 1 75"/>
                <a:gd name="f24" fmla="*/ f1 1 395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75"/>
                <a:gd name="f31" fmla="*/ f28 1 395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75" h="395">
                  <a:moveTo>
                    <a:pt x="f5" y="f2"/>
                  </a:moveTo>
                  <a:cubicBezTo>
                    <a:pt x="f6" y="f7"/>
                    <a:pt x="f3" y="f8"/>
                    <a:pt x="f3" y="f9"/>
                  </a:cubicBezTo>
                  <a:lnTo>
                    <a:pt x="f3" y="f9"/>
                  </a:lnTo>
                  <a:cubicBezTo>
                    <a:pt x="f3" y="f10"/>
                    <a:pt x="f6" y="f7"/>
                    <a:pt x="f5" y="f2"/>
                  </a:cubicBezTo>
                  <a:close/>
                  <a:moveTo>
                    <a:pt x="f3" y="f9"/>
                  </a:moveTo>
                  <a:lnTo>
                    <a:pt x="f3" y="f9"/>
                  </a:lnTo>
                  <a:cubicBezTo>
                    <a:pt x="f3" y="f11"/>
                    <a:pt x="f6" y="f12"/>
                    <a:pt x="f13" y="f14"/>
                  </a:cubicBezTo>
                  <a:cubicBezTo>
                    <a:pt x="f13" y="f15"/>
                    <a:pt x="f16" y="f17"/>
                    <a:pt x="f2" y="f18"/>
                  </a:cubicBezTo>
                  <a:cubicBezTo>
                    <a:pt x="f16" y="f19"/>
                    <a:pt x="f13" y="f15"/>
                    <a:pt x="f13" y="f20"/>
                  </a:cubicBezTo>
                  <a:cubicBezTo>
                    <a:pt x="f6" y="f21"/>
                    <a:pt x="f3" y="f22"/>
                    <a:pt x="f3" y="f9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2040;p62">
              <a:extLst>
                <a:ext uri="{FF2B5EF4-FFF2-40B4-BE49-F238E27FC236}">
                  <a16:creationId xmlns:a16="http://schemas.microsoft.com/office/drawing/2014/main" id="{35C97A79-9356-ED7A-9DD5-BFA5C22E9638}"/>
                </a:ext>
              </a:extLst>
            </p:cNvPr>
            <p:cNvSpPr/>
            <p:nvPr/>
          </p:nvSpPr>
          <p:spPr>
            <a:xfrm>
              <a:off x="3400306" y="2645359"/>
              <a:ext cx="59500" cy="1554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33"/>
                <a:gd name="f4" fmla="val 3743"/>
                <a:gd name="f5" fmla="val 380"/>
                <a:gd name="f6" fmla="val 1"/>
                <a:gd name="f7" fmla="val 245"/>
                <a:gd name="f8" fmla="val 115"/>
                <a:gd name="f9" fmla="val 32"/>
                <a:gd name="f10" fmla="val 102"/>
                <a:gd name="f11" fmla="val 4"/>
                <a:gd name="f12" fmla="val 113"/>
                <a:gd name="f13" fmla="val 7"/>
                <a:gd name="f14" fmla="val 124"/>
                <a:gd name="f15" fmla="val 10"/>
                <a:gd name="f16" fmla="val 135"/>
                <a:gd name="f17" fmla="val 133"/>
                <a:gd name="f18" fmla="val 49"/>
                <a:gd name="f19" fmla="val 272"/>
                <a:gd name="f20" fmla="val 12"/>
                <a:gd name="f21" fmla="val 415"/>
                <a:gd name="f22" fmla="val 685"/>
                <a:gd name="f23" fmla="val 969"/>
                <a:gd name="f24" fmla="val 145"/>
                <a:gd name="f25" fmla="val 1187"/>
                <a:gd name="f26" fmla="val 336"/>
                <a:gd name="f27" fmla="val 959"/>
                <a:gd name="f28" fmla="val 136"/>
                <a:gd name="f29" fmla="val 660"/>
                <a:gd name="f30" fmla="val 137"/>
                <a:gd name="f31" fmla="val 140"/>
                <a:gd name="f32" fmla="val 142"/>
                <a:gd name="f33" fmla="val 38"/>
                <a:gd name="f34" fmla="val 244"/>
                <a:gd name="f35" fmla="val 75"/>
                <a:gd name="f36" fmla="val 345"/>
                <a:gd name="f37" fmla="val 111"/>
                <a:gd name="f38" fmla="val 448"/>
                <a:gd name="f39" fmla="val 78"/>
                <a:gd name="f40" fmla="val 344"/>
                <a:gd name="f41" fmla="val 45"/>
                <a:gd name="f42" fmla="val 240"/>
                <a:gd name="f43" fmla="val 288"/>
                <a:gd name="f44" fmla="val 998"/>
                <a:gd name="f45" fmla="val 455"/>
                <a:gd name="f46" fmla="val 1528"/>
                <a:gd name="f47" fmla="val 637"/>
                <a:gd name="f48" fmla="val 2072"/>
                <a:gd name="f49" fmla="val 469"/>
                <a:gd name="f50" fmla="val 1537"/>
                <a:gd name="f51" fmla="val 302"/>
                <a:gd name="f52" fmla="val 987"/>
                <a:gd name="f53" fmla="val 836"/>
                <a:gd name="f54" fmla="val 2668"/>
                <a:gd name="f55" fmla="val 1034"/>
                <a:gd name="f56" fmla="val 3265"/>
                <a:gd name="f57" fmla="val 1432"/>
                <a:gd name="f58" fmla="val 2649"/>
                <a:gd name="f59" fmla="*/ f0 1 1433"/>
                <a:gd name="f60" fmla="*/ f1 1 3743"/>
                <a:gd name="f61" fmla="val f2"/>
                <a:gd name="f62" fmla="val f3"/>
                <a:gd name="f63" fmla="val f4"/>
                <a:gd name="f64" fmla="+- f63 0 f61"/>
                <a:gd name="f65" fmla="+- f62 0 f61"/>
                <a:gd name="f66" fmla="*/ f65 1 1433"/>
                <a:gd name="f67" fmla="*/ f64 1 3743"/>
                <a:gd name="f68" fmla="*/ f61 1 f66"/>
                <a:gd name="f69" fmla="*/ f62 1 f66"/>
                <a:gd name="f70" fmla="*/ f61 1 f67"/>
                <a:gd name="f71" fmla="*/ f63 1 f67"/>
                <a:gd name="f72" fmla="*/ f68 f59 1"/>
                <a:gd name="f73" fmla="*/ f69 f59 1"/>
                <a:gd name="f74" fmla="*/ f71 f60 1"/>
                <a:gd name="f75" fmla="*/ f70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2" t="f75" r="f73" b="f74"/>
              <a:pathLst>
                <a:path w="1433" h="3743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cubicBezTo>
                    <a:pt x="f11" y="f12"/>
                    <a:pt x="f13" y="f14"/>
                    <a:pt x="f15" y="f16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lnTo>
                    <a:pt x="f25" y="f26"/>
                  </a:lnTo>
                  <a:cubicBezTo>
                    <a:pt x="f27" y="f28"/>
                    <a:pt x="f29" y="f6"/>
                    <a:pt x="f5" y="f6"/>
                  </a:cubicBezTo>
                  <a:close/>
                  <a:moveTo>
                    <a:pt x="f15" y="f16"/>
                  </a:moveTo>
                  <a:lnTo>
                    <a:pt x="f15" y="f16"/>
                  </a:lnTo>
                  <a:cubicBezTo>
                    <a:pt x="f13" y="f30"/>
                    <a:pt x="f11" y="f31"/>
                    <a:pt x="f2" y="f32"/>
                  </a:cubicBezTo>
                  <a:cubicBezTo>
                    <a:pt x="f33" y="f34"/>
                    <a:pt x="f35" y="f36"/>
                    <a:pt x="f37" y="f38"/>
                  </a:cubicBezTo>
                  <a:lnTo>
                    <a:pt x="f37" y="f38"/>
                  </a:lnTo>
                  <a:cubicBezTo>
                    <a:pt x="f39" y="f40"/>
                    <a:pt x="f41" y="f42"/>
                    <a:pt x="f15" y="f16"/>
                  </a:cubicBezTo>
                  <a:close/>
                  <a:moveTo>
                    <a:pt x="f37" y="f38"/>
                  </a:move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37" y="f38"/>
                  </a:cubicBezTo>
                  <a:close/>
                  <a:moveTo>
                    <a:pt x="f47" y="f48"/>
                  </a:moveTo>
                  <a:lnTo>
                    <a:pt x="f47" y="f48"/>
                  </a:lnTo>
                  <a:cubicBezTo>
                    <a:pt x="f53" y="f54"/>
                    <a:pt x="f55" y="f56"/>
                    <a:pt x="f57" y="f4"/>
                  </a:cubicBezTo>
                  <a:cubicBezTo>
                    <a:pt x="f55" y="f56"/>
                    <a:pt x="f53" y="f58"/>
                    <a:pt x="f47" y="f48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2041;p62">
              <a:extLst>
                <a:ext uri="{FF2B5EF4-FFF2-40B4-BE49-F238E27FC236}">
                  <a16:creationId xmlns:a16="http://schemas.microsoft.com/office/drawing/2014/main" id="{81593C48-A208-702A-D8CA-5EA3AE6C9532}"/>
                </a:ext>
              </a:extLst>
            </p:cNvPr>
            <p:cNvSpPr/>
            <p:nvPr/>
          </p:nvSpPr>
          <p:spPr>
            <a:xfrm>
              <a:off x="3340102" y="2829638"/>
              <a:ext cx="255154" cy="1967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45"/>
                <a:gd name="f4" fmla="val 4738"/>
                <a:gd name="f5" fmla="val 5409"/>
                <a:gd name="f6" fmla="val 1"/>
                <a:gd name="f7" fmla="val 5429"/>
                <a:gd name="f8" fmla="val 21"/>
                <a:gd name="f9" fmla="val 5448"/>
                <a:gd name="f10" fmla="val 41"/>
                <a:gd name="f11" fmla="val 5468"/>
                <a:gd name="f12" fmla="val 100"/>
                <a:gd name="f13" fmla="val 6125"/>
                <a:gd name="f14" fmla="val 1075"/>
                <a:gd name="f15" fmla="val 5667"/>
                <a:gd name="f16" fmla="val 2468"/>
                <a:gd name="f17" fmla="val 4732"/>
                <a:gd name="f18" fmla="val 3283"/>
                <a:gd name="f19" fmla="val 3837"/>
                <a:gd name="f20" fmla="val 4059"/>
                <a:gd name="f21" fmla="val 2644"/>
                <a:gd name="f22" fmla="val 4357"/>
                <a:gd name="f23" fmla="val 1490"/>
                <a:gd name="f24" fmla="val 4616"/>
                <a:gd name="f25" fmla="val 1263"/>
                <a:gd name="f26" fmla="val 4695"/>
                <a:gd name="f27" fmla="val 1030"/>
                <a:gd name="f28" fmla="val 4736"/>
                <a:gd name="f29" fmla="val 794"/>
                <a:gd name="f30" fmla="val 619"/>
                <a:gd name="f31" fmla="val 4737"/>
                <a:gd name="f32" fmla="val 445"/>
                <a:gd name="f33" fmla="val 4716"/>
                <a:gd name="f34" fmla="val 276"/>
                <a:gd name="f35" fmla="val 4676"/>
                <a:gd name="f36" fmla="val 178"/>
                <a:gd name="f37" fmla="val 4656"/>
                <a:gd name="f38" fmla="val 79"/>
                <a:gd name="f39" fmla="val 4597"/>
                <a:gd name="f40" fmla="val 4558"/>
                <a:gd name="f41" fmla="val 256"/>
                <a:gd name="f42" fmla="val 431"/>
                <a:gd name="f43" fmla="val 4717"/>
                <a:gd name="f44" fmla="val 605"/>
                <a:gd name="f45" fmla="val 777"/>
                <a:gd name="f46" fmla="val 783"/>
                <a:gd name="f47" fmla="val 789"/>
                <a:gd name="f48" fmla="val 800"/>
                <a:gd name="f49" fmla="val 806"/>
                <a:gd name="f50" fmla="val 812"/>
                <a:gd name="f51" fmla="val 1065"/>
                <a:gd name="f52" fmla="val 1317"/>
                <a:gd name="f53" fmla="val 4697"/>
                <a:gd name="f54" fmla="val 1549"/>
                <a:gd name="f55" fmla="val 2683"/>
                <a:gd name="f56" fmla="val 3917"/>
                <a:gd name="f57" fmla="val 4772"/>
                <a:gd name="f58" fmla="val 5647"/>
                <a:gd name="f59" fmla="val 2507"/>
                <a:gd name="f60" fmla="val 1095"/>
                <a:gd name="f61" fmla="*/ f0 1 6145"/>
                <a:gd name="f62" fmla="*/ f1 1 4738"/>
                <a:gd name="f63" fmla="val f2"/>
                <a:gd name="f64" fmla="val f3"/>
                <a:gd name="f65" fmla="val f4"/>
                <a:gd name="f66" fmla="+- f65 0 f63"/>
                <a:gd name="f67" fmla="+- f64 0 f63"/>
                <a:gd name="f68" fmla="*/ f67 1 6145"/>
                <a:gd name="f69" fmla="*/ f66 1 4738"/>
                <a:gd name="f70" fmla="*/ f63 1 f68"/>
                <a:gd name="f71" fmla="*/ f64 1 f68"/>
                <a:gd name="f72" fmla="*/ f63 1 f69"/>
                <a:gd name="f73" fmla="*/ f65 1 f69"/>
                <a:gd name="f74" fmla="*/ f70 f61 1"/>
                <a:gd name="f75" fmla="*/ f71 f61 1"/>
                <a:gd name="f76" fmla="*/ f73 f62 1"/>
                <a:gd name="f77" fmla="*/ f72 f6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4" t="f77" r="f75" b="f76"/>
              <a:pathLst>
                <a:path w="6145" h="4738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1" y="f10"/>
                    <a:pt x="f9" y="f8"/>
                    <a:pt x="f5" y="f6"/>
                  </a:cubicBezTo>
                  <a:close/>
                  <a:moveTo>
                    <a:pt x="f11" y="f12"/>
                  </a:moveTo>
                  <a:lnTo>
                    <a:pt x="f11" y="f12"/>
                  </a:ln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4"/>
                  </a:cubicBezTo>
                  <a:lnTo>
                    <a:pt x="f29" y="f4"/>
                  </a:ln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2" y="f40"/>
                  </a:cubicBezTo>
                  <a:lnTo>
                    <a:pt x="f2" y="f40"/>
                  </a:lnTo>
                  <a:cubicBezTo>
                    <a:pt x="f38" y="f39"/>
                    <a:pt x="f36" y="f37"/>
                    <a:pt x="f41" y="f35"/>
                  </a:cubicBezTo>
                  <a:cubicBezTo>
                    <a:pt x="f42" y="f43"/>
                    <a:pt x="f44" y="f4"/>
                    <a:pt x="f45" y="f4"/>
                  </a:cubicBezTo>
                  <a:cubicBezTo>
                    <a:pt x="f46" y="f4"/>
                    <a:pt x="f47" y="f4"/>
                    <a:pt x="f29" y="f4"/>
                  </a:cubicBezTo>
                  <a:lnTo>
                    <a:pt x="f29" y="f4"/>
                  </a:lnTo>
                  <a:cubicBezTo>
                    <a:pt x="f48" y="f4"/>
                    <a:pt x="f49" y="f4"/>
                    <a:pt x="f50" y="f4"/>
                  </a:cubicBezTo>
                  <a:cubicBezTo>
                    <a:pt x="f51" y="f4"/>
                    <a:pt x="f52" y="f53"/>
                    <a:pt x="f54" y="f24"/>
                  </a:cubicBezTo>
                  <a:cubicBezTo>
                    <a:pt x="f55" y="f22"/>
                    <a:pt x="f56" y="f20"/>
                    <a:pt x="f57" y="f18"/>
                  </a:cubicBezTo>
                  <a:cubicBezTo>
                    <a:pt x="f58" y="f59"/>
                    <a:pt x="f3" y="f60"/>
                    <a:pt x="f11" y="f12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2042;p62">
              <a:extLst>
                <a:ext uri="{FF2B5EF4-FFF2-40B4-BE49-F238E27FC236}">
                  <a16:creationId xmlns:a16="http://schemas.microsoft.com/office/drawing/2014/main" id="{F9DBCF35-887C-6675-8008-93264D468940}"/>
                </a:ext>
              </a:extLst>
            </p:cNvPr>
            <p:cNvSpPr/>
            <p:nvPr/>
          </p:nvSpPr>
          <p:spPr>
            <a:xfrm>
              <a:off x="3515154" y="2751246"/>
              <a:ext cx="169328" cy="817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78"/>
                <a:gd name="f4" fmla="val 1969"/>
                <a:gd name="f5" fmla="val 756"/>
                <a:gd name="f6" fmla="val 716"/>
                <a:gd name="f7" fmla="val 1810"/>
                <a:gd name="f8" fmla="val 1193"/>
                <a:gd name="f9" fmla="val 2844"/>
                <a:gd name="f10" fmla="val 1471"/>
                <a:gd name="f11" fmla="val 1173"/>
                <a:gd name="f12" fmla="val 3202"/>
                <a:gd name="f13" fmla="val 1531"/>
                <a:gd name="f14" fmla="val 3580"/>
                <a:gd name="f15" fmla="val 1670"/>
                <a:gd name="f16" fmla="val 3898"/>
                <a:gd name="f17" fmla="val 1829"/>
                <a:gd name="f18" fmla="val 3222"/>
                <a:gd name="f19" fmla="val 3923"/>
                <a:gd name="f20" fmla="val 1866"/>
                <a:gd name="f21" fmla="val 3962"/>
                <a:gd name="f22" fmla="val 1888"/>
                <a:gd name="f23" fmla="val 4003"/>
                <a:gd name="f24" fmla="val 1913"/>
                <a:gd name="f25" fmla="val 3974"/>
                <a:gd name="f26" fmla="val 1889"/>
                <a:gd name="f27" fmla="val 3942"/>
                <a:gd name="f28" fmla="val 1862"/>
                <a:gd name="f29" fmla="val 4028"/>
                <a:gd name="f30" fmla="val 1933"/>
                <a:gd name="f31" fmla="val 4050"/>
                <a:gd name="f32" fmla="val 1951"/>
                <a:gd name="f33" fmla="val 4077"/>
                <a:gd name="f34" fmla="val 4054"/>
                <a:gd name="f35" fmla="val 1946"/>
                <a:gd name="f36" fmla="val 4029"/>
                <a:gd name="f37" fmla="val 1929"/>
                <a:gd name="f38" fmla="*/ f0 1 4078"/>
                <a:gd name="f39" fmla="*/ f1 1 1969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4078"/>
                <a:gd name="f46" fmla="*/ f43 1 1969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4078" h="1969">
                  <a:moveTo>
                    <a:pt x="f2" y="f2"/>
                  </a:moveTo>
                  <a:cubicBezTo>
                    <a:pt x="f5" y="f6"/>
                    <a:pt x="f7" y="f8"/>
                    <a:pt x="f9" y="f10"/>
                  </a:cubicBezTo>
                  <a:cubicBezTo>
                    <a:pt x="f7" y="f11"/>
                    <a:pt x="f5" y="f6"/>
                    <a:pt x="f2" y="f2"/>
                  </a:cubicBezTo>
                  <a:close/>
                  <a:moveTo>
                    <a:pt x="f9" y="f10"/>
                  </a:moveTo>
                  <a:lnTo>
                    <a:pt x="f9" y="f10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4" y="f15"/>
                    <a:pt x="f18" y="f13"/>
                    <a:pt x="f9" y="f10"/>
                  </a:cubicBezTo>
                  <a:close/>
                  <a:moveTo>
                    <a:pt x="f16" y="f17"/>
                  </a:moveTo>
                  <a:lnTo>
                    <a:pt x="f16" y="f17"/>
                  </a:lnTo>
                  <a:cubicBezTo>
                    <a:pt x="f19" y="f20"/>
                    <a:pt x="f21" y="f22"/>
                    <a:pt x="f23" y="f24"/>
                  </a:cubicBezTo>
                  <a:lnTo>
                    <a:pt x="f23" y="f24"/>
                  </a:lnTo>
                  <a:cubicBezTo>
                    <a:pt x="f25" y="f26"/>
                    <a:pt x="f27" y="f28"/>
                    <a:pt x="f16" y="f17"/>
                  </a:cubicBezTo>
                  <a:close/>
                  <a:moveTo>
                    <a:pt x="f23" y="f24"/>
                  </a:moveTo>
                  <a:cubicBezTo>
                    <a:pt x="f29" y="f30"/>
                    <a:pt x="f31" y="f32"/>
                    <a:pt x="f33" y="f4"/>
                  </a:cubicBezTo>
                  <a:cubicBezTo>
                    <a:pt x="f34" y="f35"/>
                    <a:pt x="f36" y="f37"/>
                    <a:pt x="f23" y="f24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2043;p62">
              <a:extLst>
                <a:ext uri="{FF2B5EF4-FFF2-40B4-BE49-F238E27FC236}">
                  <a16:creationId xmlns:a16="http://schemas.microsoft.com/office/drawing/2014/main" id="{50473AA6-8257-4B34-E830-8E66BC7B541E}"/>
                </a:ext>
              </a:extLst>
            </p:cNvPr>
            <p:cNvSpPr/>
            <p:nvPr/>
          </p:nvSpPr>
          <p:spPr>
            <a:xfrm>
              <a:off x="3756282" y="2937016"/>
              <a:ext cx="56217" cy="26490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1354"/>
                <a:gd name="f5" fmla="val 638"/>
                <a:gd name="f6" fmla="val 1"/>
                <a:gd name="f7" fmla="val 80"/>
                <a:gd name="f8" fmla="val 81"/>
                <a:gd name="f9" fmla="val 120"/>
                <a:gd name="f10" fmla="val 279"/>
                <a:gd name="f11" fmla="val 578"/>
                <a:gd name="f12" fmla="val 319"/>
                <a:gd name="f13" fmla="val 916"/>
                <a:gd name="f14" fmla="val 339"/>
                <a:gd name="f15" fmla="val 1194"/>
                <a:gd name="f16" fmla="val 518"/>
                <a:gd name="f17" fmla="val 299"/>
                <a:gd name="f18" fmla="val 259"/>
                <a:gd name="f19" fmla="val 140"/>
                <a:gd name="f20" fmla="val 100"/>
                <a:gd name="f21" fmla="val 41"/>
                <a:gd name="f22" fmla="val 1238"/>
                <a:gd name="f23" fmla="val 562"/>
                <a:gd name="f24" fmla="val 1272"/>
                <a:gd name="f25" fmla="val 585"/>
                <a:gd name="f26" fmla="val 1310"/>
                <a:gd name="f27" fmla="val 609"/>
                <a:gd name="f28" fmla="val 1281"/>
                <a:gd name="f29" fmla="val 587"/>
                <a:gd name="f30" fmla="val 1246"/>
                <a:gd name="f31" fmla="val 557"/>
                <a:gd name="f32" fmla="val 1326"/>
                <a:gd name="f33" fmla="val 621"/>
                <a:gd name="f34" fmla="val 1339"/>
                <a:gd name="f35" fmla="val 631"/>
                <a:gd name="f36" fmla="val 1353"/>
                <a:gd name="f37" fmla="val 1338"/>
                <a:gd name="f38" fmla="val 627"/>
                <a:gd name="f39" fmla="val 1323"/>
                <a:gd name="f40" fmla="val 618"/>
                <a:gd name="f41" fmla="*/ f1 1 1354"/>
                <a:gd name="f42" fmla="*/ f2 1 638"/>
                <a:gd name="f43" fmla="val f3"/>
                <a:gd name="f44" fmla="val f4"/>
                <a:gd name="f45" fmla="val f5"/>
                <a:gd name="f46" fmla="+- f45 0 f43"/>
                <a:gd name="f47" fmla="+- f44 0 f43"/>
                <a:gd name="f48" fmla="*/ f47 1 1354"/>
                <a:gd name="f49" fmla="*/ f46 1 638"/>
                <a:gd name="f50" fmla="*/ f43 1 f48"/>
                <a:gd name="f51" fmla="*/ f44 1 f48"/>
                <a:gd name="f52" fmla="*/ f43 1 f49"/>
                <a:gd name="f53" fmla="*/ f45 1 f49"/>
                <a:gd name="f54" fmla="*/ f50 f41 1"/>
                <a:gd name="f55" fmla="*/ f51 f41 1"/>
                <a:gd name="f56" fmla="*/ f53 f42 1"/>
                <a:gd name="f57" fmla="*/ f52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1354" h="638">
                  <a:moveTo>
                    <a:pt x="f6" y="f6"/>
                  </a:moveTo>
                  <a:lnTo>
                    <a:pt x="f6" y="f6"/>
                  </a:lnTo>
                  <a:cubicBezTo>
                    <a:pt x="f7" y="f8"/>
                    <a:pt x="f0" y="f9"/>
                    <a:pt x="f10" y="f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3" y="f14"/>
                    <a:pt x="f11" y="f17"/>
                    <a:pt x="f18" y="f19"/>
                  </a:cubicBezTo>
                  <a:cubicBezTo>
                    <a:pt x="f0" y="f20"/>
                    <a:pt x="f7" y="f21"/>
                    <a:pt x="f6" y="f6"/>
                  </a:cubicBezTo>
                  <a:close/>
                  <a:moveTo>
                    <a:pt x="f15" y="f16"/>
                  </a:moveTo>
                  <a:lnTo>
                    <a:pt x="f15" y="f16"/>
                  </a:lnTo>
                  <a:cubicBezTo>
                    <a:pt x="f22" y="f23"/>
                    <a:pt x="f24" y="f25"/>
                    <a:pt x="f26" y="f27"/>
                  </a:cubicBezTo>
                  <a:lnTo>
                    <a:pt x="f26" y="f27"/>
                  </a:lnTo>
                  <a:cubicBezTo>
                    <a:pt x="f28" y="f29"/>
                    <a:pt x="f30" y="f31"/>
                    <a:pt x="f15" y="f16"/>
                  </a:cubicBezTo>
                  <a:close/>
                  <a:moveTo>
                    <a:pt x="f26" y="f27"/>
                  </a:moveTo>
                  <a:cubicBezTo>
                    <a:pt x="f32" y="f33"/>
                    <a:pt x="f34" y="f35"/>
                    <a:pt x="f36" y="f5"/>
                  </a:cubicBezTo>
                  <a:cubicBezTo>
                    <a:pt x="f37" y="f38"/>
                    <a:pt x="f39" y="f40"/>
                    <a:pt x="f26" y="f27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2044;p62">
              <a:extLst>
                <a:ext uri="{FF2B5EF4-FFF2-40B4-BE49-F238E27FC236}">
                  <a16:creationId xmlns:a16="http://schemas.microsoft.com/office/drawing/2014/main" id="{40EF0741-1B45-DBCD-A813-FECA626A19BC}"/>
                </a:ext>
              </a:extLst>
            </p:cNvPr>
            <p:cNvSpPr/>
            <p:nvPr/>
          </p:nvSpPr>
          <p:spPr>
            <a:xfrm>
              <a:off x="3947071" y="3192252"/>
              <a:ext cx="41358" cy="182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96"/>
                <a:gd name="f4" fmla="val 439"/>
                <a:gd name="f5" fmla="val 1"/>
                <a:gd name="f6" fmla="val 697"/>
                <a:gd name="f7" fmla="val 220"/>
                <a:gd name="f8" fmla="val 359"/>
                <a:gd name="f9" fmla="val 438"/>
                <a:gd name="f10" fmla="val 399"/>
                <a:gd name="f11" fmla="val 240"/>
                <a:gd name="f12" fmla="val 21"/>
                <a:gd name="f13" fmla="*/ f0 1 996"/>
                <a:gd name="f14" fmla="*/ f1 1 439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996"/>
                <a:gd name="f21" fmla="*/ f18 1 439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996" h="439">
                  <a:moveTo>
                    <a:pt x="f3" y="f5"/>
                  </a:moveTo>
                  <a:cubicBezTo>
                    <a:pt x="f6" y="f7"/>
                    <a:pt x="f8" y="f8"/>
                    <a:pt x="f5" y="f9"/>
                  </a:cubicBezTo>
                  <a:cubicBezTo>
                    <a:pt x="f8" y="f10"/>
                    <a:pt x="f6" y="f11"/>
                    <a:pt x="f3" y="f12"/>
                  </a:cubicBezTo>
                  <a:lnTo>
                    <a:pt x="f3" y="f5"/>
                  </a:ln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2045;p62">
              <a:extLst>
                <a:ext uri="{FF2B5EF4-FFF2-40B4-BE49-F238E27FC236}">
                  <a16:creationId xmlns:a16="http://schemas.microsoft.com/office/drawing/2014/main" id="{6A0F8EC0-65C0-E909-3260-8B7477DFC7D0}"/>
                </a:ext>
              </a:extLst>
            </p:cNvPr>
            <p:cNvSpPr/>
            <p:nvPr/>
          </p:nvSpPr>
          <p:spPr>
            <a:xfrm>
              <a:off x="2091104" y="2310231"/>
              <a:ext cx="1375312" cy="18365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122"/>
                <a:gd name="f4" fmla="val 44230"/>
                <a:gd name="f5" fmla="val 13167"/>
                <a:gd name="f6" fmla="val 12423"/>
                <a:gd name="f7" fmla="val 11707"/>
                <a:gd name="f8" fmla="val 394"/>
                <a:gd name="f9" fmla="val 11041"/>
                <a:gd name="f10" fmla="val 1410"/>
                <a:gd name="f11" fmla="val 10972"/>
                <a:gd name="f12" fmla="val 742"/>
                <a:gd name="f13" fmla="val 10393"/>
                <a:gd name="f14" fmla="val 442"/>
                <a:gd name="f15" fmla="val 9720"/>
                <a:gd name="f16" fmla="val 9030"/>
                <a:gd name="f17" fmla="val 8241"/>
                <a:gd name="f18" fmla="val 757"/>
                <a:gd name="f19" fmla="val 7798"/>
                <a:gd name="f20" fmla="val 1310"/>
                <a:gd name="f21" fmla="val 6923"/>
                <a:gd name="f22" fmla="val 2404"/>
                <a:gd name="f23" fmla="val 6565"/>
                <a:gd name="f24" fmla="val 3956"/>
                <a:gd name="f25" fmla="val 5331"/>
                <a:gd name="f26" fmla="val 4593"/>
                <a:gd name="f27" fmla="val 4416"/>
                <a:gd name="f28" fmla="val 5090"/>
                <a:gd name="f29" fmla="val 3183"/>
                <a:gd name="f30" fmla="val 4971"/>
                <a:gd name="f31" fmla="val 2387"/>
                <a:gd name="f32" fmla="val 5667"/>
                <a:gd name="f33" fmla="val 1810"/>
                <a:gd name="f34" fmla="val 6164"/>
                <a:gd name="f35" fmla="val 1631"/>
                <a:gd name="f36" fmla="val 6940"/>
                <a:gd name="f37" fmla="val 1452"/>
                <a:gd name="f38" fmla="val 7656"/>
                <a:gd name="f39" fmla="val 1134"/>
                <a:gd name="f40" fmla="val 9049"/>
                <a:gd name="f41" fmla="val 816"/>
                <a:gd name="f42" fmla="val 10421"/>
                <a:gd name="f43" fmla="val 497"/>
                <a:gd name="f44" fmla="val 11814"/>
                <a:gd name="f45" fmla="val 239"/>
                <a:gd name="f46" fmla="val 12928"/>
                <a:gd name="f47" fmla="val 14121"/>
                <a:gd name="f48" fmla="val 398"/>
                <a:gd name="f49" fmla="val 15195"/>
                <a:gd name="f50" fmla="val 696"/>
                <a:gd name="f51" fmla="val 15999"/>
                <a:gd name="f52" fmla="val 1550"/>
                <a:gd name="f53" fmla="val 16614"/>
                <a:gd name="f54" fmla="val 2353"/>
                <a:gd name="f55" fmla="val 2624"/>
                <a:gd name="f56" fmla="val 2888"/>
                <a:gd name="f57" fmla="val 16544"/>
                <a:gd name="f58" fmla="val 3123"/>
                <a:gd name="f59" fmla="val 16389"/>
                <a:gd name="f60" fmla="val 3581"/>
                <a:gd name="f61" fmla="val 16091"/>
                <a:gd name="f62" fmla="val 3800"/>
                <a:gd name="f63" fmla="val 15593"/>
                <a:gd name="f64" fmla="val 4178"/>
                <a:gd name="f65" fmla="val 15215"/>
                <a:gd name="f66" fmla="val 4586"/>
                <a:gd name="f67" fmla="val 14820"/>
                <a:gd name="f68" fmla="val 5142"/>
                <a:gd name="f69" fmla="val 14608"/>
                <a:gd name="f70" fmla="val 5703"/>
                <a:gd name="f71" fmla="val 5989"/>
                <a:gd name="f72" fmla="val 6276"/>
                <a:gd name="f73" fmla="val 14663"/>
                <a:gd name="f74" fmla="val 6545"/>
                <a:gd name="f75" fmla="val 14778"/>
                <a:gd name="f76" fmla="val 7181"/>
                <a:gd name="f77" fmla="val 15036"/>
                <a:gd name="f78" fmla="val 7679"/>
                <a:gd name="f79" fmla="val 15633"/>
                <a:gd name="f80" fmla="val 8077"/>
                <a:gd name="f81" fmla="val 16210"/>
                <a:gd name="f82" fmla="val 11379"/>
                <a:gd name="f83" fmla="val 20984"/>
                <a:gd name="f84" fmla="val 11936"/>
                <a:gd name="f85" fmla="val 27211"/>
                <a:gd name="f86" fmla="val 11259"/>
                <a:gd name="f87" fmla="val 32999"/>
                <a:gd name="f88" fmla="val 11140"/>
                <a:gd name="f89" fmla="val 34074"/>
                <a:gd name="f90" fmla="val 10981"/>
                <a:gd name="f91" fmla="val 35128"/>
                <a:gd name="f92" fmla="val 11239"/>
                <a:gd name="f93" fmla="val 36182"/>
                <a:gd name="f94" fmla="val 11538"/>
                <a:gd name="f95" fmla="val 37396"/>
                <a:gd name="f96" fmla="val 12353"/>
                <a:gd name="f97" fmla="val 38470"/>
                <a:gd name="f98" fmla="val 12453"/>
                <a:gd name="f99" fmla="val 39703"/>
                <a:gd name="f100" fmla="val 12533"/>
                <a:gd name="f101" fmla="val 40658"/>
                <a:gd name="f102" fmla="val 12174"/>
                <a:gd name="f103" fmla="val 41653"/>
                <a:gd name="f104" fmla="val 42568"/>
                <a:gd name="f105" fmla="val 12777"/>
                <a:gd name="f106" fmla="val 43668"/>
                <a:gd name="f107" fmla="val 13926"/>
                <a:gd name="f108" fmla="val 15101"/>
                <a:gd name="f109" fmla="val 15731"/>
                <a:gd name="f110" fmla="val 16368"/>
                <a:gd name="f111" fmla="val 44068"/>
                <a:gd name="f112" fmla="val 16889"/>
                <a:gd name="f113" fmla="val 43742"/>
                <a:gd name="f114" fmla="val 18381"/>
                <a:gd name="f115" fmla="val 42787"/>
                <a:gd name="f116" fmla="val 19097"/>
                <a:gd name="f117" fmla="val 41036"/>
                <a:gd name="f118" fmla="val 19614"/>
                <a:gd name="f119" fmla="val 39345"/>
                <a:gd name="f120" fmla="val 20132"/>
                <a:gd name="f121" fmla="val 37654"/>
                <a:gd name="f122" fmla="val 20569"/>
                <a:gd name="f123" fmla="val 35864"/>
                <a:gd name="f124" fmla="val 21763"/>
                <a:gd name="f125" fmla="val 34531"/>
                <a:gd name="f126" fmla="val 22479"/>
                <a:gd name="f127" fmla="val 33716"/>
                <a:gd name="f128" fmla="val 23473"/>
                <a:gd name="f129" fmla="val 33119"/>
                <a:gd name="f130" fmla="val 24050"/>
                <a:gd name="f131" fmla="val 32204"/>
                <a:gd name="f132" fmla="val 24846"/>
                <a:gd name="f133" fmla="val 30891"/>
                <a:gd name="f134" fmla="val 24647"/>
                <a:gd name="f135" fmla="val 29160"/>
                <a:gd name="f136" fmla="val 25383"/>
                <a:gd name="f137" fmla="val 27827"/>
                <a:gd name="f138" fmla="val 26378"/>
                <a:gd name="f139" fmla="val 26037"/>
                <a:gd name="f140" fmla="val 28626"/>
                <a:gd name="f141" fmla="val 25520"/>
                <a:gd name="f142" fmla="val 30356"/>
                <a:gd name="f143" fmla="val 24426"/>
                <a:gd name="f144" fmla="val 32067"/>
                <a:gd name="f145" fmla="val 23332"/>
                <a:gd name="f146" fmla="val 33121"/>
                <a:gd name="f147" fmla="val 20447"/>
                <a:gd name="f148" fmla="val 31331"/>
                <a:gd name="f149" fmla="val 19472"/>
                <a:gd name="f150" fmla="val 30655"/>
                <a:gd name="f151" fmla="val 19094"/>
                <a:gd name="f152" fmla="val 29819"/>
                <a:gd name="f153" fmla="val 19194"/>
                <a:gd name="f154" fmla="val 29143"/>
                <a:gd name="f155" fmla="val 18816"/>
                <a:gd name="f156" fmla="val 28268"/>
                <a:gd name="f157" fmla="val 18319"/>
                <a:gd name="f158" fmla="val 27989"/>
                <a:gd name="f159" fmla="val 17225"/>
                <a:gd name="f160" fmla="val 27770"/>
                <a:gd name="f161" fmla="val 16230"/>
                <a:gd name="f162" fmla="val 27253"/>
                <a:gd name="f163" fmla="val 13644"/>
                <a:gd name="f164" fmla="val 26736"/>
                <a:gd name="f165" fmla="val 11098"/>
                <a:gd name="f166" fmla="val 26199"/>
                <a:gd name="f167" fmla="val 8511"/>
                <a:gd name="f168" fmla="val 25881"/>
                <a:gd name="f169" fmla="val 6960"/>
                <a:gd name="f170" fmla="val 25343"/>
                <a:gd name="f171" fmla="val 5130"/>
                <a:gd name="f172" fmla="val 23812"/>
                <a:gd name="f173" fmla="val 4672"/>
                <a:gd name="f174" fmla="val 23564"/>
                <a:gd name="f175" fmla="val 4605"/>
                <a:gd name="f176" fmla="val 23315"/>
                <a:gd name="f177" fmla="val 4580"/>
                <a:gd name="f178" fmla="val 23064"/>
                <a:gd name="f179" fmla="val 22428"/>
                <a:gd name="f180" fmla="val 21782"/>
                <a:gd name="f181" fmla="val 4738"/>
                <a:gd name="f182" fmla="val 21126"/>
                <a:gd name="f183" fmla="val 4752"/>
                <a:gd name="f184" fmla="val 21103"/>
                <a:gd name="f185" fmla="val 4753"/>
                <a:gd name="f186" fmla="val 21081"/>
                <a:gd name="f187" fmla="val 21058"/>
                <a:gd name="f188" fmla="val 18671"/>
                <a:gd name="f189" fmla="val 15749"/>
                <a:gd name="f190" fmla="*/ f0 1 33122"/>
                <a:gd name="f191" fmla="*/ f1 1 44230"/>
                <a:gd name="f192" fmla="val f2"/>
                <a:gd name="f193" fmla="val f3"/>
                <a:gd name="f194" fmla="val f4"/>
                <a:gd name="f195" fmla="+- f194 0 f192"/>
                <a:gd name="f196" fmla="+- f193 0 f192"/>
                <a:gd name="f197" fmla="*/ f196 1 33122"/>
                <a:gd name="f198" fmla="*/ f195 1 44230"/>
                <a:gd name="f199" fmla="*/ f192 1 f197"/>
                <a:gd name="f200" fmla="*/ f193 1 f197"/>
                <a:gd name="f201" fmla="*/ f192 1 f198"/>
                <a:gd name="f202" fmla="*/ f194 1 f198"/>
                <a:gd name="f203" fmla="*/ f199 f190 1"/>
                <a:gd name="f204" fmla="*/ f200 f190 1"/>
                <a:gd name="f205" fmla="*/ f202 f191 1"/>
                <a:gd name="f206" fmla="*/ f201 f1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3" t="f206" r="f204" b="f205"/>
              <a:pathLst>
                <a:path w="33122" h="44230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2" y="f47"/>
                    <a:pt x="f48" y="f49"/>
                  </a:cubicBezTo>
                  <a:cubicBezTo>
                    <a:pt x="f50" y="f51"/>
                    <a:pt x="f52" y="f53"/>
                    <a:pt x="f54" y="f53"/>
                  </a:cubicBezTo>
                  <a:cubicBezTo>
                    <a:pt x="f55" y="f53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69"/>
                  </a:cubicBezTo>
                  <a:cubicBezTo>
                    <a:pt x="f71" y="f69"/>
                    <a:pt x="f72" y="f73"/>
                    <a:pt x="f74" y="f75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98" y="f104"/>
                  </a:cubicBezTo>
                  <a:cubicBezTo>
                    <a:pt x="f105" y="f106"/>
                    <a:pt x="f107" y="f4"/>
                    <a:pt x="f108" y="f4"/>
                  </a:cubicBezTo>
                  <a:cubicBezTo>
                    <a:pt x="f109" y="f4"/>
                    <a:pt x="f110" y="f111"/>
                    <a:pt x="f112" y="f113"/>
                  </a:cubicBezTo>
                  <a:cubicBezTo>
                    <a:pt x="f114" y="f115"/>
                    <a:pt x="f116" y="f117"/>
                    <a:pt x="f118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6" y="f127"/>
                    <a:pt x="f128" y="f129"/>
                    <a:pt x="f130" y="f131"/>
                  </a:cubicBezTo>
                  <a:cubicBezTo>
                    <a:pt x="f132" y="f133"/>
                    <a:pt x="f134" y="f135"/>
                    <a:pt x="f136" y="f137"/>
                  </a:cubicBez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45"/>
                    <a:pt x="f146" y="f147"/>
                    <a:pt x="f148" y="f149"/>
                  </a:cubicBezTo>
                  <a:cubicBezTo>
                    <a:pt x="f150" y="f151"/>
                    <a:pt x="f152" y="f153"/>
                    <a:pt x="f154" y="f155"/>
                  </a:cubicBezTo>
                  <a:cubicBezTo>
                    <a:pt x="f156" y="f157"/>
                    <a:pt x="f158" y="f159"/>
                    <a:pt x="f160" y="f161"/>
                  </a:cubicBezTo>
                  <a:cubicBezTo>
                    <a:pt x="f162" y="f163"/>
                    <a:pt x="f164" y="f165"/>
                    <a:pt x="f166" y="f167"/>
                  </a:cubicBezTo>
                  <a:cubicBezTo>
                    <a:pt x="f168" y="f169"/>
                    <a:pt x="f170" y="f171"/>
                    <a:pt x="f172" y="f173"/>
                  </a:cubicBezTo>
                  <a:cubicBezTo>
                    <a:pt x="f174" y="f175"/>
                    <a:pt x="f176" y="f177"/>
                    <a:pt x="f178" y="f177"/>
                  </a:cubicBezTo>
                  <a:cubicBezTo>
                    <a:pt x="f179" y="f177"/>
                    <a:pt x="f180" y="f181"/>
                    <a:pt x="f182" y="f183"/>
                  </a:cubicBezTo>
                  <a:cubicBezTo>
                    <a:pt x="f184" y="f185"/>
                    <a:pt x="f186" y="f185"/>
                    <a:pt x="f187" y="f185"/>
                  </a:cubicBezTo>
                  <a:cubicBezTo>
                    <a:pt x="f188" y="f185"/>
                    <a:pt x="f189" y="f2"/>
                    <a:pt x="f5" y="f2"/>
                  </a:cubicBezTo>
                  <a:close/>
                </a:path>
              </a:pathLst>
            </a:custGeom>
            <a:solidFill>
              <a:srgbClr val="203E80"/>
            </a:solidFill>
            <a:ln w="9528" cap="flat">
              <a:solidFill>
                <a:srgbClr val="203E80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2046;p62">
              <a:extLst>
                <a:ext uri="{FF2B5EF4-FFF2-40B4-BE49-F238E27FC236}">
                  <a16:creationId xmlns:a16="http://schemas.microsoft.com/office/drawing/2014/main" id="{48BD3512-07B1-1EDB-6B7A-A54883E6B446}"/>
                </a:ext>
              </a:extLst>
            </p:cNvPr>
            <p:cNvSpPr/>
            <p:nvPr/>
          </p:nvSpPr>
          <p:spPr>
            <a:xfrm>
              <a:off x="786009" y="2492471"/>
              <a:ext cx="1016017" cy="16158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469"/>
                <a:gd name="f4" fmla="val 38915"/>
                <a:gd name="f5" fmla="val 2869"/>
                <a:gd name="f6" fmla="val 1"/>
                <a:gd name="f7" fmla="val 2307"/>
                <a:gd name="f8" fmla="val 1615"/>
                <a:gd name="f9" fmla="val 1014"/>
                <a:gd name="f10" fmla="val 1274"/>
                <a:gd name="f11" fmla="val 1278"/>
                <a:gd name="f12" fmla="val 1135"/>
                <a:gd name="f13" fmla="val 1377"/>
                <a:gd name="f14" fmla="val 1035"/>
                <a:gd name="f15" fmla="val 1457"/>
                <a:gd name="f16" fmla="val 916"/>
                <a:gd name="f17" fmla="val 1536"/>
                <a:gd name="f18" fmla="val 896"/>
                <a:gd name="f19" fmla="val 1596"/>
                <a:gd name="f20" fmla="val 1656"/>
                <a:gd name="f21" fmla="val 876"/>
                <a:gd name="f22" fmla="val 1755"/>
                <a:gd name="f23" fmla="val 816"/>
                <a:gd name="f24" fmla="val 1974"/>
                <a:gd name="f25" fmla="val 796"/>
                <a:gd name="f26" fmla="val 2213"/>
                <a:gd name="f27" fmla="val 776"/>
                <a:gd name="f28" fmla="val 2452"/>
                <a:gd name="f29" fmla="val 737"/>
                <a:gd name="f30" fmla="val 2670"/>
                <a:gd name="f31" fmla="val 697"/>
                <a:gd name="f32" fmla="val 2909"/>
                <a:gd name="f33" fmla="val 637"/>
                <a:gd name="f34" fmla="val 3148"/>
                <a:gd name="f35" fmla="val 617"/>
                <a:gd name="f36" fmla="val 3347"/>
                <a:gd name="f37" fmla="val 597"/>
                <a:gd name="f38" fmla="val 3526"/>
                <a:gd name="f39" fmla="val 578"/>
                <a:gd name="f40" fmla="val 3725"/>
                <a:gd name="f41" fmla="val 538"/>
                <a:gd name="f42" fmla="val 3924"/>
                <a:gd name="f43" fmla="val 518"/>
                <a:gd name="f44" fmla="val 4083"/>
                <a:gd name="f45" fmla="val 498"/>
                <a:gd name="f46" fmla="val 4282"/>
                <a:gd name="f47" fmla="val 4381"/>
                <a:gd name="f48" fmla="val 478"/>
                <a:gd name="f49" fmla="val 4461"/>
                <a:gd name="f50" fmla="val 4560"/>
                <a:gd name="f51" fmla="val 8758"/>
                <a:gd name="f52" fmla="val 219"/>
                <a:gd name="f53" fmla="val 13015"/>
                <a:gd name="f54" fmla="val 17152"/>
                <a:gd name="f55" fmla="val 1532"/>
                <a:gd name="f56" fmla="val 18982"/>
                <a:gd name="f57" fmla="val 2089"/>
                <a:gd name="f58" fmla="val 20773"/>
                <a:gd name="f59" fmla="val 2766"/>
                <a:gd name="f60" fmla="val 22543"/>
                <a:gd name="f61" fmla="val 3024"/>
                <a:gd name="f62" fmla="val 23279"/>
                <a:gd name="f63" fmla="val 3363"/>
                <a:gd name="f64" fmla="val 24035"/>
                <a:gd name="f65" fmla="val 3681"/>
                <a:gd name="f66" fmla="val 24771"/>
                <a:gd name="f67" fmla="val 4099"/>
                <a:gd name="f68" fmla="val 25706"/>
                <a:gd name="f69" fmla="val 4516"/>
                <a:gd name="f70" fmla="val 26601"/>
                <a:gd name="f71" fmla="val 5014"/>
                <a:gd name="f72" fmla="val 27457"/>
                <a:gd name="f73" fmla="val 5471"/>
                <a:gd name="f74" fmla="val 28312"/>
                <a:gd name="f75" fmla="val 5968"/>
                <a:gd name="f76" fmla="val 29128"/>
                <a:gd name="f77" fmla="val 6486"/>
                <a:gd name="f78" fmla="val 29923"/>
                <a:gd name="f79" fmla="val 7202"/>
                <a:gd name="f80" fmla="val 31017"/>
                <a:gd name="f81" fmla="val 7978"/>
                <a:gd name="f82" fmla="val 32092"/>
                <a:gd name="f83" fmla="val 8793"/>
                <a:gd name="f84" fmla="val 33126"/>
                <a:gd name="f85" fmla="val 9529"/>
                <a:gd name="f86" fmla="val 34001"/>
                <a:gd name="f87" fmla="val 10285"/>
                <a:gd name="f88" fmla="val 34877"/>
                <a:gd name="f89" fmla="val 11121"/>
                <a:gd name="f90" fmla="val 35752"/>
                <a:gd name="f91" fmla="val 11459"/>
                <a:gd name="f92" fmla="val 36110"/>
                <a:gd name="f93" fmla="val 11817"/>
                <a:gd name="f94" fmla="val 36468"/>
                <a:gd name="f95" fmla="val 12175"/>
                <a:gd name="f96" fmla="val 36806"/>
                <a:gd name="f97" fmla="val 12454"/>
                <a:gd name="f98" fmla="val 37085"/>
                <a:gd name="f99" fmla="val 12752"/>
                <a:gd name="f100" fmla="val 37363"/>
                <a:gd name="f101" fmla="val 13050"/>
                <a:gd name="f102" fmla="val 37622"/>
                <a:gd name="f103" fmla="val 13349"/>
                <a:gd name="f104" fmla="val 37900"/>
                <a:gd name="f105" fmla="val 13647"/>
                <a:gd name="f106" fmla="val 38159"/>
                <a:gd name="f107" fmla="val 13945"/>
                <a:gd name="f108" fmla="val 38398"/>
                <a:gd name="f109" fmla="val 14144"/>
                <a:gd name="f110" fmla="val 38577"/>
                <a:gd name="f111" fmla="val 14363"/>
                <a:gd name="f112" fmla="val 38756"/>
                <a:gd name="f113" fmla="val 14602"/>
                <a:gd name="f114" fmla="val 14562"/>
                <a:gd name="f115" fmla="val 38855"/>
                <a:gd name="f116" fmla="val 14542"/>
                <a:gd name="f117" fmla="val 38796"/>
                <a:gd name="f118" fmla="val 14522"/>
                <a:gd name="f119" fmla="val 38736"/>
                <a:gd name="f120" fmla="val 36747"/>
                <a:gd name="f121" fmla="val 14264"/>
                <a:gd name="f122" fmla="val 34061"/>
                <a:gd name="f123" fmla="val 16233"/>
                <a:gd name="f124" fmla="val 33405"/>
                <a:gd name="f125" fmla="val 16611"/>
                <a:gd name="f126" fmla="val 33285"/>
                <a:gd name="f127" fmla="val 17009"/>
                <a:gd name="f128" fmla="val 33226"/>
                <a:gd name="f129" fmla="val 17347"/>
                <a:gd name="f130" fmla="val 33007"/>
                <a:gd name="f131" fmla="val 18282"/>
                <a:gd name="f132" fmla="val 32370"/>
                <a:gd name="f133" fmla="val 17825"/>
                <a:gd name="f134" fmla="val 30679"/>
                <a:gd name="f135" fmla="val 18779"/>
                <a:gd name="f136" fmla="val 30023"/>
                <a:gd name="f137" fmla="val 19297"/>
                <a:gd name="f138" fmla="val 29645"/>
                <a:gd name="f139" fmla="val 19993"/>
                <a:gd name="f140" fmla="val 29804"/>
                <a:gd name="f141" fmla="val 20610"/>
                <a:gd name="f142" fmla="val 29625"/>
                <a:gd name="f143" fmla="val 21704"/>
                <a:gd name="f144" fmla="val 29307"/>
                <a:gd name="f145" fmla="val 22221"/>
                <a:gd name="f146" fmla="val 28034"/>
                <a:gd name="f147" fmla="val 22300"/>
                <a:gd name="f148" fmla="val 26920"/>
                <a:gd name="f149" fmla="val 22380"/>
                <a:gd name="f150" fmla="val 25806"/>
                <a:gd name="f151" fmla="val 22181"/>
                <a:gd name="f152" fmla="val 24632"/>
                <a:gd name="f153" fmla="val 22460"/>
                <a:gd name="f154" fmla="val 23538"/>
                <a:gd name="f155" fmla="val 22897"/>
                <a:gd name="f156" fmla="val 21867"/>
                <a:gd name="f157" fmla="val 20355"/>
                <a:gd name="f158" fmla="val 23912"/>
                <a:gd name="f159" fmla="val 18704"/>
                <a:gd name="f160" fmla="val 23315"/>
                <a:gd name="f161" fmla="val 16894"/>
                <a:gd name="f162" fmla="val 20808"/>
                <a:gd name="f163" fmla="val 16794"/>
                <a:gd name="f164" fmla="val 19197"/>
                <a:gd name="f165" fmla="val 15800"/>
                <a:gd name="f166" fmla="val 16929"/>
                <a:gd name="f167" fmla="val 14387"/>
                <a:gd name="f168" fmla="val 11284"/>
                <a:gd name="f169" fmla="val 15338"/>
                <a:gd name="f170" fmla="val 8917"/>
                <a:gd name="f171" fmla="val 14246"/>
                <a:gd name="f172" fmla="val 6886"/>
                <a:gd name="f173" fmla="val 11400"/>
                <a:gd name="f174" fmla="val 4430"/>
                <a:gd name="f175" fmla="val 8863"/>
                <a:gd name="f176" fmla="val 8767"/>
                <a:gd name="f177" fmla="val 8670"/>
                <a:gd name="f178" fmla="val 4433"/>
                <a:gd name="f179" fmla="val 8574"/>
                <a:gd name="f180" fmla="val 4441"/>
                <a:gd name="f181" fmla="val 6685"/>
                <a:gd name="f182" fmla="val 4580"/>
                <a:gd name="f183" fmla="val 5889"/>
                <a:gd name="f184" fmla="val 5575"/>
                <a:gd name="f185" fmla="val 5511"/>
                <a:gd name="f186" fmla="val 6907"/>
                <a:gd name="f187" fmla="val 5292"/>
                <a:gd name="f188" fmla="val 6828"/>
                <a:gd name="f189" fmla="val 4616"/>
                <a:gd name="f190" fmla="val 6649"/>
                <a:gd name="f191" fmla="val 3860"/>
                <a:gd name="f192" fmla="val 6510"/>
                <a:gd name="f193" fmla="val 3561"/>
                <a:gd name="f194" fmla="val 5873"/>
                <a:gd name="f195" fmla="val 3203"/>
                <a:gd name="f196" fmla="val 5157"/>
                <a:gd name="f197" fmla="val 3780"/>
                <a:gd name="f198" fmla="val 4262"/>
                <a:gd name="f199" fmla="val 3422"/>
                <a:gd name="f200" fmla="val 3546"/>
                <a:gd name="f201" fmla="val 3263"/>
                <a:gd name="f202" fmla="val 3168"/>
                <a:gd name="f203" fmla="val 2865"/>
                <a:gd name="f204" fmla="val 2969"/>
                <a:gd name="f205" fmla="val 2567"/>
                <a:gd name="f206" fmla="val 2268"/>
                <a:gd name="f207" fmla="val 2372"/>
                <a:gd name="f208" fmla="val 2030"/>
                <a:gd name="f209" fmla="val 1934"/>
                <a:gd name="f210" fmla="val 2308"/>
                <a:gd name="f211" fmla="val 1576"/>
                <a:gd name="f212" fmla="val 2507"/>
                <a:gd name="f213" fmla="val 1298"/>
                <a:gd name="f214" fmla="val 2965"/>
                <a:gd name="f215" fmla="val 1059"/>
                <a:gd name="f216" fmla="val 3402"/>
                <a:gd name="f217" fmla="val 860"/>
                <a:gd name="f218" fmla="val 3462"/>
                <a:gd name="f219" fmla="val 542"/>
                <a:gd name="f220" fmla="val 3303"/>
                <a:gd name="f221" fmla="val 283"/>
                <a:gd name="f222" fmla="val 3176"/>
                <a:gd name="f223" fmla="val 82"/>
                <a:gd name="f224" fmla="val 3027"/>
                <a:gd name="f225" fmla="*/ f0 1 24469"/>
                <a:gd name="f226" fmla="*/ f1 1 38915"/>
                <a:gd name="f227" fmla="val f2"/>
                <a:gd name="f228" fmla="val f3"/>
                <a:gd name="f229" fmla="val f4"/>
                <a:gd name="f230" fmla="+- f229 0 f227"/>
                <a:gd name="f231" fmla="+- f228 0 f227"/>
                <a:gd name="f232" fmla="*/ f231 1 24469"/>
                <a:gd name="f233" fmla="*/ f230 1 38915"/>
                <a:gd name="f234" fmla="*/ f227 1 f232"/>
                <a:gd name="f235" fmla="*/ f228 1 f232"/>
                <a:gd name="f236" fmla="*/ f227 1 f233"/>
                <a:gd name="f237" fmla="*/ f229 1 f233"/>
                <a:gd name="f238" fmla="*/ f234 f225 1"/>
                <a:gd name="f239" fmla="*/ f235 f225 1"/>
                <a:gd name="f240" fmla="*/ f237 f226 1"/>
                <a:gd name="f241" fmla="*/ f236 f2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8" t="f241" r="f239" b="f240"/>
              <a:pathLst>
                <a:path w="24469" h="389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18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7"/>
                    <a:pt x="f48" y="f49"/>
                    <a:pt x="f48" y="f50"/>
                  </a:cubicBezTo>
                  <a:cubicBezTo>
                    <a:pt x="f6" y="f51"/>
                    <a:pt x="f52" y="f53"/>
                    <a:pt x="f12" y="f54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71" y="f72"/>
                  </a:cubicBezTo>
                  <a:cubicBezTo>
                    <a:pt x="f73" y="f74"/>
                    <a:pt x="f75" y="f76"/>
                    <a:pt x="f77" y="f78"/>
                  </a:cubicBezTo>
                  <a:cubicBezTo>
                    <a:pt x="f79" y="f80"/>
                    <a:pt x="f81" y="f82"/>
                    <a:pt x="f83" y="f84"/>
                  </a:cubicBezTo>
                  <a:cubicBezTo>
                    <a:pt x="f85" y="f86"/>
                    <a:pt x="f87" y="f88"/>
                    <a:pt x="f89" y="f90"/>
                  </a:cubicBezTo>
                  <a:cubicBezTo>
                    <a:pt x="f91" y="f92"/>
                    <a:pt x="f93" y="f94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103" y="f104"/>
                    <a:pt x="f105" y="f106"/>
                    <a:pt x="f107" y="f108"/>
                  </a:cubicBezTo>
                  <a:cubicBezTo>
                    <a:pt x="f109" y="f110"/>
                    <a:pt x="f111" y="f112"/>
                    <a:pt x="f113" y="f4"/>
                  </a:cubicBezTo>
                  <a:cubicBezTo>
                    <a:pt x="f114" y="f115"/>
                    <a:pt x="f116" y="f117"/>
                    <a:pt x="f118" y="f119"/>
                  </a:cubicBezTo>
                  <a:cubicBezTo>
                    <a:pt x="f107" y="f120"/>
                    <a:pt x="f121" y="f122"/>
                    <a:pt x="f123" y="f124"/>
                  </a:cubicBezTo>
                  <a:cubicBezTo>
                    <a:pt x="f125" y="f126"/>
                    <a:pt x="f127" y="f128"/>
                    <a:pt x="f129" y="f130"/>
                  </a:cubicBezTo>
                  <a:cubicBezTo>
                    <a:pt x="f131" y="f132"/>
                    <a:pt x="f133" y="f134"/>
                    <a:pt x="f135" y="f136"/>
                  </a:cubicBezTo>
                  <a:cubicBezTo>
                    <a:pt x="f137" y="f138"/>
                    <a:pt x="f139" y="f140"/>
                    <a:pt x="f141" y="f142"/>
                  </a:cubicBezTo>
                  <a:cubicBezTo>
                    <a:pt x="f143" y="f144"/>
                    <a:pt x="f145" y="f146"/>
                    <a:pt x="f147" y="f148"/>
                  </a:cubicBezTo>
                  <a:cubicBezTo>
                    <a:pt x="f149" y="f150"/>
                    <a:pt x="f151" y="f152"/>
                    <a:pt x="f153" y="f154"/>
                  </a:cubicBezTo>
                  <a:cubicBezTo>
                    <a:pt x="f155" y="f156"/>
                    <a:pt x="f3" y="f157"/>
                    <a:pt x="f158" y="f159"/>
                  </a:cubicBezTo>
                  <a:cubicBezTo>
                    <a:pt x="f160" y="f161"/>
                    <a:pt x="f162" y="f163"/>
                    <a:pt x="f164" y="f165"/>
                  </a:cubicBezTo>
                  <a:cubicBezTo>
                    <a:pt x="f166" y="f167"/>
                    <a:pt x="f125" y="f168"/>
                    <a:pt x="f169" y="f170"/>
                  </a:cubicBezTo>
                  <a:cubicBezTo>
                    <a:pt x="f171" y="f172"/>
                    <a:pt x="f173" y="f174"/>
                    <a:pt x="f175" y="f174"/>
                  </a:cubicBezTo>
                  <a:cubicBezTo>
                    <a:pt x="f176" y="f174"/>
                    <a:pt x="f177" y="f178"/>
                    <a:pt x="f179" y="f180"/>
                  </a:cubicBezTo>
                  <a:cubicBezTo>
                    <a:pt x="f181" y="f182"/>
                    <a:pt x="f183" y="f184"/>
                    <a:pt x="f185" y="f186"/>
                  </a:cubicBezTo>
                  <a:lnTo>
                    <a:pt x="f187" y="f188"/>
                  </a:lnTo>
                  <a:cubicBezTo>
                    <a:pt x="f189" y="f190"/>
                    <a:pt x="f191" y="f192"/>
                    <a:pt x="f193" y="f194"/>
                  </a:cubicBezTo>
                  <a:cubicBezTo>
                    <a:pt x="f195" y="f196"/>
                    <a:pt x="f197" y="f198"/>
                    <a:pt x="f199" y="f200"/>
                  </a:cubicBezTo>
                  <a:cubicBezTo>
                    <a:pt x="f201" y="f202"/>
                    <a:pt x="f203" y="f204"/>
                    <a:pt x="f205" y="f30"/>
                  </a:cubicBezTo>
                  <a:cubicBezTo>
                    <a:pt x="f206" y="f207"/>
                    <a:pt x="f208" y="f209"/>
                    <a:pt x="f210" y="f211"/>
                  </a:cubicBezTo>
                  <a:cubicBezTo>
                    <a:pt x="f212" y="f213"/>
                    <a:pt x="f214" y="f213"/>
                    <a:pt x="f195" y="f215"/>
                  </a:cubicBezTo>
                  <a:cubicBezTo>
                    <a:pt x="f216" y="f217"/>
                    <a:pt x="f218" y="f219"/>
                    <a:pt x="f220" y="f221"/>
                  </a:cubicBezTo>
                  <a:cubicBezTo>
                    <a:pt x="f222" y="f223"/>
                    <a:pt x="f224" y="f6"/>
                    <a:pt x="f5" y="f6"/>
                  </a:cubicBezTo>
                  <a:close/>
                </a:path>
              </a:pathLst>
            </a:custGeom>
            <a:solidFill>
              <a:srgbClr val="203E80"/>
            </a:solidFill>
            <a:ln w="9528" cap="flat">
              <a:solidFill>
                <a:srgbClr val="203E80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2047;p62">
              <a:extLst>
                <a:ext uri="{FF2B5EF4-FFF2-40B4-BE49-F238E27FC236}">
                  <a16:creationId xmlns:a16="http://schemas.microsoft.com/office/drawing/2014/main" id="{D7A65A97-7B4E-8653-97B5-FBD81669D80D}"/>
                </a:ext>
              </a:extLst>
            </p:cNvPr>
            <p:cNvSpPr/>
            <p:nvPr/>
          </p:nvSpPr>
          <p:spPr>
            <a:xfrm>
              <a:off x="870261" y="1558713"/>
              <a:ext cx="963987" cy="8785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216"/>
                <a:gd name="f4" fmla="val 21159"/>
                <a:gd name="f5" fmla="val 17329"/>
                <a:gd name="f6" fmla="val 1"/>
                <a:gd name="f7" fmla="val 16755"/>
                <a:gd name="f8" fmla="val 16207"/>
                <a:gd name="f9" fmla="val 133"/>
                <a:gd name="f10" fmla="val 15915"/>
                <a:gd name="f11" fmla="val 611"/>
                <a:gd name="f12" fmla="val 15696"/>
                <a:gd name="f13" fmla="val 1009"/>
                <a:gd name="f14" fmla="val 15756"/>
                <a:gd name="f15" fmla="val 1486"/>
                <a:gd name="f16" fmla="val 15597"/>
                <a:gd name="f17" fmla="val 1884"/>
                <a:gd name="f18" fmla="val 15119"/>
                <a:gd name="f19" fmla="val 3097"/>
                <a:gd name="f20" fmla="val 13369"/>
                <a:gd name="f21" fmla="val 2998"/>
                <a:gd name="f22" fmla="val 12195"/>
                <a:gd name="f23" fmla="val 3595"/>
                <a:gd name="f24" fmla="val 11737"/>
                <a:gd name="f25" fmla="val 3833"/>
                <a:gd name="f26" fmla="val 11340"/>
                <a:gd name="f27" fmla="val 4191"/>
                <a:gd name="f28" fmla="val 10882"/>
                <a:gd name="f29" fmla="val 4351"/>
                <a:gd name="f30" fmla="val 10654"/>
                <a:gd name="f31" fmla="val 4426"/>
                <a:gd name="f32" fmla="val 10423"/>
                <a:gd name="f33" fmla="val 4452"/>
                <a:gd name="f34" fmla="val 10188"/>
                <a:gd name="f35" fmla="val 9869"/>
                <a:gd name="f36" fmla="val 9543"/>
                <a:gd name="f37" fmla="val 4405"/>
                <a:gd name="f38" fmla="val 9211"/>
                <a:gd name="f39" fmla="val 4370"/>
                <a:gd name="f40" fmla="val 8913"/>
                <a:gd name="f41" fmla="val 8515"/>
                <a:gd name="f42" fmla="val 4788"/>
                <a:gd name="f43" fmla="val 8117"/>
                <a:gd name="f44" fmla="val 5226"/>
                <a:gd name="f45" fmla="val 7739"/>
                <a:gd name="f46" fmla="val 5663"/>
                <a:gd name="f47" fmla="val 6625"/>
                <a:gd name="f48" fmla="val 7016"/>
                <a:gd name="f49" fmla="val 4914"/>
                <a:gd name="f50" fmla="val 9165"/>
                <a:gd name="f51" fmla="val 3422"/>
                <a:gd name="f52" fmla="val 11512"/>
                <a:gd name="f53" fmla="val 2189"/>
                <a:gd name="f54" fmla="val 13979"/>
                <a:gd name="f55" fmla="val 1771"/>
                <a:gd name="f56" fmla="val 14834"/>
                <a:gd name="f57" fmla="val 1373"/>
                <a:gd name="f58" fmla="val 15729"/>
                <a:gd name="f59" fmla="val 995"/>
                <a:gd name="f60" fmla="val 16624"/>
                <a:gd name="f61" fmla="val 637"/>
                <a:gd name="f62" fmla="val 17520"/>
                <a:gd name="f63" fmla="val 299"/>
                <a:gd name="f64" fmla="val 18474"/>
                <a:gd name="f65" fmla="val 19409"/>
                <a:gd name="f66" fmla="val 498"/>
                <a:gd name="f67" fmla="val 18693"/>
                <a:gd name="f68" fmla="val 796"/>
                <a:gd name="f69" fmla="val 17758"/>
                <a:gd name="f70" fmla="val 1055"/>
                <a:gd name="f71" fmla="val 17082"/>
                <a:gd name="f72" fmla="val 1831"/>
                <a:gd name="f73" fmla="val 15292"/>
                <a:gd name="f74" fmla="val 2627"/>
                <a:gd name="f75" fmla="val 14774"/>
                <a:gd name="f76" fmla="val 2941"/>
                <a:gd name="f77" fmla="val 14562"/>
                <a:gd name="f78" fmla="val 3326"/>
                <a:gd name="f79" fmla="val 14456"/>
                <a:gd name="f80" fmla="val 3706"/>
                <a:gd name="f81" fmla="val 4288"/>
                <a:gd name="f82" fmla="val 4856"/>
                <a:gd name="f83" fmla="val 14706"/>
                <a:gd name="f84" fmla="val 5133"/>
                <a:gd name="f85" fmla="val 15212"/>
                <a:gd name="f86" fmla="val 5451"/>
                <a:gd name="f87" fmla="val 15809"/>
                <a:gd name="f88" fmla="val 5252"/>
                <a:gd name="f89" fmla="val 16565"/>
                <a:gd name="f90" fmla="val 5053"/>
                <a:gd name="f91" fmla="val 17201"/>
                <a:gd name="f92" fmla="val 4775"/>
                <a:gd name="f93" fmla="val 18077"/>
                <a:gd name="f94" fmla="val 4516"/>
                <a:gd name="f95" fmla="val 18972"/>
                <a:gd name="f96" fmla="val 4238"/>
                <a:gd name="f97" fmla="val 19847"/>
                <a:gd name="f98" fmla="val 4138"/>
                <a:gd name="f99" fmla="val 20086"/>
                <a:gd name="f100" fmla="val 4119"/>
                <a:gd name="f101" fmla="val 20384"/>
                <a:gd name="f102" fmla="val 4158"/>
                <a:gd name="f103" fmla="val 20663"/>
                <a:gd name="f104" fmla="val 4267"/>
                <a:gd name="f105" fmla="val 21000"/>
                <a:gd name="f106" fmla="val 4596"/>
                <a:gd name="f107" fmla="val 21158"/>
                <a:gd name="f108" fmla="val 4943"/>
                <a:gd name="f109" fmla="val 5231"/>
                <a:gd name="f110" fmla="val 5531"/>
                <a:gd name="f111" fmla="val 21049"/>
                <a:gd name="f112" fmla="val 5730"/>
                <a:gd name="f113" fmla="val 20842"/>
                <a:gd name="f114" fmla="val 6148"/>
                <a:gd name="f115" fmla="val 20364"/>
                <a:gd name="f116" fmla="val 6227"/>
                <a:gd name="f117" fmla="val 19668"/>
                <a:gd name="f118" fmla="val 19051"/>
                <a:gd name="f119" fmla="val 18415"/>
                <a:gd name="f120" fmla="val 6167"/>
                <a:gd name="f121" fmla="val 17718"/>
                <a:gd name="f122" fmla="val 6526"/>
                <a:gd name="f123" fmla="val 17181"/>
                <a:gd name="f124" fmla="val 7341"/>
                <a:gd name="f125" fmla="val 9470"/>
                <a:gd name="f126" fmla="val 16366"/>
                <a:gd name="f127" fmla="val 10862"/>
                <a:gd name="f128" fmla="val 15590"/>
                <a:gd name="f129" fmla="val 15112"/>
                <a:gd name="f130" fmla="val 12215"/>
                <a:gd name="f131" fmla="val 14197"/>
                <a:gd name="f132" fmla="val 12812"/>
                <a:gd name="f133" fmla="val 13402"/>
                <a:gd name="f134" fmla="val 13348"/>
                <a:gd name="f135" fmla="val 12686"/>
                <a:gd name="f136" fmla="val 14127"/>
                <a:gd name="f137" fmla="val 12003"/>
                <a:gd name="f138" fmla="val 14987"/>
                <a:gd name="f139" fmla="val 15083"/>
                <a:gd name="f140" fmla="val 15180"/>
                <a:gd name="f141" fmla="val 12011"/>
                <a:gd name="f142" fmla="val 15278"/>
                <a:gd name="f143" fmla="val 12029"/>
                <a:gd name="f144" fmla="val 12089"/>
                <a:gd name="f145" fmla="val 15895"/>
                <a:gd name="f146" fmla="val 12248"/>
                <a:gd name="f147" fmla="val 16233"/>
                <a:gd name="f148" fmla="val 12308"/>
                <a:gd name="f149" fmla="val 16268"/>
                <a:gd name="f150" fmla="val 12311"/>
                <a:gd name="f151" fmla="val 16303"/>
                <a:gd name="f152" fmla="val 12313"/>
                <a:gd name="f153" fmla="val 16338"/>
                <a:gd name="f154" fmla="val 17262"/>
                <a:gd name="f155" fmla="val 17962"/>
                <a:gd name="f156" fmla="val 11066"/>
                <a:gd name="f157" fmla="val 17387"/>
                <a:gd name="f158" fmla="val 10318"/>
                <a:gd name="f159" fmla="val 17228"/>
                <a:gd name="f160" fmla="val 10159"/>
                <a:gd name="f161" fmla="val 17108"/>
                <a:gd name="f162" fmla="val 10000"/>
                <a:gd name="f163" fmla="val 17009"/>
                <a:gd name="f164" fmla="val 9821"/>
                <a:gd name="f165" fmla="val 16929"/>
                <a:gd name="f166" fmla="val 9443"/>
                <a:gd name="f167" fmla="val 9065"/>
                <a:gd name="f168" fmla="val 17467"/>
                <a:gd name="f169" fmla="val 8906"/>
                <a:gd name="f170" fmla="val 17752"/>
                <a:gd name="f171" fmla="val 8771"/>
                <a:gd name="f172" fmla="val 18052"/>
                <a:gd name="f173" fmla="val 8722"/>
                <a:gd name="f174" fmla="val 18367"/>
                <a:gd name="f175" fmla="val 18424"/>
                <a:gd name="f176" fmla="val 18482"/>
                <a:gd name="f177" fmla="val 8724"/>
                <a:gd name="f178" fmla="val 18541"/>
                <a:gd name="f179" fmla="val 8727"/>
                <a:gd name="f180" fmla="val 19376"/>
                <a:gd name="f181" fmla="val 8707"/>
                <a:gd name="f182" fmla="val 20232"/>
                <a:gd name="f183" fmla="val 21047"/>
                <a:gd name="f184" fmla="val 21962"/>
                <a:gd name="f185" fmla="val 23215"/>
                <a:gd name="f186" fmla="val 8409"/>
                <a:gd name="f187" fmla="val 7454"/>
                <a:gd name="f188" fmla="val 6658"/>
                <a:gd name="f189" fmla="val 22181"/>
                <a:gd name="f190" fmla="val 6141"/>
                <a:gd name="f191" fmla="val 22161"/>
                <a:gd name="f192" fmla="val 5345"/>
                <a:gd name="f193" fmla="val 5146"/>
                <a:gd name="f194" fmla="val 4947"/>
                <a:gd name="f195" fmla="val 22141"/>
                <a:gd name="f196" fmla="val 4748"/>
                <a:gd name="f197" fmla="val 22042"/>
                <a:gd name="f198" fmla="val 4439"/>
                <a:gd name="f199" fmla="val 21759"/>
                <a:gd name="f200" fmla="val 4332"/>
                <a:gd name="f201" fmla="val 21438"/>
                <a:gd name="f202" fmla="val 21181"/>
                <a:gd name="f203" fmla="val 20899"/>
                <a:gd name="f204" fmla="val 4401"/>
                <a:gd name="f205" fmla="val 20669"/>
                <a:gd name="f206" fmla="val 4490"/>
                <a:gd name="f207" fmla="val 20564"/>
                <a:gd name="f208" fmla="val 3926"/>
                <a:gd name="f209" fmla="val 20037"/>
                <a:gd name="f210" fmla="val 3534"/>
                <a:gd name="f211" fmla="val 19476"/>
                <a:gd name="f212" fmla="val 19404"/>
                <a:gd name="f213" fmla="val 19330"/>
                <a:gd name="f214" fmla="val 3541"/>
                <a:gd name="f215" fmla="val 19257"/>
                <a:gd name="f216" fmla="val 3555"/>
                <a:gd name="f217" fmla="val 19157"/>
                <a:gd name="f218" fmla="val 3575"/>
                <a:gd name="f219" fmla="val 19038"/>
                <a:gd name="f220" fmla="val 18939"/>
                <a:gd name="f221" fmla="val 3654"/>
                <a:gd name="f222" fmla="val 18382"/>
                <a:gd name="f223" fmla="val 3973"/>
                <a:gd name="f224" fmla="val 18203"/>
                <a:gd name="f225" fmla="val 4669"/>
                <a:gd name="f226" fmla="val 17964"/>
                <a:gd name="f227" fmla="val 5266"/>
                <a:gd name="f228" fmla="val 17347"/>
                <a:gd name="f229" fmla="val 16014"/>
                <a:gd name="f230" fmla="val 7613"/>
                <a:gd name="f231" fmla="val 14781"/>
                <a:gd name="f232" fmla="val 8468"/>
                <a:gd name="f233" fmla="val 14389"/>
                <a:gd name="f234" fmla="val 8749"/>
                <a:gd name="f235" fmla="val 13944"/>
                <a:gd name="f236" fmla="val 9029"/>
                <a:gd name="f237" fmla="val 13479"/>
                <a:gd name="f238" fmla="val 13449"/>
                <a:gd name="f239" fmla="val 13419"/>
                <a:gd name="f240" fmla="val 9028"/>
                <a:gd name="f241" fmla="val 13389"/>
                <a:gd name="f242" fmla="val 9025"/>
                <a:gd name="f243" fmla="val 12891"/>
                <a:gd name="f244" fmla="val 8966"/>
                <a:gd name="f245" fmla="val 12414"/>
                <a:gd name="f246" fmla="val 8349"/>
                <a:gd name="f247" fmla="val 12712"/>
                <a:gd name="f248" fmla="val 7951"/>
                <a:gd name="f249" fmla="val 12911"/>
                <a:gd name="f250" fmla="val 7673"/>
                <a:gd name="f251" fmla="val 7553"/>
                <a:gd name="f252" fmla="val 7215"/>
                <a:gd name="f253" fmla="val 6758"/>
                <a:gd name="f254" fmla="val 12633"/>
                <a:gd name="f255" fmla="val 6678"/>
                <a:gd name="f256" fmla="val 12533"/>
                <a:gd name="f257" fmla="val 6260"/>
                <a:gd name="f258" fmla="val 13011"/>
                <a:gd name="f259" fmla="val 5087"/>
                <a:gd name="f260" fmla="val 14463"/>
                <a:gd name="f261" fmla="val 15616"/>
                <a:gd name="f262" fmla="val 4291"/>
                <a:gd name="f263" fmla="val 17049"/>
                <a:gd name="f264" fmla="val 3694"/>
                <a:gd name="f265" fmla="val 2640"/>
                <a:gd name="f266" fmla="val 18899"/>
                <a:gd name="f267" fmla="val 1267"/>
                <a:gd name="f268" fmla="val 19058"/>
                <a:gd name="f269" fmla="val 1068"/>
                <a:gd name="f270" fmla="val 19098"/>
                <a:gd name="f271" fmla="val 810"/>
                <a:gd name="f272" fmla="val 571"/>
                <a:gd name="f273" fmla="val 253"/>
                <a:gd name="f274" fmla="val 113"/>
                <a:gd name="f275" fmla="val 18183"/>
                <a:gd name="f276" fmla="val 74"/>
                <a:gd name="f277" fmla="val 17911"/>
                <a:gd name="f278" fmla="val 34"/>
                <a:gd name="f279" fmla="val 17617"/>
                <a:gd name="f280" fmla="*/ f0 1 23216"/>
                <a:gd name="f281" fmla="*/ f1 1 21159"/>
                <a:gd name="f282" fmla="val f2"/>
                <a:gd name="f283" fmla="val f3"/>
                <a:gd name="f284" fmla="val f4"/>
                <a:gd name="f285" fmla="+- f284 0 f282"/>
                <a:gd name="f286" fmla="+- f283 0 f282"/>
                <a:gd name="f287" fmla="*/ f286 1 23216"/>
                <a:gd name="f288" fmla="*/ f285 1 21159"/>
                <a:gd name="f289" fmla="*/ f282 1 f287"/>
                <a:gd name="f290" fmla="*/ f283 1 f287"/>
                <a:gd name="f291" fmla="*/ f282 1 f288"/>
                <a:gd name="f292" fmla="*/ f284 1 f288"/>
                <a:gd name="f293" fmla="*/ f289 f280 1"/>
                <a:gd name="f294" fmla="*/ f290 f280 1"/>
                <a:gd name="f295" fmla="*/ f292 f281 1"/>
                <a:gd name="f296" fmla="*/ f291 f2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3" t="f296" r="f294" b="f295"/>
              <a:pathLst>
                <a:path w="23216" h="2115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7"/>
                    <a:pt x="f38" y="f39"/>
                  </a:cubicBezTo>
                  <a:lnTo>
                    <a:pt x="f40" y="f39"/>
                  </a:lnTo>
                  <a:cubicBezTo>
                    <a:pt x="f41" y="f42"/>
                    <a:pt x="f43" y="f44"/>
                    <a:pt x="f45" y="f46"/>
                  </a:cubicBezTo>
                  <a:lnTo>
                    <a:pt x="f47" y="f48"/>
                  </a:ln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57" y="f8"/>
                    <a:pt x="f72" y="f73"/>
                    <a:pt x="f74" y="f75"/>
                  </a:cubicBezTo>
                  <a:cubicBezTo>
                    <a:pt x="f76" y="f77"/>
                    <a:pt x="f78" y="f79"/>
                    <a:pt x="f80" y="f79"/>
                  </a:cubicBezTo>
                  <a:cubicBezTo>
                    <a:pt x="f81" y="f79"/>
                    <a:pt x="f82" y="f83"/>
                    <a:pt x="f84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93"/>
                    <a:pt x="f94" y="f95"/>
                    <a:pt x="f96" y="f97"/>
                  </a:cubicBezTo>
                  <a:cubicBezTo>
                    <a:pt x="f98" y="f99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7"/>
                  </a:cubicBezTo>
                  <a:cubicBezTo>
                    <a:pt x="f109" y="f107"/>
                    <a:pt x="f110" y="f111"/>
                    <a:pt x="f112" y="f113"/>
                  </a:cubicBezTo>
                  <a:cubicBezTo>
                    <a:pt x="f114" y="f115"/>
                    <a:pt x="f116" y="f117"/>
                    <a:pt x="f116" y="f118"/>
                  </a:cubicBezTo>
                  <a:cubicBezTo>
                    <a:pt x="f116" y="f119"/>
                    <a:pt x="f120" y="f121"/>
                    <a:pt x="f122" y="f123"/>
                  </a:cubicBezTo>
                  <a:cubicBezTo>
                    <a:pt x="f124" y="f87"/>
                    <a:pt x="f125" y="f126"/>
                    <a:pt x="f127" y="f128"/>
                  </a:cubicBezTo>
                  <a:cubicBezTo>
                    <a:pt x="f24" y="f129"/>
                    <a:pt x="f130" y="f131"/>
                    <a:pt x="f132" y="f133"/>
                  </a:cubicBezTo>
                  <a:cubicBezTo>
                    <a:pt x="f134" y="f135"/>
                    <a:pt x="f136" y="f137"/>
                    <a:pt x="f138" y="f137"/>
                  </a:cubicBezTo>
                  <a:cubicBezTo>
                    <a:pt x="f139" y="f137"/>
                    <a:pt x="f140" y="f141"/>
                    <a:pt x="f142" y="f143"/>
                  </a:cubicBezTo>
                  <a:cubicBezTo>
                    <a:pt x="f16" y="f144"/>
                    <a:pt x="f145" y="f146"/>
                    <a:pt x="f147" y="f148"/>
                  </a:cubicBezTo>
                  <a:cubicBezTo>
                    <a:pt x="f149" y="f150"/>
                    <a:pt x="f151" y="f152"/>
                    <a:pt x="f153" y="f152"/>
                  </a:cubicBezTo>
                  <a:cubicBezTo>
                    <a:pt x="f154" y="f152"/>
                    <a:pt x="f155" y="f156"/>
                    <a:pt x="f157" y="f158"/>
                  </a:cubicBezTo>
                  <a:cubicBezTo>
                    <a:pt x="f159" y="f160"/>
                    <a:pt x="f161" y="f162"/>
                    <a:pt x="f163" y="f164"/>
                  </a:cubicBezTo>
                  <a:cubicBezTo>
                    <a:pt x="f165" y="f166"/>
                    <a:pt x="f161" y="f167"/>
                    <a:pt x="f168" y="f169"/>
                  </a:cubicBezTo>
                  <a:cubicBezTo>
                    <a:pt x="f170" y="f171"/>
                    <a:pt x="f172" y="f173"/>
                    <a:pt x="f174" y="f173"/>
                  </a:cubicBezTo>
                  <a:cubicBezTo>
                    <a:pt x="f175" y="f173"/>
                    <a:pt x="f176" y="f177"/>
                    <a:pt x="f178" y="f179"/>
                  </a:cubicBezTo>
                  <a:cubicBezTo>
                    <a:pt x="f180" y="f181"/>
                    <a:pt x="f182" y="f181"/>
                    <a:pt x="f183" y="f181"/>
                  </a:cubicBezTo>
                  <a:cubicBezTo>
                    <a:pt x="f184" y="f181"/>
                    <a:pt x="f185" y="f186"/>
                    <a:pt x="f185" y="f187"/>
                  </a:cubicBezTo>
                  <a:cubicBezTo>
                    <a:pt x="f185" y="f188"/>
                    <a:pt x="f189" y="f190"/>
                    <a:pt x="f191" y="f192"/>
                  </a:cubicBezTo>
                  <a:cubicBezTo>
                    <a:pt x="f189" y="f193"/>
                    <a:pt x="f191" y="f194"/>
                    <a:pt x="f195" y="f196"/>
                  </a:cubicBezTo>
                  <a:cubicBezTo>
                    <a:pt x="f197" y="f198"/>
                    <a:pt x="f199" y="f200"/>
                    <a:pt x="f201" y="f200"/>
                  </a:cubicBezTo>
                  <a:cubicBezTo>
                    <a:pt x="f202" y="f200"/>
                    <a:pt x="f203" y="f204"/>
                    <a:pt x="f205" y="f206"/>
                  </a:cubicBezTo>
                  <a:cubicBezTo>
                    <a:pt x="f207" y="f208"/>
                    <a:pt x="f209" y="f210"/>
                    <a:pt x="f211" y="f210"/>
                  </a:cubicBezTo>
                  <a:cubicBezTo>
                    <a:pt x="f212" y="f210"/>
                    <a:pt x="f213" y="f214"/>
                    <a:pt x="f215" y="f216"/>
                  </a:cubicBezTo>
                  <a:cubicBezTo>
                    <a:pt x="f217" y="f218"/>
                    <a:pt x="f219" y="f23"/>
                    <a:pt x="f220" y="f221"/>
                  </a:cubicBezTo>
                  <a:cubicBezTo>
                    <a:pt x="f222" y="f223"/>
                    <a:pt x="f224" y="f225"/>
                    <a:pt x="f226" y="f227"/>
                  </a:cubicBezTo>
                  <a:cubicBezTo>
                    <a:pt x="f228" y="f188"/>
                    <a:pt x="f229" y="f230"/>
                    <a:pt x="f231" y="f232"/>
                  </a:cubicBezTo>
                  <a:cubicBezTo>
                    <a:pt x="f233" y="f234"/>
                    <a:pt x="f235" y="f236"/>
                    <a:pt x="f237" y="f236"/>
                  </a:cubicBezTo>
                  <a:cubicBezTo>
                    <a:pt x="f238" y="f236"/>
                    <a:pt x="f239" y="f240"/>
                    <a:pt x="f241" y="f242"/>
                  </a:cubicBezTo>
                  <a:cubicBezTo>
                    <a:pt x="f243" y="f244"/>
                    <a:pt x="f245" y="f246"/>
                    <a:pt x="f247" y="f248"/>
                  </a:cubicBezTo>
                  <a:cubicBezTo>
                    <a:pt x="f249" y="f250"/>
                    <a:pt x="f241" y="f251"/>
                    <a:pt x="f241" y="f252"/>
                  </a:cubicBezTo>
                  <a:cubicBezTo>
                    <a:pt x="f241" y="f253"/>
                    <a:pt x="f254" y="f255"/>
                    <a:pt x="f256" y="f257"/>
                  </a:cubicBezTo>
                  <a:cubicBezTo>
                    <a:pt x="f258" y="f259"/>
                    <a:pt x="f260" y="f42"/>
                    <a:pt x="f261" y="f262"/>
                  </a:cubicBezTo>
                  <a:cubicBezTo>
                    <a:pt x="f263" y="f264"/>
                    <a:pt x="f224" y="f265"/>
                    <a:pt x="f266" y="f267"/>
                  </a:cubicBezTo>
                  <a:cubicBezTo>
                    <a:pt x="f268" y="f269"/>
                    <a:pt x="f270" y="f271"/>
                    <a:pt x="f268" y="f272"/>
                  </a:cubicBezTo>
                  <a:cubicBezTo>
                    <a:pt x="f220" y="f273"/>
                    <a:pt x="f178" y="f274"/>
                    <a:pt x="f275" y="f276"/>
                  </a:cubicBezTo>
                  <a:cubicBezTo>
                    <a:pt x="f277" y="f278"/>
                    <a:pt x="f279" y="f6"/>
                    <a:pt x="f5" y="f6"/>
                  </a:cubicBezTo>
                  <a:close/>
                </a:path>
              </a:pathLst>
            </a:custGeom>
            <a:solidFill>
              <a:srgbClr val="203E80"/>
            </a:solidFill>
            <a:ln w="9528" cap="flat">
              <a:solidFill>
                <a:srgbClr val="203E80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2048;p62">
              <a:extLst>
                <a:ext uri="{FF2B5EF4-FFF2-40B4-BE49-F238E27FC236}">
                  <a16:creationId xmlns:a16="http://schemas.microsoft.com/office/drawing/2014/main" id="{379B36C3-D6ED-2F96-B43B-A34C93244D60}"/>
                </a:ext>
              </a:extLst>
            </p:cNvPr>
            <p:cNvSpPr/>
            <p:nvPr/>
          </p:nvSpPr>
          <p:spPr>
            <a:xfrm>
              <a:off x="2403308" y="1642426"/>
              <a:ext cx="1622282" cy="15680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070"/>
                <a:gd name="f4" fmla="val 37764"/>
                <a:gd name="f5" fmla="val 12447"/>
                <a:gd name="f6" fmla="val 1"/>
                <a:gd name="f7" fmla="val 12156"/>
                <a:gd name="f8" fmla="val 12213"/>
                <a:gd name="f9" fmla="val 715"/>
                <a:gd name="f10" fmla="val 11598"/>
                <a:gd name="f11" fmla="val 942"/>
                <a:gd name="f12" fmla="val 10583"/>
                <a:gd name="f13" fmla="val 1320"/>
                <a:gd name="f14" fmla="val 10026"/>
                <a:gd name="f15" fmla="val 1439"/>
                <a:gd name="f16" fmla="val 9569"/>
                <a:gd name="f17" fmla="val 2414"/>
                <a:gd name="f18" fmla="val 9469"/>
                <a:gd name="f19" fmla="val 2593"/>
                <a:gd name="f20" fmla="val 9390"/>
                <a:gd name="f21" fmla="val 2812"/>
                <a:gd name="f22" fmla="val 9310"/>
                <a:gd name="f23" fmla="val 3011"/>
                <a:gd name="f24" fmla="val 9111"/>
                <a:gd name="f25" fmla="val 3548"/>
                <a:gd name="f26" fmla="val 4165"/>
                <a:gd name="f27" fmla="val 9808"/>
                <a:gd name="f28" fmla="val 4463"/>
                <a:gd name="f29" fmla="val 9828"/>
                <a:gd name="f30" fmla="val 4503"/>
                <a:gd name="f31" fmla="val 9887"/>
                <a:gd name="f32" fmla="val 4523"/>
                <a:gd name="f33" fmla="val 9967"/>
                <a:gd name="f34" fmla="val 4543"/>
                <a:gd name="f35" fmla="val 10007"/>
                <a:gd name="f36" fmla="val 4563"/>
                <a:gd name="f37" fmla="val 10066"/>
                <a:gd name="f38" fmla="val 4622"/>
                <a:gd name="f39" fmla="val 10126"/>
                <a:gd name="f40" fmla="val 4702"/>
                <a:gd name="f41" fmla="val 10305"/>
                <a:gd name="f42" fmla="val 4901"/>
                <a:gd name="f43" fmla="val 10365"/>
                <a:gd name="f44" fmla="val 5219"/>
                <a:gd name="f45" fmla="val 10325"/>
                <a:gd name="f46" fmla="val 5517"/>
                <a:gd name="f47" fmla="val 5915"/>
                <a:gd name="f48" fmla="val 10186"/>
                <a:gd name="f49" fmla="val 6313"/>
                <a:gd name="f50" fmla="val 6691"/>
                <a:gd name="f51" fmla="val 6791"/>
                <a:gd name="f52" fmla="val 10424"/>
                <a:gd name="f53" fmla="val 6850"/>
                <a:gd name="f54" fmla="val 10504"/>
                <a:gd name="f55" fmla="val 6930"/>
                <a:gd name="f56" fmla="val 7009"/>
                <a:gd name="f57" fmla="val 10702"/>
                <a:gd name="f58" fmla="val 7085"/>
                <a:gd name="f59" fmla="val 10839"/>
                <a:gd name="f60" fmla="val 7137"/>
                <a:gd name="f61" fmla="val 10967"/>
                <a:gd name="f62" fmla="val 11075"/>
                <a:gd name="f63" fmla="val 11178"/>
                <a:gd name="f64" fmla="val 7100"/>
                <a:gd name="f65" fmla="val 11260"/>
                <a:gd name="f66" fmla="val 11817"/>
                <a:gd name="f67" fmla="val 6592"/>
                <a:gd name="f68" fmla="val 11876"/>
                <a:gd name="f69" fmla="val 5796"/>
                <a:gd name="f70" fmla="val 11857"/>
                <a:gd name="f71" fmla="val 5100"/>
                <a:gd name="f72" fmla="val 4403"/>
                <a:gd name="f73" fmla="val 11797"/>
                <a:gd name="f74" fmla="val 3628"/>
                <a:gd name="f75" fmla="val 12274"/>
                <a:gd name="f76" fmla="val 3130"/>
                <a:gd name="f77" fmla="val 12436"/>
                <a:gd name="f78" fmla="val 2959"/>
                <a:gd name="f79" fmla="val 12670"/>
                <a:gd name="f80" fmla="val 2884"/>
                <a:gd name="f81" fmla="val 12903"/>
                <a:gd name="f82" fmla="val 13158"/>
                <a:gd name="f83" fmla="val 13411"/>
                <a:gd name="f84" fmla="val 2974"/>
                <a:gd name="f85" fmla="val 13567"/>
                <a:gd name="f86" fmla="val 13587"/>
                <a:gd name="f87" fmla="val 3150"/>
                <a:gd name="f88" fmla="val 13607"/>
                <a:gd name="f89" fmla="val 3170"/>
                <a:gd name="f90" fmla="val 13707"/>
                <a:gd name="f91" fmla="val 3309"/>
                <a:gd name="f92" fmla="val 13766"/>
                <a:gd name="f93" fmla="val 3468"/>
                <a:gd name="f94" fmla="val 3647"/>
                <a:gd name="f95" fmla="val 4025"/>
                <a:gd name="f96" fmla="val 13110"/>
                <a:gd name="f97" fmla="val 4264"/>
                <a:gd name="f98" fmla="val 13070"/>
                <a:gd name="f99" fmla="val 4662"/>
                <a:gd name="f100" fmla="val 4821"/>
                <a:gd name="f101" fmla="val 4940"/>
                <a:gd name="f102" fmla="val 13189"/>
                <a:gd name="f103" fmla="val 5040"/>
                <a:gd name="f104" fmla="val 13249"/>
                <a:gd name="f105" fmla="val 13408"/>
                <a:gd name="f106" fmla="val 5259"/>
                <a:gd name="f107" fmla="val 13687"/>
                <a:gd name="f108" fmla="val 5398"/>
                <a:gd name="f109" fmla="val 13945"/>
                <a:gd name="f110" fmla="val 5418"/>
                <a:gd name="f111" fmla="val 14032"/>
                <a:gd name="f112" fmla="val 5426"/>
                <a:gd name="f113" fmla="val 14119"/>
                <a:gd name="f114" fmla="val 5428"/>
                <a:gd name="f115" fmla="val 14207"/>
                <a:gd name="f116" fmla="val 14314"/>
                <a:gd name="f117" fmla="val 14420"/>
                <a:gd name="f118" fmla="val 5425"/>
                <a:gd name="f119" fmla="val 14526"/>
                <a:gd name="f120" fmla="val 14753"/>
                <a:gd name="f121" fmla="val 14974"/>
                <a:gd name="f122" fmla="val 5440"/>
                <a:gd name="f123" fmla="val 15179"/>
                <a:gd name="f124" fmla="val 5537"/>
                <a:gd name="f125" fmla="val 15238"/>
                <a:gd name="f126" fmla="val 5597"/>
                <a:gd name="f127" fmla="val 15298"/>
                <a:gd name="f128" fmla="val 5617"/>
                <a:gd name="f129" fmla="val 15358"/>
                <a:gd name="f130" fmla="val 5657"/>
                <a:gd name="f131" fmla="val 15437"/>
                <a:gd name="f132" fmla="val 5736"/>
                <a:gd name="f133" fmla="val 15656"/>
                <a:gd name="f134" fmla="val 5995"/>
                <a:gd name="f135" fmla="val 15736"/>
                <a:gd name="f136" fmla="val 6353"/>
                <a:gd name="f137" fmla="val 15477"/>
                <a:gd name="f138" fmla="val 6552"/>
                <a:gd name="f139" fmla="val 15365"/>
                <a:gd name="f140" fmla="val 6645"/>
                <a:gd name="f141" fmla="val 15233"/>
                <a:gd name="f142" fmla="val 6680"/>
                <a:gd name="f143" fmla="val 15090"/>
                <a:gd name="f144" fmla="val 14647"/>
                <a:gd name="f145" fmla="val 14099"/>
                <a:gd name="f146" fmla="val 6344"/>
                <a:gd name="f147" fmla="val 13715"/>
                <a:gd name="f148" fmla="val 13560"/>
                <a:gd name="f149" fmla="val 13432"/>
                <a:gd name="f150" fmla="val 6399"/>
                <a:gd name="f151" fmla="val 13349"/>
                <a:gd name="f152" fmla="val 6731"/>
                <a:gd name="f153" fmla="val 13289"/>
                <a:gd name="f154" fmla="val 7129"/>
                <a:gd name="f155" fmla="val 7725"/>
                <a:gd name="f156" fmla="val 12354"/>
                <a:gd name="f157" fmla="val 7825"/>
                <a:gd name="f158" fmla="val 11717"/>
                <a:gd name="f159" fmla="val 11101"/>
                <a:gd name="f160" fmla="val 10484"/>
                <a:gd name="f161" fmla="val 7785"/>
                <a:gd name="f162" fmla="val 7447"/>
                <a:gd name="f163" fmla="val 7427"/>
                <a:gd name="f164" fmla="val 9927"/>
                <a:gd name="f165" fmla="val 9907"/>
                <a:gd name="f166" fmla="val 7407"/>
                <a:gd name="f167" fmla="val 9867"/>
                <a:gd name="f168" fmla="val 7387"/>
                <a:gd name="f169" fmla="val 7348"/>
                <a:gd name="f170" fmla="val 9788"/>
                <a:gd name="f171" fmla="val 7308"/>
                <a:gd name="f172" fmla="val 9410"/>
                <a:gd name="f173" fmla="val 9271"/>
                <a:gd name="f174" fmla="val 6293"/>
                <a:gd name="f175" fmla="val 9589"/>
                <a:gd name="f176" fmla="val 5895"/>
                <a:gd name="f177" fmla="val 5856"/>
                <a:gd name="f178" fmla="val 5836"/>
                <a:gd name="f179" fmla="val 9484"/>
                <a:gd name="f180" fmla="val 5775"/>
                <a:gd name="f181" fmla="val 9380"/>
                <a:gd name="f182" fmla="val 5747"/>
                <a:gd name="f183" fmla="val 9024"/>
                <a:gd name="f184" fmla="val 8752"/>
                <a:gd name="f185" fmla="val 5887"/>
                <a:gd name="f186" fmla="val 8614"/>
                <a:gd name="f187" fmla="val 6094"/>
                <a:gd name="f188" fmla="val 8435"/>
                <a:gd name="f189" fmla="val 6413"/>
                <a:gd name="f190" fmla="val 8375"/>
                <a:gd name="f191" fmla="val 6810"/>
                <a:gd name="f192" fmla="val 8395"/>
                <a:gd name="f193" fmla="val 7188"/>
                <a:gd name="f194" fmla="val 8275"/>
                <a:gd name="f195" fmla="val 7138"/>
                <a:gd name="f196" fmla="val 8154"/>
                <a:gd name="f197" fmla="val 7116"/>
                <a:gd name="f198" fmla="val 8035"/>
                <a:gd name="f199" fmla="val 7538"/>
                <a:gd name="f200" fmla="val 7057"/>
                <a:gd name="f201" fmla="val 7500"/>
                <a:gd name="f202" fmla="val 6704"/>
                <a:gd name="f203" fmla="val 7885"/>
                <a:gd name="f204" fmla="val 6267"/>
                <a:gd name="f205" fmla="val 8342"/>
                <a:gd name="f206" fmla="val 5829"/>
                <a:gd name="f207" fmla="val 8919"/>
                <a:gd name="f208" fmla="val 5193"/>
                <a:gd name="f209" fmla="val 9018"/>
                <a:gd name="f210" fmla="val 5113"/>
                <a:gd name="f211" fmla="val 9030"/>
                <a:gd name="f212" fmla="val 5032"/>
                <a:gd name="f213" fmla="val 9035"/>
                <a:gd name="f214" fmla="val 4949"/>
                <a:gd name="f215" fmla="val 4631"/>
                <a:gd name="f216" fmla="val 4294"/>
                <a:gd name="f217" fmla="val 8965"/>
                <a:gd name="f218" fmla="val 3995"/>
                <a:gd name="f219" fmla="val 3726"/>
                <a:gd name="f220" fmla="val 3488"/>
                <a:gd name="f221" fmla="val 9022"/>
                <a:gd name="f222" fmla="val 3323"/>
                <a:gd name="f223" fmla="val 9237"/>
                <a:gd name="f224" fmla="val 2805"/>
                <a:gd name="f225" fmla="val 9914"/>
                <a:gd name="f226" fmla="val 3860"/>
                <a:gd name="f227" fmla="val 11008"/>
                <a:gd name="f228" fmla="val 3343"/>
                <a:gd name="f229" fmla="val 11684"/>
                <a:gd name="f230" fmla="val 3044"/>
                <a:gd name="f231" fmla="val 12062"/>
                <a:gd name="f232" fmla="val 2447"/>
                <a:gd name="f233" fmla="val 11983"/>
                <a:gd name="f234" fmla="val 1970"/>
                <a:gd name="f235" fmla="val 12022"/>
                <a:gd name="f236" fmla="val 717"/>
                <a:gd name="f237" fmla="val 12201"/>
                <a:gd name="f238" fmla="val 13912"/>
                <a:gd name="f239" fmla="val 15006"/>
                <a:gd name="f240" fmla="val 737"/>
                <a:gd name="f241" fmla="val 15066"/>
                <a:gd name="f242" fmla="val 756"/>
                <a:gd name="f243" fmla="val 15106"/>
                <a:gd name="f244" fmla="val 776"/>
                <a:gd name="f245" fmla="val 15145"/>
                <a:gd name="f246" fmla="val 856"/>
                <a:gd name="f247" fmla="val 15265"/>
                <a:gd name="f248" fmla="val 955"/>
                <a:gd name="f249" fmla="val 15364"/>
                <a:gd name="f250" fmla="val 1055"/>
                <a:gd name="f251" fmla="val 15444"/>
                <a:gd name="f252" fmla="val 1464"/>
                <a:gd name="f253" fmla="val 15812"/>
                <a:gd name="f254" fmla="val 2026"/>
                <a:gd name="f255" fmla="val 15996"/>
                <a:gd name="f256" fmla="val 2594"/>
                <a:gd name="f257" fmla="val 3131"/>
                <a:gd name="f258" fmla="val 3673"/>
                <a:gd name="f259" fmla="val 15832"/>
                <a:gd name="f260" fmla="val 4098"/>
                <a:gd name="f261" fmla="val 15504"/>
                <a:gd name="f262" fmla="val 4795"/>
                <a:gd name="f263" fmla="val 14966"/>
                <a:gd name="f264" fmla="val 14111"/>
                <a:gd name="f265" fmla="val 5730"/>
                <a:gd name="f266" fmla="val 13415"/>
                <a:gd name="f267" fmla="val 6164"/>
                <a:gd name="f268" fmla="val 6828"/>
                <a:gd name="f269" fmla="val 12439"/>
                <a:gd name="f270" fmla="val 7477"/>
                <a:gd name="f271" fmla="val 7660"/>
                <a:gd name="f272" fmla="val 7842"/>
                <a:gd name="f273" fmla="val 12476"/>
                <a:gd name="f274" fmla="val 8017"/>
                <a:gd name="f275" fmla="val 12559"/>
                <a:gd name="f276" fmla="val 8176"/>
                <a:gd name="f277" fmla="val 12659"/>
                <a:gd name="f278" fmla="val 8316"/>
                <a:gd name="f279" fmla="val 12719"/>
                <a:gd name="f280" fmla="val 12858"/>
                <a:gd name="f281" fmla="val 8594"/>
                <a:gd name="f282" fmla="val 12957"/>
                <a:gd name="f283" fmla="val 8714"/>
                <a:gd name="f284" fmla="val 13077"/>
                <a:gd name="f285" fmla="val 8813"/>
                <a:gd name="f286" fmla="val 13216"/>
                <a:gd name="f287" fmla="val 9191"/>
                <a:gd name="f288" fmla="val 13614"/>
                <a:gd name="f289" fmla="val 9529"/>
                <a:gd name="f290" fmla="val 14012"/>
                <a:gd name="f291" fmla="val 14409"/>
                <a:gd name="f292" fmla="val 14449"/>
                <a:gd name="f293" fmla="val 14469"/>
                <a:gd name="f294" fmla="val 10166"/>
                <a:gd name="f295" fmla="val 14708"/>
                <a:gd name="f296" fmla="val 10385"/>
                <a:gd name="f297" fmla="val 15344"/>
                <a:gd name="f298" fmla="val 10225"/>
                <a:gd name="f299" fmla="val 15603"/>
                <a:gd name="f300" fmla="val 9987"/>
                <a:gd name="f301" fmla="val 15782"/>
                <a:gd name="f302" fmla="val 16041"/>
                <a:gd name="f303" fmla="val 9708"/>
                <a:gd name="f304" fmla="val 16279"/>
                <a:gd name="f305" fmla="val 9768"/>
                <a:gd name="f306" fmla="val 16578"/>
                <a:gd name="f307" fmla="val 16797"/>
                <a:gd name="f308" fmla="val 16856"/>
                <a:gd name="f309" fmla="val 16896"/>
                <a:gd name="f310" fmla="val 16956"/>
                <a:gd name="f311" fmla="val 10243"/>
                <a:gd name="f312" fmla="val 17187"/>
                <a:gd name="f313" fmla="val 10555"/>
                <a:gd name="f314" fmla="val 17345"/>
                <a:gd name="f315" fmla="val 10862"/>
                <a:gd name="f316" fmla="val 10977"/>
                <a:gd name="f317" fmla="val 11092"/>
                <a:gd name="f318" fmla="val 17323"/>
                <a:gd name="f319" fmla="val 11200"/>
                <a:gd name="f320" fmla="val 17274"/>
                <a:gd name="f321" fmla="val 11956"/>
                <a:gd name="f322" fmla="val 12175"/>
                <a:gd name="f323" fmla="val 15941"/>
                <a:gd name="f324" fmla="val 15245"/>
                <a:gd name="f325" fmla="val 11300"/>
                <a:gd name="f326" fmla="val 14270"/>
                <a:gd name="f327" fmla="val 10106"/>
                <a:gd name="f328" fmla="val 10290"/>
                <a:gd name="f329" fmla="val 12437"/>
                <a:gd name="f330" fmla="val 10474"/>
                <a:gd name="f331" fmla="val 12388"/>
                <a:gd name="f332" fmla="val 10657"/>
                <a:gd name="f333" fmla="val 10832"/>
                <a:gd name="f334" fmla="val 11006"/>
                <a:gd name="f335" fmla="val 12432"/>
                <a:gd name="f336" fmla="val 11180"/>
                <a:gd name="f337" fmla="val 12500"/>
                <a:gd name="f338" fmla="val 11240"/>
                <a:gd name="f339" fmla="val 12520"/>
                <a:gd name="f340" fmla="val 11319"/>
                <a:gd name="f341" fmla="val 12579"/>
                <a:gd name="f342" fmla="val 11399"/>
                <a:gd name="f343" fmla="val 12619"/>
                <a:gd name="f344" fmla="val 11439"/>
                <a:gd name="f345" fmla="val 11499"/>
                <a:gd name="f346" fmla="val 12679"/>
                <a:gd name="f347" fmla="val 11518"/>
                <a:gd name="f348" fmla="val 12699"/>
                <a:gd name="f349" fmla="val 11558"/>
                <a:gd name="f350" fmla="val 11896"/>
                <a:gd name="f351" fmla="val 12977"/>
                <a:gd name="f352" fmla="val 12195"/>
                <a:gd name="f353" fmla="val 13355"/>
                <a:gd name="f354" fmla="val 12314"/>
                <a:gd name="f355" fmla="val 13753"/>
                <a:gd name="f356" fmla="val 12613"/>
                <a:gd name="f357" fmla="val 14668"/>
                <a:gd name="f358" fmla="val 12493"/>
                <a:gd name="f359" fmla="val 15663"/>
                <a:gd name="f360" fmla="val 12712"/>
                <a:gd name="f361" fmla="val 12811"/>
                <a:gd name="f362" fmla="val 16976"/>
                <a:gd name="f363" fmla="val 13050"/>
                <a:gd name="f364" fmla="val 17373"/>
                <a:gd name="f365" fmla="val 17672"/>
                <a:gd name="f366" fmla="val 13368"/>
                <a:gd name="f367" fmla="val 17732"/>
                <a:gd name="f368" fmla="val 17751"/>
                <a:gd name="f369" fmla="val 13448"/>
                <a:gd name="f370" fmla="val 17771"/>
                <a:gd name="f371" fmla="val 13488"/>
                <a:gd name="f372" fmla="val 17831"/>
                <a:gd name="f373" fmla="val 13508"/>
                <a:gd name="f374" fmla="val 17851"/>
                <a:gd name="f375" fmla="val 17871"/>
                <a:gd name="f376" fmla="val 17930"/>
                <a:gd name="f377" fmla="val 13647"/>
                <a:gd name="f378" fmla="val 17950"/>
                <a:gd name="f379" fmla="val 17970"/>
                <a:gd name="f380" fmla="val 13903"/>
                <a:gd name="f381" fmla="val 18105"/>
                <a:gd name="f382" fmla="val 14147"/>
                <a:gd name="f383" fmla="val 18185"/>
                <a:gd name="f384" fmla="val 14399"/>
                <a:gd name="f385" fmla="val 14519"/>
                <a:gd name="f386" fmla="val 14640"/>
                <a:gd name="f387" fmla="val 18168"/>
                <a:gd name="f388" fmla="val 14761"/>
                <a:gd name="f389" fmla="val 18129"/>
                <a:gd name="f390" fmla="val 14661"/>
                <a:gd name="f391" fmla="val 17334"/>
                <a:gd name="f392" fmla="val 14542"/>
                <a:gd name="f393" fmla="val 16558"/>
                <a:gd name="f394" fmla="val 14443"/>
                <a:gd name="f395" fmla="val 15762"/>
                <a:gd name="f396" fmla="val 14510"/>
                <a:gd name="f397" fmla="val 15731"/>
                <a:gd name="f398" fmla="val 14574"/>
                <a:gd name="f399" fmla="val 15718"/>
                <a:gd name="f400" fmla="val 14636"/>
                <a:gd name="f401" fmla="val 14774"/>
                <a:gd name="f402" fmla="val 14902"/>
                <a:gd name="f403" fmla="val 15785"/>
                <a:gd name="f404" fmla="val 15039"/>
                <a:gd name="f405" fmla="val 15881"/>
                <a:gd name="f406" fmla="val 15199"/>
                <a:gd name="f407" fmla="val 15378"/>
                <a:gd name="f408" fmla="val 16240"/>
                <a:gd name="f409" fmla="val 15577"/>
                <a:gd name="f410" fmla="val 16379"/>
                <a:gd name="f411" fmla="val 15729"/>
                <a:gd name="f412" fmla="val 16514"/>
                <a:gd name="f413" fmla="val 15896"/>
                <a:gd name="f414" fmla="val 16606"/>
                <a:gd name="f415" fmla="val 16064"/>
                <a:gd name="f416" fmla="val 16094"/>
                <a:gd name="f417" fmla="val 16124"/>
                <a:gd name="f418" fmla="val 16604"/>
                <a:gd name="f419" fmla="val 16153"/>
                <a:gd name="f420" fmla="val 16598"/>
                <a:gd name="f421" fmla="val 16551"/>
                <a:gd name="f422" fmla="val 16538"/>
                <a:gd name="f423" fmla="val 16691"/>
                <a:gd name="f424" fmla="val 15981"/>
                <a:gd name="f425" fmla="val 16571"/>
                <a:gd name="f426" fmla="val 15583"/>
                <a:gd name="f427" fmla="val 16472"/>
                <a:gd name="f428" fmla="val 15165"/>
                <a:gd name="f429" fmla="val 16193"/>
                <a:gd name="f430" fmla="val 14807"/>
                <a:gd name="f431" fmla="val 14390"/>
                <a:gd name="f432" fmla="val 16176"/>
                <a:gd name="f433" fmla="val 13764"/>
                <a:gd name="f434" fmla="val 16864"/>
                <a:gd name="f435" fmla="val 13267"/>
                <a:gd name="f436" fmla="val 17511"/>
                <a:gd name="f437" fmla="val 17625"/>
                <a:gd name="f438" fmla="val 17737"/>
                <a:gd name="f439" fmla="val 13283"/>
                <a:gd name="f440" fmla="val 17844"/>
                <a:gd name="f441" fmla="val 13315"/>
                <a:gd name="f442" fmla="val 17964"/>
                <a:gd name="f443" fmla="val 18083"/>
                <a:gd name="f444" fmla="val 18222"/>
                <a:gd name="f445" fmla="val 13494"/>
                <a:gd name="f446" fmla="val 18262"/>
                <a:gd name="f447" fmla="val 13514"/>
                <a:gd name="f448" fmla="val 18322"/>
                <a:gd name="f449" fmla="val 13554"/>
                <a:gd name="f450" fmla="val 18342"/>
                <a:gd name="f451" fmla="val 13574"/>
                <a:gd name="f452" fmla="val 18381"/>
                <a:gd name="f453" fmla="val 13594"/>
                <a:gd name="f454" fmla="val 18401"/>
                <a:gd name="f455" fmla="val 18441"/>
                <a:gd name="f456" fmla="val 13653"/>
                <a:gd name="f457" fmla="val 18819"/>
                <a:gd name="f458" fmla="val 19038"/>
                <a:gd name="f459" fmla="val 14569"/>
                <a:gd name="f460" fmla="val 19058"/>
                <a:gd name="f461" fmla="val 15086"/>
                <a:gd name="f462" fmla="val 15384"/>
                <a:gd name="f463" fmla="val 19078"/>
                <a:gd name="f464" fmla="val 15683"/>
                <a:gd name="f465" fmla="val 19137"/>
                <a:gd name="f466" fmla="val 19237"/>
                <a:gd name="f467" fmla="val 19456"/>
                <a:gd name="f468" fmla="val 16498"/>
                <a:gd name="f469" fmla="val 19714"/>
                <a:gd name="f470" fmla="val 16697"/>
                <a:gd name="f471" fmla="val 19933"/>
                <a:gd name="f472" fmla="val 20152"/>
                <a:gd name="f473" fmla="val 20371"/>
                <a:gd name="f474" fmla="val 17095"/>
                <a:gd name="f475" fmla="val 20450"/>
                <a:gd name="f476" fmla="val 17155"/>
                <a:gd name="f477" fmla="val 20530"/>
                <a:gd name="f478" fmla="val 17175"/>
                <a:gd name="f479" fmla="val 20609"/>
                <a:gd name="f480" fmla="val 17234"/>
                <a:gd name="f481" fmla="val 20749"/>
                <a:gd name="f482" fmla="val 17294"/>
                <a:gd name="f483" fmla="val 20868"/>
                <a:gd name="f484" fmla="val 17393"/>
                <a:gd name="f485" fmla="val 21007"/>
                <a:gd name="f486" fmla="val 17533"/>
                <a:gd name="f487" fmla="val 21067"/>
                <a:gd name="f488" fmla="val 17592"/>
                <a:gd name="f489" fmla="val 21127"/>
                <a:gd name="f490" fmla="val 17632"/>
                <a:gd name="f491" fmla="val 21146"/>
                <a:gd name="f492" fmla="val 21206"/>
                <a:gd name="f493" fmla="val 21226"/>
                <a:gd name="f494" fmla="val 21246"/>
                <a:gd name="f495" fmla="val 17791"/>
                <a:gd name="f496" fmla="val 21266"/>
                <a:gd name="f497" fmla="val 21306"/>
                <a:gd name="f498" fmla="val 21505"/>
                <a:gd name="f499" fmla="val 18169"/>
                <a:gd name="f500" fmla="val 21544"/>
                <a:gd name="f501" fmla="val 18487"/>
                <a:gd name="f502" fmla="val 21365"/>
                <a:gd name="f503" fmla="val 18786"/>
                <a:gd name="f504" fmla="val 19044"/>
                <a:gd name="f505" fmla="val 20928"/>
                <a:gd name="f506" fmla="val 19243"/>
                <a:gd name="f507" fmla="val 20967"/>
                <a:gd name="f508" fmla="val 19542"/>
                <a:gd name="f509" fmla="val 19582"/>
                <a:gd name="f510" fmla="val 19621"/>
                <a:gd name="f511" fmla="val 19641"/>
                <a:gd name="f512" fmla="val 19661"/>
                <a:gd name="f513" fmla="val 21047"/>
                <a:gd name="f514" fmla="val 19761"/>
                <a:gd name="f515" fmla="val 19840"/>
                <a:gd name="f516" fmla="val 19940"/>
                <a:gd name="f517" fmla="val 19959"/>
                <a:gd name="f518" fmla="val 20039"/>
                <a:gd name="f519" fmla="val 21326"/>
                <a:gd name="f520" fmla="val 20119"/>
                <a:gd name="f521" fmla="val 20218"/>
                <a:gd name="f522" fmla="val 20377"/>
                <a:gd name="f523" fmla="val 21107"/>
                <a:gd name="f524" fmla="val 20457"/>
                <a:gd name="f525" fmla="val 20516"/>
                <a:gd name="f526" fmla="val 20510"/>
                <a:gd name="f527" fmla="val 20616"/>
                <a:gd name="f528" fmla="val 20052"/>
                <a:gd name="f529" fmla="val 19635"/>
                <a:gd name="f530" fmla="val 20735"/>
                <a:gd name="f531" fmla="val 20855"/>
                <a:gd name="f532" fmla="val 21173"/>
                <a:gd name="f533" fmla="val 18779"/>
                <a:gd name="f534" fmla="val 21611"/>
                <a:gd name="f535" fmla="val 18759"/>
                <a:gd name="f536" fmla="val 22227"/>
                <a:gd name="f537" fmla="val 19436"/>
                <a:gd name="f538" fmla="val 22625"/>
                <a:gd name="f539" fmla="val 23162"/>
                <a:gd name="f540" fmla="val 19973"/>
                <a:gd name="f541" fmla="val 23719"/>
                <a:gd name="f542" fmla="val 19834"/>
                <a:gd name="f543" fmla="val 24336"/>
                <a:gd name="f544" fmla="val 19953"/>
                <a:gd name="f545" fmla="val 24913"/>
                <a:gd name="f546" fmla="val 20013"/>
                <a:gd name="f547" fmla="val 25151"/>
                <a:gd name="f548" fmla="val 20132"/>
                <a:gd name="f549" fmla="val 25410"/>
                <a:gd name="f550" fmla="val 20251"/>
                <a:gd name="f551" fmla="val 25649"/>
                <a:gd name="f552" fmla="val 20391"/>
                <a:gd name="f553" fmla="val 25907"/>
                <a:gd name="f554" fmla="val 20550"/>
                <a:gd name="f555" fmla="val 26126"/>
                <a:gd name="f556" fmla="val 20669"/>
                <a:gd name="f557" fmla="val 26385"/>
                <a:gd name="f558" fmla="val 21465"/>
                <a:gd name="f559" fmla="val 27897"/>
                <a:gd name="f560" fmla="val 29707"/>
                <a:gd name="f561" fmla="val 21723"/>
                <a:gd name="f562" fmla="val 31398"/>
                <a:gd name="f563" fmla="val 21803"/>
                <a:gd name="f564" fmla="val 31915"/>
                <a:gd name="f565" fmla="val 21962"/>
                <a:gd name="f566" fmla="val 32492"/>
                <a:gd name="f567" fmla="val 22300"/>
                <a:gd name="f568" fmla="val 32890"/>
                <a:gd name="f569" fmla="val 22380"/>
                <a:gd name="f570" fmla="val 32989"/>
                <a:gd name="f571" fmla="val 22459"/>
                <a:gd name="f572" fmla="val 33069"/>
                <a:gd name="f573" fmla="val 22599"/>
                <a:gd name="f574" fmla="val 33148"/>
                <a:gd name="f575" fmla="val 22658"/>
                <a:gd name="f576" fmla="val 33188"/>
                <a:gd name="f577" fmla="val 22758"/>
                <a:gd name="f578" fmla="val 33248"/>
                <a:gd name="f579" fmla="val 22857"/>
                <a:gd name="f580" fmla="val 33268"/>
                <a:gd name="f581" fmla="val 23040"/>
                <a:gd name="f582" fmla="val 33309"/>
                <a:gd name="f583" fmla="val 23222"/>
                <a:gd name="f584" fmla="val 33330"/>
                <a:gd name="f585" fmla="val 23401"/>
                <a:gd name="f586" fmla="val 23653"/>
                <a:gd name="f587" fmla="val 23898"/>
                <a:gd name="f588" fmla="val 33289"/>
                <a:gd name="f589" fmla="val 24130"/>
                <a:gd name="f590" fmla="val 33208"/>
                <a:gd name="f591" fmla="val 25284"/>
                <a:gd name="f592" fmla="val 32949"/>
                <a:gd name="f593" fmla="val 26498"/>
                <a:gd name="f594" fmla="val 32651"/>
                <a:gd name="f595" fmla="val 27373"/>
                <a:gd name="f596" fmla="val 31875"/>
                <a:gd name="f597" fmla="val 28228"/>
                <a:gd name="f598" fmla="val 31099"/>
                <a:gd name="f599" fmla="val 28726"/>
                <a:gd name="f600" fmla="val 29687"/>
                <a:gd name="f601" fmla="val 28069"/>
                <a:gd name="f602" fmla="val 28692"/>
                <a:gd name="f603" fmla="val 28029"/>
                <a:gd name="f604" fmla="val 28673"/>
                <a:gd name="f605" fmla="val 28009"/>
                <a:gd name="f606" fmla="val 28613"/>
                <a:gd name="f607" fmla="val 27990"/>
                <a:gd name="f608" fmla="val 28593"/>
                <a:gd name="f609" fmla="val 27910"/>
                <a:gd name="f610" fmla="val 28513"/>
                <a:gd name="f611" fmla="val 27830"/>
                <a:gd name="f612" fmla="val 28474"/>
                <a:gd name="f613" fmla="val 27791"/>
                <a:gd name="f614" fmla="val 28414"/>
                <a:gd name="f615" fmla="val 27711"/>
                <a:gd name="f616" fmla="val 28394"/>
                <a:gd name="f617" fmla="val 27512"/>
                <a:gd name="f618" fmla="val 27313"/>
                <a:gd name="f619" fmla="val 27114"/>
                <a:gd name="f620" fmla="val 26998"/>
                <a:gd name="f621" fmla="val 28546"/>
                <a:gd name="f622" fmla="val 26879"/>
                <a:gd name="f623" fmla="val 28561"/>
                <a:gd name="f624" fmla="val 26762"/>
                <a:gd name="f625" fmla="val 26297"/>
                <a:gd name="f626" fmla="val 25840"/>
                <a:gd name="f627" fmla="val 28325"/>
                <a:gd name="f628" fmla="val 25523"/>
                <a:gd name="f629" fmla="val 27976"/>
                <a:gd name="f630" fmla="val 27936"/>
                <a:gd name="f631" fmla="val 25503"/>
                <a:gd name="f632" fmla="val 27917"/>
                <a:gd name="f633" fmla="val 25483"/>
                <a:gd name="f634" fmla="val 25085"/>
                <a:gd name="f635" fmla="val 27419"/>
                <a:gd name="f636" fmla="val 24886"/>
                <a:gd name="f637" fmla="val 26822"/>
                <a:gd name="f638" fmla="val 24687"/>
                <a:gd name="f639" fmla="val 26226"/>
                <a:gd name="f640" fmla="val 24449"/>
                <a:gd name="f641" fmla="val 25589"/>
                <a:gd name="f642" fmla="val 24250"/>
                <a:gd name="f643" fmla="val 24933"/>
                <a:gd name="f644" fmla="val 24031"/>
                <a:gd name="f645" fmla="val 24296"/>
                <a:gd name="f646" fmla="val 24163"/>
                <a:gd name="f647" fmla="val 24205"/>
                <a:gd name="f648" fmla="val 24311"/>
                <a:gd name="f649" fmla="val 24166"/>
                <a:gd name="f650" fmla="val 24459"/>
                <a:gd name="f651" fmla="val 24735"/>
                <a:gd name="f652" fmla="val 25018"/>
                <a:gd name="f653" fmla="val 24301"/>
                <a:gd name="f654" fmla="val 25224"/>
                <a:gd name="f655" fmla="val 24495"/>
                <a:gd name="f656" fmla="val 25324"/>
                <a:gd name="f657" fmla="val 24594"/>
                <a:gd name="f658" fmla="val 25344"/>
                <a:gd name="f659" fmla="val 24634"/>
                <a:gd name="f660" fmla="val 25404"/>
                <a:gd name="f661" fmla="val 24654"/>
                <a:gd name="f662" fmla="val 25423"/>
                <a:gd name="f663" fmla="val 24714"/>
                <a:gd name="f664" fmla="val 25682"/>
                <a:gd name="f665" fmla="val 25032"/>
                <a:gd name="f666" fmla="val 25821"/>
                <a:gd name="f667" fmla="val 25430"/>
                <a:gd name="f668" fmla="val 26040"/>
                <a:gd name="f669" fmla="val 25808"/>
                <a:gd name="f670" fmla="val 26120"/>
                <a:gd name="f671" fmla="val 25947"/>
                <a:gd name="f672" fmla="val 26219"/>
                <a:gd name="f673" fmla="val 26106"/>
                <a:gd name="f674" fmla="val 26338"/>
                <a:gd name="f675" fmla="val 26246"/>
                <a:gd name="f676" fmla="val 26398"/>
                <a:gd name="f677" fmla="val 26305"/>
                <a:gd name="f678" fmla="val 26478"/>
                <a:gd name="f679" fmla="val 26518"/>
                <a:gd name="f680" fmla="val 26445"/>
                <a:gd name="f681" fmla="val 26597"/>
                <a:gd name="f682" fmla="val 26524"/>
                <a:gd name="f683" fmla="val 26637"/>
                <a:gd name="f684" fmla="val 26604"/>
                <a:gd name="f685" fmla="val 26716"/>
                <a:gd name="f686" fmla="val 26643"/>
                <a:gd name="f687" fmla="val 26736"/>
                <a:gd name="f688" fmla="val 26683"/>
                <a:gd name="f689" fmla="val 26703"/>
                <a:gd name="f690" fmla="val 26776"/>
                <a:gd name="f691" fmla="val 27532"/>
                <a:gd name="f692" fmla="val 28586"/>
                <a:gd name="f693" fmla="val 29621"/>
                <a:gd name="f694" fmla="val 28175"/>
                <a:gd name="f695" fmla="val 29979"/>
                <a:gd name="f696" fmla="val 28235"/>
                <a:gd name="f697" fmla="val 30337"/>
                <a:gd name="f698" fmla="val 28374"/>
                <a:gd name="f699" fmla="val 30675"/>
                <a:gd name="f700" fmla="val 28533"/>
                <a:gd name="f701" fmla="val 30755"/>
                <a:gd name="f702" fmla="val 30794"/>
                <a:gd name="f703" fmla="val 30834"/>
                <a:gd name="f704" fmla="val 31013"/>
                <a:gd name="f705" fmla="val 28832"/>
                <a:gd name="f706" fmla="val 31610"/>
                <a:gd name="f707" fmla="val 29488"/>
                <a:gd name="f708" fmla="val 31829"/>
                <a:gd name="f709" fmla="val 30523"/>
                <a:gd name="f710" fmla="val 32485"/>
                <a:gd name="f711" fmla="val 32505"/>
                <a:gd name="f712" fmla="val 31119"/>
                <a:gd name="f713" fmla="val 32525"/>
                <a:gd name="f714" fmla="val 31159"/>
                <a:gd name="f715" fmla="val 32585"/>
                <a:gd name="f716" fmla="val 31179"/>
                <a:gd name="f717" fmla="val 32664"/>
                <a:gd name="f718" fmla="val 31259"/>
                <a:gd name="f719" fmla="val 32764"/>
                <a:gd name="f720" fmla="val 31298"/>
                <a:gd name="f721" fmla="val 32863"/>
                <a:gd name="f722" fmla="val 31358"/>
                <a:gd name="f723" fmla="val 33182"/>
                <a:gd name="f724" fmla="val 31477"/>
                <a:gd name="f725" fmla="val 33520"/>
                <a:gd name="f726" fmla="val 31517"/>
                <a:gd name="f727" fmla="val 33798"/>
                <a:gd name="f728" fmla="val 31696"/>
                <a:gd name="f729" fmla="val 33858"/>
                <a:gd name="f730" fmla="val 31756"/>
                <a:gd name="f731" fmla="val 33898"/>
                <a:gd name="f732" fmla="val 31776"/>
                <a:gd name="f733" fmla="val 33957"/>
                <a:gd name="f734" fmla="val 31816"/>
                <a:gd name="f735" fmla="val 33997"/>
                <a:gd name="f736" fmla="val 34057"/>
                <a:gd name="f737" fmla="val 31895"/>
                <a:gd name="f738" fmla="val 34077"/>
                <a:gd name="f739" fmla="val 31955"/>
                <a:gd name="f740" fmla="val 34296"/>
                <a:gd name="f741" fmla="val 32253"/>
                <a:gd name="f742" fmla="val 34395"/>
                <a:gd name="f743" fmla="val 32671"/>
                <a:gd name="f744" fmla="val 34455"/>
                <a:gd name="f745" fmla="val 33049"/>
                <a:gd name="f746" fmla="val 34574"/>
                <a:gd name="f747" fmla="val 33964"/>
                <a:gd name="f748" fmla="val 34534"/>
                <a:gd name="f749" fmla="val 34899"/>
                <a:gd name="f750" fmla="val 34773"/>
                <a:gd name="f751" fmla="val 35834"/>
                <a:gd name="f752" fmla="val 35032"/>
                <a:gd name="f753" fmla="val 36749"/>
                <a:gd name="f754" fmla="val 35668"/>
                <a:gd name="f755" fmla="val 37624"/>
                <a:gd name="f756" fmla="val 36583"/>
                <a:gd name="f757" fmla="val 37763"/>
                <a:gd name="f758" fmla="val 37041"/>
                <a:gd name="f759" fmla="val 37081"/>
                <a:gd name="f760" fmla="val 37744"/>
                <a:gd name="f761" fmla="val 37140"/>
                <a:gd name="f762" fmla="val 37180"/>
                <a:gd name="f763" fmla="val 37538"/>
                <a:gd name="f764" fmla="val 37684"/>
                <a:gd name="f765" fmla="val 37876"/>
                <a:gd name="f766" fmla="val 37545"/>
                <a:gd name="f767" fmla="val 38175"/>
                <a:gd name="f768" fmla="val 37326"/>
                <a:gd name="f769" fmla="val 38214"/>
                <a:gd name="f770" fmla="val 37286"/>
                <a:gd name="f771" fmla="val 38234"/>
                <a:gd name="f772" fmla="val 38413"/>
                <a:gd name="f773" fmla="val 36451"/>
                <a:gd name="f774" fmla="val 38553"/>
                <a:gd name="f775" fmla="val 35595"/>
                <a:gd name="f776" fmla="val 38672"/>
                <a:gd name="f777" fmla="val 34760"/>
                <a:gd name="f778" fmla="val 34561"/>
                <a:gd name="f779" fmla="val 38732"/>
                <a:gd name="f780" fmla="val 34382"/>
                <a:gd name="f781" fmla="val 34203"/>
                <a:gd name="f782" fmla="val 38811"/>
                <a:gd name="f783" fmla="val 33646"/>
                <a:gd name="f784" fmla="val 38871"/>
                <a:gd name="f785" fmla="val 33089"/>
                <a:gd name="f786" fmla="val 38931"/>
                <a:gd name="f787" fmla="val 32552"/>
                <a:gd name="f788" fmla="val 38970"/>
                <a:gd name="f789" fmla="val 31995"/>
                <a:gd name="f790" fmla="val 39010"/>
                <a:gd name="f791" fmla="val 31457"/>
                <a:gd name="f792" fmla="val 39030"/>
                <a:gd name="f793" fmla="val 30900"/>
                <a:gd name="f794" fmla="val 30463"/>
                <a:gd name="f795" fmla="val 39050"/>
                <a:gd name="f796" fmla="val 30025"/>
                <a:gd name="f797" fmla="val 29588"/>
                <a:gd name="f798" fmla="val 29130"/>
                <a:gd name="f799" fmla="val 38950"/>
                <a:gd name="f800" fmla="val 28334"/>
                <a:gd name="f801" fmla="val 26942"/>
                <a:gd name="f802" fmla="val 25569"/>
                <a:gd name="f803" fmla="val 38632"/>
                <a:gd name="f804" fmla="val 24217"/>
                <a:gd name="f805" fmla="val 23679"/>
                <a:gd name="f806" fmla="val 38473"/>
                <a:gd name="f807" fmla="val 38374"/>
                <a:gd name="f808" fmla="val 22645"/>
                <a:gd name="f809" fmla="val 38274"/>
                <a:gd name="f810" fmla="val 22128"/>
                <a:gd name="f811" fmla="val 21630"/>
                <a:gd name="f812" fmla="val 38075"/>
                <a:gd name="f813" fmla="val 21093"/>
                <a:gd name="f814" fmla="val 37936"/>
                <a:gd name="f815" fmla="val 20696"/>
                <a:gd name="f816" fmla="val 37777"/>
                <a:gd name="f817" fmla="val 20337"/>
                <a:gd name="f818" fmla="val 37618"/>
                <a:gd name="f819" fmla="val 35947"/>
                <a:gd name="f820" fmla="val 16220"/>
                <a:gd name="f821" fmla="val 33241"/>
                <a:gd name="f822" fmla="val 13116"/>
                <a:gd name="f823" fmla="val 31351"/>
                <a:gd name="f824" fmla="val 9536"/>
                <a:gd name="f825" fmla="val 30715"/>
                <a:gd name="f826" fmla="val 8362"/>
                <a:gd name="f827" fmla="val 30257"/>
                <a:gd name="f828" fmla="val 28925"/>
                <a:gd name="f829" fmla="val 26975"/>
                <a:gd name="f830" fmla="val 25781"/>
                <a:gd name="f831" fmla="val 24628"/>
                <a:gd name="f832" fmla="val 5279"/>
                <a:gd name="f833" fmla="val 24357"/>
                <a:gd name="f834" fmla="val 4805"/>
                <a:gd name="f835" fmla="val 23884"/>
                <a:gd name="f836" fmla="val 4316"/>
                <a:gd name="f837" fmla="val 23381"/>
                <a:gd name="f838" fmla="val 23294"/>
                <a:gd name="f839" fmla="val 23205"/>
                <a:gd name="f840" fmla="val 4331"/>
                <a:gd name="f841" fmla="val 23116"/>
                <a:gd name="f842" fmla="val 4364"/>
                <a:gd name="f843" fmla="val 23215"/>
                <a:gd name="f844" fmla="val 4781"/>
                <a:gd name="f845" fmla="val 23315"/>
                <a:gd name="f846" fmla="val 23394"/>
                <a:gd name="f847" fmla="val 23414"/>
                <a:gd name="f848" fmla="val 5935"/>
                <a:gd name="f849" fmla="val 5955"/>
                <a:gd name="f850" fmla="val 23355"/>
                <a:gd name="f851" fmla="val 6015"/>
                <a:gd name="f852" fmla="val 23335"/>
                <a:gd name="f853" fmla="val 6035"/>
                <a:gd name="f854" fmla="val 23295"/>
                <a:gd name="f855" fmla="val 6074"/>
                <a:gd name="f856" fmla="val 23218"/>
                <a:gd name="f857" fmla="val 6134"/>
                <a:gd name="f858" fmla="val 23119"/>
                <a:gd name="f859" fmla="val 6161"/>
                <a:gd name="f860" fmla="val 23017"/>
                <a:gd name="f861" fmla="val 22881"/>
                <a:gd name="f862" fmla="val 22740"/>
                <a:gd name="f863" fmla="val 6114"/>
                <a:gd name="f864" fmla="val 22638"/>
                <a:gd name="f865" fmla="val 5816"/>
                <a:gd name="f866" fmla="val 22320"/>
                <a:gd name="f867" fmla="val 22221"/>
                <a:gd name="f868" fmla="val 22201"/>
                <a:gd name="f869" fmla="val 22161"/>
                <a:gd name="f870" fmla="val 5159"/>
                <a:gd name="f871" fmla="val 22141"/>
                <a:gd name="f872" fmla="val 5139"/>
                <a:gd name="f873" fmla="val 22121"/>
                <a:gd name="f874" fmla="val 5120"/>
                <a:gd name="f875" fmla="val 22101"/>
                <a:gd name="f876" fmla="val 5060"/>
                <a:gd name="f877" fmla="val 22062"/>
                <a:gd name="f878" fmla="val 22042"/>
                <a:gd name="f879" fmla="val 5020"/>
                <a:gd name="f880" fmla="val 22022"/>
                <a:gd name="f881" fmla="val 4960"/>
                <a:gd name="f882" fmla="val 22002"/>
                <a:gd name="f883" fmla="val 21902"/>
                <a:gd name="f884" fmla="val 4841"/>
                <a:gd name="f885" fmla="val 4742"/>
                <a:gd name="f886" fmla="val 21703"/>
                <a:gd name="f887" fmla="val 21604"/>
                <a:gd name="f888" fmla="val 4582"/>
                <a:gd name="f889" fmla="val 21524"/>
                <a:gd name="f890" fmla="val 21445"/>
                <a:gd name="f891" fmla="val 4483"/>
                <a:gd name="f892" fmla="val 4423"/>
                <a:gd name="f893" fmla="val 4383"/>
                <a:gd name="f894" fmla="val 4344"/>
                <a:gd name="f895" fmla="val 20948"/>
                <a:gd name="f896" fmla="val 4324"/>
                <a:gd name="f897" fmla="val 4284"/>
                <a:gd name="f898" fmla="val 20740"/>
                <a:gd name="f899" fmla="val 4261"/>
                <a:gd name="f900" fmla="val 20618"/>
                <a:gd name="f901" fmla="val 4251"/>
                <a:gd name="f902" fmla="val 20496"/>
                <a:gd name="f903" fmla="val 20409"/>
                <a:gd name="f904" fmla="val 20322"/>
                <a:gd name="f905" fmla="val 4256"/>
                <a:gd name="f906" fmla="val 20231"/>
                <a:gd name="f907" fmla="val 20172"/>
                <a:gd name="f908" fmla="val 20112"/>
                <a:gd name="f909" fmla="val 20032"/>
                <a:gd name="f910" fmla="val 19655"/>
                <a:gd name="f911" fmla="val 19515"/>
                <a:gd name="f912" fmla="val 19475"/>
                <a:gd name="f913" fmla="val 19416"/>
                <a:gd name="f914" fmla="val 19376"/>
                <a:gd name="f915" fmla="val 19356"/>
                <a:gd name="f916" fmla="val 4224"/>
                <a:gd name="f917" fmla="val 19177"/>
                <a:gd name="f918" fmla="val 3846"/>
                <a:gd name="f919" fmla="val 18859"/>
                <a:gd name="f920" fmla="val 18739"/>
                <a:gd name="f921" fmla="val 3966"/>
                <a:gd name="f922" fmla="val 18521"/>
                <a:gd name="f923" fmla="val 4244"/>
                <a:gd name="f924" fmla="val 18182"/>
                <a:gd name="f925" fmla="val 18163"/>
                <a:gd name="f926" fmla="val 4443"/>
                <a:gd name="f927" fmla="val 18143"/>
                <a:gd name="f928" fmla="val 18063"/>
                <a:gd name="f929" fmla="val 18043"/>
                <a:gd name="f930" fmla="val 17984"/>
                <a:gd name="f931" fmla="val 17944"/>
                <a:gd name="f932" fmla="val 17884"/>
                <a:gd name="f933" fmla="val 17864"/>
                <a:gd name="f934" fmla="val 17824"/>
                <a:gd name="f935" fmla="val 17785"/>
                <a:gd name="f936" fmla="val 17765"/>
                <a:gd name="f937" fmla="val 17267"/>
                <a:gd name="f938" fmla="val 17248"/>
                <a:gd name="f939" fmla="val 17188"/>
                <a:gd name="f940" fmla="val 17168"/>
                <a:gd name="f941" fmla="val 17128"/>
                <a:gd name="f942" fmla="val 17068"/>
                <a:gd name="f943" fmla="val 17029"/>
                <a:gd name="f944" fmla="val 16969"/>
                <a:gd name="f945" fmla="val 4065"/>
                <a:gd name="f946" fmla="val 17645"/>
                <a:gd name="f947" fmla="val 4125"/>
                <a:gd name="f948" fmla="val 17924"/>
                <a:gd name="f949" fmla="val 3826"/>
                <a:gd name="f950" fmla="val 3528"/>
                <a:gd name="f951" fmla="val 3090"/>
                <a:gd name="f952" fmla="val 17745"/>
                <a:gd name="f953" fmla="val 17586"/>
                <a:gd name="f954" fmla="val 2633"/>
                <a:gd name="f955" fmla="val 17427"/>
                <a:gd name="f956" fmla="val 2454"/>
                <a:gd name="f957" fmla="val 17228"/>
                <a:gd name="f958" fmla="val 2315"/>
                <a:gd name="f959" fmla="val 2255"/>
                <a:gd name="f960" fmla="val 2235"/>
                <a:gd name="f961" fmla="val 2175"/>
                <a:gd name="f962" fmla="val 1778"/>
                <a:gd name="f963" fmla="val 15935"/>
                <a:gd name="f964" fmla="val 1519"/>
                <a:gd name="f965" fmla="val 15258"/>
                <a:gd name="f966" fmla="val 1380"/>
                <a:gd name="f967" fmla="val 14642"/>
                <a:gd name="f968" fmla="val 1280"/>
                <a:gd name="f969" fmla="val 13965"/>
                <a:gd name="f970" fmla="val 13468"/>
                <a:gd name="f971" fmla="val 922"/>
                <a:gd name="f972" fmla="val 664"/>
                <a:gd name="f973" fmla="val 12990"/>
                <a:gd name="f974" fmla="val 345"/>
                <a:gd name="f975" fmla="val 126"/>
                <a:gd name="f976" fmla="val 12597"/>
                <a:gd name="f977" fmla="val 38"/>
                <a:gd name="f978" fmla="val 12513"/>
                <a:gd name="f979" fmla="*/ f0 1 39070"/>
                <a:gd name="f980" fmla="*/ f1 1 37764"/>
                <a:gd name="f981" fmla="val f2"/>
                <a:gd name="f982" fmla="val f3"/>
                <a:gd name="f983" fmla="val f4"/>
                <a:gd name="f984" fmla="+- f983 0 f981"/>
                <a:gd name="f985" fmla="+- f982 0 f981"/>
                <a:gd name="f986" fmla="*/ f985 1 39070"/>
                <a:gd name="f987" fmla="*/ f984 1 37764"/>
                <a:gd name="f988" fmla="*/ f981 1 f986"/>
                <a:gd name="f989" fmla="*/ f982 1 f986"/>
                <a:gd name="f990" fmla="*/ f981 1 f987"/>
                <a:gd name="f991" fmla="*/ f983 1 f987"/>
                <a:gd name="f992" fmla="*/ f988 f979 1"/>
                <a:gd name="f993" fmla="*/ f989 f979 1"/>
                <a:gd name="f994" fmla="*/ f991 f980 1"/>
                <a:gd name="f995" fmla="*/ f990 f98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92" t="f995" r="f993" b="f994"/>
              <a:pathLst>
                <a:path w="39070" h="3776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2" y="f26"/>
                    <a:pt x="f27" y="f28"/>
                  </a:cubicBezTo>
                  <a:lnTo>
                    <a:pt x="f29" y="f30"/>
                  </a:lnTo>
                  <a:lnTo>
                    <a:pt x="f31" y="f32"/>
                  </a:lnTo>
                  <a:cubicBezTo>
                    <a:pt x="f33" y="f34"/>
                    <a:pt x="f35" y="f36"/>
                    <a:pt x="f37" y="f38"/>
                  </a:cubicBezTo>
                  <a:lnTo>
                    <a:pt x="f39" y="f40"/>
                  </a:lnTo>
                  <a:cubicBezTo>
                    <a:pt x="f41" y="f42"/>
                    <a:pt x="f43" y="f44"/>
                    <a:pt x="f45" y="f46"/>
                  </a:cubicBezTo>
                  <a:cubicBezTo>
                    <a:pt x="f41" y="f47"/>
                    <a:pt x="f48" y="f49"/>
                    <a:pt x="f45" y="f50"/>
                  </a:cubicBezTo>
                  <a:cubicBezTo>
                    <a:pt x="f43" y="f51"/>
                    <a:pt x="f52" y="f53"/>
                    <a:pt x="f54" y="f55"/>
                  </a:cubicBezTo>
                  <a:lnTo>
                    <a:pt x="f12" y="f56"/>
                  </a:lnTo>
                  <a:cubicBezTo>
                    <a:pt x="f57" y="f58"/>
                    <a:pt x="f59" y="f60"/>
                    <a:pt x="f61" y="f60"/>
                  </a:cubicBezTo>
                  <a:cubicBezTo>
                    <a:pt x="f62" y="f60"/>
                    <a:pt x="f63" y="f64"/>
                    <a:pt x="f65" y="f56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66" y="f72"/>
                    <a:pt x="f73" y="f74"/>
                    <a:pt x="f75" y="f76"/>
                  </a:cubicBezTo>
                  <a:cubicBezTo>
                    <a:pt x="f77" y="f78"/>
                    <a:pt x="f79" y="f80"/>
                    <a:pt x="f81" y="f80"/>
                  </a:cubicBezTo>
                  <a:cubicBezTo>
                    <a:pt x="f82" y="f80"/>
                    <a:pt x="f83" y="f84"/>
                    <a:pt x="f85" y="f76"/>
                  </a:cubicBezTo>
                  <a:cubicBezTo>
                    <a:pt x="f86" y="f87"/>
                    <a:pt x="f88" y="f87"/>
                    <a:pt x="f88" y="f89"/>
                  </a:cubicBezTo>
                  <a:cubicBezTo>
                    <a:pt x="f90" y="f91"/>
                    <a:pt x="f92" y="f93"/>
                    <a:pt x="f90" y="f94"/>
                  </a:cubicBezTo>
                  <a:cubicBezTo>
                    <a:pt x="f88" y="f95"/>
                    <a:pt x="f96" y="f97"/>
                    <a:pt x="f98" y="f99"/>
                  </a:cubicBezTo>
                  <a:cubicBezTo>
                    <a:pt x="f98" y="f100"/>
                    <a:pt x="f96" y="f101"/>
                    <a:pt x="f102" y="f103"/>
                  </a:cubicBezTo>
                  <a:lnTo>
                    <a:pt x="f104" y="f71"/>
                  </a:lnTo>
                  <a:cubicBezTo>
                    <a:pt x="f105" y="f106"/>
                    <a:pt x="f107" y="f108"/>
                    <a:pt x="f109" y="f110"/>
                  </a:cubicBezTo>
                  <a:cubicBezTo>
                    <a:pt x="f111" y="f112"/>
                    <a:pt x="f113" y="f114"/>
                    <a:pt x="f115" y="f114"/>
                  </a:cubicBezTo>
                  <a:cubicBezTo>
                    <a:pt x="f116" y="f114"/>
                    <a:pt x="f117" y="f118"/>
                    <a:pt x="f119" y="f118"/>
                  </a:cubicBezTo>
                  <a:cubicBezTo>
                    <a:pt x="f120" y="f118"/>
                    <a:pt x="f121" y="f122"/>
                    <a:pt x="f123" y="f124"/>
                  </a:cubicBezTo>
                  <a:cubicBezTo>
                    <a:pt x="f125" y="f126"/>
                    <a:pt x="f127" y="f128"/>
                    <a:pt x="f129" y="f130"/>
                  </a:cubicBezTo>
                  <a:lnTo>
                    <a:pt x="f131" y="f132"/>
                  </a:lnTo>
                  <a:cubicBezTo>
                    <a:pt x="f133" y="f134"/>
                    <a:pt x="f135" y="f136"/>
                    <a:pt x="f137" y="f138"/>
                  </a:cubicBezTo>
                  <a:cubicBezTo>
                    <a:pt x="f139" y="f140"/>
                    <a:pt x="f141" y="f142"/>
                    <a:pt x="f143" y="f142"/>
                  </a:cubicBezTo>
                  <a:cubicBezTo>
                    <a:pt x="f144" y="f142"/>
                    <a:pt x="f145" y="f146"/>
                    <a:pt x="f147" y="f146"/>
                  </a:cubicBezTo>
                  <a:cubicBezTo>
                    <a:pt x="f148" y="f146"/>
                    <a:pt x="f149" y="f150"/>
                    <a:pt x="f151" y="f138"/>
                  </a:cubicBezTo>
                  <a:cubicBezTo>
                    <a:pt x="f104" y="f152"/>
                    <a:pt x="f153" y="f55"/>
                    <a:pt x="f104" y="f154"/>
                  </a:cubicBezTo>
                  <a:cubicBezTo>
                    <a:pt x="f96" y="f155"/>
                    <a:pt x="f156" y="f157"/>
                    <a:pt x="f158" y="f157"/>
                  </a:cubicBezTo>
                  <a:cubicBezTo>
                    <a:pt x="f159" y="f157"/>
                    <a:pt x="f160" y="f161"/>
                    <a:pt x="f33" y="f162"/>
                  </a:cubicBezTo>
                  <a:cubicBezTo>
                    <a:pt x="f33" y="f163"/>
                    <a:pt x="f164" y="f163"/>
                    <a:pt x="f165" y="f166"/>
                  </a:cubicBezTo>
                  <a:cubicBezTo>
                    <a:pt x="f167" y="f168"/>
                    <a:pt x="f29" y="f169"/>
                    <a:pt x="f170" y="f171"/>
                  </a:cubicBezTo>
                  <a:cubicBezTo>
                    <a:pt x="f172" y="f55"/>
                    <a:pt x="f173" y="f174"/>
                    <a:pt x="f175" y="f176"/>
                  </a:cubicBezTo>
                  <a:lnTo>
                    <a:pt x="f175" y="f177"/>
                  </a:lnTo>
                  <a:cubicBezTo>
                    <a:pt x="f175" y="f178"/>
                    <a:pt x="f16" y="f178"/>
                    <a:pt x="f16" y="f178"/>
                  </a:cubicBezTo>
                  <a:cubicBezTo>
                    <a:pt x="f179" y="f180"/>
                    <a:pt x="f181" y="f182"/>
                    <a:pt x="f173" y="f182"/>
                  </a:cubicBezTo>
                  <a:cubicBezTo>
                    <a:pt x="f183" y="f182"/>
                    <a:pt x="f184" y="f185"/>
                    <a:pt x="f186" y="f187"/>
                  </a:cubicBezTo>
                  <a:cubicBezTo>
                    <a:pt x="f188" y="f189"/>
                    <a:pt x="f190" y="f191"/>
                    <a:pt x="f192" y="f193"/>
                  </a:cubicBezTo>
                  <a:cubicBezTo>
                    <a:pt x="f194" y="f195"/>
                    <a:pt x="f196" y="f197"/>
                    <a:pt x="f198" y="f197"/>
                  </a:cubicBezTo>
                  <a:cubicBezTo>
                    <a:pt x="f199" y="f197"/>
                    <a:pt x="f200" y="f201"/>
                    <a:pt x="f202" y="f203"/>
                  </a:cubicBezTo>
                  <a:cubicBezTo>
                    <a:pt x="f204" y="f205"/>
                    <a:pt x="f206" y="f207"/>
                    <a:pt x="f208" y="f209"/>
                  </a:cubicBezTo>
                  <a:cubicBezTo>
                    <a:pt x="f210" y="f211"/>
                    <a:pt x="f212" y="f213"/>
                    <a:pt x="f214" y="f213"/>
                  </a:cubicBezTo>
                  <a:cubicBezTo>
                    <a:pt x="f215" y="f213"/>
                    <a:pt x="f216" y="f217"/>
                    <a:pt x="f218" y="f217"/>
                  </a:cubicBezTo>
                  <a:cubicBezTo>
                    <a:pt x="f219" y="f217"/>
                    <a:pt x="f220" y="f221"/>
                    <a:pt x="f222" y="f223"/>
                  </a:cubicBezTo>
                  <a:cubicBezTo>
                    <a:pt x="f224" y="f225"/>
                    <a:pt x="f226" y="f227"/>
                    <a:pt x="f228" y="f229"/>
                  </a:cubicBezTo>
                  <a:cubicBezTo>
                    <a:pt x="f230" y="f231"/>
                    <a:pt x="f232" y="f233"/>
                    <a:pt x="f234" y="f235"/>
                  </a:cubicBezTo>
                  <a:cubicBezTo>
                    <a:pt x="f236" y="f237"/>
                    <a:pt x="f6" y="f238"/>
                    <a:pt x="f236" y="f239"/>
                  </a:cubicBez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249"/>
                    <a:pt x="f250" y="f251"/>
                  </a:cubicBezTo>
                  <a:cubicBezTo>
                    <a:pt x="f252" y="f253"/>
                    <a:pt x="f254" y="f255"/>
                    <a:pt x="f256" y="f255"/>
                  </a:cubicBezTo>
                  <a:cubicBezTo>
                    <a:pt x="f257" y="f255"/>
                    <a:pt x="f258" y="f259"/>
                    <a:pt x="f260" y="f261"/>
                  </a:cubicBezTo>
                  <a:cubicBezTo>
                    <a:pt x="f262" y="f263"/>
                    <a:pt x="f208" y="f264"/>
                    <a:pt x="f265" y="f266"/>
                  </a:cubicBezTo>
                  <a:cubicBezTo>
                    <a:pt x="f267" y="f81"/>
                    <a:pt x="f268" y="f269"/>
                    <a:pt x="f270" y="f269"/>
                  </a:cubicBezTo>
                  <a:cubicBezTo>
                    <a:pt x="f271" y="f269"/>
                    <a:pt x="f272" y="f273"/>
                    <a:pt x="f274" y="f275"/>
                  </a:cubicBezTo>
                  <a:cubicBezTo>
                    <a:pt x="f276" y="f277"/>
                    <a:pt x="f278" y="f279"/>
                    <a:pt x="f188" y="f280"/>
                  </a:cubicBezTo>
                  <a:cubicBezTo>
                    <a:pt x="f281" y="f282"/>
                    <a:pt x="f283" y="f284"/>
                    <a:pt x="f285" y="f286"/>
                  </a:cubicBezTo>
                  <a:cubicBezTo>
                    <a:pt x="f287" y="f288"/>
                    <a:pt x="f289" y="f290"/>
                    <a:pt x="f31" y="f291"/>
                  </a:cubicBezTo>
                  <a:lnTo>
                    <a:pt x="f165" y="f291"/>
                  </a:lnTo>
                  <a:cubicBezTo>
                    <a:pt x="f165" y="f292"/>
                    <a:pt x="f164" y="f292"/>
                    <a:pt x="f164" y="f293"/>
                  </a:cubicBezTo>
                  <a:cubicBezTo>
                    <a:pt x="f294" y="f295"/>
                    <a:pt x="f296" y="f239"/>
                    <a:pt x="f41" y="f297"/>
                  </a:cubicBezTo>
                  <a:cubicBezTo>
                    <a:pt x="f298" y="f299"/>
                    <a:pt x="f300" y="f301"/>
                    <a:pt x="f167" y="f302"/>
                  </a:cubicBezTo>
                  <a:cubicBezTo>
                    <a:pt x="f303" y="f304"/>
                    <a:pt x="f305" y="f306"/>
                    <a:pt x="f165" y="f307"/>
                  </a:cubicBezTo>
                  <a:cubicBezTo>
                    <a:pt x="f33" y="f308"/>
                    <a:pt x="f300" y="f309"/>
                    <a:pt x="f14" y="f310"/>
                  </a:cubicBezTo>
                  <a:cubicBezTo>
                    <a:pt x="f311" y="f312"/>
                    <a:pt x="f313" y="f314"/>
                    <a:pt x="f315" y="f314"/>
                  </a:cubicBezTo>
                  <a:cubicBezTo>
                    <a:pt x="f316" y="f314"/>
                    <a:pt x="f317" y="f318"/>
                    <a:pt x="f319" y="f320"/>
                  </a:cubicBezTo>
                  <a:cubicBezTo>
                    <a:pt x="f321" y="f310"/>
                    <a:pt x="f322" y="f323"/>
                    <a:pt x="f73" y="f324"/>
                  </a:cubicBezTo>
                  <a:cubicBezTo>
                    <a:pt x="f325" y="f326"/>
                    <a:pt x="f165" y="f288"/>
                    <a:pt x="f327" y="f275"/>
                  </a:cubicBezTo>
                  <a:cubicBezTo>
                    <a:pt x="f328" y="f329"/>
                    <a:pt x="f330" y="f331"/>
                    <a:pt x="f332" y="f331"/>
                  </a:cubicBezTo>
                  <a:cubicBezTo>
                    <a:pt x="f333" y="f331"/>
                    <a:pt x="f334" y="f335"/>
                    <a:pt x="f336" y="f337"/>
                  </a:cubicBezTo>
                  <a:cubicBezTo>
                    <a:pt x="f338" y="f339"/>
                    <a:pt x="f340" y="f341"/>
                    <a:pt x="f342" y="f343"/>
                  </a:cubicBezTo>
                  <a:cubicBezTo>
                    <a:pt x="f344" y="f277"/>
                    <a:pt x="f345" y="f346"/>
                    <a:pt x="f347" y="f348"/>
                  </a:cubicBezTo>
                  <a:lnTo>
                    <a:pt x="f349" y="f348"/>
                  </a:lnTo>
                  <a:cubicBezTo>
                    <a:pt x="f350" y="f351"/>
                    <a:pt x="f352" y="f353"/>
                    <a:pt x="f354" y="f355"/>
                  </a:cubicBezTo>
                  <a:cubicBezTo>
                    <a:pt x="f356" y="f357"/>
                    <a:pt x="f358" y="f359"/>
                    <a:pt x="f360" y="f306"/>
                  </a:cubicBezTo>
                  <a:cubicBezTo>
                    <a:pt x="f361" y="f362"/>
                    <a:pt x="f363" y="f364"/>
                    <a:pt x="f151" y="f365"/>
                  </a:cubicBezTo>
                  <a:cubicBezTo>
                    <a:pt x="f366" y="f367"/>
                    <a:pt x="f105" y="f368"/>
                    <a:pt x="f369" y="f370"/>
                  </a:cubicBezTo>
                  <a:cubicBezTo>
                    <a:pt x="f371" y="f372"/>
                    <a:pt x="f373" y="f374"/>
                    <a:pt x="f85" y="f375"/>
                  </a:cubicBezTo>
                  <a:cubicBezTo>
                    <a:pt x="f88" y="f376"/>
                    <a:pt x="f377" y="f378"/>
                    <a:pt x="f107" y="f379"/>
                  </a:cubicBezTo>
                  <a:cubicBezTo>
                    <a:pt x="f380" y="f381"/>
                    <a:pt x="f382" y="f383"/>
                    <a:pt x="f384" y="f383"/>
                  </a:cubicBezTo>
                  <a:cubicBezTo>
                    <a:pt x="f385" y="f383"/>
                    <a:pt x="f386" y="f387"/>
                    <a:pt x="f388" y="f389"/>
                  </a:cubicBezTo>
                  <a:cubicBezTo>
                    <a:pt x="f390" y="f391"/>
                    <a:pt x="f392" y="f393"/>
                    <a:pt x="f394" y="f395"/>
                  </a:cubicBezTo>
                  <a:cubicBezTo>
                    <a:pt x="f396" y="f397"/>
                    <a:pt x="f398" y="f399"/>
                    <a:pt x="f400" y="f399"/>
                  </a:cubicBezTo>
                  <a:cubicBezTo>
                    <a:pt x="f401" y="f399"/>
                    <a:pt x="f402" y="f403"/>
                    <a:pt x="f404" y="f405"/>
                  </a:cubicBezTo>
                  <a:cubicBezTo>
                    <a:pt x="f406" y="f302"/>
                    <a:pt x="f407" y="f408"/>
                    <a:pt x="f409" y="f410"/>
                  </a:cubicBezTo>
                  <a:cubicBezTo>
                    <a:pt x="f411" y="f412"/>
                    <a:pt x="f413" y="f414"/>
                    <a:pt x="f415" y="f414"/>
                  </a:cubicBezTo>
                  <a:cubicBezTo>
                    <a:pt x="f416" y="f414"/>
                    <a:pt x="f417" y="f418"/>
                    <a:pt x="f419" y="f420"/>
                  </a:cubicBezTo>
                  <a:cubicBezTo>
                    <a:pt x="f421" y="f422"/>
                    <a:pt x="f423" y="f424"/>
                    <a:pt x="f425" y="f426"/>
                  </a:cubicBezTo>
                  <a:cubicBezTo>
                    <a:pt x="f427" y="f428"/>
                    <a:pt x="f429" y="f430"/>
                    <a:pt x="f429" y="f431"/>
                  </a:cubicBezTo>
                  <a:cubicBezTo>
                    <a:pt x="f432" y="f433"/>
                    <a:pt x="f434" y="f435"/>
                    <a:pt x="f436" y="f435"/>
                  </a:cubicBezTo>
                  <a:cubicBezTo>
                    <a:pt x="f437" y="f435"/>
                    <a:pt x="f438" y="f439"/>
                    <a:pt x="f440" y="f441"/>
                  </a:cubicBezTo>
                  <a:cubicBezTo>
                    <a:pt x="f442" y="f353"/>
                    <a:pt x="f443" y="f266"/>
                    <a:pt x="f444" y="f445"/>
                  </a:cubicBezTo>
                  <a:cubicBezTo>
                    <a:pt x="f446" y="f447"/>
                    <a:pt x="f448" y="f449"/>
                    <a:pt x="f450" y="f451"/>
                  </a:cubicBezTo>
                  <a:cubicBezTo>
                    <a:pt x="f452" y="f453"/>
                    <a:pt x="f454" y="f288"/>
                    <a:pt x="f455" y="f456"/>
                  </a:cubicBezTo>
                  <a:cubicBezTo>
                    <a:pt x="f457" y="f290"/>
                    <a:pt x="f458" y="f459"/>
                    <a:pt x="f460" y="f461"/>
                  </a:cubicBezTo>
                  <a:cubicBezTo>
                    <a:pt x="f460" y="f462"/>
                    <a:pt x="f463" y="f464"/>
                    <a:pt x="f465" y="f424"/>
                  </a:cubicBezTo>
                  <a:cubicBezTo>
                    <a:pt x="f466" y="f304"/>
                    <a:pt x="f467" y="f468"/>
                    <a:pt x="f469" y="f470"/>
                  </a:cubicBezTo>
                  <a:cubicBezTo>
                    <a:pt x="f471" y="f308"/>
                    <a:pt x="f472" y="f362"/>
                    <a:pt x="f473" y="f474"/>
                  </a:cubicBezTo>
                  <a:cubicBezTo>
                    <a:pt x="f475" y="f476"/>
                    <a:pt x="f477" y="f478"/>
                    <a:pt x="f479" y="f480"/>
                  </a:cubicBezTo>
                  <a:cubicBezTo>
                    <a:pt x="f481" y="f482"/>
                    <a:pt x="f483" y="f484"/>
                    <a:pt x="f485" y="f486"/>
                  </a:cubicBezTo>
                  <a:lnTo>
                    <a:pt x="f487" y="f488"/>
                  </a:lnTo>
                  <a:cubicBezTo>
                    <a:pt x="f489" y="f490"/>
                    <a:pt x="f491" y="f365"/>
                    <a:pt x="f492" y="f367"/>
                  </a:cubicBezTo>
                  <a:cubicBezTo>
                    <a:pt x="f492" y="f368"/>
                    <a:pt x="f493" y="f370"/>
                    <a:pt x="f494" y="f495"/>
                  </a:cubicBezTo>
                  <a:cubicBezTo>
                    <a:pt x="f496" y="f372"/>
                    <a:pt x="f496" y="f374"/>
                    <a:pt x="f497" y="f375"/>
                  </a:cubicBezTo>
                  <a:cubicBezTo>
                    <a:pt x="f498" y="f499"/>
                    <a:pt x="f500" y="f501"/>
                    <a:pt x="f502" y="f503"/>
                  </a:cubicBezTo>
                  <a:cubicBezTo>
                    <a:pt x="f493" y="f504"/>
                    <a:pt x="f505" y="f506"/>
                    <a:pt x="f507" y="f508"/>
                  </a:cubicBezTo>
                  <a:cubicBezTo>
                    <a:pt x="f507" y="f509"/>
                    <a:pt x="f507" y="f510"/>
                    <a:pt x="f485" y="f511"/>
                  </a:cubicBezTo>
                  <a:lnTo>
                    <a:pt x="f485" y="f512"/>
                  </a:lnTo>
                  <a:cubicBezTo>
                    <a:pt x="f513" y="f514"/>
                    <a:pt x="f491" y="f515"/>
                    <a:pt x="f493" y="f516"/>
                  </a:cubicBezTo>
                  <a:lnTo>
                    <a:pt x="f494" y="f517"/>
                  </a:lnTo>
                  <a:cubicBezTo>
                    <a:pt x="f497" y="f518"/>
                    <a:pt x="f519" y="f520"/>
                    <a:pt x="f519" y="f521"/>
                  </a:cubicBezTo>
                  <a:cubicBezTo>
                    <a:pt x="f497" y="f522"/>
                    <a:pt x="f523" y="f524"/>
                    <a:pt x="f505" y="f525"/>
                  </a:cubicBezTo>
                  <a:cubicBezTo>
                    <a:pt x="f526" y="f527"/>
                    <a:pt x="f528" y="f527"/>
                    <a:pt x="f529" y="f530"/>
                  </a:cubicBezTo>
                  <a:cubicBezTo>
                    <a:pt x="f466" y="f531"/>
                    <a:pt x="f457" y="f532"/>
                    <a:pt x="f533" y="f534"/>
                  </a:cubicBezTo>
                  <a:cubicBezTo>
                    <a:pt x="f535" y="f536"/>
                    <a:pt x="f537" y="f538"/>
                    <a:pt x="f469" y="f539"/>
                  </a:cubicBezTo>
                  <a:cubicBezTo>
                    <a:pt x="f540" y="f541"/>
                    <a:pt x="f542" y="f543"/>
                    <a:pt x="f544" y="f545"/>
                  </a:cubicBezTo>
                  <a:cubicBezTo>
                    <a:pt x="f546" y="f547"/>
                    <a:pt x="f548" y="f549"/>
                    <a:pt x="f550" y="f551"/>
                  </a:cubicBezTo>
                  <a:cubicBezTo>
                    <a:pt x="f552" y="f553"/>
                    <a:pt x="f554" y="f555"/>
                    <a:pt x="f556" y="f557"/>
                  </a:cubicBezTo>
                  <a:cubicBezTo>
                    <a:pt x="f558" y="f559"/>
                    <a:pt x="f558" y="f560"/>
                    <a:pt x="f561" y="f562"/>
                  </a:cubicBezTo>
                  <a:cubicBezTo>
                    <a:pt x="f563" y="f564"/>
                    <a:pt x="f565" y="f566"/>
                    <a:pt x="f567" y="f568"/>
                  </a:cubicBezTo>
                  <a:cubicBezTo>
                    <a:pt x="f569" y="f570"/>
                    <a:pt x="f571" y="f572"/>
                    <a:pt x="f573" y="f574"/>
                  </a:cubicBezTo>
                  <a:cubicBezTo>
                    <a:pt x="f575" y="f576"/>
                    <a:pt x="f577" y="f578"/>
                    <a:pt x="f579" y="f580"/>
                  </a:cubicBezTo>
                  <a:cubicBezTo>
                    <a:pt x="f581" y="f582"/>
                    <a:pt x="f583" y="f584"/>
                    <a:pt x="f585" y="f584"/>
                  </a:cubicBezTo>
                  <a:cubicBezTo>
                    <a:pt x="f586" y="f584"/>
                    <a:pt x="f587" y="f588"/>
                    <a:pt x="f589" y="f590"/>
                  </a:cubicBezTo>
                  <a:cubicBezTo>
                    <a:pt x="f591" y="f592"/>
                    <a:pt x="f593" y="f594"/>
                    <a:pt x="f595" y="f596"/>
                  </a:cubicBezTo>
                  <a:cubicBezTo>
                    <a:pt x="f597" y="f598"/>
                    <a:pt x="f599" y="f600"/>
                    <a:pt x="f601" y="f602"/>
                  </a:cubicBezTo>
                  <a:cubicBezTo>
                    <a:pt x="f603" y="f604"/>
                    <a:pt x="f605" y="f606"/>
                    <a:pt x="f607" y="f608"/>
                  </a:cubicBezTo>
                  <a:lnTo>
                    <a:pt x="f609" y="f610"/>
                  </a:lnTo>
                  <a:cubicBezTo>
                    <a:pt x="f611" y="f612"/>
                    <a:pt x="f613" y="f614"/>
                    <a:pt x="f615" y="f616"/>
                  </a:cubicBezTo>
                  <a:cubicBezTo>
                    <a:pt x="f617" y="f616"/>
                    <a:pt x="f618" y="f614"/>
                    <a:pt x="f619" y="f610"/>
                  </a:cubicBezTo>
                  <a:cubicBezTo>
                    <a:pt x="f620" y="f621"/>
                    <a:pt x="f622" y="f623"/>
                    <a:pt x="f624" y="f623"/>
                  </a:cubicBezTo>
                  <a:cubicBezTo>
                    <a:pt x="f625" y="f623"/>
                    <a:pt x="f626" y="f627"/>
                    <a:pt x="f628" y="f629"/>
                  </a:cubicBezTo>
                  <a:cubicBezTo>
                    <a:pt x="f628" y="f630"/>
                    <a:pt x="f631" y="f632"/>
                    <a:pt x="f633" y="f559"/>
                  </a:cubicBezTo>
                  <a:cubicBezTo>
                    <a:pt x="f634" y="f635"/>
                    <a:pt x="f636" y="f637"/>
                    <a:pt x="f638" y="f639"/>
                  </a:cubicBezTo>
                  <a:cubicBezTo>
                    <a:pt x="f640" y="f641"/>
                    <a:pt x="f642" y="f643"/>
                    <a:pt x="f644" y="f645"/>
                  </a:cubicBezTo>
                  <a:cubicBezTo>
                    <a:pt x="f646" y="f647"/>
                    <a:pt x="f648" y="f649"/>
                    <a:pt x="f650" y="f649"/>
                  </a:cubicBezTo>
                  <a:cubicBezTo>
                    <a:pt x="f651" y="f649"/>
                    <a:pt x="f652" y="f653"/>
                    <a:pt x="f654" y="f655"/>
                  </a:cubicBezTo>
                  <a:lnTo>
                    <a:pt x="f656" y="f657"/>
                  </a:lnTo>
                  <a:cubicBezTo>
                    <a:pt x="f658" y="f659"/>
                    <a:pt x="f660" y="f661"/>
                    <a:pt x="f662" y="f663"/>
                  </a:cubicBezTo>
                  <a:cubicBezTo>
                    <a:pt x="f664" y="f665"/>
                    <a:pt x="f666" y="f667"/>
                    <a:pt x="f668" y="f669"/>
                  </a:cubicBezTo>
                  <a:cubicBezTo>
                    <a:pt x="f670" y="f671"/>
                    <a:pt x="f672" y="f673"/>
                    <a:pt x="f674" y="f675"/>
                  </a:cubicBezTo>
                  <a:cubicBezTo>
                    <a:pt x="f676" y="f677"/>
                    <a:pt x="f678" y="f557"/>
                    <a:pt x="f679" y="f680"/>
                  </a:cubicBezTo>
                  <a:cubicBezTo>
                    <a:pt x="f681" y="f682"/>
                    <a:pt x="f683" y="f684"/>
                    <a:pt x="f685" y="f686"/>
                  </a:cubicBezTo>
                  <a:cubicBezTo>
                    <a:pt x="f687" y="f688"/>
                    <a:pt x="f687" y="f689"/>
                    <a:pt x="f690" y="f689"/>
                  </a:cubicBezTo>
                  <a:cubicBezTo>
                    <a:pt x="f691" y="f635"/>
                    <a:pt x="f692" y="f559"/>
                    <a:pt x="f693" y="f694"/>
                  </a:cubicBezTo>
                  <a:cubicBezTo>
                    <a:pt x="f695" y="f696"/>
                    <a:pt x="f697" y="f698"/>
                    <a:pt x="f699" y="f700"/>
                  </a:cubicBezTo>
                  <a:cubicBezTo>
                    <a:pt x="f701" y="f608"/>
                    <a:pt x="f702" y="f606"/>
                    <a:pt x="f703" y="f604"/>
                  </a:cubicBezTo>
                  <a:lnTo>
                    <a:pt x="f704" y="f705"/>
                  </a:lnTo>
                  <a:cubicBezTo>
                    <a:pt x="f706" y="f707"/>
                    <a:pt x="f708" y="f709"/>
                    <a:pt x="f710" y="f598"/>
                  </a:cubicBezTo>
                  <a:cubicBezTo>
                    <a:pt x="f711" y="f712"/>
                    <a:pt x="f713" y="f714"/>
                    <a:pt x="f715" y="f716"/>
                  </a:cubicBezTo>
                  <a:cubicBezTo>
                    <a:pt x="f717" y="f718"/>
                    <a:pt x="f719" y="f720"/>
                    <a:pt x="f721" y="f722"/>
                  </a:cubicBezTo>
                  <a:cubicBezTo>
                    <a:pt x="f723" y="f724"/>
                    <a:pt x="f725" y="f726"/>
                    <a:pt x="f727" y="f728"/>
                  </a:cubicBezTo>
                  <a:cubicBezTo>
                    <a:pt x="f729" y="f730"/>
                    <a:pt x="f731" y="f732"/>
                    <a:pt x="f733" y="f734"/>
                  </a:cubicBezTo>
                  <a:cubicBezTo>
                    <a:pt x="f735" y="f596"/>
                    <a:pt x="f736" y="f737"/>
                    <a:pt x="f738" y="f739"/>
                  </a:cubicBezTo>
                  <a:cubicBezTo>
                    <a:pt x="f740" y="f741"/>
                    <a:pt x="f742" y="f743"/>
                    <a:pt x="f744" y="f745"/>
                  </a:cubicBezTo>
                  <a:cubicBezTo>
                    <a:pt x="f746" y="f747"/>
                    <a:pt x="f748" y="f749"/>
                    <a:pt x="f750" y="f751"/>
                  </a:cubicBezTo>
                  <a:cubicBezTo>
                    <a:pt x="f752" y="f753"/>
                    <a:pt x="f754" y="f755"/>
                    <a:pt x="f756" y="f757"/>
                  </a:cubicBezTo>
                  <a:lnTo>
                    <a:pt x="f758" y="f757"/>
                  </a:lnTo>
                  <a:cubicBezTo>
                    <a:pt x="f759" y="f760"/>
                    <a:pt x="f761" y="f760"/>
                    <a:pt x="f762" y="f760"/>
                  </a:cubicBezTo>
                  <a:cubicBezTo>
                    <a:pt x="f763" y="f764"/>
                    <a:pt x="f765" y="f766"/>
                    <a:pt x="f767" y="f768"/>
                  </a:cubicBezTo>
                  <a:cubicBezTo>
                    <a:pt x="f769" y="f768"/>
                    <a:pt x="f769" y="f770"/>
                    <a:pt x="f771" y="f770"/>
                  </a:cubicBezTo>
                  <a:cubicBezTo>
                    <a:pt x="f772" y="f773"/>
                    <a:pt x="f774" y="f775"/>
                    <a:pt x="f776" y="f777"/>
                  </a:cubicBezTo>
                  <a:cubicBezTo>
                    <a:pt x="f776" y="f778"/>
                    <a:pt x="f779" y="f780"/>
                    <a:pt x="f779" y="f781"/>
                  </a:cubicBezTo>
                  <a:cubicBezTo>
                    <a:pt x="f782" y="f783"/>
                    <a:pt x="f784" y="f785"/>
                    <a:pt x="f786" y="f787"/>
                  </a:cubicBezTo>
                  <a:cubicBezTo>
                    <a:pt x="f788" y="f789"/>
                    <a:pt x="f790" y="f791"/>
                    <a:pt x="f792" y="f793"/>
                  </a:cubicBezTo>
                  <a:cubicBezTo>
                    <a:pt x="f792" y="f794"/>
                    <a:pt x="f795" y="f796"/>
                    <a:pt x="f795" y="f797"/>
                  </a:cubicBezTo>
                  <a:cubicBezTo>
                    <a:pt x="f3" y="f798"/>
                    <a:pt x="f795" y="f604"/>
                    <a:pt x="f799" y="f800"/>
                  </a:cubicBezTo>
                  <a:cubicBezTo>
                    <a:pt x="f786" y="f801"/>
                    <a:pt x="f782" y="f802"/>
                    <a:pt x="f803" y="f804"/>
                  </a:cubicBezTo>
                  <a:cubicBezTo>
                    <a:pt x="f774" y="f805"/>
                    <a:pt x="f806" y="f539"/>
                    <a:pt x="f807" y="f808"/>
                  </a:cubicBezTo>
                  <a:cubicBezTo>
                    <a:pt x="f809" y="f810"/>
                    <a:pt x="f769" y="f811"/>
                    <a:pt x="f812" y="f813"/>
                  </a:cubicBezTo>
                  <a:cubicBezTo>
                    <a:pt x="f814" y="f815"/>
                    <a:pt x="f816" y="f817"/>
                    <a:pt x="f818" y="f516"/>
                  </a:cubicBezTo>
                  <a:cubicBezTo>
                    <a:pt x="f819" y="f820"/>
                    <a:pt x="f821" y="f822"/>
                    <a:pt x="f823" y="f824"/>
                  </a:cubicBezTo>
                  <a:cubicBezTo>
                    <a:pt x="f825" y="f826"/>
                    <a:pt x="f827" y="f166"/>
                    <a:pt x="f828" y="f56"/>
                  </a:cubicBezTo>
                  <a:cubicBezTo>
                    <a:pt x="f829" y="f189"/>
                    <a:pt x="f830" y="f166"/>
                    <a:pt x="f831" y="f832"/>
                  </a:cubicBezTo>
                  <a:cubicBezTo>
                    <a:pt x="f833" y="f834"/>
                    <a:pt x="f835" y="f836"/>
                    <a:pt x="f837" y="f836"/>
                  </a:cubicBezTo>
                  <a:cubicBezTo>
                    <a:pt x="f838" y="f836"/>
                    <a:pt x="f839" y="f840"/>
                    <a:pt x="f841" y="f842"/>
                  </a:cubicBezTo>
                  <a:cubicBezTo>
                    <a:pt x="f843" y="f844"/>
                    <a:pt x="f845" y="f44"/>
                    <a:pt x="f846" y="f130"/>
                  </a:cubicBezTo>
                  <a:cubicBezTo>
                    <a:pt x="f847" y="f132"/>
                    <a:pt x="f847" y="f178"/>
                    <a:pt x="f846" y="f848"/>
                  </a:cubicBezTo>
                  <a:cubicBezTo>
                    <a:pt x="f846" y="f849"/>
                    <a:pt x="f850" y="f851"/>
                    <a:pt x="f852" y="f853"/>
                  </a:cubicBezTo>
                  <a:lnTo>
                    <a:pt x="f854" y="f855"/>
                  </a:lnTo>
                  <a:cubicBezTo>
                    <a:pt x="f856" y="f857"/>
                    <a:pt x="f858" y="f859"/>
                    <a:pt x="f860" y="f859"/>
                  </a:cubicBezTo>
                  <a:cubicBezTo>
                    <a:pt x="f861" y="f859"/>
                    <a:pt x="f862" y="f863"/>
                    <a:pt x="f864" y="f853"/>
                  </a:cubicBezTo>
                  <a:cubicBezTo>
                    <a:pt x="f571" y="f865"/>
                    <a:pt x="f866" y="f124"/>
                    <a:pt x="f867" y="f106"/>
                  </a:cubicBezTo>
                  <a:cubicBezTo>
                    <a:pt x="f868" y="f44"/>
                    <a:pt x="f869" y="f870"/>
                    <a:pt x="f871" y="f872"/>
                  </a:cubicBezTo>
                  <a:cubicBezTo>
                    <a:pt x="f873" y="f874"/>
                    <a:pt x="f875" y="f876"/>
                    <a:pt x="f877" y="f103"/>
                  </a:cubicBezTo>
                  <a:cubicBezTo>
                    <a:pt x="f878" y="f879"/>
                    <a:pt x="f880" y="f881"/>
                    <a:pt x="f882" y="f101"/>
                  </a:cubicBezTo>
                  <a:lnTo>
                    <a:pt x="f883" y="f884"/>
                  </a:lnTo>
                  <a:cubicBezTo>
                    <a:pt x="f563" y="f885"/>
                    <a:pt x="f886" y="f99"/>
                    <a:pt x="f887" y="f888"/>
                  </a:cubicBezTo>
                  <a:cubicBezTo>
                    <a:pt x="f889" y="f34"/>
                    <a:pt x="f890" y="f891"/>
                    <a:pt x="f502" y="f28"/>
                  </a:cubicBezTo>
                  <a:cubicBezTo>
                    <a:pt x="f497" y="f892"/>
                    <a:pt x="f492" y="f893"/>
                    <a:pt x="f489" y="f842"/>
                  </a:cubicBezTo>
                  <a:cubicBezTo>
                    <a:pt x="f513" y="f894"/>
                    <a:pt x="f895" y="f896"/>
                    <a:pt x="f483" y="f897"/>
                  </a:cubicBezTo>
                  <a:cubicBezTo>
                    <a:pt x="f898" y="f899"/>
                    <a:pt x="f900" y="f901"/>
                    <a:pt x="f902" y="f901"/>
                  </a:cubicBezTo>
                  <a:cubicBezTo>
                    <a:pt x="f903" y="f901"/>
                    <a:pt x="f904" y="f905"/>
                    <a:pt x="f906" y="f97"/>
                  </a:cubicBezTo>
                  <a:cubicBezTo>
                    <a:pt x="f907" y="f97"/>
                    <a:pt x="f472" y="f897"/>
                    <a:pt x="f908" y="f897"/>
                  </a:cubicBezTo>
                  <a:cubicBezTo>
                    <a:pt x="f528" y="f897"/>
                    <a:pt x="f909" y="f896"/>
                    <a:pt x="f540" y="f896"/>
                  </a:cubicBezTo>
                  <a:cubicBezTo>
                    <a:pt x="f542" y="f842"/>
                    <a:pt x="f910" y="f892"/>
                    <a:pt x="f911" y="f32"/>
                  </a:cubicBezTo>
                  <a:cubicBezTo>
                    <a:pt x="f912" y="f34"/>
                    <a:pt x="f467" y="f34"/>
                    <a:pt x="f537" y="f36"/>
                  </a:cubicBezTo>
                  <a:cubicBezTo>
                    <a:pt x="f913" y="f888"/>
                    <a:pt x="f914" y="f888"/>
                    <a:pt x="f915" y="f38"/>
                  </a:cubicBezTo>
                  <a:cubicBezTo>
                    <a:pt x="f914" y="f916"/>
                    <a:pt x="f917" y="f918"/>
                    <a:pt x="f919" y="f74"/>
                  </a:cubicBezTo>
                  <a:cubicBezTo>
                    <a:pt x="f920" y="f921"/>
                    <a:pt x="f922" y="f923"/>
                    <a:pt x="f444" y="f893"/>
                  </a:cubicBezTo>
                  <a:cubicBezTo>
                    <a:pt x="f924" y="f892"/>
                    <a:pt x="f925" y="f926"/>
                    <a:pt x="f927" y="f926"/>
                  </a:cubicBezTo>
                  <a:cubicBezTo>
                    <a:pt x="f443" y="f926"/>
                    <a:pt x="f928" y="f28"/>
                    <a:pt x="f929" y="f28"/>
                  </a:cubicBezTo>
                  <a:cubicBezTo>
                    <a:pt x="f930" y="f28"/>
                    <a:pt x="f442" y="f30"/>
                    <a:pt x="f931" y="f30"/>
                  </a:cubicBezTo>
                  <a:cubicBezTo>
                    <a:pt x="f932" y="f30"/>
                    <a:pt x="f933" y="f32"/>
                    <a:pt x="f440" y="f32"/>
                  </a:cubicBezTo>
                  <a:cubicBezTo>
                    <a:pt x="f934" y="f34"/>
                    <a:pt x="f935" y="f34"/>
                    <a:pt x="f936" y="f34"/>
                  </a:cubicBezTo>
                  <a:lnTo>
                    <a:pt x="f937" y="f34"/>
                  </a:lnTo>
                  <a:cubicBezTo>
                    <a:pt x="f938" y="f34"/>
                    <a:pt x="f939" y="f32"/>
                    <a:pt x="f940" y="f32"/>
                  </a:cubicBezTo>
                  <a:cubicBezTo>
                    <a:pt x="f941" y="f32"/>
                    <a:pt x="f942" y="f30"/>
                    <a:pt x="f943" y="f28"/>
                  </a:cubicBezTo>
                  <a:cubicBezTo>
                    <a:pt x="f944" y="f945"/>
                    <a:pt x="f946" y="f947"/>
                    <a:pt x="f948" y="f949"/>
                  </a:cubicBezTo>
                  <a:cubicBezTo>
                    <a:pt x="f924" y="f950"/>
                    <a:pt x="f442" y="f951"/>
                    <a:pt x="f952" y="f21"/>
                  </a:cubicBezTo>
                  <a:cubicBezTo>
                    <a:pt x="f953" y="f954"/>
                    <a:pt x="f955" y="f956"/>
                    <a:pt x="f957" y="f958"/>
                  </a:cubicBezTo>
                  <a:cubicBezTo>
                    <a:pt x="f940" y="f959"/>
                    <a:pt x="f941" y="f960"/>
                    <a:pt x="f942" y="f961"/>
                  </a:cubicBezTo>
                  <a:cubicBezTo>
                    <a:pt x="f421" y="f962"/>
                    <a:pt x="f963" y="f964"/>
                    <a:pt x="f965" y="f966"/>
                  </a:cubicBezTo>
                  <a:cubicBezTo>
                    <a:pt x="f967" y="f968"/>
                    <a:pt x="f969" y="f13"/>
                    <a:pt x="f970" y="f971"/>
                  </a:cubicBezTo>
                  <a:cubicBezTo>
                    <a:pt x="f102" y="f972"/>
                    <a:pt x="f973" y="f974"/>
                    <a:pt x="f360" y="f975"/>
                  </a:cubicBezTo>
                  <a:cubicBezTo>
                    <a:pt x="f976" y="f977"/>
                    <a:pt x="f978" y="f6"/>
                    <a:pt x="f5" y="f6"/>
                  </a:cubicBezTo>
                  <a:close/>
                </a:path>
              </a:pathLst>
            </a:custGeom>
            <a:solidFill>
              <a:srgbClr val="203E80"/>
            </a:solidFill>
            <a:ln w="19046" cap="flat">
              <a:solidFill>
                <a:srgbClr val="203E80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2049;p62">
              <a:extLst>
                <a:ext uri="{FF2B5EF4-FFF2-40B4-BE49-F238E27FC236}">
                  <a16:creationId xmlns:a16="http://schemas.microsoft.com/office/drawing/2014/main" id="{4D27580A-2061-BA74-FA60-9CBD1C2C7816}"/>
                </a:ext>
              </a:extLst>
            </p:cNvPr>
            <p:cNvSpPr/>
            <p:nvPr/>
          </p:nvSpPr>
          <p:spPr>
            <a:xfrm>
              <a:off x="3063267" y="3634922"/>
              <a:ext cx="330765" cy="3022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966"/>
                <a:gd name="f4" fmla="val 7280"/>
                <a:gd name="f5" fmla="val 5117"/>
                <a:gd name="f6" fmla="val 5090"/>
                <a:gd name="f7" fmla="val 5062"/>
                <a:gd name="f8" fmla="val 1"/>
                <a:gd name="f9" fmla="val 5034"/>
                <a:gd name="f10" fmla="val 2"/>
                <a:gd name="f11" fmla="val 4437"/>
                <a:gd name="f12" fmla="val 22"/>
                <a:gd name="f13" fmla="val 4278"/>
                <a:gd name="f14" fmla="val 341"/>
                <a:gd name="f15" fmla="val 3920"/>
                <a:gd name="f16" fmla="val 718"/>
                <a:gd name="f17" fmla="val 3422"/>
                <a:gd name="f18" fmla="val 1216"/>
                <a:gd name="f19" fmla="val 2766"/>
                <a:gd name="f20" fmla="val 1693"/>
                <a:gd name="f21" fmla="val 2328"/>
                <a:gd name="f22" fmla="val 2191"/>
                <a:gd name="f23" fmla="val 1552"/>
                <a:gd name="f24" fmla="val 3026"/>
                <a:gd name="f25" fmla="val 1930"/>
                <a:gd name="f26" fmla="val 4538"/>
                <a:gd name="f27" fmla="val 976"/>
                <a:gd name="f28" fmla="val 5194"/>
                <a:gd name="f29" fmla="val 777"/>
                <a:gd name="f30" fmla="val 5294"/>
                <a:gd name="f31" fmla="val 578"/>
                <a:gd name="f32" fmla="val 5413"/>
                <a:gd name="f33" fmla="val 379"/>
                <a:gd name="f34" fmla="val 5572"/>
                <a:gd name="f35" fmla="val 5930"/>
                <a:gd name="f36" fmla="val 6567"/>
                <a:gd name="f37" fmla="val 6925"/>
                <a:gd name="f38" fmla="val 635"/>
                <a:gd name="f39" fmla="val 7156"/>
                <a:gd name="f40" fmla="val 958"/>
                <a:gd name="f41" fmla="val 7279"/>
                <a:gd name="f42" fmla="val 1288"/>
                <a:gd name="f43" fmla="val 1470"/>
                <a:gd name="f44" fmla="val 1654"/>
                <a:gd name="f45" fmla="val 7242"/>
                <a:gd name="f46" fmla="val 1831"/>
                <a:gd name="f47" fmla="val 7164"/>
                <a:gd name="f48" fmla="val 2288"/>
                <a:gd name="f49" fmla="val 2666"/>
                <a:gd name="f50" fmla="val 2865"/>
                <a:gd name="f51" fmla="val 6090"/>
                <a:gd name="f52" fmla="val 3025"/>
                <a:gd name="f53" fmla="val 5771"/>
                <a:gd name="f54" fmla="val 3144"/>
                <a:gd name="f55" fmla="val 5373"/>
                <a:gd name="f56" fmla="val 3462"/>
                <a:gd name="f57" fmla="val 5174"/>
                <a:gd name="f58" fmla="val 3617"/>
                <a:gd name="f59" fmla="val 5067"/>
                <a:gd name="f60" fmla="val 3789"/>
                <a:gd name="f61" fmla="val 5029"/>
                <a:gd name="f62" fmla="val 3970"/>
                <a:gd name="f63" fmla="val 4394"/>
                <a:gd name="f64" fmla="val 4873"/>
                <a:gd name="f65" fmla="val 5234"/>
                <a:gd name="f66" fmla="val 5332"/>
                <a:gd name="f67" fmla="val 5342"/>
                <a:gd name="f68" fmla="val 5352"/>
                <a:gd name="f69" fmla="val 5361"/>
                <a:gd name="f70" fmla="val 7599"/>
                <a:gd name="f71" fmla="*/ f0 1 7966"/>
                <a:gd name="f72" fmla="*/ f1 1 7280"/>
                <a:gd name="f73" fmla="val f2"/>
                <a:gd name="f74" fmla="val f3"/>
                <a:gd name="f75" fmla="val f4"/>
                <a:gd name="f76" fmla="+- f75 0 f73"/>
                <a:gd name="f77" fmla="+- f74 0 f73"/>
                <a:gd name="f78" fmla="*/ f77 1 7966"/>
                <a:gd name="f79" fmla="*/ f76 1 7280"/>
                <a:gd name="f80" fmla="*/ f73 1 f78"/>
                <a:gd name="f81" fmla="*/ f74 1 f78"/>
                <a:gd name="f82" fmla="*/ f73 1 f79"/>
                <a:gd name="f83" fmla="*/ f75 1 f79"/>
                <a:gd name="f84" fmla="*/ f80 f71 1"/>
                <a:gd name="f85" fmla="*/ f81 f71 1"/>
                <a:gd name="f86" fmla="*/ f83 f72 1"/>
                <a:gd name="f87" fmla="*/ f82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4" t="f87" r="f85" b="f86"/>
              <a:pathLst>
                <a:path w="7966" h="7280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8" y="f35"/>
                    <a:pt x="f8" y="f36"/>
                    <a:pt x="f33" y="f37"/>
                  </a:cubicBez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45"/>
                    <a:pt x="f46" y="f47"/>
                  </a:cubicBezTo>
                  <a:cubicBezTo>
                    <a:pt x="f48" y="f37"/>
                    <a:pt x="f49" y="f36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1"/>
                  </a:cubicBezTo>
                  <a:cubicBezTo>
                    <a:pt x="f63" y="f61"/>
                    <a:pt x="f64" y="f65"/>
                    <a:pt x="f66" y="f65"/>
                  </a:cubicBezTo>
                  <a:cubicBezTo>
                    <a:pt x="f67" y="f65"/>
                    <a:pt x="f68" y="f65"/>
                    <a:pt x="f69" y="f65"/>
                  </a:cubicBezTo>
                  <a:cubicBezTo>
                    <a:pt x="f3" y="f65"/>
                    <a:pt x="f70" y="f2"/>
                    <a:pt x="f5" y="f2"/>
                  </a:cubicBezTo>
                  <a:close/>
                </a:path>
              </a:pathLst>
            </a:custGeom>
            <a:solidFill>
              <a:srgbClr val="203E80"/>
            </a:solidFill>
            <a:ln w="9528" cap="flat">
              <a:solidFill>
                <a:srgbClr val="203E80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7" name="Google Shape;2050;p62">
            <a:extLst>
              <a:ext uri="{FF2B5EF4-FFF2-40B4-BE49-F238E27FC236}">
                <a16:creationId xmlns:a16="http://schemas.microsoft.com/office/drawing/2014/main" id="{C46294E2-2B65-09F9-2FFD-343BA52576D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This is a map</a:t>
            </a:r>
          </a:p>
        </p:txBody>
      </p:sp>
      <p:sp>
        <p:nvSpPr>
          <p:cNvPr id="28" name="Google Shape;2051;p62">
            <a:extLst>
              <a:ext uri="{FF2B5EF4-FFF2-40B4-BE49-F238E27FC236}">
                <a16:creationId xmlns:a16="http://schemas.microsoft.com/office/drawing/2014/main" id="{C4FC28F1-3C42-B7F6-046B-5288860E8C97}"/>
              </a:ext>
            </a:extLst>
          </p:cNvPr>
          <p:cNvSpPr/>
          <p:nvPr/>
        </p:nvSpPr>
        <p:spPr>
          <a:xfrm>
            <a:off x="1621770" y="1679048"/>
            <a:ext cx="490200" cy="49020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19046" cap="flat">
            <a:solidFill>
              <a:srgbClr val="263238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Google Shape;2052;p62">
            <a:extLst>
              <a:ext uri="{FF2B5EF4-FFF2-40B4-BE49-F238E27FC236}">
                <a16:creationId xmlns:a16="http://schemas.microsoft.com/office/drawing/2014/main" id="{0F687291-FC3B-9045-EC86-064F79F948D9}"/>
              </a:ext>
            </a:extLst>
          </p:cNvPr>
          <p:cNvSpPr/>
          <p:nvPr/>
        </p:nvSpPr>
        <p:spPr>
          <a:xfrm>
            <a:off x="3306351" y="2512698"/>
            <a:ext cx="490200" cy="49020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19046" cap="flat">
            <a:solidFill>
              <a:srgbClr val="263238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053;p62">
            <a:extLst>
              <a:ext uri="{FF2B5EF4-FFF2-40B4-BE49-F238E27FC236}">
                <a16:creationId xmlns:a16="http://schemas.microsoft.com/office/drawing/2014/main" id="{6B5E85E2-8804-EA55-DE52-24D87ECCC8F2}"/>
              </a:ext>
            </a:extLst>
          </p:cNvPr>
          <p:cNvSpPr/>
          <p:nvPr/>
        </p:nvSpPr>
        <p:spPr>
          <a:xfrm>
            <a:off x="2816150" y="3342900"/>
            <a:ext cx="490200" cy="49020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19046" cap="flat">
            <a:solidFill>
              <a:srgbClr val="263238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1" name="Google Shape;2054;p62">
            <a:extLst>
              <a:ext uri="{FF2B5EF4-FFF2-40B4-BE49-F238E27FC236}">
                <a16:creationId xmlns:a16="http://schemas.microsoft.com/office/drawing/2014/main" id="{1896763D-FB75-95BA-E192-B751FDDB6B65}"/>
              </a:ext>
            </a:extLst>
          </p:cNvPr>
          <p:cNvSpPr/>
          <p:nvPr/>
        </p:nvSpPr>
        <p:spPr>
          <a:xfrm>
            <a:off x="1755675" y="1779806"/>
            <a:ext cx="222400" cy="288694"/>
          </a:xfrm>
          <a:custGeom>
            <a:avLst/>
            <a:gdLst>
              <a:gd name="f0" fmla="val w"/>
              <a:gd name="f1" fmla="val h"/>
              <a:gd name="f2" fmla="val 0"/>
              <a:gd name="f3" fmla="val 2810"/>
              <a:gd name="f4" fmla="val 3648"/>
              <a:gd name="f5" fmla="val 1365"/>
              <a:gd name="f6" fmla="val 241"/>
              <a:gd name="f7" fmla="val 1630"/>
              <a:gd name="f8" fmla="val 1899"/>
              <a:gd name="f9" fmla="val 338"/>
              <a:gd name="f10" fmla="val 2120"/>
              <a:gd name="f11" fmla="val 555"/>
              <a:gd name="f12" fmla="val 1245"/>
              <a:gd name="f13" fmla="val 2329"/>
              <a:gd name="f14" fmla="val 2416"/>
              <a:gd name="f15" fmla="val 1356"/>
              <a:gd name="f16" fmla="val 764"/>
              <a:gd name="f17" fmla="val 272"/>
              <a:gd name="f18" fmla="val 1935"/>
              <a:gd name="f19" fmla="val 1344"/>
              <a:gd name="f20" fmla="val 263"/>
              <a:gd name="f21" fmla="val 681"/>
              <a:gd name="f22" fmla="val 802"/>
              <a:gd name="f23" fmla="val 1"/>
              <a:gd name="f24" fmla="val 604"/>
              <a:gd name="f25" fmla="val 2391"/>
              <a:gd name="f26" fmla="val 1183"/>
              <a:gd name="f27" fmla="val 3512"/>
              <a:gd name="f28" fmla="val 1331"/>
              <a:gd name="f29" fmla="val 1368"/>
              <a:gd name="f30" fmla="val 1528"/>
              <a:gd name="f31" fmla="val 2711"/>
              <a:gd name="f32" fmla="val 2453"/>
              <a:gd name="f33" fmla="val 2095"/>
              <a:gd name="f34" fmla="*/ f0 1 2810"/>
              <a:gd name="f35" fmla="*/ f1 1 3648"/>
              <a:gd name="f36" fmla="val f2"/>
              <a:gd name="f37" fmla="val f3"/>
              <a:gd name="f38" fmla="val f4"/>
              <a:gd name="f39" fmla="+- f38 0 f36"/>
              <a:gd name="f40" fmla="+- f37 0 f36"/>
              <a:gd name="f41" fmla="*/ f40 1 2810"/>
              <a:gd name="f42" fmla="*/ f39 1 3648"/>
              <a:gd name="f43" fmla="*/ f36 1 f41"/>
              <a:gd name="f44" fmla="*/ f37 1 f41"/>
              <a:gd name="f45" fmla="*/ f36 1 f42"/>
              <a:gd name="f46" fmla="*/ f38 1 f42"/>
              <a:gd name="f47" fmla="*/ f43 f34 1"/>
              <a:gd name="f48" fmla="*/ f44 f34 1"/>
              <a:gd name="f49" fmla="*/ f46 f35 1"/>
              <a:gd name="f50" fmla="*/ f4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2810" h="3648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3" y="f12"/>
                  <a:pt x="f13" y="f14"/>
                  <a:pt x="f15" y="f14"/>
                </a:cubicBezTo>
                <a:cubicBezTo>
                  <a:pt x="f16" y="f14"/>
                  <a:pt x="f17" y="f18"/>
                  <a:pt x="f17" y="f19"/>
                </a:cubicBezTo>
                <a:cubicBezTo>
                  <a:pt x="f20" y="f21"/>
                  <a:pt x="f22" y="f6"/>
                  <a:pt x="f5" y="f6"/>
                </a:cubicBezTo>
                <a:close/>
                <a:moveTo>
                  <a:pt x="f15" y="f23"/>
                </a:moveTo>
                <a:cubicBezTo>
                  <a:pt x="f24" y="f23"/>
                  <a:pt x="f2" y="f24"/>
                  <a:pt x="f2" y="f15"/>
                </a:cubicBezTo>
                <a:cubicBezTo>
                  <a:pt x="f2" y="f25"/>
                  <a:pt x="f26" y="f27"/>
                  <a:pt x="f28" y="f4"/>
                </a:cubicBezTo>
                <a:lnTo>
                  <a:pt x="f29" y="f4"/>
                </a:lnTo>
                <a:cubicBezTo>
                  <a:pt x="f30" y="f27"/>
                  <a:pt x="f31" y="f32"/>
                  <a:pt x="f31" y="f15"/>
                </a:cubicBezTo>
                <a:cubicBezTo>
                  <a:pt x="f31" y="f24"/>
                  <a:pt x="f33" y="f23"/>
                  <a:pt x="f15" y="f23"/>
                </a:cubicBezTo>
                <a:close/>
              </a:path>
            </a:pathLst>
          </a:custGeom>
          <a:solidFill>
            <a:srgbClr val="263238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2" name="Google Shape;2055;p62">
            <a:extLst>
              <a:ext uri="{FF2B5EF4-FFF2-40B4-BE49-F238E27FC236}">
                <a16:creationId xmlns:a16="http://schemas.microsoft.com/office/drawing/2014/main" id="{74AF0CE6-9F34-EA2C-3179-1E714117CF3E}"/>
              </a:ext>
            </a:extLst>
          </p:cNvPr>
          <p:cNvSpPr/>
          <p:nvPr/>
        </p:nvSpPr>
        <p:spPr>
          <a:xfrm>
            <a:off x="3440256" y="2613455"/>
            <a:ext cx="222400" cy="288694"/>
          </a:xfrm>
          <a:custGeom>
            <a:avLst/>
            <a:gdLst>
              <a:gd name="f0" fmla="val w"/>
              <a:gd name="f1" fmla="val h"/>
              <a:gd name="f2" fmla="val 0"/>
              <a:gd name="f3" fmla="val 2810"/>
              <a:gd name="f4" fmla="val 3648"/>
              <a:gd name="f5" fmla="val 1365"/>
              <a:gd name="f6" fmla="val 241"/>
              <a:gd name="f7" fmla="val 1630"/>
              <a:gd name="f8" fmla="val 1899"/>
              <a:gd name="f9" fmla="val 338"/>
              <a:gd name="f10" fmla="val 2120"/>
              <a:gd name="f11" fmla="val 555"/>
              <a:gd name="f12" fmla="val 1245"/>
              <a:gd name="f13" fmla="val 2329"/>
              <a:gd name="f14" fmla="val 2416"/>
              <a:gd name="f15" fmla="val 1356"/>
              <a:gd name="f16" fmla="val 764"/>
              <a:gd name="f17" fmla="val 272"/>
              <a:gd name="f18" fmla="val 1935"/>
              <a:gd name="f19" fmla="val 1344"/>
              <a:gd name="f20" fmla="val 263"/>
              <a:gd name="f21" fmla="val 681"/>
              <a:gd name="f22" fmla="val 802"/>
              <a:gd name="f23" fmla="val 1"/>
              <a:gd name="f24" fmla="val 604"/>
              <a:gd name="f25" fmla="val 2391"/>
              <a:gd name="f26" fmla="val 1183"/>
              <a:gd name="f27" fmla="val 3512"/>
              <a:gd name="f28" fmla="val 1331"/>
              <a:gd name="f29" fmla="val 1368"/>
              <a:gd name="f30" fmla="val 1528"/>
              <a:gd name="f31" fmla="val 2711"/>
              <a:gd name="f32" fmla="val 2453"/>
              <a:gd name="f33" fmla="val 2095"/>
              <a:gd name="f34" fmla="*/ f0 1 2810"/>
              <a:gd name="f35" fmla="*/ f1 1 3648"/>
              <a:gd name="f36" fmla="val f2"/>
              <a:gd name="f37" fmla="val f3"/>
              <a:gd name="f38" fmla="val f4"/>
              <a:gd name="f39" fmla="+- f38 0 f36"/>
              <a:gd name="f40" fmla="+- f37 0 f36"/>
              <a:gd name="f41" fmla="*/ f40 1 2810"/>
              <a:gd name="f42" fmla="*/ f39 1 3648"/>
              <a:gd name="f43" fmla="*/ f36 1 f41"/>
              <a:gd name="f44" fmla="*/ f37 1 f41"/>
              <a:gd name="f45" fmla="*/ f36 1 f42"/>
              <a:gd name="f46" fmla="*/ f38 1 f42"/>
              <a:gd name="f47" fmla="*/ f43 f34 1"/>
              <a:gd name="f48" fmla="*/ f44 f34 1"/>
              <a:gd name="f49" fmla="*/ f46 f35 1"/>
              <a:gd name="f50" fmla="*/ f4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2810" h="3648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3" y="f12"/>
                  <a:pt x="f13" y="f14"/>
                  <a:pt x="f15" y="f14"/>
                </a:cubicBezTo>
                <a:cubicBezTo>
                  <a:pt x="f16" y="f14"/>
                  <a:pt x="f17" y="f18"/>
                  <a:pt x="f17" y="f19"/>
                </a:cubicBezTo>
                <a:cubicBezTo>
                  <a:pt x="f20" y="f21"/>
                  <a:pt x="f22" y="f6"/>
                  <a:pt x="f5" y="f6"/>
                </a:cubicBezTo>
                <a:close/>
                <a:moveTo>
                  <a:pt x="f15" y="f23"/>
                </a:moveTo>
                <a:cubicBezTo>
                  <a:pt x="f24" y="f23"/>
                  <a:pt x="f2" y="f24"/>
                  <a:pt x="f2" y="f15"/>
                </a:cubicBezTo>
                <a:cubicBezTo>
                  <a:pt x="f2" y="f25"/>
                  <a:pt x="f26" y="f27"/>
                  <a:pt x="f28" y="f4"/>
                </a:cubicBezTo>
                <a:lnTo>
                  <a:pt x="f29" y="f4"/>
                </a:lnTo>
                <a:cubicBezTo>
                  <a:pt x="f30" y="f27"/>
                  <a:pt x="f31" y="f32"/>
                  <a:pt x="f31" y="f15"/>
                </a:cubicBezTo>
                <a:cubicBezTo>
                  <a:pt x="f31" y="f24"/>
                  <a:pt x="f33" y="f23"/>
                  <a:pt x="f15" y="f23"/>
                </a:cubicBezTo>
                <a:close/>
              </a:path>
            </a:pathLst>
          </a:custGeom>
          <a:solidFill>
            <a:srgbClr val="263238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3" name="Google Shape;2056;p62">
            <a:extLst>
              <a:ext uri="{FF2B5EF4-FFF2-40B4-BE49-F238E27FC236}">
                <a16:creationId xmlns:a16="http://schemas.microsoft.com/office/drawing/2014/main" id="{41C3C3D1-F2EC-F40E-FF1B-C2468E67C947}"/>
              </a:ext>
            </a:extLst>
          </p:cNvPr>
          <p:cNvSpPr/>
          <p:nvPr/>
        </p:nvSpPr>
        <p:spPr>
          <a:xfrm>
            <a:off x="2950055" y="3443657"/>
            <a:ext cx="222400" cy="288694"/>
          </a:xfrm>
          <a:custGeom>
            <a:avLst/>
            <a:gdLst>
              <a:gd name="f0" fmla="val w"/>
              <a:gd name="f1" fmla="val h"/>
              <a:gd name="f2" fmla="val 0"/>
              <a:gd name="f3" fmla="val 2810"/>
              <a:gd name="f4" fmla="val 3648"/>
              <a:gd name="f5" fmla="val 1365"/>
              <a:gd name="f6" fmla="val 241"/>
              <a:gd name="f7" fmla="val 1630"/>
              <a:gd name="f8" fmla="val 1899"/>
              <a:gd name="f9" fmla="val 338"/>
              <a:gd name="f10" fmla="val 2120"/>
              <a:gd name="f11" fmla="val 555"/>
              <a:gd name="f12" fmla="val 1245"/>
              <a:gd name="f13" fmla="val 2329"/>
              <a:gd name="f14" fmla="val 2416"/>
              <a:gd name="f15" fmla="val 1356"/>
              <a:gd name="f16" fmla="val 764"/>
              <a:gd name="f17" fmla="val 272"/>
              <a:gd name="f18" fmla="val 1935"/>
              <a:gd name="f19" fmla="val 1344"/>
              <a:gd name="f20" fmla="val 263"/>
              <a:gd name="f21" fmla="val 681"/>
              <a:gd name="f22" fmla="val 802"/>
              <a:gd name="f23" fmla="val 1"/>
              <a:gd name="f24" fmla="val 604"/>
              <a:gd name="f25" fmla="val 2391"/>
              <a:gd name="f26" fmla="val 1183"/>
              <a:gd name="f27" fmla="val 3512"/>
              <a:gd name="f28" fmla="val 1331"/>
              <a:gd name="f29" fmla="val 1368"/>
              <a:gd name="f30" fmla="val 1528"/>
              <a:gd name="f31" fmla="val 2711"/>
              <a:gd name="f32" fmla="val 2453"/>
              <a:gd name="f33" fmla="val 2095"/>
              <a:gd name="f34" fmla="*/ f0 1 2810"/>
              <a:gd name="f35" fmla="*/ f1 1 3648"/>
              <a:gd name="f36" fmla="val f2"/>
              <a:gd name="f37" fmla="val f3"/>
              <a:gd name="f38" fmla="val f4"/>
              <a:gd name="f39" fmla="+- f38 0 f36"/>
              <a:gd name="f40" fmla="+- f37 0 f36"/>
              <a:gd name="f41" fmla="*/ f40 1 2810"/>
              <a:gd name="f42" fmla="*/ f39 1 3648"/>
              <a:gd name="f43" fmla="*/ f36 1 f41"/>
              <a:gd name="f44" fmla="*/ f37 1 f41"/>
              <a:gd name="f45" fmla="*/ f36 1 f42"/>
              <a:gd name="f46" fmla="*/ f38 1 f42"/>
              <a:gd name="f47" fmla="*/ f43 f34 1"/>
              <a:gd name="f48" fmla="*/ f44 f34 1"/>
              <a:gd name="f49" fmla="*/ f46 f35 1"/>
              <a:gd name="f50" fmla="*/ f4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2810" h="3648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3" y="f12"/>
                  <a:pt x="f13" y="f14"/>
                  <a:pt x="f15" y="f14"/>
                </a:cubicBezTo>
                <a:cubicBezTo>
                  <a:pt x="f16" y="f14"/>
                  <a:pt x="f17" y="f18"/>
                  <a:pt x="f17" y="f19"/>
                </a:cubicBezTo>
                <a:cubicBezTo>
                  <a:pt x="f20" y="f21"/>
                  <a:pt x="f22" y="f6"/>
                  <a:pt x="f5" y="f6"/>
                </a:cubicBezTo>
                <a:close/>
                <a:moveTo>
                  <a:pt x="f15" y="f23"/>
                </a:moveTo>
                <a:cubicBezTo>
                  <a:pt x="f24" y="f23"/>
                  <a:pt x="f2" y="f24"/>
                  <a:pt x="f2" y="f15"/>
                </a:cubicBezTo>
                <a:cubicBezTo>
                  <a:pt x="f2" y="f25"/>
                  <a:pt x="f26" y="f27"/>
                  <a:pt x="f28" y="f4"/>
                </a:cubicBezTo>
                <a:lnTo>
                  <a:pt x="f29" y="f4"/>
                </a:lnTo>
                <a:cubicBezTo>
                  <a:pt x="f30" y="f27"/>
                  <a:pt x="f31" y="f32"/>
                  <a:pt x="f31" y="f15"/>
                </a:cubicBezTo>
                <a:cubicBezTo>
                  <a:pt x="f31" y="f24"/>
                  <a:pt x="f33" y="f23"/>
                  <a:pt x="f15" y="f23"/>
                </a:cubicBezTo>
                <a:close/>
              </a:path>
            </a:pathLst>
          </a:custGeom>
          <a:solidFill>
            <a:srgbClr val="263238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34" name="Google Shape;2057;p62">
            <a:extLst>
              <a:ext uri="{FF2B5EF4-FFF2-40B4-BE49-F238E27FC236}">
                <a16:creationId xmlns:a16="http://schemas.microsoft.com/office/drawing/2014/main" id="{2A0BD2D9-8708-5D1B-7ACB-3D66A34A582A}"/>
              </a:ext>
            </a:extLst>
          </p:cNvPr>
          <p:cNvCxnSpPr/>
          <p:nvPr/>
        </p:nvCxnSpPr>
        <p:spPr>
          <a:xfrm>
            <a:off x="2111953" y="1927600"/>
            <a:ext cx="2782199" cy="0"/>
          </a:xfrm>
          <a:prstGeom prst="straightConnector1">
            <a:avLst/>
          </a:prstGeom>
          <a:noFill/>
          <a:ln w="19046" cap="flat">
            <a:solidFill>
              <a:srgbClr val="263238"/>
            </a:solidFill>
            <a:prstDash val="solid"/>
            <a:round/>
          </a:ln>
        </p:spPr>
      </p:cxnSp>
      <p:cxnSp>
        <p:nvCxnSpPr>
          <p:cNvPr id="35" name="Google Shape;2058;p62">
            <a:extLst>
              <a:ext uri="{FF2B5EF4-FFF2-40B4-BE49-F238E27FC236}">
                <a16:creationId xmlns:a16="http://schemas.microsoft.com/office/drawing/2014/main" id="{2E7E9965-4584-3BD6-40E3-0FA088CF6190}"/>
              </a:ext>
            </a:extLst>
          </p:cNvPr>
          <p:cNvCxnSpPr>
            <a:stCxn id="29" idx="1"/>
          </p:cNvCxnSpPr>
          <p:nvPr/>
        </p:nvCxnSpPr>
        <p:spPr>
          <a:xfrm>
            <a:off x="3796552" y="2757802"/>
            <a:ext cx="1097700" cy="0"/>
          </a:xfrm>
          <a:prstGeom prst="straightConnector1">
            <a:avLst/>
          </a:prstGeom>
          <a:noFill/>
          <a:ln w="19046" cap="flat">
            <a:solidFill>
              <a:srgbClr val="263238"/>
            </a:solidFill>
            <a:prstDash val="solid"/>
            <a:round/>
          </a:ln>
        </p:spPr>
      </p:cxnSp>
      <p:cxnSp>
        <p:nvCxnSpPr>
          <p:cNvPr id="36" name="Google Shape;2059;p62">
            <a:extLst>
              <a:ext uri="{FF2B5EF4-FFF2-40B4-BE49-F238E27FC236}">
                <a16:creationId xmlns:a16="http://schemas.microsoft.com/office/drawing/2014/main" id="{917EBC5C-2F81-F827-88F7-508CDCB60D33}"/>
              </a:ext>
            </a:extLst>
          </p:cNvPr>
          <p:cNvCxnSpPr>
            <a:stCxn id="30" idx="1"/>
          </p:cNvCxnSpPr>
          <p:nvPr/>
        </p:nvCxnSpPr>
        <p:spPr>
          <a:xfrm>
            <a:off x="3306351" y="3587995"/>
            <a:ext cx="1587901" cy="0"/>
          </a:xfrm>
          <a:prstGeom prst="straightConnector1">
            <a:avLst/>
          </a:prstGeom>
          <a:noFill/>
          <a:ln w="19046" cap="flat">
            <a:solidFill>
              <a:srgbClr val="263238"/>
            </a:solidFill>
            <a:prstDash val="solid"/>
            <a:round/>
          </a:ln>
        </p:spPr>
      </p:cxnSp>
      <p:sp>
        <p:nvSpPr>
          <p:cNvPr id="37" name="Google Shape;2060;p62">
            <a:extLst>
              <a:ext uri="{FF2B5EF4-FFF2-40B4-BE49-F238E27FC236}">
                <a16:creationId xmlns:a16="http://schemas.microsoft.com/office/drawing/2014/main" id="{97EC05E1-4D47-9085-36A2-5DFFEA1743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28130" y="2508345"/>
            <a:ext cx="2196635" cy="695702"/>
          </a:xfrm>
        </p:spPr>
        <p:txBody>
          <a:bodyPr/>
          <a:lstStyle/>
          <a:p>
            <a:pPr marL="0" lvl="0" indent="0">
              <a:buNone/>
            </a:pPr>
            <a:r>
              <a:rPr lang="en-US" sz="1400"/>
              <a:t>Venus has a very beautiful name, but it’s terribly hot</a:t>
            </a:r>
          </a:p>
        </p:txBody>
      </p:sp>
      <p:sp>
        <p:nvSpPr>
          <p:cNvPr id="38" name="Google Shape;2061;p62">
            <a:extLst>
              <a:ext uri="{FF2B5EF4-FFF2-40B4-BE49-F238E27FC236}">
                <a16:creationId xmlns:a16="http://schemas.microsoft.com/office/drawing/2014/main" id="{66564EA9-8526-4F96-A097-055151EE2B4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28130" y="3342003"/>
            <a:ext cx="2196635" cy="695702"/>
          </a:xfrm>
        </p:spPr>
        <p:txBody>
          <a:bodyPr/>
          <a:lstStyle/>
          <a:p>
            <a:pPr marL="0" lvl="0" indent="0">
              <a:buNone/>
            </a:pPr>
            <a:r>
              <a:rPr lang="en-US" sz="1400"/>
              <a:t>Despite being red, Mars is actually a very cold place</a:t>
            </a:r>
          </a:p>
        </p:txBody>
      </p:sp>
      <p:sp>
        <p:nvSpPr>
          <p:cNvPr id="39" name="Google Shape;2062;p62">
            <a:extLst>
              <a:ext uri="{FF2B5EF4-FFF2-40B4-BE49-F238E27FC236}">
                <a16:creationId xmlns:a16="http://schemas.microsoft.com/office/drawing/2014/main" id="{2E38F15C-C7AB-C49B-3210-01C69C0B219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28029" y="1674696"/>
            <a:ext cx="2196635" cy="695702"/>
          </a:xfrm>
        </p:spPr>
        <p:txBody>
          <a:bodyPr/>
          <a:lstStyle/>
          <a:p>
            <a:pPr marL="0" lvl="0" indent="0">
              <a:buNone/>
            </a:pPr>
            <a:r>
              <a:rPr lang="en-US" sz="1400"/>
              <a:t>Mercury is the smallest closest planet to the Sun</a:t>
            </a:r>
          </a:p>
        </p:txBody>
      </p:sp>
      <p:grpSp>
        <p:nvGrpSpPr>
          <p:cNvPr id="40" name="Grupo 8">
            <a:extLst>
              <a:ext uri="{FF2B5EF4-FFF2-40B4-BE49-F238E27FC236}">
                <a16:creationId xmlns:a16="http://schemas.microsoft.com/office/drawing/2014/main" id="{81F968B2-0387-1162-864A-7C7C83D684FC}"/>
              </a:ext>
            </a:extLst>
          </p:cNvPr>
          <p:cNvGrpSpPr/>
          <p:nvPr/>
        </p:nvGrpSpPr>
        <p:grpSpPr>
          <a:xfrm>
            <a:off x="7334878" y="3690674"/>
            <a:ext cx="1290639" cy="969958"/>
            <a:chOff x="7334878" y="3690674"/>
            <a:chExt cx="1290639" cy="969958"/>
          </a:xfrm>
        </p:grpSpPr>
        <p:sp>
          <p:nvSpPr>
            <p:cNvPr id="41" name="Freeform 5">
              <a:extLst>
                <a:ext uri="{FF2B5EF4-FFF2-40B4-BE49-F238E27FC236}">
                  <a16:creationId xmlns:a16="http://schemas.microsoft.com/office/drawing/2014/main" id="{51E7D55E-345E-213F-F38F-2F9A46D5FA9E}"/>
                </a:ext>
              </a:extLst>
            </p:cNvPr>
            <p:cNvSpPr/>
            <p:nvPr/>
          </p:nvSpPr>
          <p:spPr>
            <a:xfrm rot="20621565">
              <a:off x="7334878" y="3690674"/>
              <a:ext cx="1290639" cy="96995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88"/>
                <a:gd name="f7" fmla="val 591"/>
                <a:gd name="f8" fmla="val 54"/>
                <a:gd name="f9" fmla="val 234"/>
                <a:gd name="f10" fmla="val 412"/>
                <a:gd name="f11" fmla="val 523"/>
                <a:gd name="f12" fmla="val 261"/>
                <a:gd name="f13" fmla="val 413"/>
                <a:gd name="f14" fmla="val 26"/>
                <a:gd name="f15" fmla="val 50"/>
                <a:gd name="f16" fmla="val 75"/>
                <a:gd name="f17" fmla="val 35"/>
                <a:gd name="f18" fmla="val 18"/>
                <a:gd name="f19" fmla="val 130"/>
                <a:gd name="f20" fmla="val 183"/>
                <a:gd name="f21" fmla="val 238"/>
                <a:gd name="f22" fmla="val 422"/>
                <a:gd name="f23" fmla="val 605"/>
                <a:gd name="f24" fmla="val 283"/>
                <a:gd name="f25" fmla="val 115"/>
                <a:gd name="f26" fmla="val 165"/>
                <a:gd name="f27" fmla="val 70"/>
                <a:gd name="f28" fmla="val 210"/>
                <a:gd name="f29" fmla="val 328"/>
                <a:gd name="f30" fmla="val 446"/>
                <a:gd name="f31" fmla="val 541"/>
                <a:gd name="f32" fmla="val 400"/>
                <a:gd name="f33" fmla="val 496"/>
                <a:gd name="f34" fmla="val 445"/>
                <a:gd name="f35" fmla="val 211"/>
                <a:gd name="f36" fmla="val 665"/>
                <a:gd name="f37" fmla="val 166"/>
                <a:gd name="f38" fmla="val 676"/>
                <a:gd name="f39" fmla="val 687"/>
                <a:gd name="f40" fmla="val 167"/>
                <a:gd name="f41" fmla="val 698"/>
                <a:gd name="f42" fmla="val 721"/>
                <a:gd name="f43" fmla="val 736"/>
                <a:gd name="f44" fmla="val 150"/>
                <a:gd name="f45" fmla="val 129"/>
                <a:gd name="f46" fmla="val 109"/>
                <a:gd name="f47" fmla="val 93"/>
                <a:gd name="f48" fmla="val 677"/>
                <a:gd name="f49" fmla="val 92"/>
                <a:gd name="f50" fmla="val 655"/>
                <a:gd name="f51" fmla="val 634"/>
                <a:gd name="f52" fmla="val 611"/>
                <a:gd name="f53" fmla="val 595"/>
                <a:gd name="f54" fmla="val 110"/>
                <a:gd name="f55" fmla="val 149"/>
                <a:gd name="f56" fmla="val 633"/>
                <a:gd name="f57" fmla="val 644"/>
                <a:gd name="f58" fmla="val 654"/>
                <a:gd name="f59" fmla="+- 0 0 -90"/>
                <a:gd name="f60" fmla="*/ f3 1 788"/>
                <a:gd name="f61" fmla="*/ f4 1 591"/>
                <a:gd name="f62" fmla="val f5"/>
                <a:gd name="f63" fmla="val f6"/>
                <a:gd name="f64" fmla="val f7"/>
                <a:gd name="f65" fmla="*/ f59 f0 1"/>
                <a:gd name="f66" fmla="+- f64 0 f62"/>
                <a:gd name="f67" fmla="+- f63 0 f62"/>
                <a:gd name="f68" fmla="*/ f65 1 f2"/>
                <a:gd name="f69" fmla="*/ f67 1 788"/>
                <a:gd name="f70" fmla="*/ f66 1 591"/>
                <a:gd name="f71" fmla="*/ 788 f67 1"/>
                <a:gd name="f72" fmla="*/ 54 f66 1"/>
                <a:gd name="f73" fmla="*/ 591 f66 1"/>
                <a:gd name="f74" fmla="*/ 0 f67 1"/>
                <a:gd name="f75" fmla="*/ 75 f67 1"/>
                <a:gd name="f76" fmla="*/ 0 f66 1"/>
                <a:gd name="f77" fmla="*/ 238 f67 1"/>
                <a:gd name="f78" fmla="*/ 283 f67 1"/>
                <a:gd name="f79" fmla="*/ 115 f66 1"/>
                <a:gd name="f80" fmla="*/ 70 f67 1"/>
                <a:gd name="f81" fmla="*/ 328 f66 1"/>
                <a:gd name="f82" fmla="*/ 541 f66 1"/>
                <a:gd name="f83" fmla="*/ 496 f67 1"/>
                <a:gd name="f84" fmla="*/ 665 f67 1"/>
                <a:gd name="f85" fmla="*/ 166 f66 1"/>
                <a:gd name="f86" fmla="*/ 698 f67 1"/>
                <a:gd name="f87" fmla="*/ 736 f67 1"/>
                <a:gd name="f88" fmla="*/ 129 f66 1"/>
                <a:gd name="f89" fmla="*/ 93 f66 1"/>
                <a:gd name="f90" fmla="*/ 634 f67 1"/>
                <a:gd name="f91" fmla="*/ 595 f67 1"/>
                <a:gd name="f92" fmla="*/ 130 f66 1"/>
                <a:gd name="f93" fmla="*/ 633 f67 1"/>
                <a:gd name="f94" fmla="+- f68 0 f1"/>
                <a:gd name="f95" fmla="*/ f71 1 788"/>
                <a:gd name="f96" fmla="*/ f72 1 591"/>
                <a:gd name="f97" fmla="*/ f73 1 591"/>
                <a:gd name="f98" fmla="*/ f74 1 788"/>
                <a:gd name="f99" fmla="*/ f75 1 788"/>
                <a:gd name="f100" fmla="*/ f76 1 591"/>
                <a:gd name="f101" fmla="*/ f77 1 788"/>
                <a:gd name="f102" fmla="*/ f78 1 788"/>
                <a:gd name="f103" fmla="*/ f79 1 591"/>
                <a:gd name="f104" fmla="*/ f80 1 788"/>
                <a:gd name="f105" fmla="*/ f81 1 591"/>
                <a:gd name="f106" fmla="*/ f82 1 591"/>
                <a:gd name="f107" fmla="*/ f83 1 788"/>
                <a:gd name="f108" fmla="*/ f84 1 788"/>
                <a:gd name="f109" fmla="*/ f85 1 591"/>
                <a:gd name="f110" fmla="*/ f86 1 788"/>
                <a:gd name="f111" fmla="*/ f87 1 788"/>
                <a:gd name="f112" fmla="*/ f88 1 591"/>
                <a:gd name="f113" fmla="*/ f89 1 591"/>
                <a:gd name="f114" fmla="*/ f90 1 788"/>
                <a:gd name="f115" fmla="*/ f91 1 788"/>
                <a:gd name="f116" fmla="*/ f92 1 591"/>
                <a:gd name="f117" fmla="*/ f93 1 788"/>
                <a:gd name="f118" fmla="*/ 0 1 f69"/>
                <a:gd name="f119" fmla="*/ f63 1 f69"/>
                <a:gd name="f120" fmla="*/ 0 1 f70"/>
                <a:gd name="f121" fmla="*/ f64 1 f70"/>
                <a:gd name="f122" fmla="*/ f95 1 f69"/>
                <a:gd name="f123" fmla="*/ f96 1 f70"/>
                <a:gd name="f124" fmla="*/ f97 1 f70"/>
                <a:gd name="f125" fmla="*/ f98 1 f69"/>
                <a:gd name="f126" fmla="*/ f99 1 f69"/>
                <a:gd name="f127" fmla="*/ f100 1 f70"/>
                <a:gd name="f128" fmla="*/ f101 1 f69"/>
                <a:gd name="f129" fmla="*/ f102 1 f69"/>
                <a:gd name="f130" fmla="*/ f103 1 f70"/>
                <a:gd name="f131" fmla="*/ f104 1 f69"/>
                <a:gd name="f132" fmla="*/ f105 1 f70"/>
                <a:gd name="f133" fmla="*/ f106 1 f70"/>
                <a:gd name="f134" fmla="*/ f107 1 f69"/>
                <a:gd name="f135" fmla="*/ f108 1 f69"/>
                <a:gd name="f136" fmla="*/ f109 1 f70"/>
                <a:gd name="f137" fmla="*/ f110 1 f69"/>
                <a:gd name="f138" fmla="*/ f111 1 f69"/>
                <a:gd name="f139" fmla="*/ f112 1 f70"/>
                <a:gd name="f140" fmla="*/ f113 1 f70"/>
                <a:gd name="f141" fmla="*/ f114 1 f69"/>
                <a:gd name="f142" fmla="*/ f115 1 f69"/>
                <a:gd name="f143" fmla="*/ f116 1 f70"/>
                <a:gd name="f144" fmla="*/ f117 1 f69"/>
                <a:gd name="f145" fmla="*/ f118 f60 1"/>
                <a:gd name="f146" fmla="*/ f119 f60 1"/>
                <a:gd name="f147" fmla="*/ f121 f61 1"/>
                <a:gd name="f148" fmla="*/ f120 f61 1"/>
                <a:gd name="f149" fmla="*/ f122 f60 1"/>
                <a:gd name="f150" fmla="*/ f123 f61 1"/>
                <a:gd name="f151" fmla="*/ f124 f61 1"/>
                <a:gd name="f152" fmla="*/ f125 f60 1"/>
                <a:gd name="f153" fmla="*/ f126 f60 1"/>
                <a:gd name="f154" fmla="*/ f127 f61 1"/>
                <a:gd name="f155" fmla="*/ f128 f60 1"/>
                <a:gd name="f156" fmla="*/ f129 f60 1"/>
                <a:gd name="f157" fmla="*/ f130 f61 1"/>
                <a:gd name="f158" fmla="*/ f131 f60 1"/>
                <a:gd name="f159" fmla="*/ f132 f61 1"/>
                <a:gd name="f160" fmla="*/ f133 f61 1"/>
                <a:gd name="f161" fmla="*/ f134 f60 1"/>
                <a:gd name="f162" fmla="*/ f135 f60 1"/>
                <a:gd name="f163" fmla="*/ f136 f61 1"/>
                <a:gd name="f164" fmla="*/ f137 f60 1"/>
                <a:gd name="f165" fmla="*/ f138 f60 1"/>
                <a:gd name="f166" fmla="*/ f139 f61 1"/>
                <a:gd name="f167" fmla="*/ f140 f61 1"/>
                <a:gd name="f168" fmla="*/ f141 f60 1"/>
                <a:gd name="f169" fmla="*/ f142 f60 1"/>
                <a:gd name="f170" fmla="*/ f143 f61 1"/>
                <a:gd name="f171" fmla="*/ f144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4">
                  <a:pos x="f149" y="f150"/>
                </a:cxn>
                <a:cxn ang="f94">
                  <a:pos x="f149" y="f151"/>
                </a:cxn>
                <a:cxn ang="f94">
                  <a:pos x="f152" y="f151"/>
                </a:cxn>
                <a:cxn ang="f94">
                  <a:pos x="f152" y="f150"/>
                </a:cxn>
                <a:cxn ang="f94">
                  <a:pos x="f153" y="f150"/>
                </a:cxn>
                <a:cxn ang="f94">
                  <a:pos x="f153" y="f154"/>
                </a:cxn>
                <a:cxn ang="f94">
                  <a:pos x="f155" y="f154"/>
                </a:cxn>
                <a:cxn ang="f94">
                  <a:pos x="f155" y="f150"/>
                </a:cxn>
                <a:cxn ang="f94">
                  <a:pos x="f149" y="f150"/>
                </a:cxn>
                <a:cxn ang="f94">
                  <a:pos x="f156" y="f157"/>
                </a:cxn>
                <a:cxn ang="f94">
                  <a:pos x="f158" y="f159"/>
                </a:cxn>
                <a:cxn ang="f94">
                  <a:pos x="f156" y="f160"/>
                </a:cxn>
                <a:cxn ang="f94">
                  <a:pos x="f161" y="f159"/>
                </a:cxn>
                <a:cxn ang="f94">
                  <a:pos x="f156" y="f157"/>
                </a:cxn>
                <a:cxn ang="f94">
                  <a:pos x="f162" y="f163"/>
                </a:cxn>
                <a:cxn ang="f94">
                  <a:pos x="f164" y="f163"/>
                </a:cxn>
                <a:cxn ang="f94">
                  <a:pos x="f165" y="f166"/>
                </a:cxn>
                <a:cxn ang="f94">
                  <a:pos x="f164" y="f167"/>
                </a:cxn>
                <a:cxn ang="f94">
                  <a:pos x="f168" y="f167"/>
                </a:cxn>
                <a:cxn ang="f94">
                  <a:pos x="f169" y="f170"/>
                </a:cxn>
                <a:cxn ang="f94">
                  <a:pos x="f171" y="f163"/>
                </a:cxn>
                <a:cxn ang="f94">
                  <a:pos x="f162" y="f163"/>
                </a:cxn>
              </a:cxnLst>
              <a:rect l="f145" t="f148" r="f146" b="f147"/>
              <a:pathLst>
                <a:path w="788" h="591">
                  <a:moveTo>
                    <a:pt x="f6" y="f8"/>
                  </a:moveTo>
                  <a:cubicBezTo>
                    <a:pt x="f6" y="f9"/>
                    <a:pt x="f6" y="f10"/>
                    <a:pt x="f6" y="f7"/>
                  </a:cubicBezTo>
                  <a:cubicBezTo>
                    <a:pt x="f11" y="f7"/>
                    <a:pt x="f12" y="f7"/>
                    <a:pt x="f5" y="f7"/>
                  </a:cubicBezTo>
                  <a:cubicBezTo>
                    <a:pt x="f5" y="f13"/>
                    <a:pt x="f5" y="f9"/>
                    <a:pt x="f5" y="f8"/>
                  </a:cubicBezTo>
                  <a:cubicBezTo>
                    <a:pt x="f14" y="f8"/>
                    <a:pt x="f15" y="f8"/>
                    <a:pt x="f16" y="f8"/>
                  </a:cubicBezTo>
                  <a:cubicBezTo>
                    <a:pt x="f16" y="f17"/>
                    <a:pt x="f16" y="f18"/>
                    <a:pt x="f16" y="f5"/>
                  </a:cubicBezTo>
                  <a:cubicBezTo>
                    <a:pt x="f19" y="f5"/>
                    <a:pt x="f20" y="f5"/>
                    <a:pt x="f21" y="f5"/>
                  </a:cubicBezTo>
                  <a:cubicBezTo>
                    <a:pt x="f21" y="f18"/>
                    <a:pt x="f21" y="f17"/>
                    <a:pt x="f21" y="f8"/>
                  </a:cubicBezTo>
                  <a:cubicBezTo>
                    <a:pt x="f22" y="f8"/>
                    <a:pt x="f23" y="f8"/>
                    <a:pt x="f6" y="f8"/>
                  </a:cubicBezTo>
                  <a:close/>
                  <a:moveTo>
                    <a:pt x="f24" y="f25"/>
                  </a:moveTo>
                  <a:cubicBezTo>
                    <a:pt x="f26" y="f25"/>
                    <a:pt x="f27" y="f28"/>
                    <a:pt x="f27" y="f29"/>
                  </a:cubicBezTo>
                  <a:cubicBezTo>
                    <a:pt x="f27" y="f30"/>
                    <a:pt x="f26" y="f31"/>
                    <a:pt x="f24" y="f31"/>
                  </a:cubicBezTo>
                  <a:cubicBezTo>
                    <a:pt x="f32" y="f31"/>
                    <a:pt x="f33" y="f34"/>
                    <a:pt x="f33" y="f29"/>
                  </a:cubicBezTo>
                  <a:cubicBezTo>
                    <a:pt x="f33" y="f35"/>
                    <a:pt x="f32" y="f25"/>
                    <a:pt x="f24" y="f25"/>
                  </a:cubicBezTo>
                  <a:close/>
                  <a:moveTo>
                    <a:pt x="f36" y="f37"/>
                  </a:moveTo>
                  <a:cubicBezTo>
                    <a:pt x="f38" y="f37"/>
                    <a:pt x="f39" y="f40"/>
                    <a:pt x="f41" y="f37"/>
                  </a:cubicBezTo>
                  <a:cubicBezTo>
                    <a:pt x="f42" y="f26"/>
                    <a:pt x="f43" y="f44"/>
                    <a:pt x="f43" y="f45"/>
                  </a:cubicBezTo>
                  <a:cubicBezTo>
                    <a:pt x="f43" y="f46"/>
                    <a:pt x="f42" y="f47"/>
                    <a:pt x="f41" y="f47"/>
                  </a:cubicBezTo>
                  <a:cubicBezTo>
                    <a:pt x="f48" y="f49"/>
                    <a:pt x="f50" y="f49"/>
                    <a:pt x="f51" y="f47"/>
                  </a:cubicBezTo>
                  <a:cubicBezTo>
                    <a:pt x="f52" y="f47"/>
                    <a:pt x="f53" y="f54"/>
                    <a:pt x="f53" y="f19"/>
                  </a:cubicBezTo>
                  <a:cubicBezTo>
                    <a:pt x="f53" y="f55"/>
                    <a:pt x="f52" y="f26"/>
                    <a:pt x="f56" y="f37"/>
                  </a:cubicBezTo>
                  <a:cubicBezTo>
                    <a:pt x="f57" y="f40"/>
                    <a:pt x="f58" y="f37"/>
                    <a:pt x="f36" y="f37"/>
                  </a:cubicBezTo>
                  <a:close/>
                </a:path>
              </a:pathLst>
            </a:custGeom>
            <a:solidFill>
              <a:srgbClr val="3A65C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id="{B5794799-9CCD-0474-C4C7-FCC0EAEAFFDC}"/>
                </a:ext>
              </a:extLst>
            </p:cNvPr>
            <p:cNvSpPr/>
            <p:nvPr/>
          </p:nvSpPr>
          <p:spPr>
            <a:xfrm rot="20621565">
              <a:off x="7574798" y="4037761"/>
              <a:ext cx="482602" cy="48260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4"/>
                <a:gd name="f7" fmla="val 1"/>
                <a:gd name="f8" fmla="val 148"/>
                <a:gd name="f9" fmla="val 66"/>
                <a:gd name="f10" fmla="val 228"/>
                <a:gd name="f11" fmla="val 146"/>
                <a:gd name="f12" fmla="val 227"/>
                <a:gd name="f13" fmla="val 149"/>
                <a:gd name="f14" fmla="val 67"/>
                <a:gd name="f15" fmla="val 229"/>
                <a:gd name="f16" fmla="+- 0 0 -90"/>
                <a:gd name="f17" fmla="*/ f3 1 294"/>
                <a:gd name="f18" fmla="*/ f4 1 294"/>
                <a:gd name="f19" fmla="val f5"/>
                <a:gd name="f20" fmla="val f6"/>
                <a:gd name="f21" fmla="*/ f16 f0 1"/>
                <a:gd name="f22" fmla="+- f20 0 f19"/>
                <a:gd name="f23" fmla="*/ f21 1 f2"/>
                <a:gd name="f24" fmla="*/ f22 1 294"/>
                <a:gd name="f25" fmla="*/ 1 f22 1"/>
                <a:gd name="f26" fmla="*/ 148 f22 1"/>
                <a:gd name="f27" fmla="*/ 0 f22 1"/>
                <a:gd name="f28" fmla="*/ 294 f22 1"/>
                <a:gd name="f29" fmla="*/ 146 f22 1"/>
                <a:gd name="f30" fmla="*/ 149 f22 1"/>
                <a:gd name="f31" fmla="+- f23 0 f1"/>
                <a:gd name="f32" fmla="*/ f25 1 294"/>
                <a:gd name="f33" fmla="*/ f26 1 294"/>
                <a:gd name="f34" fmla="*/ f27 1 294"/>
                <a:gd name="f35" fmla="*/ f28 1 294"/>
                <a:gd name="f36" fmla="*/ f29 1 294"/>
                <a:gd name="f37" fmla="*/ f30 1 294"/>
                <a:gd name="f38" fmla="*/ 0 1 f24"/>
                <a:gd name="f39" fmla="*/ f20 1 f24"/>
                <a:gd name="f40" fmla="*/ f32 1 f24"/>
                <a:gd name="f41" fmla="*/ f33 1 f24"/>
                <a:gd name="f42" fmla="*/ f34 1 f24"/>
                <a:gd name="f43" fmla="*/ f35 1 f24"/>
                <a:gd name="f44" fmla="*/ f36 1 f24"/>
                <a:gd name="f45" fmla="*/ f37 1 f24"/>
                <a:gd name="f46" fmla="*/ f38 f17 1"/>
                <a:gd name="f47" fmla="*/ f39 f17 1"/>
                <a:gd name="f48" fmla="*/ f39 f18 1"/>
                <a:gd name="f49" fmla="*/ f38 f18 1"/>
                <a:gd name="f50" fmla="*/ f40 f17 1"/>
                <a:gd name="f51" fmla="*/ f41 f18 1"/>
                <a:gd name="f52" fmla="*/ f41 f17 1"/>
                <a:gd name="f53" fmla="*/ f42 f18 1"/>
                <a:gd name="f54" fmla="*/ f43 f17 1"/>
                <a:gd name="f55" fmla="*/ f44 f18 1"/>
                <a:gd name="f56" fmla="*/ f45 f17 1"/>
                <a:gd name="f57" fmla="*/ f43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">
                  <a:pos x="f50" y="f51"/>
                </a:cxn>
                <a:cxn ang="f31">
                  <a:pos x="f52" y="f53"/>
                </a:cxn>
                <a:cxn ang="f31">
                  <a:pos x="f54" y="f55"/>
                </a:cxn>
                <a:cxn ang="f31">
                  <a:pos x="f56" y="f57"/>
                </a:cxn>
                <a:cxn ang="f31">
                  <a:pos x="f50" y="f51"/>
                </a:cxn>
              </a:cxnLst>
              <a:rect l="f46" t="f49" r="f47" b="f48"/>
              <a:pathLst>
                <a:path w="294" h="294">
                  <a:moveTo>
                    <a:pt x="f7" y="f8"/>
                  </a:moveTo>
                  <a:cubicBezTo>
                    <a:pt x="f5" y="f9"/>
                    <a:pt x="f9" y="f5"/>
                    <a:pt x="f8" y="f5"/>
                  </a:cubicBezTo>
                  <a:cubicBezTo>
                    <a:pt x="f10" y="f5"/>
                    <a:pt x="f6" y="f9"/>
                    <a:pt x="f6" y="f11"/>
                  </a:cubicBezTo>
                  <a:cubicBezTo>
                    <a:pt x="f6" y="f12"/>
                    <a:pt x="f10" y="f6"/>
                    <a:pt x="f13" y="f6"/>
                  </a:cubicBezTo>
                  <a:cubicBezTo>
                    <a:pt x="f14" y="f6"/>
                    <a:pt x="f7" y="f15"/>
                    <a:pt x="f7" y="f8"/>
                  </a:cubicBezTo>
                  <a:close/>
                </a:path>
              </a:pathLst>
            </a:custGeom>
            <a:solidFill>
              <a:srgbClr val="3A65C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6;p27">
            <a:extLst>
              <a:ext uri="{FF2B5EF4-FFF2-40B4-BE49-F238E27FC236}">
                <a16:creationId xmlns:a16="http://schemas.microsoft.com/office/drawing/2014/main" id="{EFAAC0DE-5C3B-E0D9-3CFB-529D428D925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5701" y="760268"/>
            <a:ext cx="4388617" cy="898004"/>
          </a:xfrm>
        </p:spPr>
        <p:txBody>
          <a:bodyPr anchorCtr="1"/>
          <a:lstStyle/>
          <a:p>
            <a:pPr lvl="0" algn="ctr"/>
            <a:r>
              <a:rPr lang="en-US" sz="3600"/>
              <a:t>89,526,124$</a:t>
            </a:r>
          </a:p>
        </p:txBody>
      </p:sp>
      <p:sp>
        <p:nvSpPr>
          <p:cNvPr id="3" name="Google Shape;277;p27">
            <a:extLst>
              <a:ext uri="{FF2B5EF4-FFF2-40B4-BE49-F238E27FC236}">
                <a16:creationId xmlns:a16="http://schemas.microsoft.com/office/drawing/2014/main" id="{A60553C8-9F9C-1E8C-E92D-0AE2F60BDC0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65701" y="1220275"/>
            <a:ext cx="4388617" cy="464807"/>
          </a:xfrm>
        </p:spPr>
        <p:txBody>
          <a:bodyPr anchorCtr="1"/>
          <a:lstStyle/>
          <a:p>
            <a:pPr marL="0" lvl="0" indent="0" algn="ctr">
              <a:spcBef>
                <a:spcPts val="600"/>
              </a:spcBef>
              <a:buNone/>
            </a:pPr>
            <a:r>
              <a:rPr lang="en-US">
                <a:solidFill>
                  <a:srgbClr val="305DBF"/>
                </a:solidFill>
              </a:rPr>
              <a:t>That’s a lot of money</a:t>
            </a:r>
          </a:p>
        </p:txBody>
      </p:sp>
      <p:sp>
        <p:nvSpPr>
          <p:cNvPr id="4" name="Google Shape;278;p27">
            <a:extLst>
              <a:ext uri="{FF2B5EF4-FFF2-40B4-BE49-F238E27FC236}">
                <a16:creationId xmlns:a16="http://schemas.microsoft.com/office/drawing/2014/main" id="{E626CA9D-C0AB-F67F-1A0B-9D3C96B4EA2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5701" y="3389168"/>
            <a:ext cx="4388617" cy="898004"/>
          </a:xfrm>
        </p:spPr>
        <p:txBody>
          <a:bodyPr anchorCtr="1"/>
          <a:lstStyle/>
          <a:p>
            <a:pPr lvl="0" algn="ctr"/>
            <a:r>
              <a:rPr lang="en-US" sz="3600"/>
              <a:t>100%</a:t>
            </a:r>
          </a:p>
        </p:txBody>
      </p:sp>
      <p:sp>
        <p:nvSpPr>
          <p:cNvPr id="5" name="Google Shape;279;p27">
            <a:extLst>
              <a:ext uri="{FF2B5EF4-FFF2-40B4-BE49-F238E27FC236}">
                <a16:creationId xmlns:a16="http://schemas.microsoft.com/office/drawing/2014/main" id="{2C8425E4-C6F6-203D-D741-C01E313473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65701" y="3849175"/>
            <a:ext cx="4388617" cy="464807"/>
          </a:xfrm>
        </p:spPr>
        <p:txBody>
          <a:bodyPr anchorCtr="1"/>
          <a:lstStyle/>
          <a:p>
            <a:pPr marL="0" lvl="0" indent="0" algn="ctr">
              <a:spcBef>
                <a:spcPts val="600"/>
              </a:spcBef>
              <a:buNone/>
            </a:pPr>
            <a:r>
              <a:rPr lang="en-US">
                <a:solidFill>
                  <a:srgbClr val="305DBF"/>
                </a:solidFill>
              </a:rPr>
              <a:t>Total success!</a:t>
            </a:r>
          </a:p>
        </p:txBody>
      </p:sp>
      <p:sp>
        <p:nvSpPr>
          <p:cNvPr id="6" name="Google Shape;280;p27">
            <a:extLst>
              <a:ext uri="{FF2B5EF4-FFF2-40B4-BE49-F238E27FC236}">
                <a16:creationId xmlns:a16="http://schemas.microsoft.com/office/drawing/2014/main" id="{E1699219-0CC0-C8D6-F954-E4183195F75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5701" y="2074718"/>
            <a:ext cx="4388617" cy="898004"/>
          </a:xfrm>
        </p:spPr>
        <p:txBody>
          <a:bodyPr anchorCtr="1"/>
          <a:lstStyle/>
          <a:p>
            <a:pPr lvl="0" algn="ctr"/>
            <a:r>
              <a:rPr lang="en-US" sz="3600"/>
              <a:t>185,244 users</a:t>
            </a:r>
          </a:p>
        </p:txBody>
      </p:sp>
      <p:sp>
        <p:nvSpPr>
          <p:cNvPr id="7" name="Google Shape;281;p27">
            <a:extLst>
              <a:ext uri="{FF2B5EF4-FFF2-40B4-BE49-F238E27FC236}">
                <a16:creationId xmlns:a16="http://schemas.microsoft.com/office/drawing/2014/main" id="{25131BF8-3E04-B973-F7BE-7C69A818CFE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65701" y="2534725"/>
            <a:ext cx="4388617" cy="464807"/>
          </a:xfrm>
        </p:spPr>
        <p:txBody>
          <a:bodyPr anchorCtr="1"/>
          <a:lstStyle/>
          <a:p>
            <a:pPr marL="0" lvl="0" indent="0" algn="ctr">
              <a:spcBef>
                <a:spcPts val="600"/>
              </a:spcBef>
              <a:buNone/>
            </a:pPr>
            <a:r>
              <a:rPr lang="en-US">
                <a:solidFill>
                  <a:srgbClr val="305DBF"/>
                </a:solidFill>
              </a:rPr>
              <a:t>And a lot of users</a:t>
            </a:r>
          </a:p>
        </p:txBody>
      </p:sp>
      <p:sp>
        <p:nvSpPr>
          <p:cNvPr id="8" name="Google Shape;282;p27">
            <a:extLst>
              <a:ext uri="{FF2B5EF4-FFF2-40B4-BE49-F238E27FC236}">
                <a16:creationId xmlns:a16="http://schemas.microsoft.com/office/drawing/2014/main" id="{A8AADC5E-5FBA-EB88-FD39-3A8D45B993BB}"/>
              </a:ext>
            </a:extLst>
          </p:cNvPr>
          <p:cNvSpPr txBox="1"/>
          <p:nvPr/>
        </p:nvSpPr>
        <p:spPr>
          <a:xfrm>
            <a:off x="437101" y="4150269"/>
            <a:ext cx="309817" cy="54639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AC28D2-31BD-4C73-9AC0-18D9497EAEB2}" type="slidenum">
              <a:t>19</a:t>
            </a:fld>
            <a:endParaRPr lang="en-US" sz="1800" b="1" i="0" u="none" strike="noStrike" kern="0" cap="none" spc="0" baseline="0">
              <a:solidFill>
                <a:srgbClr val="FFFFFF"/>
              </a:solidFill>
              <a:uFillTx/>
              <a:latin typeface="Montserrat"/>
              <a:ea typeface="Montserrat"/>
              <a:cs typeface="Montserrat"/>
            </a:endParaRPr>
          </a:p>
        </p:txBody>
      </p:sp>
      <p:cxnSp>
        <p:nvCxnSpPr>
          <p:cNvPr id="9" name="Google Shape;283;p27">
            <a:extLst>
              <a:ext uri="{FF2B5EF4-FFF2-40B4-BE49-F238E27FC236}">
                <a16:creationId xmlns:a16="http://schemas.microsoft.com/office/drawing/2014/main" id="{F9F2E42B-0F54-CE18-4B53-E94A02426A1C}"/>
              </a:ext>
            </a:extLst>
          </p:cNvPr>
          <p:cNvCxnSpPr/>
          <p:nvPr/>
        </p:nvCxnSpPr>
        <p:spPr>
          <a:xfrm>
            <a:off x="4396800" y="1921017"/>
            <a:ext cx="175154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cxnSp>
        <p:nvCxnSpPr>
          <p:cNvPr id="10" name="Google Shape;284;p27">
            <a:extLst>
              <a:ext uri="{FF2B5EF4-FFF2-40B4-BE49-F238E27FC236}">
                <a16:creationId xmlns:a16="http://schemas.microsoft.com/office/drawing/2014/main" id="{0D8A0711-630C-415D-08FB-59DD90F48FDB}"/>
              </a:ext>
            </a:extLst>
          </p:cNvPr>
          <p:cNvCxnSpPr/>
          <p:nvPr/>
        </p:nvCxnSpPr>
        <p:spPr>
          <a:xfrm>
            <a:off x="4396800" y="3260302"/>
            <a:ext cx="175154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grpSp>
        <p:nvGrpSpPr>
          <p:cNvPr id="11" name="Google Shape;10497;p74">
            <a:extLst>
              <a:ext uri="{FF2B5EF4-FFF2-40B4-BE49-F238E27FC236}">
                <a16:creationId xmlns:a16="http://schemas.microsoft.com/office/drawing/2014/main" id="{2326DDFB-510E-66DC-9725-19040544F4F5}"/>
              </a:ext>
            </a:extLst>
          </p:cNvPr>
          <p:cNvGrpSpPr/>
          <p:nvPr/>
        </p:nvGrpSpPr>
        <p:grpSpPr>
          <a:xfrm>
            <a:off x="5423169" y="1332756"/>
            <a:ext cx="2586124" cy="2748822"/>
            <a:chOff x="5423169" y="1332756"/>
            <a:chExt cx="2586124" cy="2748822"/>
          </a:xfrm>
        </p:grpSpPr>
        <p:sp>
          <p:nvSpPr>
            <p:cNvPr id="12" name="Google Shape;10498;p74">
              <a:extLst>
                <a:ext uri="{FF2B5EF4-FFF2-40B4-BE49-F238E27FC236}">
                  <a16:creationId xmlns:a16="http://schemas.microsoft.com/office/drawing/2014/main" id="{1E80969E-DF41-054D-D798-F4D605D447EE}"/>
                </a:ext>
              </a:extLst>
            </p:cNvPr>
            <p:cNvSpPr/>
            <p:nvPr/>
          </p:nvSpPr>
          <p:spPr>
            <a:xfrm>
              <a:off x="6328608" y="1332756"/>
              <a:ext cx="754562" cy="8042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1733"/>
                <a:gd name="f5" fmla="val 788"/>
                <a:gd name="f6" fmla="val 2678"/>
                <a:gd name="f7" fmla="*/ f0 1 3466"/>
                <a:gd name="f8" fmla="*/ f1 1 3466"/>
                <a:gd name="f9" fmla="val f2"/>
                <a:gd name="f10" fmla="val f3"/>
                <a:gd name="f11" fmla="+- f10 0 f9"/>
                <a:gd name="f12" fmla="*/ f11 1 3466"/>
                <a:gd name="f13" fmla="*/ f9 1 f12"/>
                <a:gd name="f14" fmla="*/ f10 1 f12"/>
                <a:gd name="f15" fmla="*/ f13 f7 1"/>
                <a:gd name="f16" fmla="*/ f14 f7 1"/>
                <a:gd name="f17" fmla="*/ f14 f8 1"/>
                <a:gd name="f18" fmla="*/ f13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" t="f18" r="f16" b="f17"/>
              <a:pathLst>
                <a:path w="3466" h="3466">
                  <a:moveTo>
                    <a:pt x="f4" y="f2"/>
                  </a:moveTo>
                  <a:cubicBezTo>
                    <a:pt x="f5" y="f2"/>
                    <a:pt x="f2" y="f5"/>
                    <a:pt x="f2" y="f4"/>
                  </a:cubicBezTo>
                  <a:cubicBezTo>
                    <a:pt x="f2" y="f6"/>
                    <a:pt x="f5" y="f3"/>
                    <a:pt x="f4" y="f3"/>
                  </a:cubicBezTo>
                  <a:cubicBezTo>
                    <a:pt x="f6" y="f3"/>
                    <a:pt x="f3" y="f6"/>
                    <a:pt x="f3" y="f4"/>
                  </a:cubicBezTo>
                  <a:cubicBezTo>
                    <a:pt x="f3" y="f5"/>
                    <a:pt x="f6" y="f2"/>
                    <a:pt x="f4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10499;p74">
              <a:extLst>
                <a:ext uri="{FF2B5EF4-FFF2-40B4-BE49-F238E27FC236}">
                  <a16:creationId xmlns:a16="http://schemas.microsoft.com/office/drawing/2014/main" id="{C128BB60-98BA-6883-A1BA-604A14B64E8A}"/>
                </a:ext>
              </a:extLst>
            </p:cNvPr>
            <p:cNvSpPr/>
            <p:nvPr/>
          </p:nvSpPr>
          <p:spPr>
            <a:xfrm>
              <a:off x="5423169" y="2940938"/>
              <a:ext cx="2586124" cy="11406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879"/>
                <a:gd name="f4" fmla="val 4916"/>
                <a:gd name="f5" fmla="val 694"/>
                <a:gd name="f6" fmla="val 316"/>
                <a:gd name="f7" fmla="val 1"/>
                <a:gd name="f8" fmla="val 315"/>
                <a:gd name="f9" fmla="val 693"/>
                <a:gd name="f10" fmla="val 1103"/>
                <a:gd name="f11" fmla="val 1418"/>
                <a:gd name="f12" fmla="val 4569"/>
                <a:gd name="f13" fmla="val 4758"/>
                <a:gd name="f14" fmla="val 851"/>
                <a:gd name="f15" fmla="val 4915"/>
                <a:gd name="f16" fmla="val 1040"/>
                <a:gd name="f17" fmla="val 10807"/>
                <a:gd name="f18" fmla="val 11028"/>
                <a:gd name="f19" fmla="val 11185"/>
                <a:gd name="f20" fmla="val 11563"/>
                <a:gd name="f21" fmla="val 11878"/>
                <a:gd name="f22" fmla="val 11815"/>
                <a:gd name="f23" fmla="val 11500"/>
                <a:gd name="f24" fmla="val 11122"/>
                <a:gd name="f25" fmla="*/ f0 1 11879"/>
                <a:gd name="f26" fmla="*/ f1 1 4916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1879"/>
                <a:gd name="f33" fmla="*/ f30 1 4916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1879" h="491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lnTo>
                    <a:pt x="f5" y="f12"/>
                  </a:lnTo>
                  <a:cubicBezTo>
                    <a:pt x="f5" y="f13"/>
                    <a:pt x="f14" y="f15"/>
                    <a:pt x="f16" y="f15"/>
                  </a:cubicBezTo>
                  <a:lnTo>
                    <a:pt x="f17" y="f15"/>
                  </a:lnTo>
                  <a:cubicBezTo>
                    <a:pt x="f18" y="f15"/>
                    <a:pt x="f19" y="f13"/>
                    <a:pt x="f19" y="f12"/>
                  </a:cubicBezTo>
                  <a:lnTo>
                    <a:pt x="f19" y="f11"/>
                  </a:lnTo>
                  <a:cubicBezTo>
                    <a:pt x="f20" y="f11"/>
                    <a:pt x="f21" y="f10"/>
                    <a:pt x="f21" y="f9"/>
                  </a:cubicBezTo>
                  <a:cubicBezTo>
                    <a:pt x="f22" y="f8"/>
                    <a:pt x="f23" y="f2"/>
                    <a:pt x="f24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10500;p74">
              <a:extLst>
                <a:ext uri="{FF2B5EF4-FFF2-40B4-BE49-F238E27FC236}">
                  <a16:creationId xmlns:a16="http://schemas.microsoft.com/office/drawing/2014/main" id="{A60C5A30-644B-70B2-DA35-7E394D314516}"/>
                </a:ext>
              </a:extLst>
            </p:cNvPr>
            <p:cNvSpPr/>
            <p:nvPr/>
          </p:nvSpPr>
          <p:spPr>
            <a:xfrm>
              <a:off x="7185931" y="1661766"/>
              <a:ext cx="651811" cy="11257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94"/>
                <a:gd name="f4" fmla="val 4852"/>
                <a:gd name="f5" fmla="val 190"/>
                <a:gd name="f6" fmla="val 126"/>
                <a:gd name="f7" fmla="val 253"/>
                <a:gd name="f8" fmla="val 221"/>
                <a:gd name="f9" fmla="val 347"/>
                <a:gd name="f10" fmla="val 693"/>
                <a:gd name="f11" fmla="val 158"/>
                <a:gd name="f12" fmla="val 1071"/>
                <a:gd name="f13" fmla="val 1"/>
                <a:gd name="f14" fmla="val 1386"/>
                <a:gd name="f15" fmla="val 977"/>
                <a:gd name="f16" fmla="val 2079"/>
                <a:gd name="f17" fmla="val 1607"/>
                <a:gd name="f18" fmla="val 3182"/>
                <a:gd name="f19" fmla="val 4474"/>
                <a:gd name="f20" fmla="val 2489"/>
                <a:gd name="f21" fmla="val 756"/>
                <a:gd name="f22" fmla="val 2363"/>
                <a:gd name="f23" fmla="val 315"/>
                <a:gd name="f24" fmla="val 1922"/>
                <a:gd name="f25" fmla="val 1450"/>
                <a:gd name="f26" fmla="*/ f0 1 2994"/>
                <a:gd name="f27" fmla="*/ f1 1 4852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2994"/>
                <a:gd name="f34" fmla="*/ f31 1 4852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2994" h="4852">
                  <a:moveTo>
                    <a:pt x="f5" y="f2"/>
                  </a:moveTo>
                  <a:cubicBezTo>
                    <a:pt x="f5" y="f6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7" y="f19"/>
                  </a:cubicBezTo>
                  <a:lnTo>
                    <a:pt x="f17" y="f4"/>
                  </a:lnTo>
                  <a:lnTo>
                    <a:pt x="f3" y="f4"/>
                  </a:lnTo>
                  <a:lnTo>
                    <a:pt x="f20" y="f21"/>
                  </a:lnTo>
                  <a:cubicBezTo>
                    <a:pt x="f22" y="f23"/>
                    <a:pt x="f24" y="f2"/>
                    <a:pt x="f2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10501;p74">
              <a:extLst>
                <a:ext uri="{FF2B5EF4-FFF2-40B4-BE49-F238E27FC236}">
                  <a16:creationId xmlns:a16="http://schemas.microsoft.com/office/drawing/2014/main" id="{DC031775-96C2-7323-818E-25FDA6A5DD48}"/>
                </a:ext>
              </a:extLst>
            </p:cNvPr>
            <p:cNvSpPr/>
            <p:nvPr/>
          </p:nvSpPr>
          <p:spPr>
            <a:xfrm>
              <a:off x="5574036" y="1661766"/>
              <a:ext cx="651811" cy="11257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94"/>
                <a:gd name="f4" fmla="val 4852"/>
                <a:gd name="f5" fmla="val 1545"/>
                <a:gd name="f6" fmla="val 1072"/>
                <a:gd name="f7" fmla="val 663"/>
                <a:gd name="f8" fmla="val 315"/>
                <a:gd name="f9" fmla="val 505"/>
                <a:gd name="f10" fmla="val 788"/>
                <a:gd name="f11" fmla="val 1"/>
                <a:gd name="f12" fmla="val 1356"/>
                <a:gd name="f13" fmla="val 4474"/>
                <a:gd name="f14" fmla="val 1387"/>
                <a:gd name="f15" fmla="val 3182"/>
                <a:gd name="f16" fmla="val 2017"/>
                <a:gd name="f17" fmla="val 2048"/>
                <a:gd name="f18" fmla="val 1386"/>
                <a:gd name="f19" fmla="val 2836"/>
                <a:gd name="f20" fmla="val 1071"/>
                <a:gd name="f21" fmla="val 2773"/>
                <a:gd name="f22" fmla="val 693"/>
                <a:gd name="f23" fmla="val 347"/>
                <a:gd name="f24" fmla="val 221"/>
                <a:gd name="f25" fmla="val 95"/>
                <a:gd name="f26" fmla="val 2805"/>
                <a:gd name="f27" fmla="*/ f0 1 2994"/>
                <a:gd name="f28" fmla="*/ f1 1 4852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2994"/>
                <a:gd name="f35" fmla="*/ f32 1 4852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2994" h="485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4"/>
                  </a:lnTo>
                  <a:lnTo>
                    <a:pt x="f12" y="f4"/>
                  </a:lnTo>
                  <a:lnTo>
                    <a:pt x="f12" y="f13"/>
                  </a:lnTo>
                  <a:lnTo>
                    <a:pt x="f14" y="f13"/>
                  </a:lnTo>
                  <a:cubicBezTo>
                    <a:pt x="f14" y="f15"/>
                    <a:pt x="f16" y="f17"/>
                    <a:pt x="f3" y="f18"/>
                  </a:cubicBezTo>
                  <a:cubicBezTo>
                    <a:pt x="f19" y="f20"/>
                    <a:pt x="f21" y="f22"/>
                    <a:pt x="f21" y="f23"/>
                  </a:cubicBezTo>
                  <a:cubicBezTo>
                    <a:pt x="f21" y="f24"/>
                    <a:pt x="f21" y="f25"/>
                    <a:pt x="f26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10502;p74">
              <a:extLst>
                <a:ext uri="{FF2B5EF4-FFF2-40B4-BE49-F238E27FC236}">
                  <a16:creationId xmlns:a16="http://schemas.microsoft.com/office/drawing/2014/main" id="{112D74B3-75A2-D82E-E0AF-40EECEAED13E}"/>
                </a:ext>
              </a:extLst>
            </p:cNvPr>
            <p:cNvSpPr/>
            <p:nvPr/>
          </p:nvSpPr>
          <p:spPr>
            <a:xfrm>
              <a:off x="6767501" y="2107490"/>
              <a:ext cx="617631" cy="6582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37"/>
                <a:gd name="f4" fmla="val 1482"/>
                <a:gd name="f5" fmla="val 1"/>
                <a:gd name="f6" fmla="val 1450"/>
                <a:gd name="f7" fmla="val 32"/>
                <a:gd name="f8" fmla="val 1418"/>
                <a:gd name="f9" fmla="val 64"/>
                <a:gd name="f10" fmla="val 1324"/>
                <a:gd name="f11" fmla="val 127"/>
                <a:gd name="f12" fmla="val 190"/>
                <a:gd name="f13" fmla="val 1292"/>
                <a:gd name="f14" fmla="val 253"/>
                <a:gd name="f15" fmla="val 1261"/>
                <a:gd name="f16" fmla="val 284"/>
                <a:gd name="f17" fmla="val 1923"/>
                <a:gd name="f18" fmla="val 2836"/>
                <a:gd name="f19" fmla="val 2742"/>
                <a:gd name="f20" fmla="val 2553"/>
                <a:gd name="f21" fmla="val 1513"/>
                <a:gd name="f22" fmla="val 2332"/>
                <a:gd name="f23" fmla="val 599"/>
                <a:gd name="f24" fmla="*/ f0 1 2837"/>
                <a:gd name="f25" fmla="*/ f1 1 2837"/>
                <a:gd name="f26" fmla="val f2"/>
                <a:gd name="f27" fmla="val f3"/>
                <a:gd name="f28" fmla="+- f27 0 f26"/>
                <a:gd name="f29" fmla="*/ f28 1 2837"/>
                <a:gd name="f30" fmla="*/ f26 1 f29"/>
                <a:gd name="f31" fmla="*/ f27 1 f29"/>
                <a:gd name="f32" fmla="*/ f30 f24 1"/>
                <a:gd name="f33" fmla="*/ f31 f24 1"/>
                <a:gd name="f34" fmla="*/ f31 f25 1"/>
                <a:gd name="f35" fmla="*/ f30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837" h="2837">
                  <a:moveTo>
                    <a:pt x="f4" y="f5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0" y="f12"/>
                    <a:pt x="f13" y="f14"/>
                    <a:pt x="f15" y="f16"/>
                  </a:cubicBezTo>
                  <a:lnTo>
                    <a:pt x="f5" y="f17"/>
                  </a:lnTo>
                  <a:lnTo>
                    <a:pt x="f5" y="f18"/>
                  </a:lnTo>
                  <a:lnTo>
                    <a:pt x="f19" y="f18"/>
                  </a:lnTo>
                  <a:lnTo>
                    <a:pt x="f19" y="f20"/>
                  </a:lnTo>
                  <a:lnTo>
                    <a:pt x="f18" y="f20"/>
                  </a:lnTo>
                  <a:cubicBezTo>
                    <a:pt x="f18" y="f21"/>
                    <a:pt x="f22" y="f23"/>
                    <a:pt x="f4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10503;p74">
              <a:extLst>
                <a:ext uri="{FF2B5EF4-FFF2-40B4-BE49-F238E27FC236}">
                  <a16:creationId xmlns:a16="http://schemas.microsoft.com/office/drawing/2014/main" id="{C1220F92-748A-815A-A458-31965FA7264B}"/>
                </a:ext>
              </a:extLst>
            </p:cNvPr>
            <p:cNvSpPr/>
            <p:nvPr/>
          </p:nvSpPr>
          <p:spPr>
            <a:xfrm>
              <a:off x="6013149" y="2114915"/>
              <a:ext cx="617412" cy="6800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36"/>
                <a:gd name="f4" fmla="val 2931"/>
                <a:gd name="f5" fmla="val 1323"/>
                <a:gd name="f6" fmla="val 536"/>
                <a:gd name="f7" fmla="val 567"/>
                <a:gd name="f8" fmla="val 1513"/>
                <a:gd name="f9" fmla="val 2584"/>
                <a:gd name="f10" fmla="val 2930"/>
                <a:gd name="f11" fmla="val 2741"/>
                <a:gd name="f12" fmla="val 1922"/>
                <a:gd name="f13" fmla="val 1575"/>
                <a:gd name="f14" fmla="val 284"/>
                <a:gd name="f15" fmla="val 1512"/>
                <a:gd name="f16" fmla="val 252"/>
                <a:gd name="f17" fmla="val 158"/>
                <a:gd name="f18" fmla="val 1481"/>
                <a:gd name="f19" fmla="val 126"/>
                <a:gd name="f20" fmla="val 1449"/>
                <a:gd name="f21" fmla="val 95"/>
                <a:gd name="f22" fmla="val 1355"/>
                <a:gd name="f23" fmla="val 63"/>
                <a:gd name="f24" fmla="*/ f0 1 2836"/>
                <a:gd name="f25" fmla="*/ f1 1 2931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2836"/>
                <a:gd name="f32" fmla="*/ f29 1 2931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2836" h="2931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lnTo>
                    <a:pt x="f2" y="f10"/>
                  </a:lnTo>
                  <a:lnTo>
                    <a:pt x="f11" y="f10"/>
                  </a:lnTo>
                  <a:lnTo>
                    <a:pt x="f11" y="f12"/>
                  </a:lnTo>
                  <a:lnTo>
                    <a:pt x="f3" y="f12"/>
                  </a:lnTo>
                  <a:lnTo>
                    <a:pt x="f13" y="f14"/>
                  </a:lnTo>
                  <a:cubicBezTo>
                    <a:pt x="f15" y="f16"/>
                    <a:pt x="f15" y="f17"/>
                    <a:pt x="f18" y="f19"/>
                  </a:cubicBezTo>
                  <a:cubicBezTo>
                    <a:pt x="f20" y="f21"/>
                    <a:pt x="f22" y="f23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25;p47">
            <a:extLst>
              <a:ext uri="{FF2B5EF4-FFF2-40B4-BE49-F238E27FC236}">
                <a16:creationId xmlns:a16="http://schemas.microsoft.com/office/drawing/2014/main" id="{DC33506A-2473-CA3C-1C3D-2B769F14103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02874" y="2794232"/>
            <a:ext cx="6738295" cy="1359603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2600">
                <a:solidFill>
                  <a:srgbClr val="305DBF"/>
                </a:solidFill>
                <a:latin typeface="Fredoka One"/>
              </a:rPr>
              <a:t>“This is a quote, words full of wisdom that someone important said and can make the reader get inspired.”</a:t>
            </a:r>
          </a:p>
          <a:p>
            <a:pPr marL="0" lvl="0" indent="0" algn="ctr">
              <a:buNone/>
            </a:pPr>
            <a:endParaRPr lang="en-US" sz="2600">
              <a:solidFill>
                <a:srgbClr val="305DBF"/>
              </a:solidFill>
              <a:latin typeface="Fredoka One"/>
            </a:endParaRPr>
          </a:p>
        </p:txBody>
      </p:sp>
      <p:sp>
        <p:nvSpPr>
          <p:cNvPr id="3" name="Google Shape;926;p47">
            <a:extLst>
              <a:ext uri="{FF2B5EF4-FFF2-40B4-BE49-F238E27FC236}">
                <a16:creationId xmlns:a16="http://schemas.microsoft.com/office/drawing/2014/main" id="{07E3CD6E-EA8B-48CE-0FA6-8C201DB2BF2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60874" y="4254529"/>
            <a:ext cx="3422096" cy="346200"/>
          </a:xfrm>
        </p:spPr>
        <p:txBody>
          <a:bodyPr/>
          <a:lstStyle/>
          <a:p>
            <a:pPr lvl="0"/>
            <a:r>
              <a:rPr lang="en-US"/>
              <a:t>—Someone Famous</a:t>
            </a:r>
          </a:p>
        </p:txBody>
      </p:sp>
      <p:sp>
        <p:nvSpPr>
          <p:cNvPr id="4" name="Google Shape;29;p5">
            <a:extLst>
              <a:ext uri="{FF2B5EF4-FFF2-40B4-BE49-F238E27FC236}">
                <a16:creationId xmlns:a16="http://schemas.microsoft.com/office/drawing/2014/main" id="{419ACC6D-F939-45A6-884B-E51D1E47B03B}"/>
              </a:ext>
            </a:extLst>
          </p:cNvPr>
          <p:cNvSpPr/>
          <p:nvPr/>
        </p:nvSpPr>
        <p:spPr>
          <a:xfrm>
            <a:off x="283500" y="289526"/>
            <a:ext cx="8576998" cy="4564501"/>
          </a:xfrm>
          <a:prstGeom prst="rect">
            <a:avLst/>
          </a:prstGeom>
          <a:noFill/>
          <a:ln w="28575" cap="flat">
            <a:solidFill>
              <a:srgbClr val="305DBF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Rectángulo: esquinas redondeadas 121">
            <a:extLst>
              <a:ext uri="{FF2B5EF4-FFF2-40B4-BE49-F238E27FC236}">
                <a16:creationId xmlns:a16="http://schemas.microsoft.com/office/drawing/2014/main" id="{E9FE757B-E811-044A-41CC-3C0D83148596}"/>
              </a:ext>
            </a:extLst>
          </p:cNvPr>
          <p:cNvSpPr/>
          <p:nvPr/>
        </p:nvSpPr>
        <p:spPr>
          <a:xfrm>
            <a:off x="130631" y="170819"/>
            <a:ext cx="914400" cy="41198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3A65C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Rectángulo: esquinas redondeadas 122">
            <a:extLst>
              <a:ext uri="{FF2B5EF4-FFF2-40B4-BE49-F238E27FC236}">
                <a16:creationId xmlns:a16="http://schemas.microsoft.com/office/drawing/2014/main" id="{5AE6F16B-DC2C-E6B7-0D32-71DDF3806F22}"/>
              </a:ext>
            </a:extLst>
          </p:cNvPr>
          <p:cNvSpPr/>
          <p:nvPr/>
        </p:nvSpPr>
        <p:spPr>
          <a:xfrm>
            <a:off x="8093976" y="4597539"/>
            <a:ext cx="914400" cy="41198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3A65C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Freeform 20">
            <a:extLst>
              <a:ext uri="{FF2B5EF4-FFF2-40B4-BE49-F238E27FC236}">
                <a16:creationId xmlns:a16="http://schemas.microsoft.com/office/drawing/2014/main" id="{3B5B0543-6BAC-0960-CB94-BBBDFCB75FCB}"/>
              </a:ext>
            </a:extLst>
          </p:cNvPr>
          <p:cNvSpPr/>
          <p:nvPr/>
        </p:nvSpPr>
        <p:spPr>
          <a:xfrm>
            <a:off x="4029797" y="1085200"/>
            <a:ext cx="1084258" cy="14557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95"/>
              <a:gd name="f7" fmla="val 263"/>
              <a:gd name="f8" fmla="val 93"/>
              <a:gd name="f9" fmla="val 72"/>
              <a:gd name="f10" fmla="val 220"/>
              <a:gd name="f11" fmla="val 47"/>
              <a:gd name="f12" fmla="val 181"/>
              <a:gd name="f13" fmla="val 21"/>
              <a:gd name="f14" fmla="val 142"/>
              <a:gd name="f15" fmla="val 111"/>
              <a:gd name="f16" fmla="val 2"/>
              <a:gd name="f17" fmla="val 69"/>
              <a:gd name="f18" fmla="val 26"/>
              <a:gd name="f19" fmla="val 39"/>
              <a:gd name="f20" fmla="val 50"/>
              <a:gd name="f21" fmla="val 10"/>
              <a:gd name="f22" fmla="val 90"/>
              <a:gd name="f23" fmla="val 125"/>
              <a:gd name="f24" fmla="val 15"/>
              <a:gd name="f25" fmla="val 177"/>
              <a:gd name="f26" fmla="val 36"/>
              <a:gd name="f27" fmla="val 98"/>
              <a:gd name="f28" fmla="val 164"/>
              <a:gd name="f29" fmla="val 144"/>
              <a:gd name="f30" fmla="val 140"/>
              <a:gd name="f31" fmla="val 179"/>
              <a:gd name="f32" fmla="val 117"/>
              <a:gd name="f33" fmla="val 215"/>
              <a:gd name="f34" fmla="val 97"/>
              <a:gd name="f35" fmla="val 253"/>
              <a:gd name="f36" fmla="val 96"/>
              <a:gd name="f37" fmla="val 256"/>
              <a:gd name="f38" fmla="val 95"/>
              <a:gd name="f39" fmla="val 259"/>
              <a:gd name="f40" fmla="val 45"/>
              <a:gd name="f41" fmla="val 94"/>
              <a:gd name="f42" fmla="val 121"/>
              <a:gd name="f43" fmla="val 66"/>
              <a:gd name="f44" fmla="val 143"/>
              <a:gd name="f45" fmla="val 119"/>
              <a:gd name="f46" fmla="val 141"/>
              <a:gd name="f47" fmla="val 68"/>
              <a:gd name="f48" fmla="val 46"/>
              <a:gd name="f49" fmla="val 44"/>
              <a:gd name="f50" fmla="+- 0 0 -90"/>
              <a:gd name="f51" fmla="*/ f3 1 195"/>
              <a:gd name="f52" fmla="*/ f4 1 263"/>
              <a:gd name="f53" fmla="val f5"/>
              <a:gd name="f54" fmla="val f6"/>
              <a:gd name="f55" fmla="val f7"/>
              <a:gd name="f56" fmla="*/ f50 f0 1"/>
              <a:gd name="f57" fmla="+- f55 0 f53"/>
              <a:gd name="f58" fmla="+- f54 0 f53"/>
              <a:gd name="f59" fmla="*/ f56 1 f2"/>
              <a:gd name="f60" fmla="*/ f58 1 195"/>
              <a:gd name="f61" fmla="*/ f57 1 263"/>
              <a:gd name="f62" fmla="*/ 93 f58 1"/>
              <a:gd name="f63" fmla="*/ 263 f57 1"/>
              <a:gd name="f64" fmla="*/ 21 f58 1"/>
              <a:gd name="f65" fmla="*/ 142 f57 1"/>
              <a:gd name="f66" fmla="*/ 26 f58 1"/>
              <a:gd name="f67" fmla="*/ 39 f57 1"/>
              <a:gd name="f68" fmla="*/ 125 f58 1"/>
              <a:gd name="f69" fmla="*/ 15 f57 1"/>
              <a:gd name="f70" fmla="*/ 164 f58 1"/>
              <a:gd name="f71" fmla="*/ 144 f57 1"/>
              <a:gd name="f72" fmla="*/ 97 f58 1"/>
              <a:gd name="f73" fmla="*/ 253 f57 1"/>
              <a:gd name="f74" fmla="*/ 45 f58 1"/>
              <a:gd name="f75" fmla="*/ 94 f57 1"/>
              <a:gd name="f76" fmla="*/ 143 f57 1"/>
              <a:gd name="f77" fmla="*/ 141 f58 1"/>
              <a:gd name="f78" fmla="*/ 46 f57 1"/>
              <a:gd name="f79" fmla="+- f59 0 f1"/>
              <a:gd name="f80" fmla="*/ f62 1 195"/>
              <a:gd name="f81" fmla="*/ f63 1 263"/>
              <a:gd name="f82" fmla="*/ f64 1 195"/>
              <a:gd name="f83" fmla="*/ f65 1 263"/>
              <a:gd name="f84" fmla="*/ f66 1 195"/>
              <a:gd name="f85" fmla="*/ f67 1 263"/>
              <a:gd name="f86" fmla="*/ f68 1 195"/>
              <a:gd name="f87" fmla="*/ f69 1 263"/>
              <a:gd name="f88" fmla="*/ f70 1 195"/>
              <a:gd name="f89" fmla="*/ f71 1 263"/>
              <a:gd name="f90" fmla="*/ f72 1 195"/>
              <a:gd name="f91" fmla="*/ f73 1 263"/>
              <a:gd name="f92" fmla="*/ f74 1 195"/>
              <a:gd name="f93" fmla="*/ f75 1 263"/>
              <a:gd name="f94" fmla="*/ f76 1 263"/>
              <a:gd name="f95" fmla="*/ f77 1 195"/>
              <a:gd name="f96" fmla="*/ f78 1 263"/>
              <a:gd name="f97" fmla="*/ 0 1 f60"/>
              <a:gd name="f98" fmla="*/ f54 1 f60"/>
              <a:gd name="f99" fmla="*/ 0 1 f61"/>
              <a:gd name="f100" fmla="*/ f55 1 f61"/>
              <a:gd name="f101" fmla="*/ f80 1 f60"/>
              <a:gd name="f102" fmla="*/ f81 1 f61"/>
              <a:gd name="f103" fmla="*/ f82 1 f60"/>
              <a:gd name="f104" fmla="*/ f83 1 f61"/>
              <a:gd name="f105" fmla="*/ f84 1 f60"/>
              <a:gd name="f106" fmla="*/ f85 1 f61"/>
              <a:gd name="f107" fmla="*/ f86 1 f60"/>
              <a:gd name="f108" fmla="*/ f87 1 f61"/>
              <a:gd name="f109" fmla="*/ f88 1 f60"/>
              <a:gd name="f110" fmla="*/ f89 1 f61"/>
              <a:gd name="f111" fmla="*/ f90 1 f60"/>
              <a:gd name="f112" fmla="*/ f91 1 f61"/>
              <a:gd name="f113" fmla="*/ f92 1 f60"/>
              <a:gd name="f114" fmla="*/ f93 1 f61"/>
              <a:gd name="f115" fmla="*/ f94 1 f61"/>
              <a:gd name="f116" fmla="*/ f95 1 f60"/>
              <a:gd name="f117" fmla="*/ f96 1 f61"/>
              <a:gd name="f118" fmla="*/ f97 f51 1"/>
              <a:gd name="f119" fmla="*/ f98 f51 1"/>
              <a:gd name="f120" fmla="*/ f100 f52 1"/>
              <a:gd name="f121" fmla="*/ f99 f52 1"/>
              <a:gd name="f122" fmla="*/ f101 f51 1"/>
              <a:gd name="f123" fmla="*/ f102 f52 1"/>
              <a:gd name="f124" fmla="*/ f103 f51 1"/>
              <a:gd name="f125" fmla="*/ f104 f52 1"/>
              <a:gd name="f126" fmla="*/ f105 f51 1"/>
              <a:gd name="f127" fmla="*/ f106 f52 1"/>
              <a:gd name="f128" fmla="*/ f107 f51 1"/>
              <a:gd name="f129" fmla="*/ f108 f52 1"/>
              <a:gd name="f130" fmla="*/ f109 f51 1"/>
              <a:gd name="f131" fmla="*/ f110 f52 1"/>
              <a:gd name="f132" fmla="*/ f111 f51 1"/>
              <a:gd name="f133" fmla="*/ f112 f52 1"/>
              <a:gd name="f134" fmla="*/ f113 f51 1"/>
              <a:gd name="f135" fmla="*/ f114 f52 1"/>
              <a:gd name="f136" fmla="*/ f115 f52 1"/>
              <a:gd name="f137" fmla="*/ f116 f51 1"/>
              <a:gd name="f138" fmla="*/ f117 f5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9">
                <a:pos x="f122" y="f123"/>
              </a:cxn>
              <a:cxn ang="f79">
                <a:pos x="f124" y="f125"/>
              </a:cxn>
              <a:cxn ang="f79">
                <a:pos x="f126" y="f127"/>
              </a:cxn>
              <a:cxn ang="f79">
                <a:pos x="f128" y="f129"/>
              </a:cxn>
              <a:cxn ang="f79">
                <a:pos x="f130" y="f131"/>
              </a:cxn>
              <a:cxn ang="f79">
                <a:pos x="f132" y="f133"/>
              </a:cxn>
              <a:cxn ang="f79">
                <a:pos x="f122" y="f123"/>
              </a:cxn>
              <a:cxn ang="f79">
                <a:pos x="f134" y="f135"/>
              </a:cxn>
              <a:cxn ang="f79">
                <a:pos x="f122" y="f136"/>
              </a:cxn>
              <a:cxn ang="f79">
                <a:pos x="f137" y="f135"/>
              </a:cxn>
              <a:cxn ang="f79">
                <a:pos x="f122" y="f138"/>
              </a:cxn>
              <a:cxn ang="f79">
                <a:pos x="f134" y="f135"/>
              </a:cxn>
            </a:cxnLst>
            <a:rect l="f118" t="f121" r="f119" b="f120"/>
            <a:pathLst>
              <a:path w="195" h="263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5" y="f15"/>
                  <a:pt x="f16" y="f17"/>
                  <a:pt x="f18" y="f19"/>
                </a:cubicBezTo>
                <a:cubicBezTo>
                  <a:pt x="f20" y="f21"/>
                  <a:pt x="f22" y="f5"/>
                  <a:pt x="f23" y="f24"/>
                </a:cubicBezTo>
                <a:cubicBezTo>
                  <a:pt x="f25" y="f26"/>
                  <a:pt x="f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8" y="f7"/>
                </a:cubicBezTo>
                <a:close/>
                <a:moveTo>
                  <a:pt x="f40" y="f41"/>
                </a:moveTo>
                <a:cubicBezTo>
                  <a:pt x="f40" y="f42"/>
                  <a:pt x="f43" y="f44"/>
                  <a:pt x="f8" y="f44"/>
                </a:cubicBezTo>
                <a:cubicBezTo>
                  <a:pt x="f45" y="f44"/>
                  <a:pt x="f46" y="f42"/>
                  <a:pt x="f46" y="f41"/>
                </a:cubicBezTo>
                <a:cubicBezTo>
                  <a:pt x="f46" y="f47"/>
                  <a:pt x="f45" y="f48"/>
                  <a:pt x="f8" y="f48"/>
                </a:cubicBezTo>
                <a:cubicBezTo>
                  <a:pt x="f43" y="f48"/>
                  <a:pt x="f49" y="f47"/>
                  <a:pt x="f40" y="f41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67;p63">
            <a:extLst>
              <a:ext uri="{FF2B5EF4-FFF2-40B4-BE49-F238E27FC236}">
                <a16:creationId xmlns:a16="http://schemas.microsoft.com/office/drawing/2014/main" id="{9E58193B-BD92-07EA-0D8F-96F4B31A861F}"/>
              </a:ext>
            </a:extLst>
          </p:cNvPr>
          <p:cNvSpPr/>
          <p:nvPr/>
        </p:nvSpPr>
        <p:spPr>
          <a:xfrm>
            <a:off x="685800" y="1947077"/>
            <a:ext cx="1702503" cy="170250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2068;p63">
            <a:extLst>
              <a:ext uri="{FF2B5EF4-FFF2-40B4-BE49-F238E27FC236}">
                <a16:creationId xmlns:a16="http://schemas.microsoft.com/office/drawing/2014/main" id="{C3E6F869-D5EF-F18A-CC6F-1AE07E867BBB}"/>
              </a:ext>
            </a:extLst>
          </p:cNvPr>
          <p:cNvSpPr/>
          <p:nvPr/>
        </p:nvSpPr>
        <p:spPr>
          <a:xfrm>
            <a:off x="4676186" y="1947077"/>
            <a:ext cx="1702503" cy="170250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2069;p63">
            <a:extLst>
              <a:ext uri="{FF2B5EF4-FFF2-40B4-BE49-F238E27FC236}">
                <a16:creationId xmlns:a16="http://schemas.microsoft.com/office/drawing/2014/main" id="{A9D90C91-0A7A-BCE5-F201-DFDC7B7C107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Our team</a:t>
            </a:r>
          </a:p>
        </p:txBody>
      </p:sp>
      <p:grpSp>
        <p:nvGrpSpPr>
          <p:cNvPr id="5" name="Google Shape;2070;p63">
            <a:extLst>
              <a:ext uri="{FF2B5EF4-FFF2-40B4-BE49-F238E27FC236}">
                <a16:creationId xmlns:a16="http://schemas.microsoft.com/office/drawing/2014/main" id="{5DDD74FE-22E8-DBCE-719F-A4251D622DB3}"/>
              </a:ext>
            </a:extLst>
          </p:cNvPr>
          <p:cNvGrpSpPr/>
          <p:nvPr/>
        </p:nvGrpSpPr>
        <p:grpSpPr>
          <a:xfrm>
            <a:off x="4572000" y="2131246"/>
            <a:ext cx="2293406" cy="2894624"/>
            <a:chOff x="4572000" y="2131246"/>
            <a:chExt cx="2293406" cy="2894624"/>
          </a:xfrm>
        </p:grpSpPr>
        <p:sp>
          <p:nvSpPr>
            <p:cNvPr id="6" name="Google Shape;2071;p63">
              <a:extLst>
                <a:ext uri="{FF2B5EF4-FFF2-40B4-BE49-F238E27FC236}">
                  <a16:creationId xmlns:a16="http://schemas.microsoft.com/office/drawing/2014/main" id="{23A64FC9-9F8A-76FB-876B-F2F3399509DA}"/>
                </a:ext>
              </a:extLst>
            </p:cNvPr>
            <p:cNvSpPr/>
            <p:nvPr/>
          </p:nvSpPr>
          <p:spPr>
            <a:xfrm>
              <a:off x="5033451" y="2203859"/>
              <a:ext cx="420239" cy="8435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460"/>
                <a:gd name="f4" fmla="val 23002"/>
                <a:gd name="f5" fmla="val 7836"/>
                <a:gd name="f6" fmla="val 1"/>
                <a:gd name="f7" fmla="val 7205"/>
                <a:gd name="f8" fmla="val 6583"/>
                <a:gd name="f9" fmla="val 312"/>
                <a:gd name="f10" fmla="val 6419"/>
                <a:gd name="f11" fmla="val 910"/>
                <a:gd name="f12" fmla="val 6536"/>
                <a:gd name="f13" fmla="val 471"/>
                <a:gd name="f14" fmla="val 4682"/>
                <a:gd name="f15" fmla="val 897"/>
                <a:gd name="f16" fmla="val 3496"/>
                <a:gd name="f17" fmla="val 2781"/>
                <a:gd name="f18" fmla="val 3101"/>
                <a:gd name="f19" fmla="val 4635"/>
                <a:gd name="f20" fmla="val 2706"/>
                <a:gd name="f21" fmla="val 6520"/>
                <a:gd name="f22" fmla="val 2888"/>
                <a:gd name="f23" fmla="val 8435"/>
                <a:gd name="f24" fmla="val 10350"/>
                <a:gd name="f25" fmla="val 2554"/>
                <a:gd name="f26" fmla="val 12234"/>
                <a:gd name="f27" fmla="val 1885"/>
                <a:gd name="f28" fmla="val 14271"/>
                <a:gd name="f29" fmla="val 274"/>
                <a:gd name="f30" fmla="val 15274"/>
                <a:gd name="f31" fmla="val 1855"/>
                <a:gd name="f32" fmla="val 15760"/>
                <a:gd name="f33" fmla="val 1551"/>
                <a:gd name="f34" fmla="val 16733"/>
                <a:gd name="f35" fmla="val 882"/>
                <a:gd name="f36" fmla="val 17584"/>
                <a:gd name="f37" fmla="val 18131"/>
                <a:gd name="f38" fmla="val 609"/>
                <a:gd name="f39" fmla="val 18617"/>
                <a:gd name="f40" fmla="val 1368"/>
                <a:gd name="f41" fmla="val 18891"/>
                <a:gd name="f42" fmla="val 2159"/>
                <a:gd name="f43" fmla="val 1247"/>
                <a:gd name="f44" fmla="val 19134"/>
                <a:gd name="f45" fmla="val 973"/>
                <a:gd name="f46" fmla="val 20471"/>
                <a:gd name="f47" fmla="val 1490"/>
                <a:gd name="f48" fmla="val 21292"/>
                <a:gd name="f49" fmla="val 2007"/>
                <a:gd name="f50" fmla="val 22113"/>
                <a:gd name="f51" fmla="val 3010"/>
                <a:gd name="f52" fmla="val 22478"/>
                <a:gd name="f53" fmla="val 3922"/>
                <a:gd name="f54" fmla="val 22721"/>
                <a:gd name="f55" fmla="val 4541"/>
                <a:gd name="f56" fmla="val 22910"/>
                <a:gd name="f57" fmla="val 5190"/>
                <a:gd name="f58" fmla="val 5840"/>
                <a:gd name="f59" fmla="val 6338"/>
                <a:gd name="f60" fmla="val 6838"/>
                <a:gd name="f61" fmla="val 22948"/>
                <a:gd name="f62" fmla="val 7326"/>
                <a:gd name="f63" fmla="val 22842"/>
                <a:gd name="f64" fmla="val 8846"/>
                <a:gd name="f65" fmla="val 22356"/>
                <a:gd name="f66" fmla="val 10001"/>
                <a:gd name="f67" fmla="val 21019"/>
                <a:gd name="f68" fmla="val 10609"/>
                <a:gd name="f69" fmla="val 19529"/>
                <a:gd name="f70" fmla="val 11186"/>
                <a:gd name="f71" fmla="val 18009"/>
                <a:gd name="f72" fmla="val 11308"/>
                <a:gd name="f73" fmla="val 16398"/>
                <a:gd name="f74" fmla="val 11369"/>
                <a:gd name="f75" fmla="val 14788"/>
                <a:gd name="f76" fmla="val 10745"/>
                <a:gd name="f77" fmla="val 11247"/>
                <a:gd name="f78" fmla="val 6702"/>
                <a:gd name="f79" fmla="val 10214"/>
                <a:gd name="f80" fmla="val 2812"/>
                <a:gd name="f81" fmla="val 9970"/>
                <a:gd name="f82" fmla="val 1869"/>
                <a:gd name="f83" fmla="val 9636"/>
                <a:gd name="f84" fmla="val 866"/>
                <a:gd name="f85" fmla="val 8815"/>
                <a:gd name="f86" fmla="val 289"/>
                <a:gd name="f87" fmla="val 8536"/>
                <a:gd name="f88" fmla="val 96"/>
                <a:gd name="f89" fmla="val 8185"/>
                <a:gd name="f90" fmla="*/ f0 1 11460"/>
                <a:gd name="f91" fmla="*/ f1 1 23002"/>
                <a:gd name="f92" fmla="val f2"/>
                <a:gd name="f93" fmla="val f3"/>
                <a:gd name="f94" fmla="val f4"/>
                <a:gd name="f95" fmla="+- f94 0 f92"/>
                <a:gd name="f96" fmla="+- f93 0 f92"/>
                <a:gd name="f97" fmla="*/ f96 1 11460"/>
                <a:gd name="f98" fmla="*/ f95 1 23002"/>
                <a:gd name="f99" fmla="*/ f92 1 f97"/>
                <a:gd name="f100" fmla="*/ f93 1 f97"/>
                <a:gd name="f101" fmla="*/ f92 1 f98"/>
                <a:gd name="f102" fmla="*/ f94 1 f98"/>
                <a:gd name="f103" fmla="*/ f99 f90 1"/>
                <a:gd name="f104" fmla="*/ f100 f90 1"/>
                <a:gd name="f105" fmla="*/ f102 f91 1"/>
                <a:gd name="f106" fmla="*/ f101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3" t="f106" r="f104" b="f105"/>
              <a:pathLst>
                <a:path w="11460" h="2300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0" y="f11"/>
                  </a:lnTo>
                  <a:lnTo>
                    <a:pt x="f12" y="f13"/>
                  </a:ln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0" y="f24"/>
                  </a:cubicBezTo>
                  <a:cubicBezTo>
                    <a:pt x="f25" y="f26"/>
                    <a:pt x="f27" y="f28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35" y="f36"/>
                    <a:pt x="f6" y="f37"/>
                  </a:cubicBezTo>
                  <a:cubicBezTo>
                    <a:pt x="f38" y="f39"/>
                    <a:pt x="f40" y="f41"/>
                    <a:pt x="f42" y="f41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4"/>
                    <a:pt x="f58" y="f4"/>
                  </a:cubicBezTo>
                  <a:cubicBezTo>
                    <a:pt x="f59" y="f4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5"/>
                  </a:cubicBezTo>
                  <a:cubicBezTo>
                    <a:pt x="f3" y="f76"/>
                    <a:pt x="f77" y="f78"/>
                    <a:pt x="f79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87" y="f88"/>
                    <a:pt x="f89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2072;p63">
              <a:extLst>
                <a:ext uri="{FF2B5EF4-FFF2-40B4-BE49-F238E27FC236}">
                  <a16:creationId xmlns:a16="http://schemas.microsoft.com/office/drawing/2014/main" id="{0D09CFE7-EA02-1853-4268-AC9A471758C0}"/>
                </a:ext>
              </a:extLst>
            </p:cNvPr>
            <p:cNvSpPr/>
            <p:nvPr/>
          </p:nvSpPr>
          <p:spPr>
            <a:xfrm>
              <a:off x="4572000" y="3300325"/>
              <a:ext cx="2293406" cy="17255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542"/>
                <a:gd name="f4" fmla="val 47050"/>
                <a:gd name="f5" fmla="val 30754"/>
                <a:gd name="f6" fmla="val 1"/>
                <a:gd name="f7" fmla="val 25253"/>
                <a:gd name="f8" fmla="val 19810"/>
                <a:gd name="f9" fmla="val 973"/>
                <a:gd name="f10" fmla="val 14196"/>
                <a:gd name="f11" fmla="val 2915"/>
                <a:gd name="f12" fmla="val 13800"/>
                <a:gd name="f13" fmla="val 3037"/>
                <a:gd name="f14" fmla="val 13466"/>
                <a:gd name="f15" fmla="val 3158"/>
                <a:gd name="f16" fmla="val 13132"/>
                <a:gd name="f17" fmla="val 3310"/>
                <a:gd name="f18" fmla="val 13101"/>
                <a:gd name="f19" fmla="val 4682"/>
                <a:gd name="f20" fmla="val 6623"/>
                <a:gd name="f21" fmla="val 3800"/>
                <a:gd name="f22" fmla="val 15499"/>
                <a:gd name="f23" fmla="val 244"/>
                <a:gd name="f24" fmla="val 37110"/>
                <a:gd name="f25" fmla="val 214"/>
                <a:gd name="f26" fmla="val 37262"/>
                <a:gd name="f27" fmla="val 183"/>
                <a:gd name="f28" fmla="val 37444"/>
                <a:gd name="f29" fmla="val 153"/>
                <a:gd name="f30" fmla="val 37627"/>
                <a:gd name="f31" fmla="val 122"/>
                <a:gd name="f32" fmla="val 37809"/>
                <a:gd name="f33" fmla="val 39876"/>
                <a:gd name="f34" fmla="val 1156"/>
                <a:gd name="f35" fmla="val 41821"/>
                <a:gd name="f36" fmla="val 3010"/>
                <a:gd name="f37" fmla="val 42703"/>
                <a:gd name="f38" fmla="val 5337"/>
                <a:gd name="f39" fmla="val 43774"/>
                <a:gd name="f40" fmla="val 7610"/>
                <a:gd name="f41" fmla="val 44221"/>
                <a:gd name="f42" fmla="val 9788"/>
                <a:gd name="f43" fmla="val 12249"/>
                <a:gd name="f44" fmla="val 14589"/>
                <a:gd name="f45" fmla="val 43650"/>
                <a:gd name="f46" fmla="val 16749"/>
                <a:gd name="f47" fmla="val 42764"/>
                <a:gd name="f48" fmla="val 47049"/>
                <a:gd name="f49" fmla="val 48907"/>
                <a:gd name="f50" fmla="val 46597"/>
                <a:gd name="f51" fmla="val 41396"/>
                <a:gd name="f52" fmla="val 47357"/>
                <a:gd name="f53" fmla="val 37961"/>
                <a:gd name="f54" fmla="val 52798"/>
                <a:gd name="f55" fmla="val 44496"/>
                <a:gd name="f56" fmla="val 53436"/>
                <a:gd name="f57" fmla="val 45287"/>
                <a:gd name="f58" fmla="val 54318"/>
                <a:gd name="f59" fmla="val 45864"/>
                <a:gd name="f60" fmla="val 55291"/>
                <a:gd name="f61" fmla="val 46138"/>
                <a:gd name="f62" fmla="val 55525"/>
                <a:gd name="f63" fmla="val 46165"/>
                <a:gd name="f64" fmla="val 55752"/>
                <a:gd name="f65" fmla="val 46178"/>
                <a:gd name="f66" fmla="val 55971"/>
                <a:gd name="f67" fmla="val 61654"/>
                <a:gd name="f68" fmla="val 62541"/>
                <a:gd name="f69" fmla="val 37333"/>
                <a:gd name="f70" fmla="val 61400"/>
                <a:gd name="f71" fmla="val 32095"/>
                <a:gd name="f72" fmla="val 61127"/>
                <a:gd name="f73" fmla="val 28660"/>
                <a:gd name="f74" fmla="val 60671"/>
                <a:gd name="f75" fmla="val 26958"/>
                <a:gd name="f76" fmla="val 58117"/>
                <a:gd name="f77" fmla="val 17505"/>
                <a:gd name="f78" fmla="val 55807"/>
                <a:gd name="f79" fmla="val 11335"/>
                <a:gd name="f80" fmla="val 53254"/>
                <a:gd name="f81" fmla="val 4465"/>
                <a:gd name="f82" fmla="val 47996"/>
                <a:gd name="f83" fmla="val 42027"/>
                <a:gd name="f84" fmla="val 1011"/>
                <a:gd name="f85" fmla="val 36360"/>
                <a:gd name="f86" fmla="*/ f0 1 62542"/>
                <a:gd name="f87" fmla="*/ f1 1 47050"/>
                <a:gd name="f88" fmla="val f2"/>
                <a:gd name="f89" fmla="val f3"/>
                <a:gd name="f90" fmla="val f4"/>
                <a:gd name="f91" fmla="+- f90 0 f88"/>
                <a:gd name="f92" fmla="+- f89 0 f88"/>
                <a:gd name="f93" fmla="*/ f92 1 62542"/>
                <a:gd name="f94" fmla="*/ f91 1 47050"/>
                <a:gd name="f95" fmla="*/ f88 1 f93"/>
                <a:gd name="f96" fmla="*/ f89 1 f93"/>
                <a:gd name="f97" fmla="*/ f88 1 f94"/>
                <a:gd name="f98" fmla="*/ f90 1 f94"/>
                <a:gd name="f99" fmla="*/ f95 f86 1"/>
                <a:gd name="f100" fmla="*/ f96 f86 1"/>
                <a:gd name="f101" fmla="*/ f98 f87 1"/>
                <a:gd name="f102" fmla="*/ f97 f8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9" t="f102" r="f100" b="f101"/>
              <a:pathLst>
                <a:path w="62542" h="4705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lnTo>
                    <a:pt x="f18" y="f17"/>
                  </a:lnTo>
                  <a:cubicBezTo>
                    <a:pt x="f19" y="f20"/>
                    <a:pt x="f21" y="f22"/>
                    <a:pt x="f21" y="f22"/>
                  </a:cubicBezTo>
                  <a:lnTo>
                    <a:pt x="f23" y="f24"/>
                  </a:lnTo>
                  <a:cubicBezTo>
                    <a:pt x="f25" y="f26"/>
                    <a:pt x="f27" y="f28"/>
                    <a:pt x="f29" y="f30"/>
                  </a:cubicBezTo>
                  <a:lnTo>
                    <a:pt x="f31" y="f32"/>
                  </a:lnTo>
                  <a:cubicBezTo>
                    <a:pt x="f6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45"/>
                    <a:pt x="f46" y="f47"/>
                  </a:cubicBezTo>
                  <a:lnTo>
                    <a:pt x="f46" y="f47"/>
                  </a:lnTo>
                  <a:lnTo>
                    <a:pt x="f12" y="f48"/>
                  </a:lnTo>
                  <a:lnTo>
                    <a:pt x="f49" y="f48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5"/>
                  </a:cubicBezTo>
                  <a:cubicBezTo>
                    <a:pt x="f67" y="f65"/>
                    <a:pt x="f68" y="f69"/>
                    <a:pt x="f70" y="f71"/>
                  </a:cubicBezTo>
                  <a:lnTo>
                    <a:pt x="f72" y="f73"/>
                  </a:ln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13"/>
                    <a:pt x="f82" y="f13"/>
                  </a:cubicBezTo>
                  <a:cubicBezTo>
                    <a:pt x="f83" y="f84"/>
                    <a:pt x="f85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2073;p63">
              <a:extLst>
                <a:ext uri="{FF2B5EF4-FFF2-40B4-BE49-F238E27FC236}">
                  <a16:creationId xmlns:a16="http://schemas.microsoft.com/office/drawing/2014/main" id="{50668554-2D8E-2916-8339-C38463322450}"/>
                </a:ext>
              </a:extLst>
            </p:cNvPr>
            <p:cNvSpPr/>
            <p:nvPr/>
          </p:nvSpPr>
          <p:spPr>
            <a:xfrm>
              <a:off x="5300959" y="3287377"/>
              <a:ext cx="696653" cy="10752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998"/>
                <a:gd name="f4" fmla="val 29319"/>
                <a:gd name="f5" fmla="val 11964"/>
                <a:gd name="f6" fmla="val 1"/>
                <a:gd name="f7" fmla="val 5973"/>
                <a:gd name="f8" fmla="val 1596"/>
                <a:gd name="f9" fmla="val 9362"/>
                <a:gd name="f10" fmla="val 29104"/>
                <a:gd name="f11" fmla="val 11338"/>
                <a:gd name="f12" fmla="val 29317"/>
                <a:gd name="f13" fmla="val 11347"/>
                <a:gd name="f14" fmla="val 29318"/>
                <a:gd name="f15" fmla="val 11355"/>
                <a:gd name="f16" fmla="val 11364"/>
                <a:gd name="f17" fmla="val 13392"/>
                <a:gd name="f18" fmla="val 1049"/>
                <a:gd name="f19" fmla="val 16932"/>
                <a:gd name="f20" fmla="val 275"/>
                <a:gd name="f21" fmla="val 14447"/>
                <a:gd name="f22" fmla="*/ f0 1 18998"/>
                <a:gd name="f23" fmla="*/ f1 1 29319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8998"/>
                <a:gd name="f30" fmla="*/ f27 1 29319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8998" h="29319">
                  <a:moveTo>
                    <a:pt x="f5" y="f6"/>
                  </a:moveTo>
                  <a:cubicBezTo>
                    <a:pt x="f7" y="f6"/>
                    <a:pt x="f6" y="f8"/>
                    <a:pt x="f6" y="f8"/>
                  </a:cubicBezTo>
                  <a:cubicBezTo>
                    <a:pt x="f6" y="f8"/>
                    <a:pt x="f9" y="f10"/>
                    <a:pt x="f11" y="f12"/>
                  </a:cubicBezTo>
                  <a:cubicBezTo>
                    <a:pt x="f13" y="f14"/>
                    <a:pt x="f15" y="f4"/>
                    <a:pt x="f16" y="f4"/>
                  </a:cubicBezTo>
                  <a:cubicBezTo>
                    <a:pt x="f17" y="f4"/>
                    <a:pt x="f3" y="f18"/>
                    <a:pt x="f3" y="f18"/>
                  </a:cubicBezTo>
                  <a:cubicBezTo>
                    <a:pt x="f19" y="f20"/>
                    <a:pt x="f21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2074;p63">
              <a:extLst>
                <a:ext uri="{FF2B5EF4-FFF2-40B4-BE49-F238E27FC236}">
                  <a16:creationId xmlns:a16="http://schemas.microsoft.com/office/drawing/2014/main" id="{486D7EBD-3DC2-4AB9-71E9-6EE5D4D07FE3}"/>
                </a:ext>
              </a:extLst>
            </p:cNvPr>
            <p:cNvSpPr/>
            <p:nvPr/>
          </p:nvSpPr>
          <p:spPr>
            <a:xfrm>
              <a:off x="5183943" y="2248271"/>
              <a:ext cx="676601" cy="13652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451"/>
                <a:gd name="f4" fmla="val 37226"/>
                <a:gd name="f5" fmla="val 6793"/>
                <a:gd name="f6" fmla="val 4776"/>
                <a:gd name="f7" fmla="val 2739"/>
                <a:gd name="f8" fmla="val 384"/>
                <a:gd name="f9" fmla="val 790"/>
                <a:gd name="f10" fmla="val 1175"/>
                <a:gd name="f11" fmla="val 13333"/>
                <a:gd name="f12" fmla="val 881"/>
                <a:gd name="f13" fmla="val 18561"/>
                <a:gd name="f14" fmla="val 1793"/>
                <a:gd name="f15" fmla="val 24093"/>
                <a:gd name="f16" fmla="val 6018"/>
                <a:gd name="f17" fmla="val 24762"/>
                <a:gd name="f18" fmla="val 6110"/>
                <a:gd name="f19" fmla="val 28197"/>
                <a:gd name="f20" fmla="val 6140"/>
                <a:gd name="f21" fmla="val 31480"/>
                <a:gd name="f22" fmla="val 6170"/>
                <a:gd name="f23" fmla="val 34641"/>
                <a:gd name="f24" fmla="val 8876"/>
                <a:gd name="f25" fmla="val 37194"/>
                <a:gd name="f26" fmla="val 12249"/>
                <a:gd name="f27" fmla="val 37224"/>
                <a:gd name="f28" fmla="val 12290"/>
                <a:gd name="f29" fmla="val 37225"/>
                <a:gd name="f30" fmla="val 12331"/>
                <a:gd name="f31" fmla="val 12371"/>
                <a:gd name="f32" fmla="val 15628"/>
                <a:gd name="f33" fmla="val 18237"/>
                <a:gd name="f34" fmla="val 34815"/>
                <a:gd name="f35" fmla="val 31753"/>
                <a:gd name="f36" fmla="val 18450"/>
                <a:gd name="f37" fmla="val 5096"/>
                <a:gd name="f38" fmla="val 15379"/>
                <a:gd name="f39" fmla="val 1776"/>
                <a:gd name="f40" fmla="val 11133"/>
                <a:gd name="f41" fmla="*/ f0 1 18451"/>
                <a:gd name="f42" fmla="*/ f1 1 37226"/>
                <a:gd name="f43" fmla="val f2"/>
                <a:gd name="f44" fmla="val f3"/>
                <a:gd name="f45" fmla="val f4"/>
                <a:gd name="f46" fmla="+- f45 0 f43"/>
                <a:gd name="f47" fmla="+- f44 0 f43"/>
                <a:gd name="f48" fmla="*/ f47 1 18451"/>
                <a:gd name="f49" fmla="*/ f46 1 37226"/>
                <a:gd name="f50" fmla="*/ f43 1 f48"/>
                <a:gd name="f51" fmla="*/ f44 1 f48"/>
                <a:gd name="f52" fmla="*/ f43 1 f49"/>
                <a:gd name="f53" fmla="*/ f45 1 f49"/>
                <a:gd name="f54" fmla="*/ f50 f41 1"/>
                <a:gd name="f55" fmla="*/ f51 f41 1"/>
                <a:gd name="f56" fmla="*/ f53 f42 1"/>
                <a:gd name="f57" fmla="*/ f52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18451" h="3722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9" y="f10"/>
                    <a:pt x="f2" y="f11"/>
                    <a:pt x="f12" y="f13"/>
                  </a:cubicBezTo>
                  <a:cubicBezTo>
                    <a:pt x="f14" y="f15"/>
                    <a:pt x="f16" y="f17"/>
                    <a:pt x="f16" y="f17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29"/>
                    <a:pt x="f31" y="f29"/>
                  </a:cubicBezTo>
                  <a:cubicBezTo>
                    <a:pt x="f32" y="f29"/>
                    <a:pt x="f33" y="f34"/>
                    <a:pt x="f33" y="f35"/>
                  </a:cubicBezTo>
                  <a:lnTo>
                    <a:pt x="f36" y="f37"/>
                  </a:lnTo>
                  <a:cubicBezTo>
                    <a:pt x="f38" y="f39"/>
                    <a:pt x="f40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2075;p63">
              <a:extLst>
                <a:ext uri="{FF2B5EF4-FFF2-40B4-BE49-F238E27FC236}">
                  <a16:creationId xmlns:a16="http://schemas.microsoft.com/office/drawing/2014/main" id="{9FE72357-0E0F-8325-518F-9585A6E03669}"/>
                </a:ext>
              </a:extLst>
            </p:cNvPr>
            <p:cNvSpPr/>
            <p:nvPr/>
          </p:nvSpPr>
          <p:spPr>
            <a:xfrm>
              <a:off x="5264182" y="2604531"/>
              <a:ext cx="52440" cy="50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30"/>
                <a:gd name="f4" fmla="val 1373"/>
                <a:gd name="f5" fmla="val 680"/>
                <a:gd name="f6" fmla="val 335"/>
                <a:gd name="f7" fmla="val 29"/>
                <a:gd name="f8" fmla="val 293"/>
                <a:gd name="f9" fmla="val 1"/>
                <a:gd name="f10" fmla="val 641"/>
                <a:gd name="f11" fmla="val 1036"/>
                <a:gd name="f12" fmla="val 304"/>
                <a:gd name="f13" fmla="val 1340"/>
                <a:gd name="f14" fmla="val 700"/>
                <a:gd name="f15" fmla="val 1370"/>
                <a:gd name="f16" fmla="val 717"/>
                <a:gd name="f17" fmla="val 1371"/>
                <a:gd name="f18" fmla="val 733"/>
                <a:gd name="f19" fmla="val 1372"/>
                <a:gd name="f20" fmla="val 750"/>
                <a:gd name="f21" fmla="val 1095"/>
                <a:gd name="f22" fmla="val 1400"/>
                <a:gd name="f23" fmla="val 1080"/>
                <a:gd name="f24" fmla="val 1429"/>
                <a:gd name="f25" fmla="val 732"/>
                <a:gd name="f26" fmla="val 337"/>
                <a:gd name="f27" fmla="val 1125"/>
                <a:gd name="f28" fmla="val 33"/>
                <a:gd name="f29" fmla="val 730"/>
                <a:gd name="f30" fmla="val 2"/>
                <a:gd name="f31" fmla="val 713"/>
                <a:gd name="f32" fmla="val 696"/>
                <a:gd name="f33" fmla="*/ f0 1 1430"/>
                <a:gd name="f34" fmla="*/ f1 1 1373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1430"/>
                <a:gd name="f41" fmla="*/ f38 1 1373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1430" h="137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9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25"/>
                  </a:cubicBezTo>
                  <a:cubicBezTo>
                    <a:pt x="f24" y="f26"/>
                    <a:pt x="f27" y="f28"/>
                    <a:pt x="f29" y="f30"/>
                  </a:cubicBezTo>
                  <a:cubicBezTo>
                    <a:pt x="f31" y="f9"/>
                    <a:pt x="f32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2076;p63">
              <a:extLst>
                <a:ext uri="{FF2B5EF4-FFF2-40B4-BE49-F238E27FC236}">
                  <a16:creationId xmlns:a16="http://schemas.microsoft.com/office/drawing/2014/main" id="{A2813440-CC44-E591-BFC5-13E15AE12A01}"/>
                </a:ext>
              </a:extLst>
            </p:cNvPr>
            <p:cNvSpPr/>
            <p:nvPr/>
          </p:nvSpPr>
          <p:spPr>
            <a:xfrm>
              <a:off x="5228502" y="2582311"/>
              <a:ext cx="107039" cy="283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19"/>
                <a:gd name="f4" fmla="val 774"/>
                <a:gd name="f5" fmla="val 1399"/>
                <a:gd name="f6" fmla="val 1004"/>
                <a:gd name="f7" fmla="val 31"/>
                <a:gd name="f8" fmla="val 609"/>
                <a:gd name="f9" fmla="val 152"/>
                <a:gd name="f10" fmla="val 305"/>
                <a:gd name="f11" fmla="val 396"/>
                <a:gd name="f12" fmla="val 92"/>
                <a:gd name="f13" fmla="val 547"/>
                <a:gd name="f14" fmla="val 1"/>
                <a:gd name="f15" fmla="val 730"/>
                <a:gd name="f16" fmla="val 62"/>
                <a:gd name="f17" fmla="val 760"/>
                <a:gd name="f18" fmla="val 71"/>
                <a:gd name="f19" fmla="val 770"/>
                <a:gd name="f20" fmla="val 85"/>
                <a:gd name="f21" fmla="val 103"/>
                <a:gd name="f22" fmla="val 262"/>
                <a:gd name="f23" fmla="val 748"/>
                <a:gd name="f24" fmla="val 456"/>
                <a:gd name="f25" fmla="val 1429"/>
                <a:gd name="f26" fmla="val 2105"/>
                <a:gd name="f27" fmla="val 2636"/>
                <a:gd name="f28" fmla="val 745"/>
                <a:gd name="f29" fmla="val 2789"/>
                <a:gd name="f30" fmla="val 2808"/>
                <a:gd name="f31" fmla="val 2821"/>
                <a:gd name="f32" fmla="val 740"/>
                <a:gd name="f33" fmla="val 2828"/>
                <a:gd name="f34" fmla="val 639"/>
                <a:gd name="f35" fmla="val 2797"/>
                <a:gd name="f36" fmla="val 517"/>
                <a:gd name="f37" fmla="val 2554"/>
                <a:gd name="f38" fmla="val 335"/>
                <a:gd name="f39" fmla="val 2220"/>
                <a:gd name="f40" fmla="val 122"/>
                <a:gd name="f41" fmla="val 1794"/>
                <a:gd name="f42" fmla="*/ f0 1 2919"/>
                <a:gd name="f43" fmla="*/ f1 1 774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2919"/>
                <a:gd name="f50" fmla="*/ f47 1 774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2919" h="774">
                  <a:moveTo>
                    <a:pt x="f5" y="f2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15"/>
                  </a:cubicBezTo>
                  <a:cubicBezTo>
                    <a:pt x="f3" y="f34"/>
                    <a:pt x="f35" y="f36"/>
                    <a:pt x="f37" y="f38"/>
                  </a:cubicBezTo>
                  <a:cubicBezTo>
                    <a:pt x="f39" y="f40"/>
                    <a:pt x="f41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2077;p63">
              <a:extLst>
                <a:ext uri="{FF2B5EF4-FFF2-40B4-BE49-F238E27FC236}">
                  <a16:creationId xmlns:a16="http://schemas.microsoft.com/office/drawing/2014/main" id="{53AA1B0A-0DC7-1A7B-5547-98FEB492115F}"/>
                </a:ext>
              </a:extLst>
            </p:cNvPr>
            <p:cNvSpPr/>
            <p:nvPr/>
          </p:nvSpPr>
          <p:spPr>
            <a:xfrm>
              <a:off x="5546174" y="2617991"/>
              <a:ext cx="52440" cy="502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30"/>
                <a:gd name="f4" fmla="val 1370"/>
                <a:gd name="f5" fmla="val 730"/>
                <a:gd name="f6" fmla="val 365"/>
                <a:gd name="f7" fmla="val 31"/>
                <a:gd name="f8" fmla="val 274"/>
                <a:gd name="f9" fmla="val 669"/>
                <a:gd name="f10" fmla="val 1"/>
                <a:gd name="f11" fmla="val 1033"/>
                <a:gd name="f12" fmla="val 305"/>
                <a:gd name="f13" fmla="val 1337"/>
                <a:gd name="f14" fmla="val 700"/>
                <a:gd name="f15" fmla="val 1368"/>
                <a:gd name="f16" fmla="val 717"/>
                <a:gd name="f17" fmla="val 1369"/>
                <a:gd name="f18" fmla="val 733"/>
                <a:gd name="f19" fmla="val 750"/>
                <a:gd name="f20" fmla="val 1095"/>
                <a:gd name="f21" fmla="val 1400"/>
                <a:gd name="f22" fmla="val 1077"/>
                <a:gd name="f23" fmla="val 1429"/>
                <a:gd name="f24" fmla="val 334"/>
                <a:gd name="f25" fmla="val 1125"/>
                <a:gd name="f26" fmla="val 30"/>
                <a:gd name="f27" fmla="*/ f0 1 1430"/>
                <a:gd name="f28" fmla="*/ f1 1 1370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1430"/>
                <a:gd name="f35" fmla="*/ f32 1 1370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1430" h="137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4"/>
                    <a:pt x="f19" y="f4"/>
                  </a:cubicBezTo>
                  <a:cubicBezTo>
                    <a:pt x="f20" y="f4"/>
                    <a:pt x="f21" y="f22"/>
                    <a:pt x="f23" y="f5"/>
                  </a:cubicBezTo>
                  <a:cubicBezTo>
                    <a:pt x="f23" y="f24"/>
                    <a:pt x="f25" y="f26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2078;p63">
              <a:extLst>
                <a:ext uri="{FF2B5EF4-FFF2-40B4-BE49-F238E27FC236}">
                  <a16:creationId xmlns:a16="http://schemas.microsoft.com/office/drawing/2014/main" id="{9012E878-B768-D2A8-BFBF-FA4A08C58299}"/>
                </a:ext>
              </a:extLst>
            </p:cNvPr>
            <p:cNvSpPr/>
            <p:nvPr/>
          </p:nvSpPr>
          <p:spPr>
            <a:xfrm>
              <a:off x="5520543" y="2591034"/>
              <a:ext cx="105942" cy="274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9"/>
                <a:gd name="f4" fmla="val 749"/>
                <a:gd name="f5" fmla="val 1496"/>
                <a:gd name="f6" fmla="val 1"/>
                <a:gd name="f7" fmla="val 1454"/>
                <a:gd name="f8" fmla="val 1411"/>
                <a:gd name="f9" fmla="val 2"/>
                <a:gd name="f10" fmla="val 1368"/>
                <a:gd name="f11" fmla="val 6"/>
                <a:gd name="f12" fmla="val 973"/>
                <a:gd name="f13" fmla="val 608"/>
                <a:gd name="f14" fmla="val 127"/>
                <a:gd name="f15" fmla="val 274"/>
                <a:gd name="f16" fmla="val 370"/>
                <a:gd name="f17" fmla="val 61"/>
                <a:gd name="f18" fmla="val 553"/>
                <a:gd name="f19" fmla="val 705"/>
                <a:gd name="f20" fmla="val 31"/>
                <a:gd name="f21" fmla="val 735"/>
                <a:gd name="f22" fmla="val 40"/>
                <a:gd name="f23" fmla="val 744"/>
                <a:gd name="f24" fmla="val 54"/>
                <a:gd name="f25" fmla="val 73"/>
                <a:gd name="f26" fmla="val 232"/>
                <a:gd name="f27" fmla="val 717"/>
                <a:gd name="f28" fmla="val 431"/>
                <a:gd name="f29" fmla="val 1399"/>
                <a:gd name="f30" fmla="val 2057"/>
                <a:gd name="f31" fmla="val 2579"/>
                <a:gd name="f32" fmla="val 728"/>
                <a:gd name="f33" fmla="val 2766"/>
                <a:gd name="f34" fmla="val 2794"/>
                <a:gd name="f35" fmla="val 2815"/>
                <a:gd name="f36" fmla="val 721"/>
                <a:gd name="f37" fmla="val 2827"/>
                <a:gd name="f38" fmla="val 2888"/>
                <a:gd name="f39" fmla="val 613"/>
                <a:gd name="f40" fmla="val 2767"/>
                <a:gd name="f41" fmla="val 522"/>
                <a:gd name="f42" fmla="val 2523"/>
                <a:gd name="f43" fmla="val 340"/>
                <a:gd name="f44" fmla="val 2223"/>
                <a:gd name="f45" fmla="val 121"/>
                <a:gd name="f46" fmla="val 1873"/>
                <a:gd name="f47" fmla="*/ f0 1 2889"/>
                <a:gd name="f48" fmla="*/ f1 1 749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2889"/>
                <a:gd name="f55" fmla="*/ f52 1 749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2889" h="74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1"/>
                    <a:pt x="f13" y="f14"/>
                    <a:pt x="f15" y="f16"/>
                  </a:cubicBezTo>
                  <a:cubicBezTo>
                    <a:pt x="f17" y="f18"/>
                    <a:pt x="f6" y="f19"/>
                    <a:pt x="f20" y="f21"/>
                  </a:cubicBezTo>
                  <a:cubicBezTo>
                    <a:pt x="f22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32"/>
                  </a:cubicBezTo>
                  <a:cubicBezTo>
                    <a:pt x="f34" y="f32"/>
                    <a:pt x="f35" y="f36"/>
                    <a:pt x="f37" y="f19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2079;p63">
              <a:extLst>
                <a:ext uri="{FF2B5EF4-FFF2-40B4-BE49-F238E27FC236}">
                  <a16:creationId xmlns:a16="http://schemas.microsoft.com/office/drawing/2014/main" id="{9F633BC4-A67F-0FBE-589C-AB99A005F78F}"/>
                </a:ext>
              </a:extLst>
            </p:cNvPr>
            <p:cNvSpPr/>
            <p:nvPr/>
          </p:nvSpPr>
          <p:spPr>
            <a:xfrm>
              <a:off x="5349989" y="2593421"/>
              <a:ext cx="85880" cy="2338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42"/>
                <a:gd name="f4" fmla="val 6377"/>
                <a:gd name="f5" fmla="val 2248"/>
                <a:gd name="f6" fmla="val 1"/>
                <a:gd name="f7" fmla="val 2147"/>
                <a:gd name="f8" fmla="val 1453"/>
                <a:gd name="f9" fmla="val 1662"/>
                <a:gd name="f10" fmla="val 700"/>
                <a:gd name="f11" fmla="val 3770"/>
                <a:gd name="f12" fmla="val 487"/>
                <a:gd name="f13" fmla="val 4287"/>
                <a:gd name="f14" fmla="val 305"/>
                <a:gd name="f15" fmla="val 4773"/>
                <a:gd name="f16" fmla="val 153"/>
                <a:gd name="f17" fmla="val 5260"/>
                <a:gd name="f18" fmla="val 31"/>
                <a:gd name="f19" fmla="val 5503"/>
                <a:gd name="f20" fmla="val 5746"/>
                <a:gd name="f21" fmla="val 62"/>
                <a:gd name="f22" fmla="val 6020"/>
                <a:gd name="f23" fmla="val 92"/>
                <a:gd name="f24" fmla="val 6141"/>
                <a:gd name="f25" fmla="val 214"/>
                <a:gd name="f26" fmla="val 6263"/>
                <a:gd name="f27" fmla="val 366"/>
                <a:gd name="f28" fmla="val 6293"/>
                <a:gd name="f29" fmla="val 6324"/>
                <a:gd name="f30" fmla="val 578"/>
                <a:gd name="f31" fmla="val 6354"/>
                <a:gd name="f32" fmla="val 913"/>
                <a:gd name="f33" fmla="val 6369"/>
                <a:gd name="f34" fmla="val 1126"/>
                <a:gd name="f35" fmla="val 1335"/>
                <a:gd name="f36" fmla="val 1544"/>
                <a:gd name="f37" fmla="val 1749"/>
                <a:gd name="f38" fmla="val 1946"/>
                <a:gd name="f39" fmla="val 1551"/>
                <a:gd name="f40" fmla="val 6202"/>
                <a:gd name="f41" fmla="val 730"/>
                <a:gd name="f42" fmla="val 518"/>
                <a:gd name="f43" fmla="val 335"/>
                <a:gd name="f44" fmla="val 6080"/>
                <a:gd name="f45" fmla="val 5928"/>
                <a:gd name="f46" fmla="val 275"/>
                <a:gd name="f47" fmla="val 5533"/>
                <a:gd name="f48" fmla="val 427"/>
                <a:gd name="f49" fmla="val 5351"/>
                <a:gd name="f50" fmla="val 1004"/>
                <a:gd name="f51" fmla="val 3862"/>
                <a:gd name="f52" fmla="val 1794"/>
                <a:gd name="f53" fmla="val 1764"/>
                <a:gd name="f54" fmla="val 2341"/>
                <a:gd name="f55" fmla="val 32"/>
                <a:gd name="f56" fmla="val 2250"/>
                <a:gd name="f57" fmla="val 2249"/>
                <a:gd name="f58" fmla="*/ f0 1 2342"/>
                <a:gd name="f59" fmla="*/ f1 1 6377"/>
                <a:gd name="f60" fmla="val f2"/>
                <a:gd name="f61" fmla="val f3"/>
                <a:gd name="f62" fmla="val f4"/>
                <a:gd name="f63" fmla="+- f62 0 f60"/>
                <a:gd name="f64" fmla="+- f61 0 f60"/>
                <a:gd name="f65" fmla="*/ f64 1 2342"/>
                <a:gd name="f66" fmla="*/ f63 1 6377"/>
                <a:gd name="f67" fmla="*/ f60 1 f65"/>
                <a:gd name="f68" fmla="*/ f61 1 f65"/>
                <a:gd name="f69" fmla="*/ f60 1 f66"/>
                <a:gd name="f70" fmla="*/ f62 1 f66"/>
                <a:gd name="f71" fmla="*/ f67 f58 1"/>
                <a:gd name="f72" fmla="*/ f68 f58 1"/>
                <a:gd name="f73" fmla="*/ f70 f59 1"/>
                <a:gd name="f74" fmla="*/ f69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1" t="f74" r="f72" b="f73"/>
              <a:pathLst>
                <a:path w="2342" h="637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6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12" y="f29"/>
                    <a:pt x="f30" y="f31"/>
                    <a:pt x="f10" y="f31"/>
                  </a:cubicBezTo>
                  <a:cubicBezTo>
                    <a:pt x="f32" y="f33"/>
                    <a:pt x="f34" y="f4"/>
                    <a:pt x="f35" y="f4"/>
                  </a:cubicBezTo>
                  <a:cubicBezTo>
                    <a:pt x="f36" y="f4"/>
                    <a:pt x="f37" y="f33"/>
                    <a:pt x="f38" y="f31"/>
                  </a:cubicBezTo>
                  <a:cubicBezTo>
                    <a:pt x="f39" y="f40"/>
                    <a:pt x="f34" y="f24"/>
                    <a:pt x="f41" y="f24"/>
                  </a:cubicBezTo>
                  <a:cubicBezTo>
                    <a:pt x="f42" y="f24"/>
                    <a:pt x="f43" y="f44"/>
                    <a:pt x="f14" y="f45"/>
                  </a:cubicBezTo>
                  <a:cubicBezTo>
                    <a:pt x="f46" y="f20"/>
                    <a:pt x="f43" y="f47"/>
                    <a:pt x="f48" y="f49"/>
                  </a:cubicBezTo>
                  <a:lnTo>
                    <a:pt x="f50" y="f51"/>
                  </a:lnTo>
                  <a:cubicBezTo>
                    <a:pt x="f52" y="f53"/>
                    <a:pt x="f54" y="f55"/>
                    <a:pt x="f56" y="f6"/>
                  </a:cubicBezTo>
                  <a:cubicBezTo>
                    <a:pt x="f57" y="f6"/>
                    <a:pt x="f57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2080;p63">
              <a:extLst>
                <a:ext uri="{FF2B5EF4-FFF2-40B4-BE49-F238E27FC236}">
                  <a16:creationId xmlns:a16="http://schemas.microsoft.com/office/drawing/2014/main" id="{14509AFA-067D-4477-1F04-3B9DA719F5EE}"/>
                </a:ext>
              </a:extLst>
            </p:cNvPr>
            <p:cNvSpPr/>
            <p:nvPr/>
          </p:nvSpPr>
          <p:spPr>
            <a:xfrm>
              <a:off x="5404625" y="3081710"/>
              <a:ext cx="269784" cy="1231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356"/>
                <a:gd name="f4" fmla="val 3357"/>
                <a:gd name="f5" fmla="val 1"/>
                <a:gd name="f6" fmla="val 5137"/>
                <a:gd name="f7" fmla="val 1338"/>
                <a:gd name="f8" fmla="val 2584"/>
                <a:gd name="f9" fmla="val 2037"/>
                <a:gd name="f10" fmla="val 61"/>
                <a:gd name="f11" fmla="val 3314"/>
                <a:gd name="f12" fmla="val 394"/>
                <a:gd name="f13" fmla="val 3343"/>
                <a:gd name="f14" fmla="val 713"/>
                <a:gd name="f15" fmla="val 1019"/>
                <a:gd name="f16" fmla="val 5799"/>
                <a:gd name="f17" fmla="*/ f0 1 7356"/>
                <a:gd name="f18" fmla="*/ f1 1 3357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7356"/>
                <a:gd name="f25" fmla="*/ f22 1 3357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7356" h="3357">
                  <a:moveTo>
                    <a:pt x="f3" y="f5"/>
                  </a:moveTo>
                  <a:lnTo>
                    <a:pt x="f3" y="f5"/>
                  </a:lnTo>
                  <a:cubicBezTo>
                    <a:pt x="f6" y="f7"/>
                    <a:pt x="f8" y="f9"/>
                    <a:pt x="f2" y="f9"/>
                  </a:cubicBezTo>
                  <a:lnTo>
                    <a:pt x="f10" y="f11"/>
                  </a:lnTo>
                  <a:cubicBezTo>
                    <a:pt x="f12" y="f13"/>
                    <a:pt x="f14" y="f4"/>
                    <a:pt x="f15" y="f4"/>
                  </a:cubicBezTo>
                  <a:cubicBezTo>
                    <a:pt x="f16" y="f4"/>
                    <a:pt x="f3" y="f5"/>
                    <a:pt x="f3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2081;p63">
              <a:extLst>
                <a:ext uri="{FF2B5EF4-FFF2-40B4-BE49-F238E27FC236}">
                  <a16:creationId xmlns:a16="http://schemas.microsoft.com/office/drawing/2014/main" id="{8ED75D80-E59F-A277-1A87-7F50F6030BC7}"/>
                </a:ext>
              </a:extLst>
            </p:cNvPr>
            <p:cNvSpPr/>
            <p:nvPr/>
          </p:nvSpPr>
          <p:spPr>
            <a:xfrm>
              <a:off x="5430255" y="2873977"/>
              <a:ext cx="89218" cy="614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33"/>
                <a:gd name="f4" fmla="val 1674"/>
                <a:gd name="f5" fmla="val 1152"/>
                <a:gd name="f6" fmla="val 1"/>
                <a:gd name="f7" fmla="val 750"/>
                <a:gd name="f8" fmla="val 361"/>
                <a:gd name="f9" fmla="val 205"/>
                <a:gd name="f10" fmla="val 92"/>
                <a:gd name="f11" fmla="val 528"/>
                <a:gd name="f12" fmla="val 61"/>
                <a:gd name="f13" fmla="val 558"/>
                <a:gd name="f14" fmla="val 619"/>
                <a:gd name="f15" fmla="val 741"/>
                <a:gd name="f16" fmla="val 832"/>
                <a:gd name="f17" fmla="val 122"/>
                <a:gd name="f18" fmla="val 923"/>
                <a:gd name="f19" fmla="val 213"/>
                <a:gd name="f20" fmla="val 984"/>
                <a:gd name="f21" fmla="val 274"/>
                <a:gd name="f22" fmla="val 1044"/>
                <a:gd name="f23" fmla="val 578"/>
                <a:gd name="f24" fmla="val 1318"/>
                <a:gd name="f25" fmla="val 912"/>
                <a:gd name="f26" fmla="val 1500"/>
                <a:gd name="f27" fmla="val 1247"/>
                <a:gd name="f28" fmla="val 1622"/>
                <a:gd name="f29" fmla="val 1353"/>
                <a:gd name="f30" fmla="val 1657"/>
                <a:gd name="f31" fmla="val 1462"/>
                <a:gd name="f32" fmla="val 1675"/>
                <a:gd name="f33" fmla="val 1569"/>
                <a:gd name="f34" fmla="val 1829"/>
                <a:gd name="f35" fmla="val 2078"/>
                <a:gd name="f36" fmla="val 1573"/>
                <a:gd name="f37" fmla="val 2250"/>
                <a:gd name="f38" fmla="val 1379"/>
                <a:gd name="f39" fmla="val 2432"/>
                <a:gd name="f40" fmla="val 1075"/>
                <a:gd name="f41" fmla="val 2402"/>
                <a:gd name="f42" fmla="val 710"/>
                <a:gd name="f43" fmla="val 2189"/>
                <a:gd name="f44" fmla="val 467"/>
                <a:gd name="f45" fmla="val 1976"/>
                <a:gd name="f46" fmla="val 193"/>
                <a:gd name="f47" fmla="val 1672"/>
                <a:gd name="f48" fmla="val 41"/>
                <a:gd name="f49" fmla="val 1307"/>
                <a:gd name="f50" fmla="val 11"/>
                <a:gd name="f51" fmla="val 1256"/>
                <a:gd name="f52" fmla="val 4"/>
                <a:gd name="f53" fmla="val 1204"/>
                <a:gd name="f54" fmla="*/ f0 1 2433"/>
                <a:gd name="f55" fmla="*/ f1 1 1674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2433"/>
                <a:gd name="f62" fmla="*/ f59 1 1674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2433" h="167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2" y="f14"/>
                    <a:pt x="f2" y="f15"/>
                    <a:pt x="f12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2"/>
                  </a:cubicBezTo>
                  <a:cubicBezTo>
                    <a:pt x="f34" y="f32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2082;p63">
              <a:extLst>
                <a:ext uri="{FF2B5EF4-FFF2-40B4-BE49-F238E27FC236}">
                  <a16:creationId xmlns:a16="http://schemas.microsoft.com/office/drawing/2014/main" id="{5C1EF8FC-D78E-6E70-6F0D-E11CFFB69479}"/>
                </a:ext>
              </a:extLst>
            </p:cNvPr>
            <p:cNvSpPr/>
            <p:nvPr/>
          </p:nvSpPr>
          <p:spPr>
            <a:xfrm>
              <a:off x="5415771" y="2844277"/>
              <a:ext cx="93652" cy="814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54"/>
                <a:gd name="f4" fmla="val 2220"/>
                <a:gd name="f5" fmla="val 2402"/>
                <a:gd name="f6" fmla="val 2280"/>
                <a:gd name="f7" fmla="val 821"/>
                <a:gd name="f8" fmla="val 1581"/>
                <a:gd name="f9" fmla="val 1429"/>
                <a:gd name="f10" fmla="val 882"/>
                <a:gd name="f11" fmla="val 2006"/>
                <a:gd name="f12" fmla="val 1915"/>
                <a:gd name="f13" fmla="val 2037"/>
                <a:gd name="f14" fmla="val 2098"/>
                <a:gd name="f15" fmla="val 183"/>
                <a:gd name="f16" fmla="val 2189"/>
                <a:gd name="f17" fmla="val 547"/>
                <a:gd name="f18" fmla="val 2219"/>
                <a:gd name="f19" fmla="val 1034"/>
                <a:gd name="f20" fmla="val 1520"/>
                <a:gd name="f21" fmla="val 1885"/>
                <a:gd name="f22" fmla="val 1733"/>
                <a:gd name="f23" fmla="val 2250"/>
                <a:gd name="f24" fmla="val 2462"/>
                <a:gd name="f25" fmla="val 1003"/>
                <a:gd name="f26" fmla="val 2523"/>
                <a:gd name="f27" fmla="val 213"/>
                <a:gd name="f28" fmla="*/ f0 1 2554"/>
                <a:gd name="f29" fmla="*/ f1 1 2220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2554"/>
                <a:gd name="f36" fmla="*/ f33 1 2220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2554" h="2220">
                  <a:moveTo>
                    <a:pt x="f5" y="f2"/>
                  </a:moveTo>
                  <a:cubicBezTo>
                    <a:pt x="f6" y="f2"/>
                    <a:pt x="f6" y="f7"/>
                    <a:pt x="f8" y="f9"/>
                  </a:cubicBezTo>
                  <a:cubicBezTo>
                    <a:pt x="f10" y="f11"/>
                    <a:pt x="f2" y="f12"/>
                    <a:pt x="f2" y="f13"/>
                  </a:cubicBezTo>
                  <a:cubicBezTo>
                    <a:pt x="f2" y="f14"/>
                    <a:pt x="f15" y="f16"/>
                    <a:pt x="f17" y="f18"/>
                  </a:cubicBezTo>
                  <a:cubicBezTo>
                    <a:pt x="f19" y="f18"/>
                    <a:pt x="f20" y="f13"/>
                    <a:pt x="f21" y="f22"/>
                  </a:cubicBezTo>
                  <a:cubicBezTo>
                    <a:pt x="f23" y="f9"/>
                    <a:pt x="f24" y="f25"/>
                    <a:pt x="f26" y="f17"/>
                  </a:cubicBezTo>
                  <a:cubicBezTo>
                    <a:pt x="f3" y="f27"/>
                    <a:pt x="f24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2083;p63">
              <a:extLst>
                <a:ext uri="{FF2B5EF4-FFF2-40B4-BE49-F238E27FC236}">
                  <a16:creationId xmlns:a16="http://schemas.microsoft.com/office/drawing/2014/main" id="{E0588859-3A5B-C853-748A-2311C3DC2D5F}"/>
                </a:ext>
              </a:extLst>
            </p:cNvPr>
            <p:cNvSpPr/>
            <p:nvPr/>
          </p:nvSpPr>
          <p:spPr>
            <a:xfrm>
              <a:off x="5176134" y="2131246"/>
              <a:ext cx="576264" cy="4096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714"/>
                <a:gd name="f4" fmla="val 11169"/>
                <a:gd name="f5" fmla="val 8649"/>
                <a:gd name="f6" fmla="val 1"/>
                <a:gd name="f7" fmla="val 8329"/>
                <a:gd name="f8" fmla="val 8009"/>
                <a:gd name="f9" fmla="val 8"/>
                <a:gd name="f10" fmla="val 7690"/>
                <a:gd name="f11" fmla="val 20"/>
                <a:gd name="f12" fmla="val 5715"/>
                <a:gd name="f13" fmla="val 111"/>
                <a:gd name="f14" fmla="val 3587"/>
                <a:gd name="f15" fmla="val 415"/>
                <a:gd name="f16" fmla="val 2158"/>
                <a:gd name="f17" fmla="val 1600"/>
                <a:gd name="f18" fmla="val 1064"/>
                <a:gd name="f19" fmla="val 2512"/>
                <a:gd name="f20" fmla="val 365"/>
                <a:gd name="f21" fmla="val 3789"/>
                <a:gd name="f22" fmla="val 213"/>
                <a:gd name="f23" fmla="val 5187"/>
                <a:gd name="f24" fmla="val 6859"/>
                <a:gd name="f25" fmla="val 8530"/>
                <a:gd name="f26" fmla="val 152"/>
                <a:gd name="f27" fmla="val 10172"/>
                <a:gd name="f28" fmla="val 10506"/>
                <a:gd name="f29" fmla="val 304"/>
                <a:gd name="f30" fmla="val 10840"/>
                <a:gd name="f31" fmla="val 578"/>
                <a:gd name="f32" fmla="val 11053"/>
                <a:gd name="f33" fmla="val 753"/>
                <a:gd name="f34" fmla="val 11119"/>
                <a:gd name="f35" fmla="val 944"/>
                <a:gd name="f36" fmla="val 1140"/>
                <a:gd name="f37" fmla="val 1215"/>
                <a:gd name="f38" fmla="val 1292"/>
                <a:gd name="f39" fmla="val 11161"/>
                <a:gd name="f40" fmla="val 1368"/>
                <a:gd name="f41" fmla="val 11144"/>
                <a:gd name="f42" fmla="val 3648"/>
                <a:gd name="f43" fmla="val 10992"/>
                <a:gd name="f44" fmla="val 6110"/>
                <a:gd name="f45" fmla="val 9229"/>
                <a:gd name="f46" fmla="val 7812"/>
                <a:gd name="f47" fmla="val 7892"/>
                <a:gd name="f48" fmla="val 7386"/>
                <a:gd name="f49" fmla="val 8500"/>
                <a:gd name="f50" fmla="val 5046"/>
                <a:gd name="f51" fmla="val 9989"/>
                <a:gd name="f52" fmla="val 4620"/>
                <a:gd name="f53" fmla="val 10567"/>
                <a:gd name="f54" fmla="val 8420"/>
                <a:gd name="f55" fmla="val 9837"/>
                <a:gd name="f56" fmla="val 13709"/>
                <a:gd name="f57" fmla="val 6767"/>
                <a:gd name="f58" fmla="val 15684"/>
                <a:gd name="f59" fmla="val 3849"/>
                <a:gd name="f60" fmla="val 15715"/>
                <a:gd name="f61" fmla="val 3758"/>
                <a:gd name="f62" fmla="val 15472"/>
                <a:gd name="f63" fmla="val 2330"/>
                <a:gd name="f64" fmla="val 14134"/>
                <a:gd name="f65" fmla="val 1175"/>
                <a:gd name="f66" fmla="val 12614"/>
                <a:gd name="f67" fmla="val 597"/>
                <a:gd name="f68" fmla="val 11360"/>
                <a:gd name="f69" fmla="val 130"/>
                <a:gd name="f70" fmla="val 10006"/>
                <a:gd name="f71" fmla="*/ f0 1 15714"/>
                <a:gd name="f72" fmla="*/ f1 1 11169"/>
                <a:gd name="f73" fmla="val f2"/>
                <a:gd name="f74" fmla="val f3"/>
                <a:gd name="f75" fmla="val f4"/>
                <a:gd name="f76" fmla="+- f75 0 f73"/>
                <a:gd name="f77" fmla="+- f74 0 f73"/>
                <a:gd name="f78" fmla="*/ f77 1 15714"/>
                <a:gd name="f79" fmla="*/ f76 1 11169"/>
                <a:gd name="f80" fmla="*/ f73 1 f78"/>
                <a:gd name="f81" fmla="*/ f74 1 f78"/>
                <a:gd name="f82" fmla="*/ f73 1 f79"/>
                <a:gd name="f83" fmla="*/ f75 1 f79"/>
                <a:gd name="f84" fmla="*/ f80 f71 1"/>
                <a:gd name="f85" fmla="*/ f81 f71 1"/>
                <a:gd name="f86" fmla="*/ f83 f72 1"/>
                <a:gd name="f87" fmla="*/ f82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4" t="f87" r="f85" b="f86"/>
              <a:pathLst>
                <a:path w="15714" h="1116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" y="f24"/>
                    <a:pt x="f2" y="f25"/>
                    <a:pt x="f26" y="f27"/>
                  </a:cubicBezTo>
                  <a:cubicBezTo>
                    <a:pt x="f26" y="f28"/>
                    <a:pt x="f29" y="f30"/>
                    <a:pt x="f31" y="f32"/>
                  </a:cubicBezTo>
                  <a:cubicBezTo>
                    <a:pt x="f33" y="f34"/>
                    <a:pt x="f35" y="f4"/>
                    <a:pt x="f36" y="f4"/>
                  </a:cubicBezTo>
                  <a:cubicBezTo>
                    <a:pt x="f37" y="f4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lnTo>
                    <a:pt x="f46" y="f47"/>
                  </a:ln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lnTo>
                    <a:pt x="f60" y="f61"/>
                  </a:ln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2084;p63">
              <a:extLst>
                <a:ext uri="{FF2B5EF4-FFF2-40B4-BE49-F238E27FC236}">
                  <a16:creationId xmlns:a16="http://schemas.microsoft.com/office/drawing/2014/main" id="{BA2B9754-66BC-A935-EDC8-F953006F8666}"/>
                </a:ext>
              </a:extLst>
            </p:cNvPr>
            <p:cNvSpPr/>
            <p:nvPr/>
          </p:nvSpPr>
          <p:spPr>
            <a:xfrm>
              <a:off x="5637586" y="2179582"/>
              <a:ext cx="402893" cy="9345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987"/>
                <a:gd name="f4" fmla="val 25480"/>
                <a:gd name="f5" fmla="val 2568"/>
                <a:gd name="f6" fmla="val 1"/>
                <a:gd name="f7" fmla="val 2159"/>
                <a:gd name="f8" fmla="val 1729"/>
                <a:gd name="f9" fmla="val 23"/>
                <a:gd name="f10" fmla="val 1277"/>
                <a:gd name="f11" fmla="val 69"/>
                <a:gd name="f12" fmla="val 1824"/>
                <a:gd name="f13" fmla="val 2835"/>
                <a:gd name="f14" fmla="val 9249"/>
                <a:gd name="f15" fmla="val 4195"/>
                <a:gd name="f16" fmla="val 13565"/>
                <a:gd name="f17" fmla="val 3009"/>
                <a:gd name="f18" fmla="val 22562"/>
                <a:gd name="f19" fmla="val 5927"/>
                <a:gd name="f20" fmla="val 9088"/>
                <a:gd name="f21" fmla="val 18945"/>
                <a:gd name="f22" fmla="val 9605"/>
                <a:gd name="f23" fmla="val 15875"/>
                <a:gd name="f24" fmla="val 9848"/>
                <a:gd name="f25" fmla="val 14659"/>
                <a:gd name="f26" fmla="val 10031"/>
                <a:gd name="f27" fmla="val 13413"/>
                <a:gd name="f28" fmla="val 10091"/>
                <a:gd name="f29" fmla="val 12167"/>
                <a:gd name="f30" fmla="val 10207"/>
                <a:gd name="f31" fmla="val 9471"/>
                <a:gd name="f32" fmla="*/ f0 1 10987"/>
                <a:gd name="f33" fmla="*/ f1 1 25480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10987"/>
                <a:gd name="f40" fmla="*/ f37 1 25480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0987" h="2548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2" y="f13"/>
                    <a:pt x="f2" y="f14"/>
                    <a:pt x="f15" y="f16"/>
                  </a:cubicBezTo>
                  <a:cubicBezTo>
                    <a:pt x="f15" y="f16"/>
                    <a:pt x="f17" y="f18"/>
                    <a:pt x="f19" y="f4"/>
                  </a:cubicBezTo>
                  <a:cubicBezTo>
                    <a:pt x="f19" y="f4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2085;p63">
              <a:extLst>
                <a:ext uri="{FF2B5EF4-FFF2-40B4-BE49-F238E27FC236}">
                  <a16:creationId xmlns:a16="http://schemas.microsoft.com/office/drawing/2014/main" id="{B3531D29-20DA-4505-9E4D-6E060F5E5B4D}"/>
                </a:ext>
              </a:extLst>
            </p:cNvPr>
            <p:cNvSpPr/>
            <p:nvPr/>
          </p:nvSpPr>
          <p:spPr>
            <a:xfrm>
              <a:off x="5780233" y="2656533"/>
              <a:ext cx="129332" cy="1974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26"/>
                <a:gd name="f4" fmla="val 5384"/>
                <a:gd name="f5" fmla="val 911"/>
                <a:gd name="f6" fmla="val 1"/>
                <a:gd name="f7" fmla="val 669"/>
                <a:gd name="f8" fmla="val 426"/>
                <a:gd name="f9" fmla="val 25"/>
                <a:gd name="f10" fmla="val 183"/>
                <a:gd name="f11" fmla="val 74"/>
                <a:gd name="f12" fmla="val 5119"/>
                <a:gd name="f13" fmla="val 235"/>
                <a:gd name="f14" fmla="val 5295"/>
                <a:gd name="f15" fmla="val 507"/>
                <a:gd name="f16" fmla="val 5383"/>
                <a:gd name="f17" fmla="val 785"/>
                <a:gd name="f18" fmla="val 939"/>
                <a:gd name="f19" fmla="val 1095"/>
                <a:gd name="f20" fmla="val 5356"/>
                <a:gd name="f21" fmla="val 1247"/>
                <a:gd name="f22" fmla="val 5302"/>
                <a:gd name="f23" fmla="val 1642"/>
                <a:gd name="f24" fmla="val 5150"/>
                <a:gd name="f25" fmla="val 2007"/>
                <a:gd name="f26" fmla="val 4907"/>
                <a:gd name="f27" fmla="val 2311"/>
                <a:gd name="f28" fmla="val 4603"/>
                <a:gd name="f29" fmla="val 2736"/>
                <a:gd name="f30" fmla="val 4177"/>
                <a:gd name="f31" fmla="val 3071"/>
                <a:gd name="f32" fmla="val 3660"/>
                <a:gd name="f33" fmla="val 3314"/>
                <a:gd name="f34" fmla="val 3113"/>
                <a:gd name="f35" fmla="val 3527"/>
                <a:gd name="f36" fmla="val 2536"/>
                <a:gd name="f37" fmla="val 3496"/>
                <a:gd name="f38" fmla="val 1897"/>
                <a:gd name="f39" fmla="val 3283"/>
                <a:gd name="f40" fmla="val 1350"/>
                <a:gd name="f41" fmla="val 3010"/>
                <a:gd name="f42" fmla="val 803"/>
                <a:gd name="f43" fmla="val 2554"/>
                <a:gd name="f44" fmla="val 378"/>
                <a:gd name="f45" fmla="val 1976"/>
                <a:gd name="f46" fmla="val 165"/>
                <a:gd name="f47" fmla="val 1630"/>
                <a:gd name="f48" fmla="val 55"/>
                <a:gd name="f49" fmla="val 1272"/>
                <a:gd name="f50" fmla="*/ f0 1 3526"/>
                <a:gd name="f51" fmla="*/ f1 1 5384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3526"/>
                <a:gd name="f58" fmla="*/ f55 1 5384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3526" h="538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2086;p63">
              <a:extLst>
                <a:ext uri="{FF2B5EF4-FFF2-40B4-BE49-F238E27FC236}">
                  <a16:creationId xmlns:a16="http://schemas.microsoft.com/office/drawing/2014/main" id="{403C929D-1187-1FBB-FC2F-DDFA9F327CB9}"/>
                </a:ext>
              </a:extLst>
            </p:cNvPr>
            <p:cNvSpPr/>
            <p:nvPr/>
          </p:nvSpPr>
          <p:spPr>
            <a:xfrm>
              <a:off x="5798091" y="2685985"/>
              <a:ext cx="64648" cy="1139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63"/>
                <a:gd name="f4" fmla="val 3108"/>
                <a:gd name="f5" fmla="val 730"/>
                <a:gd name="f6" fmla="val 152"/>
                <a:gd name="f7" fmla="val 395"/>
                <a:gd name="f8" fmla="val 61"/>
                <a:gd name="f9" fmla="val 108"/>
                <a:gd name="f10" fmla="val 226"/>
                <a:gd name="f11" fmla="val 305"/>
                <a:gd name="f12" fmla="val 445"/>
                <a:gd name="f13" fmla="val 510"/>
                <a:gd name="f14" fmla="val 585"/>
                <a:gd name="f15" fmla="val 313"/>
                <a:gd name="f16" fmla="val 669"/>
                <a:gd name="f17" fmla="val 335"/>
                <a:gd name="f18" fmla="val 1125"/>
                <a:gd name="f19" fmla="val 486"/>
                <a:gd name="f20" fmla="val 1398"/>
                <a:gd name="f21" fmla="val 973"/>
                <a:gd name="f22" fmla="val 1307"/>
                <a:gd name="f23" fmla="val 1459"/>
                <a:gd name="f24" fmla="val 1246"/>
                <a:gd name="f25" fmla="val 2067"/>
                <a:gd name="f26" fmla="val 1003"/>
                <a:gd name="f27" fmla="val 2614"/>
                <a:gd name="f28" fmla="val 699"/>
                <a:gd name="f29" fmla="val 2766"/>
                <a:gd name="f30" fmla="val 563"/>
                <a:gd name="f31" fmla="val 2828"/>
                <a:gd name="f32" fmla="val 438"/>
                <a:gd name="f33" fmla="val 2844"/>
                <a:gd name="f34" fmla="val 334"/>
                <a:gd name="f35" fmla="val 213"/>
                <a:gd name="f36" fmla="val 123"/>
                <a:gd name="f37" fmla="val 2822"/>
                <a:gd name="f38" fmla="val 82"/>
                <a:gd name="f39" fmla="val 72"/>
                <a:gd name="f40" fmla="val 64"/>
                <a:gd name="f41" fmla="val 2823"/>
                <a:gd name="f42" fmla="val 2827"/>
                <a:gd name="f43" fmla="val 10"/>
                <a:gd name="f44" fmla="val 2852"/>
                <a:gd name="f45" fmla="val 169"/>
                <a:gd name="f46" fmla="val 3107"/>
                <a:gd name="f47" fmla="val 536"/>
                <a:gd name="f48" fmla="val 612"/>
                <a:gd name="f49" fmla="val 697"/>
                <a:gd name="f50" fmla="val 3096"/>
                <a:gd name="f51" fmla="val 790"/>
                <a:gd name="f52" fmla="val 3070"/>
                <a:gd name="f53" fmla="val 1064"/>
                <a:gd name="f54" fmla="val 2979"/>
                <a:gd name="f55" fmla="val 2493"/>
                <a:gd name="f56" fmla="val 1611"/>
                <a:gd name="f57" fmla="val 2189"/>
                <a:gd name="f58" fmla="val 1702"/>
                <a:gd name="f59" fmla="val 1854"/>
                <a:gd name="f60" fmla="val 1733"/>
                <a:gd name="f61" fmla="val 1490"/>
                <a:gd name="f62" fmla="val 1672"/>
                <a:gd name="f63" fmla="val 760"/>
                <a:gd name="f64" fmla="val 1489"/>
                <a:gd name="f65" fmla="val 456"/>
                <a:gd name="f66" fmla="val 1034"/>
                <a:gd name="f67" fmla="val 31"/>
                <a:gd name="f68" fmla="*/ f0 1 1763"/>
                <a:gd name="f69" fmla="*/ f1 1 3108"/>
                <a:gd name="f70" fmla="val f2"/>
                <a:gd name="f71" fmla="val f3"/>
                <a:gd name="f72" fmla="val f4"/>
                <a:gd name="f73" fmla="+- f72 0 f70"/>
                <a:gd name="f74" fmla="+- f71 0 f70"/>
                <a:gd name="f75" fmla="*/ f74 1 1763"/>
                <a:gd name="f76" fmla="*/ f73 1 3108"/>
                <a:gd name="f77" fmla="*/ f70 1 f75"/>
                <a:gd name="f78" fmla="*/ f71 1 f75"/>
                <a:gd name="f79" fmla="*/ f70 1 f76"/>
                <a:gd name="f80" fmla="*/ f72 1 f76"/>
                <a:gd name="f81" fmla="*/ f77 f68 1"/>
                <a:gd name="f82" fmla="*/ f78 f68 1"/>
                <a:gd name="f83" fmla="*/ f80 f69 1"/>
                <a:gd name="f84" fmla="*/ f79 f6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1" t="f84" r="f82" b="f83"/>
              <a:pathLst>
                <a:path w="1763" h="3108">
                  <a:moveTo>
                    <a:pt x="f5" y="f2"/>
                  </a:moveTo>
                  <a:cubicBezTo>
                    <a:pt x="f6" y="f2"/>
                    <a:pt x="f2" y="f7"/>
                    <a:pt x="f8" y="f7"/>
                  </a:cubicBezTo>
                  <a:cubicBezTo>
                    <a:pt x="f9" y="f7"/>
                    <a:pt x="f10" y="f11"/>
                    <a:pt x="f12" y="f11"/>
                  </a:cubicBezTo>
                  <a:cubicBezTo>
                    <a:pt x="f13" y="f11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7"/>
                    <a:pt x="f38" y="f37"/>
                  </a:cubicBezTo>
                  <a:cubicBezTo>
                    <a:pt x="f39" y="f37"/>
                    <a:pt x="f40" y="f41"/>
                    <a:pt x="f8" y="f42"/>
                  </a:cubicBez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52"/>
                  </a:cubicBezTo>
                  <a:cubicBezTo>
                    <a:pt x="f53" y="f54"/>
                    <a:pt x="f22" y="f29"/>
                    <a:pt x="f23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3" y="f18"/>
                    <a:pt x="f62" y="f63"/>
                    <a:pt x="f64" y="f65"/>
                  </a:cubicBezTo>
                  <a:cubicBezTo>
                    <a:pt x="f22" y="f35"/>
                    <a:pt x="f66" y="f67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2087;p63">
              <a:extLst>
                <a:ext uri="{FF2B5EF4-FFF2-40B4-BE49-F238E27FC236}">
                  <a16:creationId xmlns:a16="http://schemas.microsoft.com/office/drawing/2014/main" id="{09AEEB1F-DD30-1135-1DB2-989134762585}"/>
                </a:ext>
              </a:extLst>
            </p:cNvPr>
            <p:cNvSpPr/>
            <p:nvPr/>
          </p:nvSpPr>
          <p:spPr>
            <a:xfrm>
              <a:off x="5075806" y="4009177"/>
              <a:ext cx="6711" cy="3667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3"/>
                <a:gd name="f4" fmla="val 10001"/>
                <a:gd name="f5" fmla="val 92"/>
                <a:gd name="f6" fmla="val 1"/>
                <a:gd name="f7" fmla="val 31"/>
                <a:gd name="f8" fmla="val 2250"/>
                <a:gd name="f9" fmla="val 5016"/>
                <a:gd name="f10" fmla="val 7782"/>
                <a:gd name="f11" fmla="val 153"/>
                <a:gd name="f12" fmla="*/ f0 1 183"/>
                <a:gd name="f13" fmla="*/ f1 1 10001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83"/>
                <a:gd name="f20" fmla="*/ f17 1 10001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83" h="10001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7" y="f4"/>
                    <a:pt x="f5" y="f4"/>
                  </a:cubicBezTo>
                  <a:cubicBezTo>
                    <a:pt x="f11" y="f4"/>
                    <a:pt x="f3" y="f10"/>
                    <a:pt x="f3" y="f9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2088;p63">
              <a:extLst>
                <a:ext uri="{FF2B5EF4-FFF2-40B4-BE49-F238E27FC236}">
                  <a16:creationId xmlns:a16="http://schemas.microsoft.com/office/drawing/2014/main" id="{4746ADD1-CB56-B050-E304-68493EDB28C4}"/>
                </a:ext>
              </a:extLst>
            </p:cNvPr>
            <p:cNvSpPr/>
            <p:nvPr/>
          </p:nvSpPr>
          <p:spPr>
            <a:xfrm>
              <a:off x="5391247" y="3999823"/>
              <a:ext cx="353461" cy="5299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39"/>
                <a:gd name="f4" fmla="val 14451"/>
                <a:gd name="f5" fmla="val 7020"/>
                <a:gd name="f6" fmla="val 6319"/>
                <a:gd name="f7" fmla="val 5745"/>
                <a:gd name="f8" fmla="val 73"/>
                <a:gd name="f9" fmla="val 821"/>
                <a:gd name="f10" fmla="val 134"/>
                <a:gd name="f11" fmla="val 517"/>
                <a:gd name="f12" fmla="val 1198"/>
                <a:gd name="f13" fmla="val 1"/>
                <a:gd name="f14" fmla="val 3022"/>
                <a:gd name="f15" fmla="val 912"/>
                <a:gd name="f16" fmla="val 12931"/>
                <a:gd name="f17" fmla="val 5472"/>
                <a:gd name="f18" fmla="val 14450"/>
                <a:gd name="f19" fmla="val 7660"/>
                <a:gd name="f20" fmla="val 13964"/>
                <a:gd name="f21" fmla="val 6627"/>
                <a:gd name="f22" fmla="val 9739"/>
                <a:gd name="f23" fmla="val 5989"/>
                <a:gd name="f24" fmla="val 7095"/>
                <a:gd name="f25" fmla="val 4955"/>
                <a:gd name="f26" fmla="val 4541"/>
                <a:gd name="f27" fmla="val 3648"/>
                <a:gd name="f28" fmla="val 2171"/>
                <a:gd name="f29" fmla="val 3855"/>
                <a:gd name="f30" fmla="val 2176"/>
                <a:gd name="f31" fmla="val 4190"/>
                <a:gd name="f32" fmla="val 5666"/>
                <a:gd name="f33" fmla="val 9638"/>
                <a:gd name="f34" fmla="val 2075"/>
                <a:gd name="f35" fmla="val 9514"/>
                <a:gd name="f36" fmla="val 985"/>
                <a:gd name="f37" fmla="val 9405"/>
                <a:gd name="f38" fmla="val 165"/>
                <a:gd name="f39" fmla="val 8070"/>
                <a:gd name="f40" fmla="*/ f0 1 9639"/>
                <a:gd name="f41" fmla="*/ f1 1 14451"/>
                <a:gd name="f42" fmla="val f2"/>
                <a:gd name="f43" fmla="val f3"/>
                <a:gd name="f44" fmla="val f4"/>
                <a:gd name="f45" fmla="+- f44 0 f42"/>
                <a:gd name="f46" fmla="+- f43 0 f42"/>
                <a:gd name="f47" fmla="*/ f46 1 9639"/>
                <a:gd name="f48" fmla="*/ f45 1 14451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9639" h="14451">
                  <a:moveTo>
                    <a:pt x="f5" y="f2"/>
                  </a:moveTo>
                  <a:cubicBezTo>
                    <a:pt x="f6" y="f2"/>
                    <a:pt x="f7" y="f8"/>
                    <a:pt x="f7" y="f8"/>
                  </a:cubicBez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5" y="f16"/>
                  </a:cubicBezTo>
                  <a:lnTo>
                    <a:pt x="f17" y="f18"/>
                  </a:ln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lnTo>
                    <a:pt x="f27" y="f28"/>
                  </a:ln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34"/>
                    <a:pt x="f35" y="f36"/>
                  </a:cubicBezTo>
                  <a:cubicBezTo>
                    <a:pt x="f37" y="f38"/>
                    <a:pt x="f39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2089;p63">
              <a:extLst>
                <a:ext uri="{FF2B5EF4-FFF2-40B4-BE49-F238E27FC236}">
                  <a16:creationId xmlns:a16="http://schemas.microsoft.com/office/drawing/2014/main" id="{E70DBFCE-1EEC-1A84-C789-24AD03169A64}"/>
                </a:ext>
              </a:extLst>
            </p:cNvPr>
            <p:cNvSpPr/>
            <p:nvPr/>
          </p:nvSpPr>
          <p:spPr>
            <a:xfrm>
              <a:off x="5530583" y="4103095"/>
              <a:ext cx="223872" cy="655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05"/>
                <a:gd name="f4" fmla="val 1787"/>
                <a:gd name="f5" fmla="val 3331"/>
                <a:gd name="f6" fmla="val 1801"/>
                <a:gd name="f7" fmla="val 141"/>
                <a:gd name="f8" fmla="val 144"/>
                <a:gd name="f9" fmla="val 175"/>
                <a:gd name="f10" fmla="val 1786"/>
                <a:gd name="f11" fmla="val 5532"/>
                <a:gd name="f12" fmla="val 1543"/>
                <a:gd name="f13" fmla="val 5927"/>
                <a:gd name="f14" fmla="val 601"/>
                <a:gd name="f15" fmla="val 6104"/>
                <a:gd name="f16" fmla="val 128"/>
                <a:gd name="f17" fmla="val 4776"/>
                <a:gd name="f18" fmla="*/ f0 1 6105"/>
                <a:gd name="f19" fmla="*/ f1 1 1787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6105"/>
                <a:gd name="f26" fmla="*/ f23 1 1787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6105" h="1787">
                  <a:moveTo>
                    <a:pt x="f5" y="f2"/>
                  </a:moveTo>
                  <a:cubicBezTo>
                    <a:pt x="f6" y="f2"/>
                    <a:pt x="f7" y="f8"/>
                    <a:pt x="f2" y="f9"/>
                  </a:cubicBezTo>
                  <a:lnTo>
                    <a:pt x="f2" y="f10"/>
                  </a:lnTo>
                  <a:cubicBezTo>
                    <a:pt x="f2" y="f10"/>
                    <a:pt x="f11" y="f12"/>
                    <a:pt x="f13" y="f14"/>
                  </a:cubicBezTo>
                  <a:cubicBezTo>
                    <a:pt x="f15" y="f16"/>
                    <a:pt x="f17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2090;p63">
              <a:extLst>
                <a:ext uri="{FF2B5EF4-FFF2-40B4-BE49-F238E27FC236}">
                  <a16:creationId xmlns:a16="http://schemas.microsoft.com/office/drawing/2014/main" id="{B410BC33-12D0-788E-8DBB-84ECDC904936}"/>
                </a:ext>
              </a:extLst>
            </p:cNvPr>
            <p:cNvSpPr/>
            <p:nvPr/>
          </p:nvSpPr>
          <p:spPr>
            <a:xfrm>
              <a:off x="5468139" y="3574435"/>
              <a:ext cx="772485" cy="9687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066"/>
                <a:gd name="f4" fmla="val 26415"/>
                <a:gd name="f5" fmla="val 21065"/>
                <a:gd name="f6" fmla="val 1"/>
                <a:gd name="f7" fmla="val 3070"/>
                <a:gd name="f8" fmla="val 670"/>
                <a:gd name="f9" fmla="val 26414"/>
                <a:gd name="f10" fmla="val 17570"/>
                <a:gd name="f11" fmla="val 26049"/>
                <a:gd name="f12" fmla="val 20336"/>
                <a:gd name="f13" fmla="val 18815"/>
                <a:gd name="f14" fmla="*/ f0 1 21066"/>
                <a:gd name="f15" fmla="*/ f1 1 26415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1066"/>
                <a:gd name="f22" fmla="*/ f19 1 26415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1066" h="26415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2091;p63">
              <a:extLst>
                <a:ext uri="{FF2B5EF4-FFF2-40B4-BE49-F238E27FC236}">
                  <a16:creationId xmlns:a16="http://schemas.microsoft.com/office/drawing/2014/main" id="{ED2529D1-9528-08E4-8011-D142ADC5FB22}"/>
                </a:ext>
              </a:extLst>
            </p:cNvPr>
            <p:cNvSpPr/>
            <p:nvPr/>
          </p:nvSpPr>
          <p:spPr>
            <a:xfrm>
              <a:off x="4653372" y="4245504"/>
              <a:ext cx="742383" cy="3667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245"/>
                <a:gd name="f4" fmla="val 10001"/>
                <a:gd name="f5" fmla="val 20244"/>
                <a:gd name="f6" fmla="val 1"/>
                <a:gd name="f7" fmla="val 20183"/>
                <a:gd name="f8" fmla="val 31"/>
                <a:gd name="f9" fmla="val 20092"/>
                <a:gd name="f10" fmla="val 61"/>
                <a:gd name="f11" fmla="val 20031"/>
                <a:gd name="f12" fmla="val 92"/>
                <a:gd name="f13" fmla="val 20123"/>
                <a:gd name="f14" fmla="val 19424"/>
                <a:gd name="f15" fmla="val 335"/>
                <a:gd name="f16" fmla="val 17144"/>
                <a:gd name="f17" fmla="val 1247"/>
                <a:gd name="f18" fmla="val 9666"/>
                <a:gd name="f19" fmla="val 4286"/>
                <a:gd name="f20" fmla="val 5563"/>
                <a:gd name="f21" fmla="val 5989"/>
                <a:gd name="f22" fmla="val 4408"/>
                <a:gd name="f23" fmla="val 6444"/>
                <a:gd name="f24" fmla="val 3314"/>
                <a:gd name="f25" fmla="val 6961"/>
                <a:gd name="f26" fmla="val 2280"/>
                <a:gd name="f27" fmla="val 7569"/>
                <a:gd name="f28" fmla="val 1551"/>
                <a:gd name="f29" fmla="val 7964"/>
                <a:gd name="f30" fmla="val 943"/>
                <a:gd name="f31" fmla="val 8542"/>
                <a:gd name="f32" fmla="val 457"/>
                <a:gd name="f33" fmla="val 9210"/>
                <a:gd name="f34" fmla="val 305"/>
                <a:gd name="f35" fmla="val 9393"/>
                <a:gd name="f36" fmla="val 183"/>
                <a:gd name="f37" fmla="val 9575"/>
                <a:gd name="f38" fmla="val 9788"/>
                <a:gd name="f39" fmla="val 9849"/>
                <a:gd name="f40" fmla="val 9910"/>
                <a:gd name="f41" fmla="val 153"/>
                <a:gd name="f42" fmla="val 9697"/>
                <a:gd name="f43" fmla="val 517"/>
                <a:gd name="f44" fmla="val 9241"/>
                <a:gd name="f45" fmla="val 1004"/>
                <a:gd name="f46" fmla="val 8603"/>
                <a:gd name="f47" fmla="val 1642"/>
                <a:gd name="f48" fmla="val 8055"/>
                <a:gd name="f49" fmla="val 2341"/>
                <a:gd name="f50" fmla="val 7660"/>
                <a:gd name="f51" fmla="val 3405"/>
                <a:gd name="f52" fmla="val 7083"/>
                <a:gd name="f53" fmla="val 4499"/>
                <a:gd name="f54" fmla="val 6566"/>
                <a:gd name="f55" fmla="val 5624"/>
                <a:gd name="f56" fmla="val 6140"/>
                <a:gd name="f57" fmla="val 9727"/>
                <a:gd name="f58" fmla="val 4438"/>
                <a:gd name="f59" fmla="val 17174"/>
                <a:gd name="f60" fmla="val 1338"/>
                <a:gd name="f61" fmla="val 396"/>
                <a:gd name="f62" fmla="*/ f0 1 20245"/>
                <a:gd name="f63" fmla="*/ f1 1 10001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20245"/>
                <a:gd name="f70" fmla="*/ f67 1 10001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20245" h="10001">
                  <a:moveTo>
                    <a:pt x="f5" y="f6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2"/>
                    <a:pt x="f7" y="f8"/>
                    <a:pt x="f5" y="f6"/>
                  </a:cubicBezTo>
                  <a:close/>
                  <a:moveTo>
                    <a:pt x="f11" y="f12"/>
                  </a:move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12" y="f38"/>
                  </a:cubicBezTo>
                  <a:cubicBezTo>
                    <a:pt x="f10" y="f39"/>
                    <a:pt x="f8" y="f40"/>
                    <a:pt x="f6" y="f4"/>
                  </a:cubicBezTo>
                  <a:cubicBezTo>
                    <a:pt x="f8" y="f4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lnTo>
                    <a:pt x="f57" y="f58"/>
                  </a:lnTo>
                  <a:lnTo>
                    <a:pt x="f59" y="f60"/>
                  </a:lnTo>
                  <a:lnTo>
                    <a:pt x="f14" y="f61"/>
                  </a:lnTo>
                  <a:lnTo>
                    <a:pt x="f11" y="f1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2092;p63">
              <a:extLst>
                <a:ext uri="{FF2B5EF4-FFF2-40B4-BE49-F238E27FC236}">
                  <a16:creationId xmlns:a16="http://schemas.microsoft.com/office/drawing/2014/main" id="{20272308-BC36-AF8F-73EA-08835123AA4A}"/>
                </a:ext>
              </a:extLst>
            </p:cNvPr>
            <p:cNvSpPr/>
            <p:nvPr/>
          </p:nvSpPr>
          <p:spPr>
            <a:xfrm>
              <a:off x="5187281" y="4516386"/>
              <a:ext cx="413528" cy="3523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277"/>
                <a:gd name="f4" fmla="val 9606"/>
                <a:gd name="f5" fmla="val 1"/>
                <a:gd name="f6" fmla="val 11125"/>
                <a:gd name="f7" fmla="val 122"/>
                <a:gd name="f8" fmla="val 10973"/>
                <a:gd name="f9" fmla="val 244"/>
                <a:gd name="f10" fmla="val 10851"/>
                <a:gd name="f11" fmla="val 396"/>
                <a:gd name="f12" fmla="val 10578"/>
                <a:gd name="f13" fmla="val 639"/>
                <a:gd name="f14" fmla="val 10183"/>
                <a:gd name="f15" fmla="val 1034"/>
                <a:gd name="f16" fmla="val 9696"/>
                <a:gd name="f17" fmla="val 1490"/>
                <a:gd name="f18" fmla="val 8754"/>
                <a:gd name="f19" fmla="val 2432"/>
                <a:gd name="f20" fmla="val 7356"/>
                <a:gd name="f21" fmla="val 3679"/>
                <a:gd name="f22" fmla="val 5806"/>
                <a:gd name="f23" fmla="val 4986"/>
                <a:gd name="f24" fmla="val 4225"/>
                <a:gd name="f25" fmla="val 6293"/>
                <a:gd name="f26" fmla="val 2766"/>
                <a:gd name="f27" fmla="val 7448"/>
                <a:gd name="f28" fmla="val 1702"/>
                <a:gd name="f29" fmla="val 8268"/>
                <a:gd name="f30" fmla="val 426"/>
                <a:gd name="f31" fmla="val 9211"/>
                <a:gd name="f32" fmla="val 274"/>
                <a:gd name="f33" fmla="val 9332"/>
                <a:gd name="f34" fmla="val 9454"/>
                <a:gd name="f35" fmla="val 152"/>
                <a:gd name="f36" fmla="val 9515"/>
                <a:gd name="f37" fmla="val 335"/>
                <a:gd name="f38" fmla="val 9423"/>
                <a:gd name="f39" fmla="val 487"/>
                <a:gd name="f40" fmla="val 9302"/>
                <a:gd name="f41" fmla="val 790"/>
                <a:gd name="f42" fmla="val 9089"/>
                <a:gd name="f43" fmla="val 1246"/>
                <a:gd name="f44" fmla="val 8755"/>
                <a:gd name="f45" fmla="val 1794"/>
                <a:gd name="f46" fmla="val 8390"/>
                <a:gd name="f47" fmla="val 2888"/>
                <a:gd name="f48" fmla="val 7600"/>
                <a:gd name="f49" fmla="val 4347"/>
                <a:gd name="f50" fmla="val 6445"/>
                <a:gd name="f51" fmla="val 5927"/>
                <a:gd name="f52" fmla="val 5138"/>
                <a:gd name="f53" fmla="val 7478"/>
                <a:gd name="f54" fmla="val 3831"/>
                <a:gd name="f55" fmla="val 8845"/>
                <a:gd name="f56" fmla="val 2554"/>
                <a:gd name="f57" fmla="val 9818"/>
                <a:gd name="f58" fmla="val 1612"/>
                <a:gd name="f59" fmla="val 10274"/>
                <a:gd name="f60" fmla="val 1125"/>
                <a:gd name="f61" fmla="val 10639"/>
                <a:gd name="f62" fmla="val 730"/>
                <a:gd name="f63" fmla="val 10882"/>
                <a:gd name="f64" fmla="val 457"/>
                <a:gd name="f65" fmla="val 11034"/>
                <a:gd name="f66" fmla="val 305"/>
                <a:gd name="f67" fmla="val 11155"/>
                <a:gd name="f68" fmla="val 153"/>
                <a:gd name="f69" fmla="*/ f0 1 11277"/>
                <a:gd name="f70" fmla="*/ f1 1 9606"/>
                <a:gd name="f71" fmla="val f2"/>
                <a:gd name="f72" fmla="val f3"/>
                <a:gd name="f73" fmla="val f4"/>
                <a:gd name="f74" fmla="+- f73 0 f71"/>
                <a:gd name="f75" fmla="+- f72 0 f71"/>
                <a:gd name="f76" fmla="*/ f75 1 11277"/>
                <a:gd name="f77" fmla="*/ f74 1 9606"/>
                <a:gd name="f78" fmla="*/ f71 1 f76"/>
                <a:gd name="f79" fmla="*/ f72 1 f76"/>
                <a:gd name="f80" fmla="*/ f71 1 f77"/>
                <a:gd name="f81" fmla="*/ f73 1 f77"/>
                <a:gd name="f82" fmla="*/ f78 f69 1"/>
                <a:gd name="f83" fmla="*/ f79 f69 1"/>
                <a:gd name="f84" fmla="*/ f81 f70 1"/>
                <a:gd name="f85" fmla="*/ f80 f7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2" t="f85" r="f83" b="f84"/>
              <a:pathLst>
                <a:path w="11277" h="9606">
                  <a:moveTo>
                    <a:pt x="f3" y="f5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lnTo>
                    <a:pt x="f30" y="f31"/>
                  </a:lnTo>
                  <a:cubicBezTo>
                    <a:pt x="f32" y="f33"/>
                    <a:pt x="f7" y="f34"/>
                    <a:pt x="f2" y="f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3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093;p63">
              <a:extLst>
                <a:ext uri="{FF2B5EF4-FFF2-40B4-BE49-F238E27FC236}">
                  <a16:creationId xmlns:a16="http://schemas.microsoft.com/office/drawing/2014/main" id="{A48A7D37-74A9-B8A3-CBB4-EFE93EEB53C4}"/>
                </a:ext>
              </a:extLst>
            </p:cNvPr>
            <p:cNvSpPr/>
            <p:nvPr/>
          </p:nvSpPr>
          <p:spPr>
            <a:xfrm>
              <a:off x="6131353" y="4488515"/>
              <a:ext cx="404612" cy="4693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34"/>
                <a:gd name="f4" fmla="val 12799"/>
                <a:gd name="f5" fmla="val 62"/>
                <a:gd name="f6" fmla="val 1"/>
                <a:gd name="f7" fmla="val 61"/>
                <a:gd name="f8" fmla="val 31"/>
                <a:gd name="f9" fmla="val 2432"/>
                <a:gd name="f10" fmla="val 2919"/>
                <a:gd name="f11" fmla="val 5441"/>
                <a:gd name="f12" fmla="val 6475"/>
                <a:gd name="f13" fmla="val 8419"/>
                <a:gd name="f14" fmla="val 9964"/>
                <a:gd name="f15" fmla="val 10891"/>
                <a:gd name="f16" fmla="val 12798"/>
                <a:gd name="f17" fmla="val 10971"/>
                <a:gd name="f18" fmla="val 10972"/>
                <a:gd name="f19" fmla="val 10973"/>
                <a:gd name="f20" fmla="val 12797"/>
                <a:gd name="f21" fmla="val 12767"/>
                <a:gd name="f22" fmla="val 8602"/>
                <a:gd name="f23" fmla="val 9879"/>
                <a:gd name="f24" fmla="val 5593"/>
                <a:gd name="f25" fmla="val 6323"/>
                <a:gd name="f26" fmla="val 2600"/>
                <a:gd name="f27" fmla="val 2816"/>
                <a:gd name="f28" fmla="val 118"/>
                <a:gd name="f29" fmla="*/ f0 1 11034"/>
                <a:gd name="f30" fmla="*/ f1 1 12799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11034"/>
                <a:gd name="f37" fmla="*/ f34 1 12799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11034" h="12799">
                  <a:moveTo>
                    <a:pt x="f5" y="f6"/>
                  </a:moveTo>
                  <a:cubicBezTo>
                    <a:pt x="f5" y="f6"/>
                    <a:pt x="f7" y="f6"/>
                    <a:pt x="f7" y="f6"/>
                  </a:cubicBezTo>
                  <a:cubicBezTo>
                    <a:pt x="f2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16"/>
                    <a:pt x="f19" y="f20"/>
                  </a:cubicBezTo>
                  <a:cubicBezTo>
                    <a:pt x="f3" y="f21"/>
                    <a:pt x="f22" y="f23"/>
                    <a:pt x="f24" y="f25"/>
                  </a:cubicBezTo>
                  <a:cubicBezTo>
                    <a:pt x="f26" y="f27"/>
                    <a:pt x="f28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2094;p63">
              <a:extLst>
                <a:ext uri="{FF2B5EF4-FFF2-40B4-BE49-F238E27FC236}">
                  <a16:creationId xmlns:a16="http://schemas.microsoft.com/office/drawing/2014/main" id="{BF96F87D-C7C2-DCC8-EE08-0E61274D18EF}"/>
                </a:ext>
              </a:extLst>
            </p:cNvPr>
            <p:cNvSpPr/>
            <p:nvPr/>
          </p:nvSpPr>
          <p:spPr>
            <a:xfrm>
              <a:off x="6240587" y="4185327"/>
              <a:ext cx="468163" cy="2709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67"/>
                <a:gd name="f4" fmla="val 7387"/>
                <a:gd name="f5" fmla="val 122"/>
                <a:gd name="f6" fmla="val 274"/>
                <a:gd name="f7" fmla="val 426"/>
                <a:gd name="f8" fmla="val 365"/>
                <a:gd name="f9" fmla="val 730"/>
                <a:gd name="f10" fmla="val 608"/>
                <a:gd name="f11" fmla="val 1155"/>
                <a:gd name="f12" fmla="val 942"/>
                <a:gd name="f13" fmla="val 1702"/>
                <a:gd name="f14" fmla="val 1338"/>
                <a:gd name="f15" fmla="val 2797"/>
                <a:gd name="f16" fmla="val 2128"/>
                <a:gd name="f17" fmla="val 4347"/>
                <a:gd name="f18" fmla="val 3161"/>
                <a:gd name="f19" fmla="val 6110"/>
                <a:gd name="f20" fmla="val 4164"/>
                <a:gd name="f21" fmla="val 7873"/>
                <a:gd name="f22" fmla="val 5198"/>
                <a:gd name="f23" fmla="val 9544"/>
                <a:gd name="f24" fmla="val 6019"/>
                <a:gd name="f25" fmla="val 10760"/>
                <a:gd name="f26" fmla="val 6566"/>
                <a:gd name="f27" fmla="val 11368"/>
                <a:gd name="f28" fmla="val 6839"/>
                <a:gd name="f29" fmla="val 11885"/>
                <a:gd name="f30" fmla="val 7052"/>
                <a:gd name="f31" fmla="val 12219"/>
                <a:gd name="f32" fmla="val 7204"/>
                <a:gd name="f33" fmla="val 12402"/>
                <a:gd name="f34" fmla="val 7265"/>
                <a:gd name="f35" fmla="val 12584"/>
                <a:gd name="f36" fmla="val 7326"/>
                <a:gd name="f37" fmla="val 12766"/>
                <a:gd name="f38" fmla="val 7386"/>
                <a:gd name="f39" fmla="val 12614"/>
                <a:gd name="f40" fmla="val 7295"/>
                <a:gd name="f41" fmla="val 12432"/>
                <a:gd name="f42" fmla="val 12250"/>
                <a:gd name="f43" fmla="val 7113"/>
                <a:gd name="f44" fmla="val 10821"/>
                <a:gd name="f45" fmla="val 6444"/>
                <a:gd name="f46" fmla="val 9636"/>
                <a:gd name="f47" fmla="val 5867"/>
                <a:gd name="f48" fmla="val 7964"/>
                <a:gd name="f49" fmla="val 5015"/>
                <a:gd name="f50" fmla="val 6201"/>
                <a:gd name="f51" fmla="val 4012"/>
                <a:gd name="f52" fmla="val 4438"/>
                <a:gd name="f53" fmla="val 2979"/>
                <a:gd name="f54" fmla="val 2888"/>
                <a:gd name="f55" fmla="val 1976"/>
                <a:gd name="f56" fmla="val 1793"/>
                <a:gd name="f57" fmla="val 1216"/>
                <a:gd name="f58" fmla="val 1246"/>
                <a:gd name="f59" fmla="val 851"/>
                <a:gd name="f60" fmla="val 821"/>
                <a:gd name="f61" fmla="val 547"/>
                <a:gd name="f62" fmla="val 486"/>
                <a:gd name="f63" fmla="val 304"/>
                <a:gd name="f64" fmla="val 334"/>
                <a:gd name="f65" fmla="val 183"/>
                <a:gd name="f66" fmla="val 91"/>
                <a:gd name="f67" fmla="*/ f0 1 12767"/>
                <a:gd name="f68" fmla="*/ f1 1 7387"/>
                <a:gd name="f69" fmla="val f2"/>
                <a:gd name="f70" fmla="val f3"/>
                <a:gd name="f71" fmla="val f4"/>
                <a:gd name="f72" fmla="+- f71 0 f69"/>
                <a:gd name="f73" fmla="+- f70 0 f69"/>
                <a:gd name="f74" fmla="*/ f73 1 12767"/>
                <a:gd name="f75" fmla="*/ f72 1 7387"/>
                <a:gd name="f76" fmla="*/ f69 1 f74"/>
                <a:gd name="f77" fmla="*/ f70 1 f74"/>
                <a:gd name="f78" fmla="*/ f69 1 f75"/>
                <a:gd name="f79" fmla="*/ f71 1 f75"/>
                <a:gd name="f80" fmla="*/ f76 f67 1"/>
                <a:gd name="f81" fmla="*/ f77 f67 1"/>
                <a:gd name="f82" fmla="*/ f79 f68 1"/>
                <a:gd name="f83" fmla="*/ f78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0" t="f83" r="f81" b="f82"/>
              <a:pathLst>
                <a:path w="12767" h="7387">
                  <a:moveTo>
                    <a:pt x="f2" y="f2"/>
                  </a:moveTo>
                  <a:cubicBezTo>
                    <a:pt x="f5" y="f5"/>
                    <a:pt x="f6" y="f6"/>
                    <a:pt x="f7" y="f8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32"/>
                    <a:pt x="f42" y="f43"/>
                  </a:cubicBezTo>
                  <a:lnTo>
                    <a:pt x="f44" y="f45"/>
                  </a:ln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5" y="f66"/>
                    <a:pt x="f2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095;p63">
              <a:extLst>
                <a:ext uri="{FF2B5EF4-FFF2-40B4-BE49-F238E27FC236}">
                  <a16:creationId xmlns:a16="http://schemas.microsoft.com/office/drawing/2014/main" id="{084D4CD4-EE71-1056-D644-4BFF65B7988E}"/>
                </a:ext>
              </a:extLst>
            </p:cNvPr>
            <p:cNvSpPr/>
            <p:nvPr/>
          </p:nvSpPr>
          <p:spPr>
            <a:xfrm>
              <a:off x="6345359" y="3974631"/>
              <a:ext cx="45729" cy="3299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7"/>
                <a:gd name="f4" fmla="val 8998"/>
                <a:gd name="f5" fmla="val 61"/>
                <a:gd name="f6" fmla="val 213"/>
                <a:gd name="f7" fmla="val 2037"/>
                <a:gd name="f8" fmla="val 517"/>
                <a:gd name="f9" fmla="val 4529"/>
                <a:gd name="f10" fmla="val 821"/>
                <a:gd name="f11" fmla="val 6991"/>
                <a:gd name="f12" fmla="val 1125"/>
                <a:gd name="f13" fmla="val 1186"/>
                <a:gd name="f14" fmla="val 1034"/>
                <a:gd name="f15" fmla="val 6961"/>
                <a:gd name="f16" fmla="val 699"/>
                <a:gd name="f17" fmla="val 4499"/>
                <a:gd name="f18" fmla="val 395"/>
                <a:gd name="f19" fmla="val 2007"/>
                <a:gd name="f20" fmla="val 92"/>
                <a:gd name="f21" fmla="*/ f0 1 1247"/>
                <a:gd name="f22" fmla="*/ f1 1 8998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247"/>
                <a:gd name="f29" fmla="*/ f26 1 8998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247" h="8998">
                  <a:moveTo>
                    <a:pt x="f5" y="f2"/>
                  </a:moveTo>
                  <a:lnTo>
                    <a:pt x="f5" y="f2"/>
                  </a:lnTo>
                  <a:cubicBezTo>
                    <a:pt x="f2" y="f2"/>
                    <a:pt x="f6" y="f7"/>
                    <a:pt x="f8" y="f9"/>
                  </a:cubicBezTo>
                  <a:cubicBezTo>
                    <a:pt x="f10" y="f11"/>
                    <a:pt x="f12" y="f4"/>
                    <a:pt x="f13" y="f4"/>
                  </a:cubicBezTo>
                  <a:cubicBezTo>
                    <a:pt x="f3" y="f4"/>
                    <a:pt x="f14" y="f15"/>
                    <a:pt x="f16" y="f17"/>
                  </a:cubicBezTo>
                  <a:cubicBezTo>
                    <a:pt x="f18" y="f19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2096;p63">
              <a:extLst>
                <a:ext uri="{FF2B5EF4-FFF2-40B4-BE49-F238E27FC236}">
                  <a16:creationId xmlns:a16="http://schemas.microsoft.com/office/drawing/2014/main" id="{CC4A0827-99EA-CD5F-1644-7D42648453B9}"/>
                </a:ext>
              </a:extLst>
            </p:cNvPr>
            <p:cNvSpPr/>
            <p:nvPr/>
          </p:nvSpPr>
          <p:spPr>
            <a:xfrm>
              <a:off x="5770229" y="2788526"/>
              <a:ext cx="211802" cy="2084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76"/>
                <a:gd name="f4" fmla="val 5685"/>
                <a:gd name="f5" fmla="val 2553"/>
                <a:gd name="f6" fmla="val 1"/>
                <a:gd name="f7" fmla="val 2493"/>
                <a:gd name="f8" fmla="val 61"/>
                <a:gd name="f9" fmla="val 2371"/>
                <a:gd name="f10" fmla="val 244"/>
                <a:gd name="f11" fmla="val 1854"/>
                <a:gd name="f12" fmla="val 852"/>
                <a:gd name="f13" fmla="val 3071"/>
                <a:gd name="f14" fmla="val 3131"/>
                <a:gd name="f15" fmla="val 3192"/>
                <a:gd name="f16" fmla="val 912"/>
                <a:gd name="f17" fmla="val 3861"/>
                <a:gd name="f18" fmla="val 1885"/>
                <a:gd name="f19" fmla="val 4651"/>
                <a:gd name="f20" fmla="val 2918"/>
                <a:gd name="f21" fmla="val 5472"/>
                <a:gd name="f22" fmla="val 5624"/>
                <a:gd name="f23" fmla="val 3222"/>
                <a:gd name="f24" fmla="val 3283"/>
                <a:gd name="f25" fmla="val 5593"/>
                <a:gd name="f26" fmla="val 4195"/>
                <a:gd name="f27" fmla="val 4438"/>
                <a:gd name="f28" fmla="val 5015"/>
                <a:gd name="f29" fmla="val 3374"/>
                <a:gd name="f30" fmla="val 5715"/>
                <a:gd name="f31" fmla="val 5775"/>
                <a:gd name="f32" fmla="val 2432"/>
                <a:gd name="f33" fmla="val 3800"/>
                <a:gd name="f34" fmla="val 517"/>
                <a:gd name="f35" fmla="val 3161"/>
                <a:gd name="f36" fmla="val 426"/>
                <a:gd name="f37" fmla="val 3070"/>
                <a:gd name="f38" fmla="val 396"/>
                <a:gd name="f39" fmla="val 456"/>
                <a:gd name="f40" fmla="val 3252"/>
                <a:gd name="f41" fmla="val 578"/>
                <a:gd name="f42" fmla="val 3769"/>
                <a:gd name="f43" fmla="val 1004"/>
                <a:gd name="f44" fmla="val 5565"/>
                <a:gd name="f45" fmla="val 2475"/>
                <a:gd name="f46" fmla="val 3211"/>
                <a:gd name="f47" fmla="val 5439"/>
                <a:gd name="f48" fmla="val 3040"/>
                <a:gd name="f49" fmla="val 5289"/>
                <a:gd name="f50" fmla="val 240"/>
                <a:gd name="f51" fmla="val 3086"/>
                <a:gd name="f52" fmla="val 1915"/>
                <a:gd name="f53" fmla="val 882"/>
                <a:gd name="f54" fmla="val 2401"/>
                <a:gd name="f55" fmla="val 2462"/>
                <a:gd name="f56" fmla="val 183"/>
                <a:gd name="f57" fmla="val 2523"/>
                <a:gd name="f58" fmla="val 92"/>
                <a:gd name="f59" fmla="*/ f0 1 5776"/>
                <a:gd name="f60" fmla="*/ f1 1 5685"/>
                <a:gd name="f61" fmla="val f2"/>
                <a:gd name="f62" fmla="val f3"/>
                <a:gd name="f63" fmla="val f4"/>
                <a:gd name="f64" fmla="+- f63 0 f61"/>
                <a:gd name="f65" fmla="+- f62 0 f61"/>
                <a:gd name="f66" fmla="*/ f65 1 5776"/>
                <a:gd name="f67" fmla="*/ f64 1 5685"/>
                <a:gd name="f68" fmla="*/ f61 1 f66"/>
                <a:gd name="f69" fmla="*/ f62 1 f66"/>
                <a:gd name="f70" fmla="*/ f61 1 f67"/>
                <a:gd name="f71" fmla="*/ f63 1 f67"/>
                <a:gd name="f72" fmla="*/ f68 f59 1"/>
                <a:gd name="f73" fmla="*/ f69 f59 1"/>
                <a:gd name="f74" fmla="*/ f71 f60 1"/>
                <a:gd name="f75" fmla="*/ f70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2" t="f75" r="f73" b="f74"/>
              <a:pathLst>
                <a:path w="5776" h="5685">
                  <a:moveTo>
                    <a:pt x="f5" y="f6"/>
                  </a:moveTo>
                  <a:cubicBezTo>
                    <a:pt x="f5" y="f6"/>
                    <a:pt x="f7" y="f8"/>
                    <a:pt x="f9" y="f10"/>
                  </a:cubicBezTo>
                  <a:lnTo>
                    <a:pt x="f11" y="f12"/>
                  </a:lnTo>
                  <a:lnTo>
                    <a:pt x="f8" y="f13"/>
                  </a:lnTo>
                  <a:lnTo>
                    <a:pt x="f2" y="f14"/>
                  </a:lnTo>
                  <a:lnTo>
                    <a:pt x="f8" y="f15"/>
                  </a:lnTo>
                  <a:cubicBezTo>
                    <a:pt x="f16" y="f17"/>
                    <a:pt x="f18" y="f19"/>
                    <a:pt x="f20" y="f21"/>
                  </a:cubicBezTo>
                  <a:lnTo>
                    <a:pt x="f14" y="f22"/>
                  </a:lnTo>
                  <a:lnTo>
                    <a:pt x="f23" y="f4"/>
                  </a:lnTo>
                  <a:lnTo>
                    <a:pt x="f24" y="f25"/>
                  </a:lnTo>
                  <a:cubicBezTo>
                    <a:pt x="f26" y="f27"/>
                    <a:pt x="f28" y="f29"/>
                    <a:pt x="f30" y="f7"/>
                  </a:cubicBezTo>
                  <a:lnTo>
                    <a:pt x="f31" y="f32"/>
                  </a:lnTo>
                  <a:lnTo>
                    <a:pt x="f30" y="f9"/>
                  </a:lnTo>
                  <a:lnTo>
                    <a:pt x="f33" y="f16"/>
                  </a:lnTo>
                  <a:lnTo>
                    <a:pt x="f24" y="f34"/>
                  </a:lnTo>
                  <a:cubicBezTo>
                    <a:pt x="f35" y="f36"/>
                    <a:pt x="f37" y="f38"/>
                    <a:pt x="f37" y="f38"/>
                  </a:cubicBezTo>
                  <a:lnTo>
                    <a:pt x="f37" y="f38"/>
                  </a:lnTo>
                  <a:cubicBezTo>
                    <a:pt x="f14" y="f39"/>
                    <a:pt x="f15" y="f34"/>
                    <a:pt x="f40" y="f41"/>
                  </a:cubicBez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10"/>
                  </a:lnTo>
                  <a:cubicBezTo>
                    <a:pt x="f55" y="f56"/>
                    <a:pt x="f57" y="f58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2097;p63">
              <a:extLst>
                <a:ext uri="{FF2B5EF4-FFF2-40B4-BE49-F238E27FC236}">
                  <a16:creationId xmlns:a16="http://schemas.microsoft.com/office/drawing/2014/main" id="{A5C7352F-5B95-A106-C7CD-668B7AAC7B48}"/>
                </a:ext>
              </a:extLst>
            </p:cNvPr>
            <p:cNvSpPr/>
            <p:nvPr/>
          </p:nvSpPr>
          <p:spPr>
            <a:xfrm>
              <a:off x="5637586" y="3956215"/>
              <a:ext cx="603037" cy="5211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445"/>
                <a:gd name="f4" fmla="val 14211"/>
                <a:gd name="f5" fmla="val 10441"/>
                <a:gd name="f6" fmla="val 1"/>
                <a:gd name="f7" fmla="val 10175"/>
                <a:gd name="f8" fmla="val 9909"/>
                <a:gd name="f9" fmla="val 138"/>
                <a:gd name="f10" fmla="val 9757"/>
                <a:gd name="f11" fmla="val 411"/>
                <a:gd name="f12" fmla="val 9544"/>
                <a:gd name="f13" fmla="val 989"/>
                <a:gd name="f14" fmla="val 9939"/>
                <a:gd name="f15" fmla="val 2782"/>
                <a:gd name="f16" fmla="val 11216"/>
                <a:gd name="f17" fmla="val 4545"/>
                <a:gd name="f18" fmla="val 11277"/>
                <a:gd name="f19" fmla="val 4606"/>
                <a:gd name="f20" fmla="val 11836"/>
                <a:gd name="f21" fmla="val 5424"/>
                <a:gd name="f22" fmla="val 11478"/>
                <a:gd name="f23" fmla="val 5679"/>
                <a:gd name="f24" fmla="val 10808"/>
                <a:gd name="f25" fmla="val 9985"/>
                <a:gd name="f26" fmla="val 8692"/>
                <a:gd name="f27" fmla="val 5293"/>
                <a:gd name="f28" fmla="val 8055"/>
                <a:gd name="f29" fmla="val 5092"/>
                <a:gd name="f30" fmla="val 7025"/>
                <a:gd name="f31" fmla="val 4802"/>
                <a:gd name="f32" fmla="val 4021"/>
                <a:gd name="f33" fmla="val 4098"/>
                <a:gd name="f34" fmla="val 2992"/>
                <a:gd name="f35" fmla="val 2837"/>
                <a:gd name="f36" fmla="val 2727"/>
                <a:gd name="f37" fmla="val 4114"/>
                <a:gd name="f38" fmla="val 2675"/>
                <a:gd name="f39" fmla="val 4150"/>
                <a:gd name="f40" fmla="val 2097"/>
                <a:gd name="f41" fmla="val 4575"/>
                <a:gd name="f42" fmla="val 2462"/>
                <a:gd name="f43" fmla="val 5275"/>
                <a:gd name="f44" fmla="val 3678"/>
                <a:gd name="f45" fmla="val 5609"/>
                <a:gd name="f46" fmla="val 4894"/>
                <a:gd name="f47" fmla="val 5913"/>
                <a:gd name="f48" fmla="val 8450"/>
                <a:gd name="f49" fmla="val 7129"/>
                <a:gd name="f50" fmla="val 8268"/>
                <a:gd name="f51" fmla="val 7737"/>
                <a:gd name="f52" fmla="val 8236"/>
                <a:gd name="f53" fmla="val 7830"/>
                <a:gd name="f54" fmla="val 8078"/>
                <a:gd name="f55" fmla="val 7870"/>
                <a:gd name="f56" fmla="val 6392"/>
                <a:gd name="f57" fmla="val 1945"/>
                <a:gd name="f58" fmla="val 6521"/>
                <a:gd name="f59" fmla="val 1462"/>
                <a:gd name="f60" fmla="val 6297"/>
                <a:gd name="f61" fmla="val 1038"/>
                <a:gd name="f62" fmla="val 782"/>
                <a:gd name="f63" fmla="val 548"/>
                <a:gd name="f64" fmla="val 6379"/>
                <a:gd name="f65" fmla="val 456"/>
                <a:gd name="f66" fmla="val 6642"/>
                <a:gd name="f67" fmla="val 7949"/>
                <a:gd name="f68" fmla="val 6626"/>
                <a:gd name="f69" fmla="val 9408"/>
                <a:gd name="f70" fmla="val 7265"/>
                <a:gd name="f71" fmla="val 9530"/>
                <a:gd name="f72" fmla="val 7684"/>
                <a:gd name="f73" fmla="val 9614"/>
                <a:gd name="f74" fmla="val 7563"/>
                <a:gd name="f75" fmla="val 10213"/>
                <a:gd name="f76" fmla="val 7162"/>
                <a:gd name="f77" fmla="val 7127"/>
                <a:gd name="f78" fmla="val 7091"/>
                <a:gd name="f79" fmla="val 10208"/>
                <a:gd name="f80" fmla="val 7052"/>
                <a:gd name="f81" fmla="val 10199"/>
                <a:gd name="f82" fmla="val 6693"/>
                <a:gd name="f83" fmla="val 10109"/>
                <a:gd name="f84" fmla="val 3576"/>
                <a:gd name="f85" fmla="val 9078"/>
                <a:gd name="f86" fmla="val 1768"/>
                <a:gd name="f87" fmla="val 1123"/>
                <a:gd name="f88" fmla="val 645"/>
                <a:gd name="f89" fmla="val 9209"/>
                <a:gd name="f90" fmla="val 517"/>
                <a:gd name="f91" fmla="val 9560"/>
                <a:gd name="f92" fmla="val 182"/>
                <a:gd name="f93" fmla="val 10563"/>
                <a:gd name="f94" fmla="val 5958"/>
                <a:gd name="f95" fmla="val 10807"/>
                <a:gd name="f96" fmla="val 6930"/>
                <a:gd name="f97" fmla="val 11840"/>
                <a:gd name="f98" fmla="val 7171"/>
                <a:gd name="f99" fmla="val 12104"/>
                <a:gd name="f100" fmla="val 7001"/>
                <a:gd name="f101" fmla="val 12192"/>
                <a:gd name="f102" fmla="val 6609"/>
                <a:gd name="f103" fmla="val 5842"/>
                <a:gd name="f104" fmla="val 4226"/>
                <a:gd name="f105" fmla="val 11857"/>
                <a:gd name="f106" fmla="val 3180"/>
                <a:gd name="f107" fmla="val 2668"/>
                <a:gd name="f108" fmla="val 2293"/>
                <a:gd name="f109" fmla="val 11937"/>
                <a:gd name="f110" fmla="val 2219"/>
                <a:gd name="f111" fmla="val 12174"/>
                <a:gd name="f112" fmla="val 12539"/>
                <a:gd name="f113" fmla="val 2067"/>
                <a:gd name="f114" fmla="val 12843"/>
                <a:gd name="f115" fmla="val 5259"/>
                <a:gd name="f116" fmla="val 13360"/>
                <a:gd name="f117" fmla="val 7964"/>
                <a:gd name="f118" fmla="val 13816"/>
                <a:gd name="f119" fmla="val 10699"/>
                <a:gd name="f120" fmla="val 14089"/>
                <a:gd name="f121" fmla="val 13435"/>
                <a:gd name="f122" fmla="val 16444"/>
                <a:gd name="f123" fmla="val 15988"/>
                <a:gd name="f124" fmla="val 6338"/>
                <a:gd name="f125" fmla="val 14408"/>
                <a:gd name="f126" fmla="val 4667"/>
                <a:gd name="f127" fmla="val 13769"/>
                <a:gd name="f128" fmla="val 4211"/>
                <a:gd name="f129" fmla="val 13253"/>
                <a:gd name="f130" fmla="val 3816"/>
                <a:gd name="f131" fmla="val 12766"/>
                <a:gd name="f132" fmla="val 3329"/>
                <a:gd name="f133" fmla="val 12402"/>
                <a:gd name="f134" fmla="val 11976"/>
                <a:gd name="f135" fmla="val 2174"/>
                <a:gd name="f136" fmla="val 11581"/>
                <a:gd name="f137" fmla="val 1536"/>
                <a:gd name="f138" fmla="val 837"/>
                <a:gd name="f139" fmla="val 806"/>
                <a:gd name="f140" fmla="val 11246"/>
                <a:gd name="f141" fmla="val 746"/>
                <a:gd name="f142" fmla="val 685"/>
                <a:gd name="f143" fmla="val 594"/>
                <a:gd name="f144" fmla="val 11186"/>
                <a:gd name="f145" fmla="val 502"/>
                <a:gd name="f146" fmla="val 11125"/>
                <a:gd name="f147" fmla="val 10973"/>
                <a:gd name="f148" fmla="val 10707"/>
                <a:gd name="f149" fmla="*/ f0 1 16445"/>
                <a:gd name="f150" fmla="*/ f1 1 14211"/>
                <a:gd name="f151" fmla="val f2"/>
                <a:gd name="f152" fmla="val f3"/>
                <a:gd name="f153" fmla="val f4"/>
                <a:gd name="f154" fmla="+- f153 0 f151"/>
                <a:gd name="f155" fmla="+- f152 0 f151"/>
                <a:gd name="f156" fmla="*/ f155 1 16445"/>
                <a:gd name="f157" fmla="*/ f154 1 14211"/>
                <a:gd name="f158" fmla="*/ f151 1 f156"/>
                <a:gd name="f159" fmla="*/ f152 1 f156"/>
                <a:gd name="f160" fmla="*/ f151 1 f157"/>
                <a:gd name="f161" fmla="*/ f153 1 f157"/>
                <a:gd name="f162" fmla="*/ f158 f149 1"/>
                <a:gd name="f163" fmla="*/ f159 f149 1"/>
                <a:gd name="f164" fmla="*/ f161 f150 1"/>
                <a:gd name="f165" fmla="*/ f160 f1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2" t="f165" r="f163" b="f164"/>
              <a:pathLst>
                <a:path w="16445" h="1421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lnTo>
                    <a:pt x="f18" y="f19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3" y="f55"/>
                  </a:cubicBezTo>
                  <a:cubicBezTo>
                    <a:pt x="f56" y="f55"/>
                    <a:pt x="f57" y="f58"/>
                    <a:pt x="f57" y="f58"/>
                  </a:cubicBezTo>
                  <a:cubicBezTo>
                    <a:pt x="f57" y="f58"/>
                    <a:pt x="f59" y="f60"/>
                    <a:pt x="f61" y="f60"/>
                  </a:cubicBezTo>
                  <a:cubicBezTo>
                    <a:pt x="f62" y="f60"/>
                    <a:pt x="f63" y="f64"/>
                    <a:pt x="f65" y="f66"/>
                  </a:cubicBezTo>
                  <a:cubicBezTo>
                    <a:pt x="f2" y="f67"/>
                    <a:pt x="f68" y="f69"/>
                    <a:pt x="f70" y="f71"/>
                  </a:cubicBezTo>
                  <a:cubicBezTo>
                    <a:pt x="f72" y="f73"/>
                    <a:pt x="f74" y="f75"/>
                    <a:pt x="f76" y="f75"/>
                  </a:cubicBezTo>
                  <a:cubicBezTo>
                    <a:pt x="f77" y="f75"/>
                    <a:pt x="f78" y="f79"/>
                    <a:pt x="f80" y="f81"/>
                  </a:cubicBezTo>
                  <a:cubicBezTo>
                    <a:pt x="f82" y="f83"/>
                    <a:pt x="f84" y="f85"/>
                    <a:pt x="f86" y="f85"/>
                  </a:cubicBezTo>
                  <a:cubicBezTo>
                    <a:pt x="f87" y="f85"/>
                    <a:pt x="f88" y="f89"/>
                    <a:pt x="f90" y="f91"/>
                  </a:cubicBezTo>
                  <a:cubicBezTo>
                    <a:pt x="f92" y="f93"/>
                    <a:pt x="f94" y="f95"/>
                    <a:pt x="f96" y="f97"/>
                  </a:cubicBezTo>
                  <a:cubicBezTo>
                    <a:pt x="f98" y="f99"/>
                    <a:pt x="f100" y="f101"/>
                    <a:pt x="f102" y="f101"/>
                  </a:cubicBezTo>
                  <a:cubicBezTo>
                    <a:pt x="f103" y="f101"/>
                    <a:pt x="f104" y="f105"/>
                    <a:pt x="f106" y="f105"/>
                  </a:cubicBezTo>
                  <a:cubicBezTo>
                    <a:pt x="f107" y="f105"/>
                    <a:pt x="f108" y="f109"/>
                    <a:pt x="f110" y="f111"/>
                  </a:cubicBezTo>
                  <a:cubicBezTo>
                    <a:pt x="f40" y="f112"/>
                    <a:pt x="f113" y="f114"/>
                    <a:pt x="f115" y="f116"/>
                  </a:cubicBezTo>
                  <a:cubicBezTo>
                    <a:pt x="f117" y="f118"/>
                    <a:pt x="f119" y="f120"/>
                    <a:pt x="f121" y="f4"/>
                  </a:cubicBezTo>
                  <a:lnTo>
                    <a:pt x="f122" y="f66"/>
                  </a:lnTo>
                  <a:cubicBezTo>
                    <a:pt x="f123" y="f124"/>
                    <a:pt x="f125" y="f126"/>
                    <a:pt x="f127" y="f128"/>
                  </a:cubicBezTo>
                  <a:cubicBezTo>
                    <a:pt x="f129" y="f130"/>
                    <a:pt x="f131" y="f132"/>
                    <a:pt x="f133" y="f15"/>
                  </a:cubicBezTo>
                  <a:cubicBezTo>
                    <a:pt x="f134" y="f135"/>
                    <a:pt x="f136" y="f137"/>
                    <a:pt x="f18" y="f138"/>
                  </a:cubicBezTo>
                  <a:cubicBezTo>
                    <a:pt x="f18" y="f139"/>
                    <a:pt x="f140" y="f141"/>
                    <a:pt x="f140" y="f142"/>
                  </a:cubicBezTo>
                  <a:cubicBezTo>
                    <a:pt x="f16" y="f143"/>
                    <a:pt x="f144" y="f145"/>
                    <a:pt x="f146" y="f11"/>
                  </a:cubicBezTo>
                  <a:cubicBezTo>
                    <a:pt x="f147" y="f9"/>
                    <a:pt x="f148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3" name="Google Shape;2098;p63">
            <a:extLst>
              <a:ext uri="{FF2B5EF4-FFF2-40B4-BE49-F238E27FC236}">
                <a16:creationId xmlns:a16="http://schemas.microsoft.com/office/drawing/2014/main" id="{4636D2B5-860B-A90D-F6E6-F1E96B5578A8}"/>
              </a:ext>
            </a:extLst>
          </p:cNvPr>
          <p:cNvGrpSpPr/>
          <p:nvPr/>
        </p:nvGrpSpPr>
        <p:grpSpPr>
          <a:xfrm>
            <a:off x="808311" y="2688857"/>
            <a:ext cx="1741867" cy="2383328"/>
            <a:chOff x="808311" y="2688857"/>
            <a:chExt cx="1741867" cy="2383328"/>
          </a:xfrm>
        </p:grpSpPr>
        <p:sp>
          <p:nvSpPr>
            <p:cNvPr id="34" name="Google Shape;2099;p63">
              <a:extLst>
                <a:ext uri="{FF2B5EF4-FFF2-40B4-BE49-F238E27FC236}">
                  <a16:creationId xmlns:a16="http://schemas.microsoft.com/office/drawing/2014/main" id="{8BAA288E-ACB2-152A-9DD2-49B78BFC5711}"/>
                </a:ext>
              </a:extLst>
            </p:cNvPr>
            <p:cNvSpPr/>
            <p:nvPr/>
          </p:nvSpPr>
          <p:spPr>
            <a:xfrm>
              <a:off x="908584" y="4090458"/>
              <a:ext cx="494123" cy="5668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573"/>
                <a:gd name="f4" fmla="val 21308"/>
                <a:gd name="f5" fmla="val 10305"/>
                <a:gd name="f6" fmla="val 6140"/>
                <a:gd name="f7" fmla="val 5928"/>
                <a:gd name="f8" fmla="val 18572"/>
                <a:gd name="f9" fmla="*/ f0 1 18573"/>
                <a:gd name="f10" fmla="*/ f1 1 21308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18573"/>
                <a:gd name="f17" fmla="*/ f14 1 21308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8573" h="21308">
                  <a:moveTo>
                    <a:pt x="f5" y="f2"/>
                  </a:moveTo>
                  <a:lnTo>
                    <a:pt x="f2" y="f6"/>
                  </a:lnTo>
                  <a:lnTo>
                    <a:pt x="f7" y="f4"/>
                  </a:lnTo>
                  <a:lnTo>
                    <a:pt x="f8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2100;p63">
              <a:extLst>
                <a:ext uri="{FF2B5EF4-FFF2-40B4-BE49-F238E27FC236}">
                  <a16:creationId xmlns:a16="http://schemas.microsoft.com/office/drawing/2014/main" id="{E104C696-26F4-DFEB-2A83-E707FEEF69C4}"/>
                </a:ext>
              </a:extLst>
            </p:cNvPr>
            <p:cNvSpPr/>
            <p:nvPr/>
          </p:nvSpPr>
          <p:spPr>
            <a:xfrm>
              <a:off x="1454426" y="2731102"/>
              <a:ext cx="744787" cy="10503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995"/>
                <a:gd name="f4" fmla="val 39481"/>
                <a:gd name="f5" fmla="val 7843"/>
                <a:gd name="f6" fmla="val 5411"/>
                <a:gd name="f7" fmla="val 1490"/>
                <a:gd name="f8" fmla="val 3709"/>
                <a:gd name="f9" fmla="val 3982"/>
                <a:gd name="f10" fmla="val 2706"/>
                <a:gd name="f11" fmla="val 6657"/>
                <a:gd name="f12" fmla="val 1703"/>
                <a:gd name="f13" fmla="val 9332"/>
                <a:gd name="f14" fmla="val 1338"/>
                <a:gd name="f15" fmla="val 12189"/>
                <a:gd name="f16" fmla="val 1034"/>
                <a:gd name="f17" fmla="val 15016"/>
                <a:gd name="f18" fmla="val 244"/>
                <a:gd name="f19" fmla="val 22523"/>
                <a:gd name="f20" fmla="val 30062"/>
                <a:gd name="f21" fmla="val 37600"/>
                <a:gd name="f22" fmla="val 7665"/>
                <a:gd name="f23" fmla="val 38530"/>
                <a:gd name="f24" fmla="val 15126"/>
                <a:gd name="f25" fmla="val 22595"/>
                <a:gd name="f26" fmla="val 24395"/>
                <a:gd name="f27" fmla="val 26195"/>
                <a:gd name="f28" fmla="val 39426"/>
                <a:gd name="f29" fmla="val 39302"/>
                <a:gd name="f30" fmla="val 26384"/>
                <a:gd name="f31" fmla="val 28724"/>
                <a:gd name="f32" fmla="val 25350"/>
                <a:gd name="f33" fmla="val 18177"/>
                <a:gd name="f34" fmla="val 26658"/>
                <a:gd name="f35" fmla="val 7538"/>
                <a:gd name="f36" fmla="*/ f0 1 27995"/>
                <a:gd name="f37" fmla="*/ f1 1 39481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27995"/>
                <a:gd name="f44" fmla="*/ f41 1 39481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27995" h="39481">
                  <a:moveTo>
                    <a:pt x="f5" y="f2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" y="f20"/>
                    <a:pt x="f18" y="f21"/>
                  </a:cubicBezTo>
                  <a:cubicBezTo>
                    <a:pt x="f22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3" y="f29"/>
                  </a:cubicBezTo>
                  <a:cubicBezTo>
                    <a:pt x="f30" y="f31"/>
                    <a:pt x="f32" y="f33"/>
                    <a:pt x="f34" y="f35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2101;p63">
              <a:extLst>
                <a:ext uri="{FF2B5EF4-FFF2-40B4-BE49-F238E27FC236}">
                  <a16:creationId xmlns:a16="http://schemas.microsoft.com/office/drawing/2014/main" id="{4990CB49-F9D0-2CA4-B377-988F00AD846A}"/>
                </a:ext>
              </a:extLst>
            </p:cNvPr>
            <p:cNvSpPr/>
            <p:nvPr/>
          </p:nvSpPr>
          <p:spPr>
            <a:xfrm>
              <a:off x="876232" y="3546527"/>
              <a:ext cx="1648891" cy="15256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978"/>
                <a:gd name="f4" fmla="val 57346"/>
                <a:gd name="f5" fmla="val 31228"/>
                <a:gd name="f6" fmla="val 25427"/>
                <a:gd name="f7" fmla="val 19571"/>
                <a:gd name="f8" fmla="val 1049"/>
                <a:gd name="f9" fmla="val 13405"/>
                <a:gd name="f10" fmla="val 3150"/>
                <a:gd name="f11" fmla="val 7964"/>
                <a:gd name="f12" fmla="val 4609"/>
                <a:gd name="f13" fmla="val 5320"/>
                <a:gd name="f14" fmla="val 11691"/>
                <a:gd name="f15" fmla="val 2675"/>
                <a:gd name="f16" fmla="val 18804"/>
                <a:gd name="f17" fmla="val 1"/>
                <a:gd name="f18" fmla="val 29230"/>
                <a:gd name="f19" fmla="val 12189"/>
                <a:gd name="f20" fmla="val 33546"/>
                <a:gd name="f21" fmla="val 12280"/>
                <a:gd name="f22" fmla="val 31479"/>
                <a:gd name="f23" fmla="val 14986"/>
                <a:gd name="f24" fmla="val 41813"/>
                <a:gd name="f25" fmla="val 9058"/>
                <a:gd name="f26" fmla="val 56829"/>
                <a:gd name="f27" fmla="val 29697"/>
                <a:gd name="f28" fmla="val 57345"/>
                <a:gd name="f29" fmla="val 50245"/>
                <a:gd name="f30" fmla="val 57194"/>
                <a:gd name="f31" fmla="val 43558"/>
                <a:gd name="f32" fmla="val 43637"/>
                <a:gd name="f33" fmla="val 46111"/>
                <a:gd name="f34" fmla="val 33728"/>
                <a:gd name="f35" fmla="val 46415"/>
                <a:gd name="f36" fmla="val 35825"/>
                <a:gd name="f37" fmla="val 46658"/>
                <a:gd name="f38" fmla="val 37649"/>
                <a:gd name="f39" fmla="val 61066"/>
                <a:gd name="f40" fmla="val 36889"/>
                <a:gd name="f41" fmla="val 61582"/>
                <a:gd name="f42" fmla="val 36859"/>
                <a:gd name="f43" fmla="val 61977"/>
                <a:gd name="f44" fmla="val 36373"/>
                <a:gd name="f45" fmla="val 61917"/>
                <a:gd name="f46" fmla="val 35856"/>
                <a:gd name="f47" fmla="val 59120"/>
                <a:gd name="f48" fmla="val 16038"/>
                <a:gd name="f49" fmla="val 58208"/>
                <a:gd name="f50" fmla="val 6828"/>
                <a:gd name="f51" fmla="val 49515"/>
                <a:gd name="f52" fmla="val 3393"/>
                <a:gd name="f53" fmla="val 49454"/>
                <a:gd name="f54" fmla="val 49120"/>
                <a:gd name="f55" fmla="val 3272"/>
                <a:gd name="f56" fmla="val 48755"/>
                <a:gd name="f57" fmla="val 48391"/>
                <a:gd name="f58" fmla="val 3029"/>
                <a:gd name="f59" fmla="val 42563"/>
                <a:gd name="f60" fmla="val 1011"/>
                <a:gd name="f61" fmla="val 36922"/>
                <a:gd name="f62" fmla="*/ f0 1 61978"/>
                <a:gd name="f63" fmla="*/ f1 1 57346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61978"/>
                <a:gd name="f70" fmla="*/ f67 1 57346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61978" h="5734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7" y="f18"/>
                  </a:cubicBez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cubicBezTo>
                    <a:pt x="f35" y="f36"/>
                    <a:pt x="f37" y="f38"/>
                    <a:pt x="f37" y="f38"/>
                  </a:cubicBezTo>
                  <a:lnTo>
                    <a:pt x="f39" y="f40"/>
                  </a:lnTo>
                  <a:cubicBezTo>
                    <a:pt x="f41" y="f42"/>
                    <a:pt x="f43" y="f44"/>
                    <a:pt x="f45" y="f46"/>
                  </a:cubicBezTo>
                  <a:lnTo>
                    <a:pt x="f47" y="f48"/>
                  </a:lnTo>
                  <a:cubicBezTo>
                    <a:pt x="f47" y="f48"/>
                    <a:pt x="f49" y="f50"/>
                    <a:pt x="f51" y="f52"/>
                  </a:cubicBezTo>
                  <a:lnTo>
                    <a:pt x="f53" y="f52"/>
                  </a:lnTo>
                  <a:cubicBezTo>
                    <a:pt x="f54" y="f55"/>
                    <a:pt x="f56" y="f10"/>
                    <a:pt x="f57" y="f58"/>
                  </a:cubicBezTo>
                  <a:cubicBezTo>
                    <a:pt x="f59" y="f60"/>
                    <a:pt x="f61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2102;p63">
              <a:extLst>
                <a:ext uri="{FF2B5EF4-FFF2-40B4-BE49-F238E27FC236}">
                  <a16:creationId xmlns:a16="http://schemas.microsoft.com/office/drawing/2014/main" id="{ABCDE761-4629-D839-5B4D-9875A003A393}"/>
                </a:ext>
              </a:extLst>
            </p:cNvPr>
            <p:cNvSpPr/>
            <p:nvPr/>
          </p:nvSpPr>
          <p:spPr>
            <a:xfrm>
              <a:off x="808311" y="4320933"/>
              <a:ext cx="1412748" cy="5728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3102"/>
                <a:gd name="f4" fmla="val 21532"/>
                <a:gd name="f5" fmla="val 2554"/>
                <a:gd name="f6" fmla="val 1186"/>
                <a:gd name="f7" fmla="val 6444"/>
                <a:gd name="f8" fmla="val 12006"/>
                <a:gd name="f9" fmla="val 4134"/>
                <a:gd name="f10" fmla="val 17721"/>
                <a:gd name="f11" fmla="val 9788"/>
                <a:gd name="f12" fmla="val 18359"/>
                <a:gd name="f13" fmla="val 39849"/>
                <a:gd name="f14" fmla="val 21459"/>
                <a:gd name="f15" fmla="val 40295"/>
                <a:gd name="f16" fmla="val 21508"/>
                <a:gd name="f17" fmla="val 40738"/>
                <a:gd name="f18" fmla="val 41176"/>
                <a:gd name="f19" fmla="val 47307"/>
                <a:gd name="f20" fmla="val 52534"/>
                <a:gd name="f21" fmla="val 16879"/>
                <a:gd name="f22" fmla="val 10638"/>
                <a:gd name="f23" fmla="val 15198"/>
                <a:gd name="f24" fmla="val 7021"/>
                <a:gd name="f25" fmla="val 15441"/>
                <a:gd name="f26" fmla="val 3374"/>
                <a:gd name="f27" fmla="*/ f0 1 53102"/>
                <a:gd name="f28" fmla="*/ f1 1 21532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53102"/>
                <a:gd name="f35" fmla="*/ f32 1 21532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53102" h="21532">
                  <a:moveTo>
                    <a:pt x="f5" y="f2"/>
                  </a:moveTo>
                  <a:lnTo>
                    <a:pt x="f6" y="f7"/>
                  </a:lnTo>
                  <a:cubicBezTo>
                    <a:pt x="f2" y="f8"/>
                    <a:pt x="f9" y="f10"/>
                    <a:pt x="f11" y="f12"/>
                  </a:cubicBezTo>
                  <a:lnTo>
                    <a:pt x="f13" y="f14"/>
                  </a:lnTo>
                  <a:cubicBezTo>
                    <a:pt x="f15" y="f16"/>
                    <a:pt x="f17" y="f4"/>
                    <a:pt x="f18" y="f4"/>
                  </a:cubicBezTo>
                  <a:cubicBezTo>
                    <a:pt x="f19" y="f4"/>
                    <a:pt x="f20" y="f21"/>
                    <a:pt x="f3" y="f22"/>
                  </a:cubicBezTo>
                  <a:lnTo>
                    <a:pt x="f23" y="f24"/>
                  </a:lnTo>
                  <a:lnTo>
                    <a:pt x="f25" y="f26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Google Shape;2103;p63">
              <a:extLst>
                <a:ext uri="{FF2B5EF4-FFF2-40B4-BE49-F238E27FC236}">
                  <a16:creationId xmlns:a16="http://schemas.microsoft.com/office/drawing/2014/main" id="{0EE2D22E-64F5-BA37-057A-D68904C9AC44}"/>
                </a:ext>
              </a:extLst>
            </p:cNvPr>
            <p:cNvSpPr/>
            <p:nvPr/>
          </p:nvSpPr>
          <p:spPr>
            <a:xfrm>
              <a:off x="1871685" y="4320448"/>
              <a:ext cx="458553" cy="2883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236"/>
                <a:gd name="f4" fmla="val 10839"/>
                <a:gd name="f5" fmla="val 11455"/>
                <a:gd name="f6" fmla="val 10351"/>
                <a:gd name="f7" fmla="val 9423"/>
                <a:gd name="f8" fmla="val 13"/>
                <a:gd name="f9" fmla="val 9089"/>
                <a:gd name="f10" fmla="val 48"/>
                <a:gd name="f11" fmla="val 8056"/>
                <a:gd name="f12" fmla="val 140"/>
                <a:gd name="f13" fmla="val 2524"/>
                <a:gd name="f14" fmla="val 6188"/>
                <a:gd name="f15" fmla="val 183"/>
                <a:gd name="f16" fmla="val 6614"/>
                <a:gd name="f17" fmla="val 1"/>
                <a:gd name="f18" fmla="val 5958"/>
                <a:gd name="f19" fmla="val 10426"/>
                <a:gd name="f20" fmla="val 7283"/>
                <a:gd name="f21" fmla="val 14955"/>
                <a:gd name="f22" fmla="val 7708"/>
                <a:gd name="f23" fmla="val 14973"/>
                <a:gd name="f24" fmla="val 7710"/>
                <a:gd name="f25" fmla="val 14990"/>
                <a:gd name="f26" fmla="val 7711"/>
                <a:gd name="f27" fmla="val 15007"/>
                <a:gd name="f28" fmla="val 15293"/>
                <a:gd name="f29" fmla="val 15565"/>
                <a:gd name="f30" fmla="val 7478"/>
                <a:gd name="f31" fmla="val 15594"/>
                <a:gd name="f32" fmla="val 7191"/>
                <a:gd name="f33" fmla="val 15654"/>
                <a:gd name="f34" fmla="val 6857"/>
                <a:gd name="f35" fmla="val 15442"/>
                <a:gd name="f36" fmla="val 6583"/>
                <a:gd name="f37" fmla="val 15138"/>
                <a:gd name="f38" fmla="val 6523"/>
                <a:gd name="f39" fmla="val 10882"/>
                <a:gd name="f40" fmla="val 5611"/>
                <a:gd name="f41" fmla="val 10730"/>
                <a:gd name="f42" fmla="val 5216"/>
                <a:gd name="f43" fmla="val 10731"/>
                <a:gd name="f44" fmla="val 13580"/>
                <a:gd name="f45" fmla="val 5321"/>
                <a:gd name="f46" fmla="val 14794"/>
                <a:gd name="f47" fmla="val 15036"/>
                <a:gd name="f48" fmla="val 15214"/>
                <a:gd name="f49" fmla="val 5317"/>
                <a:gd name="f50" fmla="val 15290"/>
                <a:gd name="f51" fmla="val 5307"/>
                <a:gd name="f52" fmla="val 16627"/>
                <a:gd name="f53" fmla="val 5124"/>
                <a:gd name="f54" fmla="val 16354"/>
                <a:gd name="f55" fmla="val 4547"/>
                <a:gd name="f56" fmla="val 4304"/>
                <a:gd name="f57" fmla="val 15715"/>
                <a:gd name="f58" fmla="val 4182"/>
                <a:gd name="f59" fmla="val 15472"/>
                <a:gd name="f60" fmla="val 4152"/>
                <a:gd name="f61" fmla="val 10761"/>
                <a:gd name="f62" fmla="val 3483"/>
                <a:gd name="f63" fmla="val 3179"/>
                <a:gd name="f64" fmla="val 15411"/>
                <a:gd name="f65" fmla="val 3027"/>
                <a:gd name="f66" fmla="val 17235"/>
                <a:gd name="f67" fmla="val 2875"/>
                <a:gd name="f68" fmla="val 16870"/>
                <a:gd name="f69" fmla="val 1963"/>
                <a:gd name="f70" fmla="val 16293"/>
                <a:gd name="f71" fmla="val 1933"/>
                <a:gd name="f72" fmla="val 1842"/>
                <a:gd name="f73" fmla="val 1386"/>
                <a:gd name="f74" fmla="val 16323"/>
                <a:gd name="f75" fmla="val 1173"/>
                <a:gd name="f76" fmla="val 930"/>
                <a:gd name="f77" fmla="val 626"/>
                <a:gd name="f78" fmla="val 292"/>
                <a:gd name="f79" fmla="val 15295"/>
                <a:gd name="f80" fmla="val 30"/>
                <a:gd name="f81" fmla="val 13165"/>
                <a:gd name="f82" fmla="*/ f0 1 17236"/>
                <a:gd name="f83" fmla="*/ f1 1 10839"/>
                <a:gd name="f84" fmla="val f2"/>
                <a:gd name="f85" fmla="val f3"/>
                <a:gd name="f86" fmla="val f4"/>
                <a:gd name="f87" fmla="+- f86 0 f84"/>
                <a:gd name="f88" fmla="+- f85 0 f84"/>
                <a:gd name="f89" fmla="*/ f88 1 17236"/>
                <a:gd name="f90" fmla="*/ f87 1 10839"/>
                <a:gd name="f91" fmla="*/ f84 1 f89"/>
                <a:gd name="f92" fmla="*/ f85 1 f89"/>
                <a:gd name="f93" fmla="*/ f84 1 f90"/>
                <a:gd name="f94" fmla="*/ f86 1 f90"/>
                <a:gd name="f95" fmla="*/ f91 f82 1"/>
                <a:gd name="f96" fmla="*/ f92 f82 1"/>
                <a:gd name="f97" fmla="*/ f94 f83 1"/>
                <a:gd name="f98" fmla="*/ f93 f8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5" t="f98" r="f96" b="f97"/>
              <a:pathLst>
                <a:path w="17236" h="1083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3" y="f14"/>
                  </a:cubicBezTo>
                  <a:lnTo>
                    <a:pt x="f15" y="f16"/>
                  </a:lnTo>
                  <a:lnTo>
                    <a:pt x="f17" y="f4"/>
                  </a:lnTo>
                  <a:lnTo>
                    <a:pt x="f18" y="f4"/>
                  </a:lnTo>
                  <a:lnTo>
                    <a:pt x="f19" y="f20"/>
                  </a:lnTo>
                  <a:lnTo>
                    <a:pt x="f21" y="f22"/>
                  </a:ln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lnTo>
                    <a:pt x="f39" y="f40"/>
                  </a:lnTo>
                  <a:lnTo>
                    <a:pt x="f41" y="f42"/>
                  </a:lnTo>
                  <a:lnTo>
                    <a:pt x="f41" y="f42"/>
                  </a:lnTo>
                  <a:cubicBezTo>
                    <a:pt x="f43" y="f42"/>
                    <a:pt x="f44" y="f45"/>
                    <a:pt x="f46" y="f45"/>
                  </a:cubicBezTo>
                  <a:cubicBezTo>
                    <a:pt x="f47" y="f45"/>
                    <a:pt x="f48" y="f49"/>
                    <a:pt x="f50" y="f51"/>
                  </a:cubicBezTo>
                  <a:cubicBezTo>
                    <a:pt x="f52" y="f53"/>
                    <a:pt x="f54" y="f55"/>
                    <a:pt x="f54" y="f55"/>
                  </a:cubicBezTo>
                  <a:cubicBezTo>
                    <a:pt x="f54" y="f56"/>
                    <a:pt x="f57" y="f58"/>
                    <a:pt x="f59" y="f60"/>
                  </a:cubicBezTo>
                  <a:lnTo>
                    <a:pt x="f61" y="f62"/>
                  </a:lnTo>
                  <a:lnTo>
                    <a:pt x="f61" y="f63"/>
                  </a:lnTo>
                  <a:lnTo>
                    <a:pt x="f64" y="f65"/>
                  </a:lnTo>
                  <a:cubicBezTo>
                    <a:pt x="f66" y="f67"/>
                    <a:pt x="f68" y="f69"/>
                    <a:pt x="f70" y="f71"/>
                  </a:cubicBezTo>
                  <a:lnTo>
                    <a:pt x="f41" y="f72"/>
                  </a:lnTo>
                  <a:lnTo>
                    <a:pt x="f61" y="f73"/>
                  </a:lnTo>
                  <a:lnTo>
                    <a:pt x="f74" y="f75"/>
                  </a:lnTo>
                  <a:cubicBezTo>
                    <a:pt x="f52" y="f75"/>
                    <a:pt x="f68" y="f76"/>
                    <a:pt x="f68" y="f77"/>
                  </a:cubicBezTo>
                  <a:cubicBezTo>
                    <a:pt x="f68" y="f78"/>
                    <a:pt x="f52" y="f10"/>
                    <a:pt x="f70" y="f10"/>
                  </a:cubicBezTo>
                  <a:cubicBezTo>
                    <a:pt x="f79" y="f80"/>
                    <a:pt x="f81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2104;p63">
              <a:extLst>
                <a:ext uri="{FF2B5EF4-FFF2-40B4-BE49-F238E27FC236}">
                  <a16:creationId xmlns:a16="http://schemas.microsoft.com/office/drawing/2014/main" id="{7AD13B0D-AF04-2006-9D97-4907F36CB69F}"/>
                </a:ext>
              </a:extLst>
            </p:cNvPr>
            <p:cNvSpPr/>
            <p:nvPr/>
          </p:nvSpPr>
          <p:spPr>
            <a:xfrm>
              <a:off x="1483531" y="3526200"/>
              <a:ext cx="523228" cy="8174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667"/>
                <a:gd name="f4" fmla="val 30725"/>
                <a:gd name="f5" fmla="val 6578"/>
                <a:gd name="f6" fmla="val 1"/>
                <a:gd name="f7" fmla="val 4246"/>
                <a:gd name="f8" fmla="val 1943"/>
                <a:gd name="f9" fmla="val 268"/>
                <a:gd name="f10" fmla="val 996"/>
                <a:gd name="f11" fmla="val 5826"/>
                <a:gd name="f12" fmla="val 30724"/>
                <a:gd name="f13" fmla="val 7912"/>
                <a:gd name="f14" fmla="val 7919"/>
                <a:gd name="f15" fmla="val 7927"/>
                <a:gd name="f16" fmla="val 7934"/>
                <a:gd name="f17" fmla="val 30723"/>
                <a:gd name="f18" fmla="val 9971"/>
                <a:gd name="f19" fmla="val 30510"/>
                <a:gd name="f20" fmla="val 2030"/>
                <a:gd name="f21" fmla="val 13007"/>
                <a:gd name="f22" fmla="*/ f0 1 19667"/>
                <a:gd name="f23" fmla="*/ f1 1 3072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9667"/>
                <a:gd name="f30" fmla="*/ f27 1 3072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9667" h="30725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6" y="f10"/>
                    <a:pt x="f11" y="f12"/>
                    <a:pt x="f13" y="f12"/>
                  </a:cubicBezTo>
                  <a:cubicBezTo>
                    <a:pt x="f14" y="f12"/>
                    <a:pt x="f15" y="f12"/>
                    <a:pt x="f16" y="f17"/>
                  </a:cubicBezTo>
                  <a:cubicBezTo>
                    <a:pt x="f18" y="f19"/>
                    <a:pt x="f3" y="f20"/>
                    <a:pt x="f3" y="f20"/>
                  </a:cubicBezTo>
                  <a:cubicBezTo>
                    <a:pt x="f3" y="f20"/>
                    <a:pt x="f21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2105;p63">
              <a:extLst>
                <a:ext uri="{FF2B5EF4-FFF2-40B4-BE49-F238E27FC236}">
                  <a16:creationId xmlns:a16="http://schemas.microsoft.com/office/drawing/2014/main" id="{920B7187-3608-396D-8C1B-1727E2917C56}"/>
                </a:ext>
              </a:extLst>
            </p:cNvPr>
            <p:cNvSpPr/>
            <p:nvPr/>
          </p:nvSpPr>
          <p:spPr>
            <a:xfrm>
              <a:off x="2170081" y="4078324"/>
              <a:ext cx="5696" cy="2450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4"/>
                <a:gd name="f4" fmla="val 9211"/>
                <a:gd name="f5" fmla="val 92"/>
                <a:gd name="f6" fmla="val 61"/>
                <a:gd name="f7" fmla="val 1"/>
                <a:gd name="f8" fmla="val 2067"/>
                <a:gd name="f9" fmla="val 4620"/>
                <a:gd name="f10" fmla="val 7143"/>
                <a:gd name="f11" fmla="val 9210"/>
                <a:gd name="f12" fmla="val 153"/>
                <a:gd name="f13" fmla="val 213"/>
                <a:gd name="f14" fmla="*/ f0 1 214"/>
                <a:gd name="f15" fmla="*/ f1 1 9211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14"/>
                <a:gd name="f22" fmla="*/ f19 1 9211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14" h="9211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cubicBezTo>
                    <a:pt x="f12" y="f11"/>
                    <a:pt x="f13" y="f10"/>
                    <a:pt x="f13" y="f9"/>
                  </a:cubicBezTo>
                  <a:cubicBezTo>
                    <a:pt x="f13" y="f8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2106;p63">
              <a:extLst>
                <a:ext uri="{FF2B5EF4-FFF2-40B4-BE49-F238E27FC236}">
                  <a16:creationId xmlns:a16="http://schemas.microsoft.com/office/drawing/2014/main" id="{A4AC32CC-2D6B-D646-9ECD-FABE95011EFB}"/>
                </a:ext>
              </a:extLst>
            </p:cNvPr>
            <p:cNvSpPr/>
            <p:nvPr/>
          </p:nvSpPr>
          <p:spPr>
            <a:xfrm>
              <a:off x="1216691" y="4088831"/>
              <a:ext cx="34802" cy="2401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08"/>
                <a:gd name="f4" fmla="val 9028"/>
                <a:gd name="f5" fmla="val 1307"/>
                <a:gd name="f6" fmla="val 1186"/>
                <a:gd name="f7" fmla="val 456"/>
                <a:gd name="f8" fmla="val 1094"/>
                <a:gd name="f9" fmla="val 882"/>
                <a:gd name="f10" fmla="val 1034"/>
                <a:gd name="f11" fmla="val 1338"/>
                <a:gd name="f12" fmla="val 912"/>
                <a:gd name="f13" fmla="val 2128"/>
                <a:gd name="f14" fmla="val 730"/>
                <a:gd name="f15" fmla="val 3253"/>
                <a:gd name="f16" fmla="val 547"/>
                <a:gd name="f17" fmla="val 4499"/>
                <a:gd name="f18" fmla="val 365"/>
                <a:gd name="f19" fmla="val 5745"/>
                <a:gd name="f20" fmla="val 213"/>
                <a:gd name="f21" fmla="val 6870"/>
                <a:gd name="f22" fmla="val 122"/>
                <a:gd name="f23" fmla="val 7691"/>
                <a:gd name="f24" fmla="val 31"/>
                <a:gd name="f25" fmla="val 8116"/>
                <a:gd name="f26" fmla="val 8572"/>
                <a:gd name="f27" fmla="val 8146"/>
                <a:gd name="f28" fmla="val 274"/>
                <a:gd name="f29" fmla="val 7721"/>
                <a:gd name="f30" fmla="val 395"/>
                <a:gd name="f31" fmla="val 6900"/>
                <a:gd name="f32" fmla="val 578"/>
                <a:gd name="f33" fmla="val 5776"/>
                <a:gd name="f34" fmla="val 760"/>
                <a:gd name="f35" fmla="val 4529"/>
                <a:gd name="f36" fmla="val 942"/>
                <a:gd name="f37" fmla="val 3283"/>
                <a:gd name="f38" fmla="val 2159"/>
                <a:gd name="f39" fmla="val 1246"/>
                <a:gd name="f40" fmla="*/ f0 1 1308"/>
                <a:gd name="f41" fmla="*/ f1 1 9028"/>
                <a:gd name="f42" fmla="val f2"/>
                <a:gd name="f43" fmla="val f3"/>
                <a:gd name="f44" fmla="val f4"/>
                <a:gd name="f45" fmla="+- f44 0 f42"/>
                <a:gd name="f46" fmla="+- f43 0 f42"/>
                <a:gd name="f47" fmla="*/ f46 1 1308"/>
                <a:gd name="f48" fmla="*/ f45 1 9028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1308" h="9028">
                  <a:moveTo>
                    <a:pt x="f5" y="f2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" y="f26"/>
                    <a:pt x="f2" y="f4"/>
                  </a:cubicBezTo>
                  <a:cubicBezTo>
                    <a:pt x="f22" y="f26"/>
                    <a:pt x="f20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8" y="f38"/>
                    <a:pt x="f6" y="f11"/>
                  </a:cubicBezTo>
                  <a:cubicBezTo>
                    <a:pt x="f39" y="f12"/>
                    <a:pt x="f5" y="f7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2107;p63">
              <a:extLst>
                <a:ext uri="{FF2B5EF4-FFF2-40B4-BE49-F238E27FC236}">
                  <a16:creationId xmlns:a16="http://schemas.microsoft.com/office/drawing/2014/main" id="{E4AEE270-73D4-8809-FCA7-BC7FFBFBEDD7}"/>
                </a:ext>
              </a:extLst>
            </p:cNvPr>
            <p:cNvSpPr/>
            <p:nvPr/>
          </p:nvSpPr>
          <p:spPr>
            <a:xfrm>
              <a:off x="1666301" y="4345987"/>
              <a:ext cx="25091" cy="7253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43"/>
                <a:gd name="f4" fmla="val 27266"/>
                <a:gd name="f5" fmla="val 942"/>
                <a:gd name="f6" fmla="val 912"/>
                <a:gd name="f7" fmla="val 91"/>
                <a:gd name="f8" fmla="val 183"/>
                <a:gd name="f9" fmla="val 274"/>
                <a:gd name="f10" fmla="val 882"/>
                <a:gd name="f11" fmla="val 487"/>
                <a:gd name="f12" fmla="val 760"/>
                <a:gd name="f13" fmla="val 1064"/>
                <a:gd name="f14" fmla="val 851"/>
                <a:gd name="f15" fmla="val 1794"/>
                <a:gd name="f16" fmla="val 821"/>
                <a:gd name="f17" fmla="val 2797"/>
                <a:gd name="f18" fmla="val 790"/>
                <a:gd name="f19" fmla="val 4012"/>
                <a:gd name="f20" fmla="val 699"/>
                <a:gd name="f21" fmla="val 6475"/>
                <a:gd name="f22" fmla="val 547"/>
                <a:gd name="f23" fmla="val 9879"/>
                <a:gd name="f24" fmla="val 395"/>
                <a:gd name="f25" fmla="val 13648"/>
                <a:gd name="f26" fmla="val 213"/>
                <a:gd name="f27" fmla="val 17387"/>
                <a:gd name="f28" fmla="val 20821"/>
                <a:gd name="f29" fmla="val 31"/>
                <a:gd name="f30" fmla="val 23283"/>
                <a:gd name="f31" fmla="val 24499"/>
                <a:gd name="f32" fmla="val 25502"/>
                <a:gd name="f33" fmla="val 26201"/>
                <a:gd name="f34" fmla="val 26992"/>
                <a:gd name="f35" fmla="val 27083"/>
                <a:gd name="f36" fmla="val 27174"/>
                <a:gd name="f37" fmla="val 27265"/>
                <a:gd name="f38" fmla="val 61"/>
                <a:gd name="f39" fmla="val 26809"/>
                <a:gd name="f40" fmla="val 26536"/>
                <a:gd name="f41" fmla="val 122"/>
                <a:gd name="f42" fmla="val 152"/>
                <a:gd name="f43" fmla="val 243"/>
                <a:gd name="f44" fmla="val 17417"/>
                <a:gd name="f45" fmla="val 730"/>
                <a:gd name="f46" fmla="val 2766"/>
                <a:gd name="f47" fmla="val 1763"/>
                <a:gd name="f48" fmla="val 1095"/>
                <a:gd name="f49" fmla="*/ f0 1 943"/>
                <a:gd name="f50" fmla="*/ f1 1 27266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943"/>
                <a:gd name="f57" fmla="*/ f54 1 27266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943" h="27266">
                  <a:moveTo>
                    <a:pt x="f5" y="f2"/>
                  </a:moveTo>
                  <a:cubicBezTo>
                    <a:pt x="f6" y="f7"/>
                    <a:pt x="f6" y="f8"/>
                    <a:pt x="f6" y="f9"/>
                  </a:cubicBezTo>
                  <a:cubicBezTo>
                    <a:pt x="f10" y="f11"/>
                    <a:pt x="f10" y="f12"/>
                    <a:pt x="f10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7" y="f28"/>
                    <a:pt x="f29" y="f30"/>
                  </a:cubicBezTo>
                  <a:cubicBezTo>
                    <a:pt x="f2" y="f31"/>
                    <a:pt x="f2" y="f32"/>
                    <a:pt x="f2" y="f33"/>
                  </a:cubicBezTo>
                  <a:lnTo>
                    <a:pt x="f2" y="f34"/>
                  </a:lnTo>
                  <a:cubicBezTo>
                    <a:pt x="f2" y="f35"/>
                    <a:pt x="f2" y="f36"/>
                    <a:pt x="f2" y="f37"/>
                  </a:cubicBezTo>
                  <a:cubicBezTo>
                    <a:pt x="f29" y="f36"/>
                    <a:pt x="f29" y="f35"/>
                    <a:pt x="f29" y="f34"/>
                  </a:cubicBezTo>
                  <a:cubicBezTo>
                    <a:pt x="f38" y="f39"/>
                    <a:pt x="f38" y="f40"/>
                    <a:pt x="f38" y="f33"/>
                  </a:cubicBezTo>
                  <a:cubicBezTo>
                    <a:pt x="f7" y="f32"/>
                    <a:pt x="f41" y="f31"/>
                    <a:pt x="f42" y="f30"/>
                  </a:cubicBezTo>
                  <a:cubicBezTo>
                    <a:pt x="f43" y="f28"/>
                    <a:pt x="f24" y="f44"/>
                    <a:pt x="f22" y="f25"/>
                  </a:cubicBezTo>
                  <a:cubicBezTo>
                    <a:pt x="f45" y="f23"/>
                    <a:pt x="f14" y="f21"/>
                    <a:pt x="f6" y="f19"/>
                  </a:cubicBezTo>
                  <a:cubicBezTo>
                    <a:pt x="f5" y="f46"/>
                    <a:pt x="f5" y="f47"/>
                    <a:pt x="f5" y="f48"/>
                  </a:cubicBezTo>
                  <a:lnTo>
                    <a:pt x="f5" y="f9"/>
                  </a:lnTo>
                  <a:cubicBezTo>
                    <a:pt x="f5" y="f8"/>
                    <a:pt x="f5" y="f7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2108;p63">
              <a:extLst>
                <a:ext uri="{FF2B5EF4-FFF2-40B4-BE49-F238E27FC236}">
                  <a16:creationId xmlns:a16="http://schemas.microsoft.com/office/drawing/2014/main" id="{438F3297-48D9-3C8B-CF5C-6529AAF0CCCE}"/>
                </a:ext>
              </a:extLst>
            </p:cNvPr>
            <p:cNvSpPr/>
            <p:nvPr/>
          </p:nvSpPr>
          <p:spPr>
            <a:xfrm>
              <a:off x="1687324" y="3578559"/>
              <a:ext cx="391408" cy="7868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12"/>
                <a:gd name="f4" fmla="val 29576"/>
                <a:gd name="f5" fmla="val 11946"/>
                <a:gd name="f6" fmla="val 1"/>
                <a:gd name="f7" fmla="val 31"/>
                <a:gd name="f8" fmla="val 62"/>
                <a:gd name="f9" fmla="val 92"/>
                <a:gd name="f10" fmla="val 183"/>
                <a:gd name="f11" fmla="val 274"/>
                <a:gd name="f12" fmla="val 366"/>
                <a:gd name="f13" fmla="val 12007"/>
                <a:gd name="f14" fmla="val 730"/>
                <a:gd name="f15" fmla="val 12098"/>
                <a:gd name="f16" fmla="val 1095"/>
                <a:gd name="f17" fmla="val 12220"/>
                <a:gd name="f18" fmla="val 1429"/>
                <a:gd name="f19" fmla="val 12432"/>
                <a:gd name="f20" fmla="val 1977"/>
                <a:gd name="f21" fmla="val 12675"/>
                <a:gd name="f22" fmla="val 2493"/>
                <a:gd name="f23" fmla="val 12949"/>
                <a:gd name="f24" fmla="val 2980"/>
                <a:gd name="f25" fmla="val 13344"/>
                <a:gd name="f26" fmla="val 3648"/>
                <a:gd name="f27" fmla="val 13679"/>
                <a:gd name="f28" fmla="val 4317"/>
                <a:gd name="f29" fmla="val 14013"/>
                <a:gd name="f30" fmla="val 4986"/>
                <a:gd name="f31" fmla="val 14408"/>
                <a:gd name="f32" fmla="val 5806"/>
                <a:gd name="f33" fmla="val 14560"/>
                <a:gd name="f34" fmla="val 6718"/>
                <a:gd name="f35" fmla="val 14438"/>
                <a:gd name="f36" fmla="val 7630"/>
                <a:gd name="f37" fmla="val 14286"/>
                <a:gd name="f38" fmla="val 8603"/>
                <a:gd name="f39" fmla="val 13557"/>
                <a:gd name="f40" fmla="val 9454"/>
                <a:gd name="f41" fmla="val 12767"/>
                <a:gd name="f42" fmla="val 10214"/>
                <a:gd name="f43" fmla="val 11916"/>
                <a:gd name="f44" fmla="val 11004"/>
                <a:gd name="f45" fmla="val 11156"/>
                <a:gd name="f46" fmla="val 11886"/>
                <a:gd name="f47" fmla="val 10457"/>
                <a:gd name="f48" fmla="val 12828"/>
                <a:gd name="f49" fmla="val 9727"/>
                <a:gd name="f50" fmla="val 13861"/>
                <a:gd name="f51" fmla="val 9302"/>
                <a:gd name="f52" fmla="val 15107"/>
                <a:gd name="f53" fmla="val 9271"/>
                <a:gd name="f54" fmla="val 16384"/>
                <a:gd name="f55" fmla="val 9241"/>
                <a:gd name="f56" fmla="val 17022"/>
                <a:gd name="f57" fmla="val 9393"/>
                <a:gd name="f58" fmla="val 17661"/>
                <a:gd name="f59" fmla="val 9666"/>
                <a:gd name="f60" fmla="val 18269"/>
                <a:gd name="f61" fmla="val 9940"/>
                <a:gd name="f62" fmla="val 18816"/>
                <a:gd name="f63" fmla="val 10183"/>
                <a:gd name="f64" fmla="val 19363"/>
                <a:gd name="f65" fmla="val 10396"/>
                <a:gd name="f66" fmla="val 19940"/>
                <a:gd name="f67" fmla="val 10487"/>
                <a:gd name="f68" fmla="val 20214"/>
                <a:gd name="f69" fmla="val 10548"/>
                <a:gd name="f70" fmla="val 20518"/>
                <a:gd name="f71" fmla="val 10517"/>
                <a:gd name="f72" fmla="val 20791"/>
                <a:gd name="f73" fmla="val 21065"/>
                <a:gd name="f74" fmla="val 10426"/>
                <a:gd name="f75" fmla="val 21339"/>
                <a:gd name="f76" fmla="val 10274"/>
                <a:gd name="f77" fmla="val 21582"/>
                <a:gd name="f78" fmla="val 22038"/>
                <a:gd name="f79" fmla="val 9514"/>
                <a:gd name="f80" fmla="val 22433"/>
                <a:gd name="f81" fmla="val 9058"/>
                <a:gd name="f82" fmla="val 22737"/>
                <a:gd name="f83" fmla="val 26263"/>
                <a:gd name="f84" fmla="val 1155"/>
                <a:gd name="f85" fmla="val 28664"/>
                <a:gd name="f86" fmla="val 304"/>
                <a:gd name="f87" fmla="val 29333"/>
                <a:gd name="f88" fmla="val 61"/>
                <a:gd name="f89" fmla="val 29515"/>
                <a:gd name="f90" fmla="val 29545"/>
                <a:gd name="f91" fmla="val 29363"/>
                <a:gd name="f92" fmla="val 1186"/>
                <a:gd name="f93" fmla="val 28725"/>
                <a:gd name="f94" fmla="val 4408"/>
                <a:gd name="f95" fmla="val 26384"/>
                <a:gd name="f96" fmla="val 9180"/>
                <a:gd name="f97" fmla="val 22858"/>
                <a:gd name="f98" fmla="val 22554"/>
                <a:gd name="f99" fmla="val 10092"/>
                <a:gd name="f100" fmla="val 22159"/>
                <a:gd name="f101" fmla="val 21673"/>
                <a:gd name="f102" fmla="val 10609"/>
                <a:gd name="f103" fmla="val 21430"/>
                <a:gd name="f104" fmla="val 10700"/>
                <a:gd name="f105" fmla="val 21126"/>
                <a:gd name="f106" fmla="val 10730"/>
                <a:gd name="f107" fmla="val 20822"/>
                <a:gd name="f108" fmla="val 20487"/>
                <a:gd name="f109" fmla="val 20184"/>
                <a:gd name="f110" fmla="val 19880"/>
                <a:gd name="f111" fmla="val 19302"/>
                <a:gd name="f112" fmla="val 10153"/>
                <a:gd name="f113" fmla="val 18725"/>
                <a:gd name="f114" fmla="val 9879"/>
                <a:gd name="f115" fmla="val 18177"/>
                <a:gd name="f116" fmla="val 9605"/>
                <a:gd name="f117" fmla="val 17630"/>
                <a:gd name="f118" fmla="val 9484"/>
                <a:gd name="f119" fmla="val 16992"/>
                <a:gd name="f120" fmla="val 15138"/>
                <a:gd name="f121" fmla="val 9909"/>
                <a:gd name="f122" fmla="val 13952"/>
                <a:gd name="f123" fmla="val 10639"/>
                <a:gd name="f124" fmla="val 11338"/>
                <a:gd name="f125" fmla="val 11126"/>
                <a:gd name="f126" fmla="val 12919"/>
                <a:gd name="f127" fmla="val 10335"/>
                <a:gd name="f128" fmla="val 13314"/>
                <a:gd name="f129" fmla="val 9545"/>
                <a:gd name="f130" fmla="val 13982"/>
                <a:gd name="f131" fmla="val 9089"/>
                <a:gd name="f132" fmla="val 14317"/>
                <a:gd name="f133" fmla="val 8664"/>
                <a:gd name="f134" fmla="val 14499"/>
                <a:gd name="f135" fmla="val 8177"/>
                <a:gd name="f136" fmla="val 14621"/>
                <a:gd name="f137" fmla="val 7661"/>
                <a:gd name="f138" fmla="val 5776"/>
                <a:gd name="f139" fmla="val 14165"/>
                <a:gd name="f140" fmla="val 4925"/>
                <a:gd name="f141" fmla="val 13830"/>
                <a:gd name="f142" fmla="val 4256"/>
                <a:gd name="f143" fmla="val 13466"/>
                <a:gd name="f144" fmla="val 3588"/>
                <a:gd name="f145" fmla="val 13071"/>
                <a:gd name="f146" fmla="val 2919"/>
                <a:gd name="f147" fmla="val 12797"/>
                <a:gd name="f148" fmla="val 2433"/>
                <a:gd name="f149" fmla="val 12523"/>
                <a:gd name="f150" fmla="val 1946"/>
                <a:gd name="f151" fmla="val 12311"/>
                <a:gd name="f152" fmla="val 1399"/>
                <a:gd name="f153" fmla="val 12189"/>
                <a:gd name="f154" fmla="val 1065"/>
                <a:gd name="f155" fmla="val 12068"/>
                <a:gd name="f156" fmla="val 11976"/>
                <a:gd name="f157" fmla="val 122"/>
                <a:gd name="f158" fmla="*/ f0 1 14712"/>
                <a:gd name="f159" fmla="*/ f1 1 29576"/>
                <a:gd name="f160" fmla="val f2"/>
                <a:gd name="f161" fmla="val f3"/>
                <a:gd name="f162" fmla="val f4"/>
                <a:gd name="f163" fmla="+- f162 0 f160"/>
                <a:gd name="f164" fmla="+- f161 0 f160"/>
                <a:gd name="f165" fmla="*/ f164 1 14712"/>
                <a:gd name="f166" fmla="*/ f163 1 29576"/>
                <a:gd name="f167" fmla="*/ f160 1 f165"/>
                <a:gd name="f168" fmla="*/ f161 1 f165"/>
                <a:gd name="f169" fmla="*/ f160 1 f166"/>
                <a:gd name="f170" fmla="*/ f162 1 f166"/>
                <a:gd name="f171" fmla="*/ f167 f158 1"/>
                <a:gd name="f172" fmla="*/ f168 f158 1"/>
                <a:gd name="f173" fmla="*/ f170 f159 1"/>
                <a:gd name="f174" fmla="*/ f169 f1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1" t="f174" r="f172" b="f173"/>
              <a:pathLst>
                <a:path w="14712" h="29576">
                  <a:moveTo>
                    <a:pt x="f5" y="f6"/>
                  </a:moveTo>
                  <a:cubicBezTo>
                    <a:pt x="f5" y="f7"/>
                    <a:pt x="f5" y="f8"/>
                    <a:pt x="f5" y="f9"/>
                  </a:cubicBezTo>
                  <a:cubicBezTo>
                    <a:pt x="f5" y="f10"/>
                    <a:pt x="f5" y="f11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71" y="f72"/>
                  </a:cubicBezTo>
                  <a:cubicBezTo>
                    <a:pt x="f67" y="f73"/>
                    <a:pt x="f74" y="f75"/>
                    <a:pt x="f76" y="f77"/>
                  </a:cubicBezTo>
                  <a:cubicBezTo>
                    <a:pt x="f61" y="f78"/>
                    <a:pt x="f79" y="f80"/>
                    <a:pt x="f81" y="f82"/>
                  </a:cubicBezTo>
                  <a:lnTo>
                    <a:pt x="f28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cubicBezTo>
                    <a:pt x="f7" y="f90"/>
                    <a:pt x="f2" y="f4"/>
                    <a:pt x="f2" y="f4"/>
                  </a:cubicBezTo>
                  <a:lnTo>
                    <a:pt x="f9" y="f89"/>
                  </a:lnTo>
                  <a:lnTo>
                    <a:pt x="f86" y="f91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cubicBezTo>
                    <a:pt x="f59" y="f98"/>
                    <a:pt x="f99" y="f100"/>
                    <a:pt x="f47" y="f101"/>
                  </a:cubicBezTo>
                  <a:cubicBezTo>
                    <a:pt x="f102" y="f103"/>
                    <a:pt x="f104" y="f105"/>
                    <a:pt x="f106" y="f107"/>
                  </a:cubicBezTo>
                  <a:cubicBezTo>
                    <a:pt x="f106" y="f108"/>
                    <a:pt x="f104" y="f109"/>
                    <a:pt x="f102" y="f110"/>
                  </a:cubicBezTo>
                  <a:cubicBezTo>
                    <a:pt x="f65" y="f111"/>
                    <a:pt x="f112" y="f113"/>
                    <a:pt x="f114" y="f115"/>
                  </a:cubicBezTo>
                  <a:cubicBezTo>
                    <a:pt x="f116" y="f117"/>
                    <a:pt x="f118" y="f119"/>
                    <a:pt x="f118" y="f54"/>
                  </a:cubicBezTo>
                  <a:cubicBezTo>
                    <a:pt x="f79" y="f120"/>
                    <a:pt x="f121" y="f122"/>
                    <a:pt x="f123" y="f23"/>
                  </a:cubicBezTo>
                  <a:cubicBezTo>
                    <a:pt x="f124" y="f13"/>
                    <a:pt x="f15" y="f125"/>
                    <a:pt x="f126" y="f127"/>
                  </a:cubicBezTo>
                  <a:cubicBezTo>
                    <a:pt x="f128" y="f61"/>
                    <a:pt x="f27" y="f129"/>
                    <a:pt x="f130" y="f131"/>
                  </a:cubicBezTo>
                  <a:cubicBezTo>
                    <a:pt x="f132" y="f133"/>
                    <a:pt x="f134" y="f135"/>
                    <a:pt x="f136" y="f137"/>
                  </a:cubicBezTo>
                  <a:cubicBezTo>
                    <a:pt x="f3" y="f34"/>
                    <a:pt x="f33" y="f138"/>
                    <a:pt x="f139" y="f140"/>
                  </a:cubicBezTo>
                  <a:cubicBezTo>
                    <a:pt x="f141" y="f142"/>
                    <a:pt x="f143" y="f144"/>
                    <a:pt x="f145" y="f146"/>
                  </a:cubicBezTo>
                  <a:cubicBezTo>
                    <a:pt x="f147" y="f148"/>
                    <a:pt x="f149" y="f150"/>
                    <a:pt x="f151" y="f152"/>
                  </a:cubicBezTo>
                  <a:cubicBezTo>
                    <a:pt x="f153" y="f154"/>
                    <a:pt x="f155" y="f14"/>
                    <a:pt x="f13" y="f12"/>
                  </a:cubicBezTo>
                  <a:cubicBezTo>
                    <a:pt x="f156" y="f157"/>
                    <a:pt x="f5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2109;p63">
              <a:extLst>
                <a:ext uri="{FF2B5EF4-FFF2-40B4-BE49-F238E27FC236}">
                  <a16:creationId xmlns:a16="http://schemas.microsoft.com/office/drawing/2014/main" id="{D767E97D-DC64-1DF9-B9D5-327D6E9BCD85}"/>
                </a:ext>
              </a:extLst>
            </p:cNvPr>
            <p:cNvSpPr/>
            <p:nvPr/>
          </p:nvSpPr>
          <p:spPr>
            <a:xfrm>
              <a:off x="1383258" y="3553495"/>
              <a:ext cx="308930" cy="7820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12"/>
                <a:gd name="f4" fmla="val 29394"/>
                <a:gd name="f5" fmla="val 3648"/>
                <a:gd name="f6" fmla="val 1"/>
                <a:gd name="f7" fmla="val 3618"/>
                <a:gd name="f8" fmla="val 31"/>
                <a:gd name="f9" fmla="val 3587"/>
                <a:gd name="f10" fmla="val 61"/>
                <a:gd name="f11" fmla="val 92"/>
                <a:gd name="f12" fmla="val 3435"/>
                <a:gd name="f13" fmla="val 305"/>
                <a:gd name="f14" fmla="val 3314"/>
                <a:gd name="f15" fmla="val 517"/>
                <a:gd name="f16" fmla="val 3131"/>
                <a:gd name="f17" fmla="val 821"/>
                <a:gd name="f18" fmla="val 2888"/>
                <a:gd name="f19" fmla="val 1216"/>
                <a:gd name="f20" fmla="val 2280"/>
                <a:gd name="f21" fmla="val 2341"/>
                <a:gd name="f22" fmla="val 1733"/>
                <a:gd name="f23" fmla="val 3526"/>
                <a:gd name="f24" fmla="val 1308"/>
                <a:gd name="f25" fmla="val 4742"/>
                <a:gd name="f26" fmla="val 639"/>
                <a:gd name="f27" fmla="val 6536"/>
                <a:gd name="f28" fmla="val 244"/>
                <a:gd name="f29" fmla="val 8420"/>
                <a:gd name="f30" fmla="val 10305"/>
                <a:gd name="f31" fmla="val 10882"/>
                <a:gd name="f32" fmla="val 11429"/>
                <a:gd name="f33" fmla="val 153"/>
                <a:gd name="f34" fmla="val 11976"/>
                <a:gd name="f35" fmla="val 12584"/>
                <a:gd name="f36" fmla="val 13131"/>
                <a:gd name="f37" fmla="val 943"/>
                <a:gd name="f38" fmla="val 13557"/>
                <a:gd name="f39" fmla="val 1156"/>
                <a:gd name="f40" fmla="val 13770"/>
                <a:gd name="f41" fmla="val 1399"/>
                <a:gd name="f42" fmla="val 13952"/>
                <a:gd name="f43" fmla="val 1703"/>
                <a:gd name="f44" fmla="val 14043"/>
                <a:gd name="f45" fmla="val 1976"/>
                <a:gd name="f46" fmla="val 14165"/>
                <a:gd name="f47" fmla="val 14256"/>
                <a:gd name="f48" fmla="val 2554"/>
                <a:gd name="f49" fmla="val 14347"/>
                <a:gd name="f50" fmla="val 2827"/>
                <a:gd name="f51" fmla="val 14408"/>
                <a:gd name="f52" fmla="val 3101"/>
                <a:gd name="f53" fmla="val 14560"/>
                <a:gd name="f54" fmla="val 3344"/>
                <a:gd name="f55" fmla="val 14712"/>
                <a:gd name="f56" fmla="val 3557"/>
                <a:gd name="f57" fmla="val 14925"/>
                <a:gd name="f58" fmla="val 3709"/>
                <a:gd name="f59" fmla="val 15168"/>
                <a:gd name="f60" fmla="val 3800"/>
                <a:gd name="f61" fmla="val 15442"/>
                <a:gd name="f62" fmla="val 3891"/>
                <a:gd name="f63" fmla="val 16019"/>
                <a:gd name="f64" fmla="val 16627"/>
                <a:gd name="f65" fmla="val 3739"/>
                <a:gd name="f66" fmla="val 17205"/>
                <a:gd name="f67" fmla="val 17812"/>
                <a:gd name="f68" fmla="val 3527"/>
                <a:gd name="f69" fmla="val 18390"/>
                <a:gd name="f70" fmla="val 3496"/>
                <a:gd name="f71" fmla="val 18998"/>
                <a:gd name="f72" fmla="val 20122"/>
                <a:gd name="f73" fmla="val 21278"/>
                <a:gd name="f74" fmla="val 22372"/>
                <a:gd name="f75" fmla="val 4408"/>
                <a:gd name="f76" fmla="val 24226"/>
                <a:gd name="f77" fmla="val 5472"/>
                <a:gd name="f78" fmla="val 25898"/>
                <a:gd name="f79" fmla="val 6961"/>
                <a:gd name="f80" fmla="val 27144"/>
                <a:gd name="f81" fmla="val 7934"/>
                <a:gd name="f82" fmla="val 27995"/>
                <a:gd name="f83" fmla="val 9059"/>
                <a:gd name="f84" fmla="val 28633"/>
                <a:gd name="f85" fmla="val 29059"/>
                <a:gd name="f86" fmla="val 10609"/>
                <a:gd name="f87" fmla="val 29150"/>
                <a:gd name="f88" fmla="val 10974"/>
                <a:gd name="f89" fmla="val 29272"/>
                <a:gd name="f90" fmla="val 11308"/>
                <a:gd name="f91" fmla="val 29332"/>
                <a:gd name="f92" fmla="val 11581"/>
                <a:gd name="f93" fmla="val 29393"/>
                <a:gd name="f94" fmla="val 11369"/>
                <a:gd name="f95" fmla="val 11125"/>
                <a:gd name="f96" fmla="val 10791"/>
                <a:gd name="f97" fmla="val 10366"/>
                <a:gd name="f98" fmla="val 28998"/>
                <a:gd name="f99" fmla="val 9150"/>
                <a:gd name="f100" fmla="val 28572"/>
                <a:gd name="f101" fmla="val 8056"/>
                <a:gd name="f102" fmla="val 27904"/>
                <a:gd name="f103" fmla="val 7083"/>
                <a:gd name="f104" fmla="val 27053"/>
                <a:gd name="f105" fmla="val 5654"/>
                <a:gd name="f106" fmla="val 25806"/>
                <a:gd name="f107" fmla="val 4621"/>
                <a:gd name="f108" fmla="val 24165"/>
                <a:gd name="f109" fmla="val 4104"/>
                <a:gd name="f110" fmla="val 22341"/>
                <a:gd name="f111" fmla="val 21247"/>
                <a:gd name="f112" fmla="val 19028"/>
                <a:gd name="f113" fmla="val 18420"/>
                <a:gd name="f114" fmla="val 3831"/>
                <a:gd name="f115" fmla="val 17843"/>
                <a:gd name="f116" fmla="val 3952"/>
                <a:gd name="f117" fmla="val 17265"/>
                <a:gd name="f118" fmla="val 16657"/>
                <a:gd name="f119" fmla="val 4134"/>
                <a:gd name="f120" fmla="val 4013"/>
                <a:gd name="f121" fmla="val 15411"/>
                <a:gd name="f122" fmla="val 3922"/>
                <a:gd name="f123" fmla="val 15077"/>
                <a:gd name="f124" fmla="val 14803"/>
                <a:gd name="f125" fmla="val 3466"/>
                <a:gd name="f126" fmla="val 14590"/>
                <a:gd name="f127" fmla="val 3223"/>
                <a:gd name="f128" fmla="val 14378"/>
                <a:gd name="f129" fmla="val 2949"/>
                <a:gd name="f130" fmla="val 2645"/>
                <a:gd name="f131" fmla="val 14074"/>
                <a:gd name="f132" fmla="val 2037"/>
                <a:gd name="f133" fmla="val 13983"/>
                <a:gd name="f134" fmla="val 1794"/>
                <a:gd name="f135" fmla="val 13861"/>
                <a:gd name="f136" fmla="val 1520"/>
                <a:gd name="f137" fmla="val 1277"/>
                <a:gd name="f138" fmla="val 13618"/>
                <a:gd name="f139" fmla="val 1065"/>
                <a:gd name="f140" fmla="val 13405"/>
                <a:gd name="f141" fmla="val 700"/>
                <a:gd name="f142" fmla="val 13010"/>
                <a:gd name="f143" fmla="val 426"/>
                <a:gd name="f144" fmla="val 12493"/>
                <a:gd name="f145" fmla="val 335"/>
                <a:gd name="f146" fmla="val 11946"/>
                <a:gd name="f147" fmla="val 11399"/>
                <a:gd name="f148" fmla="val 213"/>
                <a:gd name="f149" fmla="val 10335"/>
                <a:gd name="f150" fmla="val 6566"/>
                <a:gd name="f151" fmla="val 1429"/>
                <a:gd name="f152" fmla="val 4773"/>
                <a:gd name="f153" fmla="val 1855"/>
                <a:gd name="f154" fmla="val 2372"/>
                <a:gd name="f155" fmla="val 2371"/>
                <a:gd name="f156" fmla="val 1247"/>
                <a:gd name="f157" fmla="val 3192"/>
                <a:gd name="f158" fmla="val 852"/>
                <a:gd name="f159" fmla="val 548"/>
                <a:gd name="f160" fmla="*/ f0 1 11612"/>
                <a:gd name="f161" fmla="*/ f1 1 29394"/>
                <a:gd name="f162" fmla="val f2"/>
                <a:gd name="f163" fmla="val f3"/>
                <a:gd name="f164" fmla="val f4"/>
                <a:gd name="f165" fmla="+- f164 0 f162"/>
                <a:gd name="f166" fmla="+- f163 0 f162"/>
                <a:gd name="f167" fmla="*/ f166 1 11612"/>
                <a:gd name="f168" fmla="*/ f165 1 29394"/>
                <a:gd name="f169" fmla="*/ f162 1 f167"/>
                <a:gd name="f170" fmla="*/ f163 1 f167"/>
                <a:gd name="f171" fmla="*/ f162 1 f168"/>
                <a:gd name="f172" fmla="*/ f164 1 f168"/>
                <a:gd name="f173" fmla="*/ f169 f160 1"/>
                <a:gd name="f174" fmla="*/ f170 f160 1"/>
                <a:gd name="f175" fmla="*/ f172 f161 1"/>
                <a:gd name="f176" fmla="*/ f171 f1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3" t="f176" r="f174" b="f175"/>
              <a:pathLst>
                <a:path w="11612" h="29394">
                  <a:moveTo>
                    <a:pt x="f5" y="f6"/>
                  </a:moveTo>
                  <a:cubicBezTo>
                    <a:pt x="f7" y="f8"/>
                    <a:pt x="f9" y="f10"/>
                    <a:pt x="f9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10" y="f30"/>
                  </a:cubicBezTo>
                  <a:cubicBezTo>
                    <a:pt x="f6" y="f31"/>
                    <a:pt x="f8" y="f32"/>
                    <a:pt x="f33" y="f34"/>
                  </a:cubicBezTo>
                  <a:cubicBezTo>
                    <a:pt x="f28" y="f35"/>
                    <a:pt x="f1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20" y="f47"/>
                    <a:pt x="f48" y="f49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2" y="f64"/>
                    <a:pt x="f65" y="f66"/>
                  </a:cubicBezTo>
                  <a:cubicBezTo>
                    <a:pt x="f7" y="f67"/>
                    <a:pt x="f68" y="f69"/>
                    <a:pt x="f70" y="f71"/>
                  </a:cubicBezTo>
                  <a:cubicBezTo>
                    <a:pt x="f12" y="f72"/>
                    <a:pt x="f56" y="f73"/>
                    <a:pt x="f62" y="f74"/>
                  </a:cubicBezTo>
                  <a:cubicBezTo>
                    <a:pt x="f75" y="f76"/>
                    <a:pt x="f77" y="f78"/>
                    <a:pt x="f79" y="f80"/>
                  </a:cubicBezTo>
                  <a:cubicBezTo>
                    <a:pt x="f81" y="f82"/>
                    <a:pt x="f83" y="f84"/>
                    <a:pt x="f30" y="f85"/>
                  </a:cubicBezTo>
                  <a:cubicBezTo>
                    <a:pt x="f86" y="f87"/>
                    <a:pt x="f88" y="f89"/>
                    <a:pt x="f90" y="f91"/>
                  </a:cubicBezTo>
                  <a:lnTo>
                    <a:pt x="f92" y="f93"/>
                  </a:lnTo>
                  <a:lnTo>
                    <a:pt x="f3" y="f93"/>
                  </a:lnTo>
                  <a:lnTo>
                    <a:pt x="f94" y="f91"/>
                  </a:lnTo>
                  <a:cubicBezTo>
                    <a:pt x="f95" y="f89"/>
                    <a:pt x="f96" y="f87"/>
                    <a:pt x="f97" y="f98"/>
                  </a:cubicBezTo>
                  <a:cubicBezTo>
                    <a:pt x="f99" y="f100"/>
                    <a:pt x="f101" y="f102"/>
                    <a:pt x="f103" y="f104"/>
                  </a:cubicBezTo>
                  <a:cubicBezTo>
                    <a:pt x="f105" y="f106"/>
                    <a:pt x="f107" y="f108"/>
                    <a:pt x="f109" y="f110"/>
                  </a:cubicBezTo>
                  <a:cubicBezTo>
                    <a:pt x="f60" y="f111"/>
                    <a:pt x="f5" y="f72"/>
                    <a:pt x="f58" y="f112"/>
                  </a:cubicBezTo>
                  <a:cubicBezTo>
                    <a:pt x="f65" y="f113"/>
                    <a:pt x="f114" y="f115"/>
                    <a:pt x="f116" y="f117"/>
                  </a:cubicBezTo>
                  <a:cubicBezTo>
                    <a:pt x="f109" y="f118"/>
                    <a:pt x="f119" y="f63"/>
                    <a:pt x="f120" y="f121"/>
                  </a:cubicBezTo>
                  <a:cubicBezTo>
                    <a:pt x="f122" y="f123"/>
                    <a:pt x="f65" y="f124"/>
                    <a:pt x="f125" y="f126"/>
                  </a:cubicBezTo>
                  <a:cubicBezTo>
                    <a:pt x="f127" y="f128"/>
                    <a:pt x="f129" y="f47"/>
                    <a:pt x="f130" y="f46"/>
                  </a:cubicBezTo>
                  <a:cubicBezTo>
                    <a:pt x="f21" y="f131"/>
                    <a:pt x="f132" y="f133"/>
                    <a:pt x="f134" y="f135"/>
                  </a:cubicBezTo>
                  <a:cubicBezTo>
                    <a:pt x="f136" y="f40"/>
                    <a:pt x="f137" y="f138"/>
                    <a:pt x="f139" y="f140"/>
                  </a:cubicBezTo>
                  <a:cubicBezTo>
                    <a:pt x="f141" y="f142"/>
                    <a:pt x="f143" y="f144"/>
                    <a:pt x="f145" y="f146"/>
                  </a:cubicBezTo>
                  <a:cubicBezTo>
                    <a:pt x="f28" y="f147"/>
                    <a:pt x="f148" y="f31"/>
                    <a:pt x="f28" y="f149"/>
                  </a:cubicBezTo>
                  <a:cubicBezTo>
                    <a:pt x="f143" y="f29"/>
                    <a:pt x="f17" y="f150"/>
                    <a:pt x="f151" y="f152"/>
                  </a:cubicBezTo>
                  <a:cubicBezTo>
                    <a:pt x="f153" y="f56"/>
                    <a:pt x="f154" y="f155"/>
                    <a:pt x="f129" y="f156"/>
                  </a:cubicBezTo>
                  <a:cubicBezTo>
                    <a:pt x="f157" y="f158"/>
                    <a:pt x="f54" y="f159"/>
                    <a:pt x="f125" y="f145"/>
                  </a:cubicBezTo>
                  <a:lnTo>
                    <a:pt x="f7" y="f11"/>
                  </a:lnTo>
                  <a:cubicBezTo>
                    <a:pt x="f5" y="f8"/>
                    <a:pt x="f5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2110;p63">
              <a:extLst>
                <a:ext uri="{FF2B5EF4-FFF2-40B4-BE49-F238E27FC236}">
                  <a16:creationId xmlns:a16="http://schemas.microsoft.com/office/drawing/2014/main" id="{DB336422-E791-5654-D4FC-32B0B8EF9CC3}"/>
                </a:ext>
              </a:extLst>
            </p:cNvPr>
            <p:cNvSpPr/>
            <p:nvPr/>
          </p:nvSpPr>
          <p:spPr>
            <a:xfrm>
              <a:off x="1444715" y="4476161"/>
              <a:ext cx="1105463" cy="3695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552"/>
                <a:gd name="f4" fmla="val 13892"/>
                <a:gd name="f5" fmla="val 1"/>
                <a:gd name="f6" fmla="val 31"/>
                <a:gd name="f7" fmla="val 8360"/>
                <a:gd name="f8" fmla="val 16688"/>
                <a:gd name="f9" fmla="val 12007"/>
                <a:gd name="f10" fmla="val 28421"/>
                <a:gd name="f11" fmla="val 35716"/>
                <a:gd name="f12" fmla="val 7205"/>
                <a:gd name="f13" fmla="val 40427"/>
                <a:gd name="f14" fmla="val 40397"/>
                <a:gd name="f15" fmla="val 25168"/>
                <a:gd name="f16" fmla="val 791"/>
                <a:gd name="f17" fmla="*/ f0 1 41552"/>
                <a:gd name="f18" fmla="*/ f1 1 13892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41552"/>
                <a:gd name="f25" fmla="*/ f22 1 13892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41552" h="13892">
                  <a:moveTo>
                    <a:pt x="f5" y="f5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4"/>
                  </a:lnTo>
                  <a:cubicBezTo>
                    <a:pt x="f11" y="f4"/>
                    <a:pt x="f3" y="f12"/>
                    <a:pt x="f13" y="f5"/>
                  </a:cubicBezTo>
                  <a:lnTo>
                    <a:pt x="f14" y="f5"/>
                  </a:lnTo>
                  <a:lnTo>
                    <a:pt x="f15" y="f1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Google Shape;2111;p63">
              <a:extLst>
                <a:ext uri="{FF2B5EF4-FFF2-40B4-BE49-F238E27FC236}">
                  <a16:creationId xmlns:a16="http://schemas.microsoft.com/office/drawing/2014/main" id="{597BEB42-6737-2A14-C33F-E9DE0A31A6ED}"/>
                </a:ext>
              </a:extLst>
            </p:cNvPr>
            <p:cNvSpPr/>
            <p:nvPr/>
          </p:nvSpPr>
          <p:spPr>
            <a:xfrm>
              <a:off x="1444715" y="4476161"/>
              <a:ext cx="853976" cy="217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098"/>
                <a:gd name="f4" fmla="val 818"/>
                <a:gd name="f5" fmla="val 1"/>
                <a:gd name="f6" fmla="val 122"/>
                <a:gd name="f7" fmla="val 31"/>
                <a:gd name="f8" fmla="val 213"/>
                <a:gd name="f9" fmla="val 335"/>
                <a:gd name="f10" fmla="val 62"/>
                <a:gd name="f11" fmla="val 1247"/>
                <a:gd name="f12" fmla="val 153"/>
                <a:gd name="f13" fmla="val 2068"/>
                <a:gd name="f14" fmla="val 244"/>
                <a:gd name="f15" fmla="val 3223"/>
                <a:gd name="f16" fmla="val 4682"/>
                <a:gd name="f17" fmla="val 426"/>
                <a:gd name="f18" fmla="val 7569"/>
                <a:gd name="f19" fmla="val 609"/>
                <a:gd name="f20" fmla="val 11612"/>
                <a:gd name="f21" fmla="val 761"/>
                <a:gd name="f22" fmla="val 16050"/>
                <a:gd name="f23" fmla="val 791"/>
                <a:gd name="f24" fmla="val 17426"/>
                <a:gd name="f25" fmla="val 810"/>
                <a:gd name="f26" fmla="val 18761"/>
                <a:gd name="f27" fmla="val 817"/>
                <a:gd name="f28" fmla="val 20035"/>
                <a:gd name="f29" fmla="val 22868"/>
                <a:gd name="f30" fmla="val 25395"/>
                <a:gd name="f31" fmla="val 782"/>
                <a:gd name="f32" fmla="val 27387"/>
                <a:gd name="f33" fmla="val 30852"/>
                <a:gd name="f34" fmla="val 700"/>
                <a:gd name="f35" fmla="val 31764"/>
                <a:gd name="f36" fmla="val 670"/>
                <a:gd name="f37" fmla="val 31886"/>
                <a:gd name="f38" fmla="val 31977"/>
                <a:gd name="f39" fmla="val 32099"/>
                <a:gd name="f40" fmla="val 639"/>
                <a:gd name="f41" fmla="val 25442"/>
                <a:gd name="f42" fmla="val 23024"/>
                <a:gd name="f43" fmla="val 622"/>
                <a:gd name="f44" fmla="val 20313"/>
                <a:gd name="f45" fmla="val 18958"/>
                <a:gd name="f46" fmla="val 17529"/>
                <a:gd name="f47" fmla="val 619"/>
                <a:gd name="f48" fmla="val 578"/>
                <a:gd name="f49" fmla="val 7600"/>
                <a:gd name="f50" fmla="val 275"/>
                <a:gd name="f51" fmla="val 3253"/>
                <a:gd name="f52" fmla="val 183"/>
                <a:gd name="f53" fmla="val 123"/>
                <a:gd name="f54" fmla="val 1277"/>
                <a:gd name="f55" fmla="*/ f0 1 32098"/>
                <a:gd name="f56" fmla="*/ f1 1 818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32098"/>
                <a:gd name="f63" fmla="*/ f60 1 818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32098" h="818">
                  <a:moveTo>
                    <a:pt x="f5" y="f5"/>
                  </a:moveTo>
                  <a:cubicBezTo>
                    <a:pt x="f6" y="f7"/>
                    <a:pt x="f8" y="f7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5" y="f9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31"/>
                    <a:pt x="f32" y="f21"/>
                  </a:cubicBezTo>
                  <a:lnTo>
                    <a:pt x="f33" y="f34"/>
                  </a:lnTo>
                  <a:lnTo>
                    <a:pt x="f35" y="f36"/>
                  </a:lnTo>
                  <a:cubicBezTo>
                    <a:pt x="f37" y="f36"/>
                    <a:pt x="f38" y="f36"/>
                    <a:pt x="f39" y="f40"/>
                  </a:cubicBezTo>
                  <a:cubicBezTo>
                    <a:pt x="f38" y="f19"/>
                    <a:pt x="f37" y="f19"/>
                    <a:pt x="f35" y="f19"/>
                  </a:cubicBezTo>
                  <a:lnTo>
                    <a:pt x="f32" y="f19"/>
                  </a:lnTo>
                  <a:cubicBezTo>
                    <a:pt x="f41" y="f19"/>
                    <a:pt x="f42" y="f43"/>
                    <a:pt x="f44" y="f43"/>
                  </a:cubicBezTo>
                  <a:cubicBezTo>
                    <a:pt x="f45" y="f43"/>
                    <a:pt x="f46" y="f47"/>
                    <a:pt x="f22" y="f19"/>
                  </a:cubicBezTo>
                  <a:cubicBezTo>
                    <a:pt x="f20" y="f48"/>
                    <a:pt x="f49" y="f17"/>
                    <a:pt x="f16" y="f50"/>
                  </a:cubicBezTo>
                  <a:cubicBezTo>
                    <a:pt x="f51" y="f52"/>
                    <a:pt x="f13" y="f53"/>
                    <a:pt x="f54" y="f10"/>
                  </a:cubicBezTo>
                  <a:lnTo>
                    <a:pt x="f9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112;p63">
              <a:extLst>
                <a:ext uri="{FF2B5EF4-FFF2-40B4-BE49-F238E27FC236}">
                  <a16:creationId xmlns:a16="http://schemas.microsoft.com/office/drawing/2014/main" id="{57D435FD-6201-D846-6350-5DB5567F74A7}"/>
                </a:ext>
              </a:extLst>
            </p:cNvPr>
            <p:cNvSpPr/>
            <p:nvPr/>
          </p:nvSpPr>
          <p:spPr>
            <a:xfrm>
              <a:off x="985384" y="4320448"/>
              <a:ext cx="458553" cy="2883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236"/>
                <a:gd name="f4" fmla="val 10839"/>
                <a:gd name="f5" fmla="val 5781"/>
                <a:gd name="f6" fmla="val 4071"/>
                <a:gd name="f7" fmla="val 1941"/>
                <a:gd name="f8" fmla="val 30"/>
                <a:gd name="f9" fmla="val 943"/>
                <a:gd name="f10" fmla="val 48"/>
                <a:gd name="f11" fmla="val 609"/>
                <a:gd name="f12" fmla="val 366"/>
                <a:gd name="f13" fmla="val 292"/>
                <a:gd name="f14" fmla="val 626"/>
                <a:gd name="f15" fmla="val 930"/>
                <a:gd name="f16" fmla="val 1173"/>
                <a:gd name="f17" fmla="val 913"/>
                <a:gd name="f18" fmla="val 6475"/>
                <a:gd name="f19" fmla="val 1386"/>
                <a:gd name="f20" fmla="val 6506"/>
                <a:gd name="f21" fmla="val 1842"/>
                <a:gd name="f22" fmla="val 1933"/>
                <a:gd name="f23" fmla="val 1963"/>
                <a:gd name="f24" fmla="val 1"/>
                <a:gd name="f25" fmla="val 2875"/>
                <a:gd name="f26" fmla="val 1825"/>
                <a:gd name="f27" fmla="val 3027"/>
                <a:gd name="f28" fmla="val 3179"/>
                <a:gd name="f29" fmla="val 3483"/>
                <a:gd name="f30" fmla="val 1764"/>
                <a:gd name="f31" fmla="val 4152"/>
                <a:gd name="f32" fmla="val 1521"/>
                <a:gd name="f33" fmla="val 4182"/>
                <a:gd name="f34" fmla="val 882"/>
                <a:gd name="f35" fmla="val 4304"/>
                <a:gd name="f36" fmla="val 4547"/>
                <a:gd name="f37" fmla="val 5124"/>
                <a:gd name="f38" fmla="val 1946"/>
                <a:gd name="f39" fmla="val 5307"/>
                <a:gd name="f40" fmla="val 2022"/>
                <a:gd name="f41" fmla="val 5317"/>
                <a:gd name="f42" fmla="val 2200"/>
                <a:gd name="f43" fmla="val 5321"/>
                <a:gd name="f44" fmla="val 2442"/>
                <a:gd name="f45" fmla="val 3656"/>
                <a:gd name="f46" fmla="val 6505"/>
                <a:gd name="f47" fmla="val 5216"/>
                <a:gd name="f48" fmla="val 6354"/>
                <a:gd name="f49" fmla="val 5611"/>
                <a:gd name="f50" fmla="val 2098"/>
                <a:gd name="f51" fmla="val 6523"/>
                <a:gd name="f52" fmla="val 1794"/>
                <a:gd name="f53" fmla="val 6583"/>
                <a:gd name="f54" fmla="val 1582"/>
                <a:gd name="f55" fmla="val 6857"/>
                <a:gd name="f56" fmla="val 1642"/>
                <a:gd name="f57" fmla="val 7191"/>
                <a:gd name="f58" fmla="val 1671"/>
                <a:gd name="f59" fmla="val 7478"/>
                <a:gd name="f60" fmla="val 1943"/>
                <a:gd name="f61" fmla="val 7711"/>
                <a:gd name="f62" fmla="val 2229"/>
                <a:gd name="f63" fmla="val 2246"/>
                <a:gd name="f64" fmla="val 2263"/>
                <a:gd name="f65" fmla="val 7710"/>
                <a:gd name="f66" fmla="val 2281"/>
                <a:gd name="f67" fmla="val 7708"/>
                <a:gd name="f68" fmla="val 6810"/>
                <a:gd name="f69" fmla="val 7283"/>
                <a:gd name="f70" fmla="val 11278"/>
                <a:gd name="f71" fmla="val 17235"/>
                <a:gd name="f72" fmla="val 17053"/>
                <a:gd name="f73" fmla="val 6614"/>
                <a:gd name="f74" fmla="val 14712"/>
                <a:gd name="f75" fmla="val 6188"/>
                <a:gd name="f76" fmla="val 9180"/>
                <a:gd name="f77" fmla="val 140"/>
                <a:gd name="f78" fmla="val 8147"/>
                <a:gd name="f79" fmla="val 7813"/>
                <a:gd name="f80" fmla="val 13"/>
                <a:gd name="f81" fmla="val 6885"/>
                <a:gd name="f82" fmla="*/ f0 1 17236"/>
                <a:gd name="f83" fmla="*/ f1 1 10839"/>
                <a:gd name="f84" fmla="val f2"/>
                <a:gd name="f85" fmla="val f3"/>
                <a:gd name="f86" fmla="val f4"/>
                <a:gd name="f87" fmla="+- f86 0 f84"/>
                <a:gd name="f88" fmla="+- f85 0 f84"/>
                <a:gd name="f89" fmla="*/ f88 1 17236"/>
                <a:gd name="f90" fmla="*/ f87 1 10839"/>
                <a:gd name="f91" fmla="*/ f84 1 f89"/>
                <a:gd name="f92" fmla="*/ f85 1 f89"/>
                <a:gd name="f93" fmla="*/ f84 1 f90"/>
                <a:gd name="f94" fmla="*/ f86 1 f90"/>
                <a:gd name="f95" fmla="*/ f91 f82 1"/>
                <a:gd name="f96" fmla="*/ f92 f82 1"/>
                <a:gd name="f97" fmla="*/ f94 f83 1"/>
                <a:gd name="f98" fmla="*/ f93 f8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5" t="f98" r="f96" b="f97"/>
              <a:pathLst>
                <a:path w="17236" h="1083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0"/>
                    <a:pt x="f12" y="f13"/>
                    <a:pt x="f12" y="f14"/>
                  </a:cubicBezTo>
                  <a:cubicBezTo>
                    <a:pt x="f12" y="f15"/>
                    <a:pt x="f11" y="f16"/>
                    <a:pt x="f17" y="f16"/>
                  </a:cubicBezTo>
                  <a:lnTo>
                    <a:pt x="f18" y="f19"/>
                  </a:lnTo>
                  <a:lnTo>
                    <a:pt x="f20" y="f21"/>
                  </a:lnTo>
                  <a:lnTo>
                    <a:pt x="f9" y="f22"/>
                  </a:lnTo>
                  <a:cubicBezTo>
                    <a:pt x="f12" y="f23"/>
                    <a:pt x="f24" y="f25"/>
                    <a:pt x="f26" y="f27"/>
                  </a:cubicBezTo>
                  <a:lnTo>
                    <a:pt x="f18" y="f28"/>
                  </a:lnTo>
                  <a:lnTo>
                    <a:pt x="f18" y="f29"/>
                  </a:lnTo>
                  <a:lnTo>
                    <a:pt x="f30" y="f31"/>
                  </a:lnTo>
                  <a:cubicBezTo>
                    <a:pt x="f32" y="f33"/>
                    <a:pt x="f34" y="f35"/>
                    <a:pt x="f34" y="f36"/>
                  </a:cubicBezTo>
                  <a:cubicBezTo>
                    <a:pt x="f34" y="f36"/>
                    <a:pt x="f11" y="f37"/>
                    <a:pt x="f38" y="f39"/>
                  </a:cubicBezTo>
                  <a:cubicBezTo>
                    <a:pt x="f40" y="f41"/>
                    <a:pt x="f42" y="f43"/>
                    <a:pt x="f44" y="f43"/>
                  </a:cubicBezTo>
                  <a:cubicBezTo>
                    <a:pt x="f45" y="f43"/>
                    <a:pt x="f46" y="f47"/>
                    <a:pt x="f20" y="f47"/>
                  </a:cubicBezTo>
                  <a:lnTo>
                    <a:pt x="f20" y="f47"/>
                  </a:lnTo>
                  <a:lnTo>
                    <a:pt x="f48" y="f49"/>
                  </a:lnTo>
                  <a:lnTo>
                    <a:pt x="f50" y="f51"/>
                  </a:ln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1"/>
                  </a:cubicBezTo>
                  <a:cubicBezTo>
                    <a:pt x="f63" y="f61"/>
                    <a:pt x="f64" y="f65"/>
                    <a:pt x="f66" y="f67"/>
                  </a:cubicBezTo>
                  <a:lnTo>
                    <a:pt x="f68" y="f69"/>
                  </a:lnTo>
                  <a:lnTo>
                    <a:pt x="f70" y="f4"/>
                  </a:lnTo>
                  <a:lnTo>
                    <a:pt x="f71" y="f4"/>
                  </a:lnTo>
                  <a:lnTo>
                    <a:pt x="f72" y="f73"/>
                  </a:lnTo>
                  <a:lnTo>
                    <a:pt x="f74" y="f75"/>
                  </a:lnTo>
                  <a:cubicBezTo>
                    <a:pt x="f74" y="f75"/>
                    <a:pt x="f76" y="f77"/>
                    <a:pt x="f78" y="f10"/>
                  </a:cubicBezTo>
                  <a:cubicBezTo>
                    <a:pt x="f79" y="f80"/>
                    <a:pt x="f81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2113;p63">
              <a:extLst>
                <a:ext uri="{FF2B5EF4-FFF2-40B4-BE49-F238E27FC236}">
                  <a16:creationId xmlns:a16="http://schemas.microsoft.com/office/drawing/2014/main" id="{8FB2303E-278D-6311-CCB9-2164EAC3DA04}"/>
                </a:ext>
              </a:extLst>
            </p:cNvPr>
            <p:cNvSpPr/>
            <p:nvPr/>
          </p:nvSpPr>
          <p:spPr>
            <a:xfrm>
              <a:off x="1455221" y="4698552"/>
              <a:ext cx="734308" cy="1431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600"/>
                <a:gd name="f4" fmla="val 5381"/>
                <a:gd name="f5" fmla="val 1"/>
                <a:gd name="f6" fmla="val 92"/>
                <a:gd name="f7" fmla="val 62"/>
                <a:gd name="f8" fmla="val 183"/>
                <a:gd name="f9" fmla="val 274"/>
                <a:gd name="f10" fmla="val 1065"/>
                <a:gd name="f11" fmla="val 335"/>
                <a:gd name="f12" fmla="val 1764"/>
                <a:gd name="f13" fmla="val 517"/>
                <a:gd name="f14" fmla="val 2767"/>
                <a:gd name="f15" fmla="val 791"/>
                <a:gd name="f16" fmla="val 3983"/>
                <a:gd name="f17" fmla="val 1095"/>
                <a:gd name="f18" fmla="val 6475"/>
                <a:gd name="f19" fmla="val 1733"/>
                <a:gd name="f20" fmla="val 9879"/>
                <a:gd name="f21" fmla="val 2524"/>
                <a:gd name="f22" fmla="val 13679"/>
                <a:gd name="f23" fmla="val 3283"/>
                <a:gd name="f24" fmla="val 17509"/>
                <a:gd name="f25" fmla="val 4013"/>
                <a:gd name="f26" fmla="val 20974"/>
                <a:gd name="f27" fmla="val 4560"/>
                <a:gd name="f28" fmla="val 23497"/>
                <a:gd name="f29" fmla="val 4925"/>
                <a:gd name="f30" fmla="val 24773"/>
                <a:gd name="f31" fmla="val 5077"/>
                <a:gd name="f32" fmla="val 25776"/>
                <a:gd name="f33" fmla="val 5229"/>
                <a:gd name="f34" fmla="val 26476"/>
                <a:gd name="f35" fmla="val 5290"/>
                <a:gd name="f36" fmla="val 27296"/>
                <a:gd name="f37" fmla="val 27479"/>
                <a:gd name="f38" fmla="val 27387"/>
                <a:gd name="f39" fmla="val 5350"/>
                <a:gd name="f40" fmla="val 26506"/>
                <a:gd name="f41" fmla="val 23527"/>
                <a:gd name="f42" fmla="val 4803"/>
                <a:gd name="f43" fmla="val 21004"/>
                <a:gd name="f44" fmla="val 4408"/>
                <a:gd name="f45" fmla="val 17539"/>
                <a:gd name="f46" fmla="val 3831"/>
                <a:gd name="f47" fmla="val 13740"/>
                <a:gd name="f48" fmla="val 3101"/>
                <a:gd name="f49" fmla="val 9910"/>
                <a:gd name="f50" fmla="val 2341"/>
                <a:gd name="f51" fmla="val 6506"/>
                <a:gd name="f52" fmla="val 1551"/>
                <a:gd name="f53" fmla="val 973"/>
                <a:gd name="f54" fmla="val 244"/>
                <a:gd name="f55" fmla="val 305"/>
                <a:gd name="f56" fmla="val 214"/>
                <a:gd name="f57" fmla="val 31"/>
                <a:gd name="f58" fmla="val 122"/>
                <a:gd name="f59" fmla="*/ f0 1 27600"/>
                <a:gd name="f60" fmla="*/ f1 1 5381"/>
                <a:gd name="f61" fmla="val f2"/>
                <a:gd name="f62" fmla="val f3"/>
                <a:gd name="f63" fmla="val f4"/>
                <a:gd name="f64" fmla="+- f63 0 f61"/>
                <a:gd name="f65" fmla="+- f62 0 f61"/>
                <a:gd name="f66" fmla="*/ f65 1 27600"/>
                <a:gd name="f67" fmla="*/ f64 1 5381"/>
                <a:gd name="f68" fmla="*/ f61 1 f66"/>
                <a:gd name="f69" fmla="*/ f62 1 f66"/>
                <a:gd name="f70" fmla="*/ f61 1 f67"/>
                <a:gd name="f71" fmla="*/ f63 1 f67"/>
                <a:gd name="f72" fmla="*/ f68 f59 1"/>
                <a:gd name="f73" fmla="*/ f69 f59 1"/>
                <a:gd name="f74" fmla="*/ f71 f60 1"/>
                <a:gd name="f75" fmla="*/ f70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2" t="f75" r="f73" b="f74"/>
              <a:pathLst>
                <a:path w="27600" h="5381">
                  <a:moveTo>
                    <a:pt x="f5" y="f5"/>
                  </a:moveTo>
                  <a:cubicBezTo>
                    <a:pt x="f6" y="f7"/>
                    <a:pt x="f8" y="f6"/>
                    <a:pt x="f9" y="f6"/>
                  </a:cubicBezTo>
                  <a:lnTo>
                    <a:pt x="f10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lnTo>
                    <a:pt x="f36" y="f4"/>
                  </a:lnTo>
                  <a:lnTo>
                    <a:pt x="f3" y="f4"/>
                  </a:lnTo>
                  <a:cubicBezTo>
                    <a:pt x="f37" y="f4"/>
                    <a:pt x="f38" y="f39"/>
                    <a:pt x="f36" y="f39"/>
                  </a:cubicBezTo>
                  <a:lnTo>
                    <a:pt x="f40" y="f33"/>
                  </a:lnTo>
                  <a:lnTo>
                    <a:pt x="f41" y="f42"/>
                  </a:ln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25" y="f53"/>
                  </a:cubicBezTo>
                  <a:lnTo>
                    <a:pt x="f17" y="f54"/>
                  </a:lnTo>
                  <a:lnTo>
                    <a:pt x="f55" y="f7"/>
                  </a:lnTo>
                  <a:cubicBezTo>
                    <a:pt x="f56" y="f57"/>
                    <a:pt x="f58" y="f57"/>
                    <a:pt x="f5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114;p63">
              <a:extLst>
                <a:ext uri="{FF2B5EF4-FFF2-40B4-BE49-F238E27FC236}">
                  <a16:creationId xmlns:a16="http://schemas.microsoft.com/office/drawing/2014/main" id="{F9DA74AD-3E7D-515D-1B4C-8E4215048F5F}"/>
                </a:ext>
              </a:extLst>
            </p:cNvPr>
            <p:cNvSpPr/>
            <p:nvPr/>
          </p:nvSpPr>
          <p:spPr>
            <a:xfrm>
              <a:off x="1436622" y="4480212"/>
              <a:ext cx="14575" cy="219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"/>
                <a:gd name="f4" fmla="val 8239"/>
                <a:gd name="f5" fmla="val 122"/>
                <a:gd name="f6" fmla="val 1"/>
                <a:gd name="f7" fmla="val 62"/>
                <a:gd name="f8" fmla="val 396"/>
                <a:gd name="f9" fmla="val 31"/>
                <a:gd name="f10" fmla="val 791"/>
                <a:gd name="f11" fmla="val 1217"/>
                <a:gd name="f12" fmla="val 1946"/>
                <a:gd name="f13" fmla="val 3010"/>
                <a:gd name="f14" fmla="val 4135"/>
                <a:gd name="f15" fmla="val 5259"/>
                <a:gd name="f16" fmla="val 244"/>
                <a:gd name="f17" fmla="val 6293"/>
                <a:gd name="f18" fmla="val 335"/>
                <a:gd name="f19" fmla="val 7053"/>
                <a:gd name="f20" fmla="val 366"/>
                <a:gd name="f21" fmla="val 7448"/>
                <a:gd name="f22" fmla="val 457"/>
                <a:gd name="f23" fmla="val 7843"/>
                <a:gd name="f24" fmla="val 8238"/>
                <a:gd name="f25" fmla="val 7813"/>
                <a:gd name="f26" fmla="val 7417"/>
                <a:gd name="f27" fmla="val 487"/>
                <a:gd name="f28" fmla="val 7022"/>
                <a:gd name="f29" fmla="val 426"/>
                <a:gd name="f30" fmla="val 274"/>
                <a:gd name="f31" fmla="val 214"/>
                <a:gd name="f32" fmla="val 2980"/>
                <a:gd name="f33" fmla="val 183"/>
                <a:gd name="f34" fmla="val 1977"/>
                <a:gd name="f35" fmla="val 822"/>
                <a:gd name="f36" fmla="*/ f0 1 548"/>
                <a:gd name="f37" fmla="*/ f1 1 8239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548"/>
                <a:gd name="f44" fmla="*/ f41 1 8239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548" h="8239">
                  <a:moveTo>
                    <a:pt x="f5" y="f6"/>
                  </a:moveTo>
                  <a:cubicBezTo>
                    <a:pt x="f7" y="f8"/>
                    <a:pt x="f9" y="f10"/>
                    <a:pt x="f9" y="f11"/>
                  </a:cubicBezTo>
                  <a:cubicBezTo>
                    <a:pt x="f9" y="f12"/>
                    <a:pt x="f6" y="f13"/>
                    <a:pt x="f7" y="f14"/>
                  </a:cubicBezTo>
                  <a:cubicBezTo>
                    <a:pt x="f5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3" y="f24"/>
                  </a:cubicBezTo>
                  <a:cubicBezTo>
                    <a:pt x="f3" y="f25"/>
                    <a:pt x="f3" y="f26"/>
                    <a:pt x="f27" y="f28"/>
                  </a:cubicBezTo>
                  <a:cubicBezTo>
                    <a:pt x="f29" y="f17"/>
                    <a:pt x="f18" y="f15"/>
                    <a:pt x="f30" y="f14"/>
                  </a:cubicBezTo>
                  <a:cubicBezTo>
                    <a:pt x="f31" y="f32"/>
                    <a:pt x="f33" y="f34"/>
                    <a:pt x="f33" y="f11"/>
                  </a:cubicBezTo>
                  <a:cubicBezTo>
                    <a:pt x="f33" y="f35"/>
                    <a:pt x="f33" y="f8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2115;p63">
              <a:extLst>
                <a:ext uri="{FF2B5EF4-FFF2-40B4-BE49-F238E27FC236}">
                  <a16:creationId xmlns:a16="http://schemas.microsoft.com/office/drawing/2014/main" id="{E15734CD-6BBE-0535-AF6A-8C258A4E0228}"/>
                </a:ext>
              </a:extLst>
            </p:cNvPr>
            <p:cNvSpPr/>
            <p:nvPr/>
          </p:nvSpPr>
          <p:spPr>
            <a:xfrm>
              <a:off x="1502121" y="4483458"/>
              <a:ext cx="22667" cy="2240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2"/>
                <a:gd name="f4" fmla="val 8421"/>
                <a:gd name="f5" fmla="val 335"/>
                <a:gd name="f6" fmla="val 1"/>
                <a:gd name="f7" fmla="val 274"/>
                <a:gd name="f8" fmla="val 92"/>
                <a:gd name="f9" fmla="val 244"/>
                <a:gd name="f10" fmla="val 213"/>
                <a:gd name="f11" fmla="val 214"/>
                <a:gd name="f12" fmla="val 548"/>
                <a:gd name="f13" fmla="val 183"/>
                <a:gd name="f14" fmla="val 153"/>
                <a:gd name="f15" fmla="val 1247"/>
                <a:gd name="f16" fmla="val 3253"/>
                <a:gd name="f17" fmla="val 122"/>
                <a:gd name="f18" fmla="val 5259"/>
                <a:gd name="f19" fmla="val 518"/>
                <a:gd name="f20" fmla="val 7235"/>
                <a:gd name="f21" fmla="val 609"/>
                <a:gd name="f22" fmla="val 7599"/>
                <a:gd name="f23" fmla="val 670"/>
                <a:gd name="f24" fmla="val 7903"/>
                <a:gd name="f25" fmla="val 730"/>
                <a:gd name="f26" fmla="val 8116"/>
                <a:gd name="f27" fmla="val 761"/>
                <a:gd name="f28" fmla="val 8238"/>
                <a:gd name="f29" fmla="val 791"/>
                <a:gd name="f30" fmla="val 8329"/>
                <a:gd name="f31" fmla="val 8420"/>
                <a:gd name="f32" fmla="val 822"/>
                <a:gd name="f33" fmla="val 8025"/>
                <a:gd name="f34" fmla="val 639"/>
                <a:gd name="f35" fmla="val 7204"/>
                <a:gd name="f36" fmla="val 6444"/>
                <a:gd name="f37" fmla="val 396"/>
                <a:gd name="f38" fmla="val 5411"/>
                <a:gd name="f39" fmla="val 4226"/>
                <a:gd name="f40" fmla="val 3070"/>
                <a:gd name="f41" fmla="val 2007"/>
                <a:gd name="f42" fmla="val 305"/>
                <a:gd name="f43" fmla="val 821"/>
                <a:gd name="f44" fmla="val 426"/>
                <a:gd name="f45" fmla="*/ f0 1 852"/>
                <a:gd name="f46" fmla="*/ f1 1 8421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852"/>
                <a:gd name="f53" fmla="*/ f50 1 8421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852" h="8421">
                  <a:moveTo>
                    <a:pt x="f5" y="f6"/>
                  </a:moveTo>
                  <a:lnTo>
                    <a:pt x="f5" y="f6"/>
                  </a:lnTo>
                  <a:cubicBezTo>
                    <a:pt x="f7" y="f8"/>
                    <a:pt x="f9" y="f10"/>
                    <a:pt x="f9" y="f5"/>
                  </a:cubicBezTo>
                  <a:cubicBezTo>
                    <a:pt x="f11" y="f12"/>
                    <a:pt x="f13" y="f3"/>
                    <a:pt x="f14" y="f15"/>
                  </a:cubicBezTo>
                  <a:cubicBezTo>
                    <a:pt x="f6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" y="f31"/>
                  </a:cubicBezTo>
                  <a:cubicBezTo>
                    <a:pt x="f32" y="f33"/>
                    <a:pt x="f25" y="f22"/>
                    <a:pt x="f34" y="f35"/>
                  </a:cubicBezTo>
                  <a:cubicBezTo>
                    <a:pt x="f19" y="f36"/>
                    <a:pt x="f37" y="f38"/>
                    <a:pt x="f5" y="f39"/>
                  </a:cubicBezTo>
                  <a:cubicBezTo>
                    <a:pt x="f9" y="f40"/>
                    <a:pt x="f7" y="f41"/>
                    <a:pt x="f42" y="f15"/>
                  </a:cubicBezTo>
                  <a:cubicBezTo>
                    <a:pt x="f5" y="f43"/>
                    <a:pt x="f5" y="f44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2116;p63">
              <a:extLst>
                <a:ext uri="{FF2B5EF4-FFF2-40B4-BE49-F238E27FC236}">
                  <a16:creationId xmlns:a16="http://schemas.microsoft.com/office/drawing/2014/main" id="{1505F898-0A8D-42D0-FED3-D646797640F5}"/>
                </a:ext>
              </a:extLst>
            </p:cNvPr>
            <p:cNvSpPr/>
            <p:nvPr/>
          </p:nvSpPr>
          <p:spPr>
            <a:xfrm>
              <a:off x="1455221" y="4512134"/>
              <a:ext cx="31126" cy="287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0"/>
                <a:gd name="f4" fmla="val 1081"/>
                <a:gd name="f5" fmla="val 586"/>
                <a:gd name="f6" fmla="val 1"/>
                <a:gd name="f7" fmla="val 430"/>
                <a:gd name="f8" fmla="val 335"/>
                <a:gd name="f9" fmla="val 86"/>
                <a:gd name="f10" fmla="val 108"/>
                <a:gd name="f11" fmla="val 113"/>
                <a:gd name="f12" fmla="val 340"/>
                <a:gd name="f13" fmla="val 115"/>
                <a:gd name="f14" fmla="val 349"/>
                <a:gd name="f15" fmla="val 371"/>
                <a:gd name="f16" fmla="val 419"/>
                <a:gd name="f17" fmla="val 103"/>
                <a:gd name="f18" fmla="val 483"/>
                <a:gd name="f19" fmla="val 552"/>
                <a:gd name="f20" fmla="val 638"/>
                <a:gd name="f21" fmla="val 116"/>
                <a:gd name="f22" fmla="val 730"/>
                <a:gd name="f23" fmla="val 169"/>
                <a:gd name="f24" fmla="val 852"/>
                <a:gd name="f25" fmla="val 260"/>
                <a:gd name="f26" fmla="val 913"/>
                <a:gd name="f27" fmla="val 351"/>
                <a:gd name="f28" fmla="val 943"/>
                <a:gd name="f29" fmla="val 473"/>
                <a:gd name="f30" fmla="val 974"/>
                <a:gd name="f31" fmla="val 655"/>
                <a:gd name="f32" fmla="val 882"/>
                <a:gd name="f33" fmla="val 777"/>
                <a:gd name="f34" fmla="val 868"/>
                <a:gd name="f35" fmla="val 670"/>
                <a:gd name="f36" fmla="val 601"/>
                <a:gd name="f37" fmla="val 936"/>
                <a:gd name="f38" fmla="val 533"/>
                <a:gd name="f39" fmla="val 464"/>
                <a:gd name="f40" fmla="val 396"/>
                <a:gd name="f41" fmla="val 214"/>
                <a:gd name="f42" fmla="val 153"/>
                <a:gd name="f43" fmla="val 183"/>
                <a:gd name="f44" fmla="val 305"/>
                <a:gd name="f45" fmla="val 274"/>
                <a:gd name="f46" fmla="val 138"/>
                <a:gd name="f47" fmla="val 135"/>
                <a:gd name="f48" fmla="val 271"/>
                <a:gd name="f49" fmla="val 133"/>
                <a:gd name="f50" fmla="val 266"/>
                <a:gd name="f51" fmla="val 225"/>
                <a:gd name="f52" fmla="val 58"/>
                <a:gd name="f53" fmla="val 232"/>
                <a:gd name="f54" fmla="val 31"/>
                <a:gd name="f55" fmla="val 62"/>
                <a:gd name="f56" fmla="val 837"/>
                <a:gd name="f57" fmla="val 959"/>
                <a:gd name="f58" fmla="val 322"/>
                <a:gd name="f59" fmla="val 1042"/>
                <a:gd name="f60" fmla="val 444"/>
                <a:gd name="f61" fmla="val 1080"/>
                <a:gd name="f62" fmla="val 563"/>
                <a:gd name="f63" fmla="val 878"/>
                <a:gd name="f64" fmla="val 817"/>
                <a:gd name="f65" fmla="val 1126"/>
                <a:gd name="f66" fmla="val 442"/>
                <a:gd name="f67" fmla="val 1065"/>
                <a:gd name="f68" fmla="val 791"/>
                <a:gd name="f69" fmla="val 47"/>
                <a:gd name="f70" fmla="val 715"/>
                <a:gd name="f71" fmla="val 13"/>
                <a:gd name="f72" fmla="val 646"/>
                <a:gd name="f73" fmla="*/ f0 1 1170"/>
                <a:gd name="f74" fmla="*/ f1 1 1081"/>
                <a:gd name="f75" fmla="val f2"/>
                <a:gd name="f76" fmla="val f3"/>
                <a:gd name="f77" fmla="val f4"/>
                <a:gd name="f78" fmla="+- f77 0 f75"/>
                <a:gd name="f79" fmla="+- f76 0 f75"/>
                <a:gd name="f80" fmla="*/ f79 1 1170"/>
                <a:gd name="f81" fmla="*/ f78 1 1081"/>
                <a:gd name="f82" fmla="*/ f75 1 f80"/>
                <a:gd name="f83" fmla="*/ f76 1 f80"/>
                <a:gd name="f84" fmla="*/ f75 1 f81"/>
                <a:gd name="f85" fmla="*/ f77 1 f81"/>
                <a:gd name="f86" fmla="*/ f82 f73 1"/>
                <a:gd name="f87" fmla="*/ f83 f73 1"/>
                <a:gd name="f88" fmla="*/ f85 f74 1"/>
                <a:gd name="f89" fmla="*/ f84 f7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6" t="f89" r="f87" b="f88"/>
              <a:pathLst>
                <a:path w="1170" h="108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3"/>
                  </a:cubicBezTo>
                  <a:cubicBezTo>
                    <a:pt x="f15" y="f13"/>
                    <a:pt x="f16" y="f17"/>
                    <a:pt x="f18" y="f17"/>
                  </a:cubicBezTo>
                  <a:cubicBezTo>
                    <a:pt x="f19" y="f17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22" y="f34"/>
                  </a:cubicBezTo>
                  <a:cubicBezTo>
                    <a:pt x="f35" y="f26"/>
                    <a:pt x="f36" y="f37"/>
                    <a:pt x="f38" y="f37"/>
                  </a:cubicBezTo>
                  <a:cubicBezTo>
                    <a:pt x="f39" y="f37"/>
                    <a:pt x="f40" y="f26"/>
                    <a:pt x="f8" y="f34"/>
                  </a:cubicBezTo>
                  <a:cubicBezTo>
                    <a:pt x="f41" y="f33"/>
                    <a:pt x="f42" y="f31"/>
                    <a:pt x="f43" y="f38"/>
                  </a:cubicBezTo>
                  <a:cubicBezTo>
                    <a:pt x="f42" y="f25"/>
                    <a:pt x="f44" y="f23"/>
                    <a:pt x="f45" y="f46"/>
                  </a:cubicBezTo>
                  <a:cubicBezTo>
                    <a:pt x="f45" y="f47"/>
                    <a:pt x="f48" y="f49"/>
                    <a:pt x="f50" y="f49"/>
                  </a:cubicBezTo>
                  <a:cubicBezTo>
                    <a:pt x="f51" y="f49"/>
                    <a:pt x="f52" y="f53"/>
                    <a:pt x="f54" y="f29"/>
                  </a:cubicBezTo>
                  <a:cubicBezTo>
                    <a:pt x="f6" y="f31"/>
                    <a:pt x="f55" y="f56"/>
                    <a:pt x="f41" y="f57"/>
                  </a:cubicBezTo>
                  <a:cubicBezTo>
                    <a:pt x="f58" y="f59"/>
                    <a:pt x="f60" y="f61"/>
                    <a:pt x="f62" y="f61"/>
                  </a:cubicBezTo>
                  <a:cubicBezTo>
                    <a:pt x="f63" y="f61"/>
                    <a:pt x="f3" y="f64"/>
                    <a:pt x="f65" y="f66"/>
                  </a:cubicBezTo>
                  <a:cubicBezTo>
                    <a:pt x="f67" y="f25"/>
                    <a:pt x="f28" y="f46"/>
                    <a:pt x="f68" y="f69"/>
                  </a:cubicBezTo>
                  <a:cubicBezTo>
                    <a:pt x="f70" y="f71"/>
                    <a:pt x="f72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2117;p63">
              <a:extLst>
                <a:ext uri="{FF2B5EF4-FFF2-40B4-BE49-F238E27FC236}">
                  <a16:creationId xmlns:a16="http://schemas.microsoft.com/office/drawing/2014/main" id="{3D26A15E-BDA8-153E-2C6A-80224C1C6968}"/>
                </a:ext>
              </a:extLst>
            </p:cNvPr>
            <p:cNvSpPr/>
            <p:nvPr/>
          </p:nvSpPr>
          <p:spPr>
            <a:xfrm>
              <a:off x="934471" y="4738987"/>
              <a:ext cx="650184" cy="785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439"/>
                <a:gd name="f4" fmla="val 2953"/>
                <a:gd name="f5" fmla="val 23435"/>
                <a:gd name="f6" fmla="val 1"/>
                <a:gd name="f7" fmla="val 22523"/>
                <a:gd name="f8" fmla="val 21611"/>
                <a:gd name="f9" fmla="val 61"/>
                <a:gd name="f10" fmla="val 20730"/>
                <a:gd name="f11" fmla="val 183"/>
                <a:gd name="f12" fmla="val 19392"/>
                <a:gd name="f13" fmla="val 396"/>
                <a:gd name="f14" fmla="val 18055"/>
                <a:gd name="f15" fmla="val 669"/>
                <a:gd name="f16" fmla="val 16748"/>
                <a:gd name="f17" fmla="val 1034"/>
                <a:gd name="f18" fmla="val 15289"/>
                <a:gd name="f19" fmla="val 1399"/>
                <a:gd name="f20" fmla="val 13678"/>
                <a:gd name="f21" fmla="val 1855"/>
                <a:gd name="f22" fmla="val 11976"/>
                <a:gd name="f23" fmla="val 2250"/>
                <a:gd name="f24" fmla="val 10365"/>
                <a:gd name="f25" fmla="val 2615"/>
                <a:gd name="f26" fmla="val 8724"/>
                <a:gd name="f27" fmla="val 2797"/>
                <a:gd name="f28" fmla="val 7082"/>
                <a:gd name="f29" fmla="val 5745"/>
                <a:gd name="f30" fmla="val 2767"/>
                <a:gd name="f31" fmla="val 4407"/>
                <a:gd name="f32" fmla="val 2523"/>
                <a:gd name="f33" fmla="val 3131"/>
                <a:gd name="f34" fmla="val 2067"/>
                <a:gd name="f35" fmla="val 2280"/>
                <a:gd name="f36" fmla="val 1763"/>
                <a:gd name="f37" fmla="val 1489"/>
                <a:gd name="f38" fmla="val 1338"/>
                <a:gd name="f39" fmla="val 760"/>
                <a:gd name="f40" fmla="val 791"/>
                <a:gd name="f41" fmla="val 243"/>
                <a:gd name="f42" fmla="val 426"/>
                <a:gd name="f43" fmla="val 30"/>
                <a:gd name="f44" fmla="val 244"/>
                <a:gd name="f45" fmla="val 91"/>
                <a:gd name="f46" fmla="val 304"/>
                <a:gd name="f47" fmla="val 152"/>
                <a:gd name="f48" fmla="val 365"/>
                <a:gd name="f49" fmla="val 334"/>
                <a:gd name="f50" fmla="val 548"/>
                <a:gd name="f51" fmla="val 517"/>
                <a:gd name="f52" fmla="val 700"/>
                <a:gd name="f53" fmla="val 699"/>
                <a:gd name="f54" fmla="val 852"/>
                <a:gd name="f55" fmla="val 1429"/>
                <a:gd name="f56" fmla="val 2249"/>
                <a:gd name="f57" fmla="val 1885"/>
                <a:gd name="f58" fmla="val 3100"/>
                <a:gd name="f59" fmla="val 2189"/>
                <a:gd name="f60" fmla="val 4377"/>
                <a:gd name="f61" fmla="val 2675"/>
                <a:gd name="f62" fmla="val 5714"/>
                <a:gd name="f63" fmla="val 2918"/>
                <a:gd name="f64" fmla="val 2949"/>
                <a:gd name="f65" fmla="val 7200"/>
                <a:gd name="f66" fmla="val 2951"/>
                <a:gd name="f67" fmla="val 7318"/>
                <a:gd name="f68" fmla="val 2952"/>
                <a:gd name="f69" fmla="val 7436"/>
                <a:gd name="f70" fmla="val 8963"/>
                <a:gd name="f71" fmla="val 10511"/>
                <a:gd name="f72" fmla="val 2771"/>
                <a:gd name="f73" fmla="val 12006"/>
                <a:gd name="f74" fmla="val 2432"/>
                <a:gd name="f75" fmla="val 13739"/>
                <a:gd name="f76" fmla="val 2037"/>
                <a:gd name="f77" fmla="val 15350"/>
                <a:gd name="f78" fmla="val 1581"/>
                <a:gd name="f79" fmla="val 16809"/>
                <a:gd name="f80" fmla="val 1186"/>
                <a:gd name="f81" fmla="val 18085"/>
                <a:gd name="f82" fmla="val 821"/>
                <a:gd name="f83" fmla="val 19423"/>
                <a:gd name="f84" fmla="val 21642"/>
                <a:gd name="f85" fmla="val 92"/>
                <a:gd name="f86" fmla="val 24438"/>
                <a:gd name="f87" fmla="val 24347"/>
                <a:gd name="f88" fmla="val 31"/>
                <a:gd name="f89" fmla="val 24256"/>
                <a:gd name="f90" fmla="val 24195"/>
                <a:gd name="f91" fmla="val 24013"/>
                <a:gd name="f92" fmla="val 23769"/>
                <a:gd name="f93" fmla="*/ f0 1 24439"/>
                <a:gd name="f94" fmla="*/ f1 1 2953"/>
                <a:gd name="f95" fmla="val f2"/>
                <a:gd name="f96" fmla="val f3"/>
                <a:gd name="f97" fmla="val f4"/>
                <a:gd name="f98" fmla="+- f97 0 f95"/>
                <a:gd name="f99" fmla="+- f96 0 f95"/>
                <a:gd name="f100" fmla="*/ f99 1 24439"/>
                <a:gd name="f101" fmla="*/ f98 1 2953"/>
                <a:gd name="f102" fmla="*/ f95 1 f100"/>
                <a:gd name="f103" fmla="*/ f96 1 f100"/>
                <a:gd name="f104" fmla="*/ f95 1 f101"/>
                <a:gd name="f105" fmla="*/ f97 1 f101"/>
                <a:gd name="f106" fmla="*/ f102 f93 1"/>
                <a:gd name="f107" fmla="*/ f103 f93 1"/>
                <a:gd name="f108" fmla="*/ f105 f94 1"/>
                <a:gd name="f109" fmla="*/ f104 f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6" t="f109" r="f107" b="f108"/>
              <a:pathLst>
                <a:path w="24439" h="2953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7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2" y="f11"/>
                    <a:pt x="f2" y="f11"/>
                  </a:cubicBezTo>
                  <a:lnTo>
                    <a:pt x="f2" y="f11"/>
                  </a:ln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28" y="f64"/>
                  </a:cubicBezTo>
                  <a:cubicBezTo>
                    <a:pt x="f65" y="f66"/>
                    <a:pt x="f67" y="f68"/>
                    <a:pt x="f69" y="f68"/>
                  </a:cubicBezTo>
                  <a:cubicBezTo>
                    <a:pt x="f70" y="f68"/>
                    <a:pt x="f71" y="f72"/>
                    <a:pt x="f73" y="f74"/>
                  </a:cubicBezTo>
                  <a:cubicBezTo>
                    <a:pt x="f75" y="f76"/>
                    <a:pt x="f77" y="f78"/>
                    <a:pt x="f79" y="f80"/>
                  </a:cubicBezTo>
                  <a:cubicBezTo>
                    <a:pt x="f81" y="f82"/>
                    <a:pt x="f83" y="f50"/>
                    <a:pt x="f10" y="f46"/>
                  </a:cubicBezTo>
                  <a:cubicBezTo>
                    <a:pt x="f84" y="f11"/>
                    <a:pt x="f7" y="f85"/>
                    <a:pt x="f5" y="f9"/>
                  </a:cubicBezTo>
                  <a:lnTo>
                    <a:pt x="f86" y="f9"/>
                  </a:lnTo>
                  <a:cubicBezTo>
                    <a:pt x="f87" y="f88"/>
                    <a:pt x="f89" y="f88"/>
                    <a:pt x="f90" y="f88"/>
                  </a:cubicBezTo>
                  <a:cubicBezTo>
                    <a:pt x="f91" y="f6"/>
                    <a:pt x="f92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2118;p63">
              <a:extLst>
                <a:ext uri="{FF2B5EF4-FFF2-40B4-BE49-F238E27FC236}">
                  <a16:creationId xmlns:a16="http://schemas.microsoft.com/office/drawing/2014/main" id="{CC1C875B-CB17-D487-EDEE-8713C0BDD357}"/>
                </a:ext>
              </a:extLst>
            </p:cNvPr>
            <p:cNvSpPr/>
            <p:nvPr/>
          </p:nvSpPr>
          <p:spPr>
            <a:xfrm>
              <a:off x="1536100" y="2783086"/>
              <a:ext cx="627543" cy="9932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588"/>
                <a:gd name="f4" fmla="val 37334"/>
                <a:gd name="f5" fmla="val 14950"/>
                <a:gd name="f6" fmla="val 11400"/>
                <a:gd name="f7" fmla="val 7862"/>
                <a:gd name="f8" fmla="val 1149"/>
                <a:gd name="f9" fmla="val 4925"/>
                <a:gd name="f10" fmla="val 3426"/>
                <a:gd name="f11" fmla="val 517"/>
                <a:gd name="f12" fmla="val 30630"/>
                <a:gd name="f13" fmla="val 33761"/>
                <a:gd name="f14" fmla="val 2311"/>
                <a:gd name="f15" fmla="val 36740"/>
                <a:gd name="f16" fmla="val 5684"/>
                <a:gd name="f17" fmla="val 37257"/>
                <a:gd name="f18" fmla="val 6027"/>
                <a:gd name="f19" fmla="val 37309"/>
                <a:gd name="f20" fmla="val 6369"/>
                <a:gd name="f21" fmla="val 6706"/>
                <a:gd name="f22" fmla="val 9717"/>
                <a:gd name="f23" fmla="val 12396"/>
                <a:gd name="f24" fmla="val 35324"/>
                <a:gd name="f25" fmla="val 12888"/>
                <a:gd name="f26" fmla="val 32454"/>
                <a:gd name="f27" fmla="val 13496"/>
                <a:gd name="f28" fmla="val 29111"/>
                <a:gd name="f29" fmla="val 14195"/>
                <a:gd name="f30" fmla="val 25615"/>
                <a:gd name="f31" fmla="val 14196"/>
                <a:gd name="f32" fmla="val 14197"/>
                <a:gd name="f33" fmla="val 14293"/>
                <a:gd name="f34" fmla="val 18653"/>
                <a:gd name="f35" fmla="val 25585"/>
                <a:gd name="f36" fmla="val 20487"/>
                <a:gd name="f37" fmla="val 20205"/>
                <a:gd name="f38" fmla="val 22280"/>
                <a:gd name="f39" fmla="val 14977"/>
                <a:gd name="f40" fmla="val 2454"/>
                <a:gd name="f41" fmla="val 20934"/>
                <a:gd name="f42" fmla="val 814"/>
                <a:gd name="f43" fmla="val 17938"/>
                <a:gd name="f44" fmla="*/ f0 1 23588"/>
                <a:gd name="f45" fmla="*/ f1 1 37334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23588"/>
                <a:gd name="f52" fmla="*/ f49 1 37334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23588" h="3733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2" y="f13"/>
                    <a:pt x="f14" y="f15"/>
                    <a:pt x="f16" y="f17"/>
                  </a:cubicBez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5" y="f26"/>
                  </a:cubicBezTo>
                  <a:cubicBezTo>
                    <a:pt x="f27" y="f28"/>
                    <a:pt x="f29" y="f30"/>
                    <a:pt x="f29" y="f30"/>
                  </a:cubicBezTo>
                  <a:cubicBezTo>
                    <a:pt x="f29" y="f30"/>
                    <a:pt x="f31" y="f30"/>
                    <a:pt x="f32" y="f30"/>
                  </a:cubicBezTo>
                  <a:cubicBezTo>
                    <a:pt x="f33" y="f30"/>
                    <a:pt x="f34" y="f35"/>
                    <a:pt x="f36" y="f37"/>
                  </a:cubicBezTo>
                  <a:cubicBezTo>
                    <a:pt x="f38" y="f39"/>
                    <a:pt x="f3" y="f40"/>
                    <a:pt x="f3" y="f40"/>
                  </a:cubicBezTo>
                  <a:cubicBezTo>
                    <a:pt x="f41" y="f42"/>
                    <a:pt x="f43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2119;p63">
              <a:extLst>
                <a:ext uri="{FF2B5EF4-FFF2-40B4-BE49-F238E27FC236}">
                  <a16:creationId xmlns:a16="http://schemas.microsoft.com/office/drawing/2014/main" id="{C366EC00-698F-461F-F55B-FD08B171D88E}"/>
                </a:ext>
              </a:extLst>
            </p:cNvPr>
            <p:cNvSpPr/>
            <p:nvPr/>
          </p:nvSpPr>
          <p:spPr>
            <a:xfrm>
              <a:off x="2035838" y="3076983"/>
              <a:ext cx="41294" cy="376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52"/>
                <a:gd name="f4" fmla="val 1416"/>
                <a:gd name="f5" fmla="val 772"/>
                <a:gd name="f6" fmla="val 422"/>
                <a:gd name="f7" fmla="val 117"/>
                <a:gd name="f8" fmla="val 258"/>
                <a:gd name="f9" fmla="val 62"/>
                <a:gd name="f10" fmla="val 617"/>
                <a:gd name="f11" fmla="val 1"/>
                <a:gd name="f12" fmla="val 1012"/>
                <a:gd name="f13" fmla="val 305"/>
                <a:gd name="f14" fmla="val 1376"/>
                <a:gd name="f15" fmla="val 700"/>
                <a:gd name="f16" fmla="val 1407"/>
                <a:gd name="f17" fmla="val 737"/>
                <a:gd name="f18" fmla="val 1413"/>
                <a:gd name="f19" fmla="val 774"/>
                <a:gd name="f20" fmla="val 1415"/>
                <a:gd name="f21" fmla="val 810"/>
                <a:gd name="f22" fmla="val 1161"/>
                <a:gd name="f23" fmla="val 1466"/>
                <a:gd name="f24" fmla="val 1157"/>
                <a:gd name="f25" fmla="val 1521"/>
                <a:gd name="f26" fmla="val 799"/>
                <a:gd name="f27" fmla="val 1551"/>
                <a:gd name="f28" fmla="val 404"/>
                <a:gd name="f29" fmla="val 1278"/>
                <a:gd name="f30" fmla="val 39"/>
                <a:gd name="f31" fmla="val 882"/>
                <a:gd name="f32" fmla="val 9"/>
                <a:gd name="f33" fmla="val 845"/>
                <a:gd name="f34" fmla="val 3"/>
                <a:gd name="f35" fmla="val 809"/>
                <a:gd name="f36" fmla="*/ f0 1 1552"/>
                <a:gd name="f37" fmla="*/ f1 1 1416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1552"/>
                <a:gd name="f44" fmla="*/ f41 1 1416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1552" h="141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Google Shape;2120;p63">
              <a:extLst>
                <a:ext uri="{FF2B5EF4-FFF2-40B4-BE49-F238E27FC236}">
                  <a16:creationId xmlns:a16="http://schemas.microsoft.com/office/drawing/2014/main" id="{7F79406B-3E0A-84E0-8ADA-76D50B90ED8A}"/>
                </a:ext>
              </a:extLst>
            </p:cNvPr>
            <p:cNvSpPr/>
            <p:nvPr/>
          </p:nvSpPr>
          <p:spPr>
            <a:xfrm>
              <a:off x="2034238" y="3054608"/>
              <a:ext cx="77659" cy="277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19"/>
                <a:gd name="f4" fmla="val 1043"/>
                <a:gd name="f5" fmla="val 1257"/>
                <a:gd name="f6" fmla="val 964"/>
                <a:gd name="f7" fmla="val 680"/>
                <a:gd name="f8" fmla="val 54"/>
                <a:gd name="f9" fmla="val 426"/>
                <a:gd name="f10" fmla="val 181"/>
                <a:gd name="f11" fmla="val 122"/>
                <a:gd name="f12" fmla="val 333"/>
                <a:gd name="f13" fmla="val 485"/>
                <a:gd name="f14" fmla="val 61"/>
                <a:gd name="f15" fmla="val 515"/>
                <a:gd name="f16" fmla="val 73"/>
                <a:gd name="f17" fmla="val 538"/>
                <a:gd name="f18" fmla="val 105"/>
                <a:gd name="f19" fmla="val 547"/>
                <a:gd name="f20" fmla="val 155"/>
                <a:gd name="f21" fmla="val 319"/>
                <a:gd name="f22" fmla="val 671"/>
                <a:gd name="f23" fmla="val 453"/>
                <a:gd name="f24" fmla="val 1103"/>
                <a:gd name="f25" fmla="val 1236"/>
                <a:gd name="f26" fmla="val 1376"/>
                <a:gd name="f27" fmla="val 462"/>
                <a:gd name="f28" fmla="val 1520"/>
                <a:gd name="f29" fmla="val 2247"/>
                <a:gd name="f30" fmla="val 597"/>
                <a:gd name="f31" fmla="val 2691"/>
                <a:gd name="f32" fmla="val 2852"/>
                <a:gd name="f33" fmla="val 2866"/>
                <a:gd name="f34" fmla="val 2878"/>
                <a:gd name="f35" fmla="val 1039"/>
                <a:gd name="f36" fmla="val 2888"/>
                <a:gd name="f37" fmla="val 1032"/>
                <a:gd name="f38" fmla="val 2918"/>
                <a:gd name="f39" fmla="val 1002"/>
                <a:gd name="f40" fmla="val 819"/>
                <a:gd name="f41" fmla="val 2705"/>
                <a:gd name="f42" fmla="val 606"/>
                <a:gd name="f43" fmla="val 2401"/>
                <a:gd name="f44" fmla="val 302"/>
                <a:gd name="f45" fmla="val 2037"/>
                <a:gd name="f46" fmla="val 90"/>
                <a:gd name="f47" fmla="val 1642"/>
                <a:gd name="f48" fmla="val 29"/>
                <a:gd name="f49" fmla="val 1513"/>
                <a:gd name="f50" fmla="val 11"/>
                <a:gd name="f51" fmla="val 1384"/>
                <a:gd name="f52" fmla="*/ f0 1 2919"/>
                <a:gd name="f53" fmla="*/ f1 1 1043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2919"/>
                <a:gd name="f60" fmla="*/ f57 1 1043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2919" h="104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2" y="f13"/>
                    <a:pt x="f14" y="f15"/>
                  </a:cubicBez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23"/>
                  </a:cubicBezTo>
                  <a:cubicBezTo>
                    <a:pt x="f25" y="f23"/>
                    <a:pt x="f26" y="f27"/>
                    <a:pt x="f28" y="f13"/>
                  </a:cubicBezTo>
                  <a:cubicBezTo>
                    <a:pt x="f29" y="f30"/>
                    <a:pt x="f31" y="f4"/>
                    <a:pt x="f32" y="f4"/>
                  </a:cubicBezTo>
                  <a:cubicBezTo>
                    <a:pt x="f33" y="f4"/>
                    <a:pt x="f34" y="f35"/>
                    <a:pt x="f36" y="f37"/>
                  </a:cubicBezTo>
                  <a:cubicBezTo>
                    <a:pt x="f38" y="f39"/>
                    <a:pt x="f36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2121;p63">
              <a:extLst>
                <a:ext uri="{FF2B5EF4-FFF2-40B4-BE49-F238E27FC236}">
                  <a16:creationId xmlns:a16="http://schemas.microsoft.com/office/drawing/2014/main" id="{65036346-1D1B-4E83-17F2-87CF88F821B9}"/>
                </a:ext>
              </a:extLst>
            </p:cNvPr>
            <p:cNvSpPr/>
            <p:nvPr/>
          </p:nvSpPr>
          <p:spPr>
            <a:xfrm>
              <a:off x="1824785" y="3043809"/>
              <a:ext cx="40462" cy="368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21"/>
                <a:gd name="f4" fmla="val 1386"/>
                <a:gd name="f5" fmla="val 742"/>
                <a:gd name="f6" fmla="val 1"/>
                <a:gd name="f7" fmla="val 391"/>
                <a:gd name="f8" fmla="val 86"/>
                <a:gd name="f9" fmla="val 259"/>
                <a:gd name="f10" fmla="val 31"/>
                <a:gd name="f11" fmla="val 617"/>
                <a:gd name="f12" fmla="val 1012"/>
                <a:gd name="f13" fmla="val 274"/>
                <a:gd name="f14" fmla="val 1347"/>
                <a:gd name="f15" fmla="val 669"/>
                <a:gd name="f16" fmla="val 1377"/>
                <a:gd name="f17" fmla="val 706"/>
                <a:gd name="f18" fmla="val 1383"/>
                <a:gd name="f19" fmla="val 743"/>
                <a:gd name="f20" fmla="val 779"/>
                <a:gd name="f21" fmla="val 1130"/>
                <a:gd name="f22" fmla="val 1435"/>
                <a:gd name="f23" fmla="val 1127"/>
                <a:gd name="f24" fmla="val 1490"/>
                <a:gd name="f25" fmla="val 769"/>
                <a:gd name="f26" fmla="val 1520"/>
                <a:gd name="f27" fmla="val 374"/>
                <a:gd name="f28" fmla="val 1247"/>
                <a:gd name="f29" fmla="val 40"/>
                <a:gd name="f30" fmla="val 852"/>
                <a:gd name="f31" fmla="val 9"/>
                <a:gd name="f32" fmla="val 815"/>
                <a:gd name="f33" fmla="val 4"/>
                <a:gd name="f34" fmla="val 778"/>
                <a:gd name="f35" fmla="*/ f0 1 1521"/>
                <a:gd name="f36" fmla="*/ f1 1 1386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1521"/>
                <a:gd name="f43" fmla="*/ f40 1 1386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1521" h="138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2122;p63">
              <a:extLst>
                <a:ext uri="{FF2B5EF4-FFF2-40B4-BE49-F238E27FC236}">
                  <a16:creationId xmlns:a16="http://schemas.microsoft.com/office/drawing/2014/main" id="{0280CC16-BAB5-8FC7-386E-945894E28F4E}"/>
                </a:ext>
              </a:extLst>
            </p:cNvPr>
            <p:cNvSpPr/>
            <p:nvPr/>
          </p:nvSpPr>
          <p:spPr>
            <a:xfrm>
              <a:off x="1818320" y="3024332"/>
              <a:ext cx="77659" cy="279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19"/>
                <a:gd name="f4" fmla="val 1051"/>
                <a:gd name="f5" fmla="val 1238"/>
                <a:gd name="f6" fmla="val 956"/>
                <a:gd name="f7" fmla="val 669"/>
                <a:gd name="f8" fmla="val 68"/>
                <a:gd name="f9" fmla="val 396"/>
                <a:gd name="f10" fmla="val 194"/>
                <a:gd name="f11" fmla="val 122"/>
                <a:gd name="f12" fmla="val 316"/>
                <a:gd name="f13" fmla="val 1"/>
                <a:gd name="f14" fmla="val 468"/>
                <a:gd name="f15" fmla="val 31"/>
                <a:gd name="f16" fmla="val 529"/>
                <a:gd name="f17" fmla="val 40"/>
                <a:gd name="f18" fmla="val 542"/>
                <a:gd name="f19" fmla="val 62"/>
                <a:gd name="f20" fmla="val 548"/>
                <a:gd name="f21" fmla="val 94"/>
                <a:gd name="f22" fmla="val 242"/>
                <a:gd name="f23" fmla="val 617"/>
                <a:gd name="f24" fmla="val 436"/>
                <a:gd name="f25" fmla="val 1094"/>
                <a:gd name="f26" fmla="val 1229"/>
                <a:gd name="f27" fmla="val 1372"/>
                <a:gd name="f28" fmla="val 445"/>
                <a:gd name="f29" fmla="val 1520"/>
                <a:gd name="f30" fmla="val 2236"/>
                <a:gd name="f31" fmla="val 611"/>
                <a:gd name="f32" fmla="val 2709"/>
                <a:gd name="f33" fmla="val 2838"/>
                <a:gd name="f34" fmla="val 2846"/>
                <a:gd name="f35" fmla="val 2852"/>
                <a:gd name="f36" fmla="val 1049"/>
                <a:gd name="f37" fmla="val 2858"/>
                <a:gd name="f38" fmla="val 1045"/>
                <a:gd name="f39" fmla="val 1015"/>
                <a:gd name="f40" fmla="val 802"/>
                <a:gd name="f41" fmla="val 2675"/>
                <a:gd name="f42" fmla="val 589"/>
                <a:gd name="f43" fmla="val 2402"/>
                <a:gd name="f44" fmla="val 285"/>
                <a:gd name="f45" fmla="val 2007"/>
                <a:gd name="f46" fmla="val 103"/>
                <a:gd name="f47" fmla="val 1612"/>
                <a:gd name="f48" fmla="val 42"/>
                <a:gd name="f49" fmla="val 1489"/>
                <a:gd name="f50" fmla="val 14"/>
                <a:gd name="f51" fmla="val 1364"/>
                <a:gd name="f52" fmla="*/ f0 1 2919"/>
                <a:gd name="f53" fmla="*/ f1 1 1051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2919"/>
                <a:gd name="f60" fmla="*/ f57 1 1051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2919" h="105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14"/>
                  </a:cubicBezTo>
                  <a:cubicBezTo>
                    <a:pt x="f30" y="f31"/>
                    <a:pt x="f32" y="f4"/>
                    <a:pt x="f33" y="f4"/>
                  </a:cubicBezTo>
                  <a:cubicBezTo>
                    <a:pt x="f34" y="f4"/>
                    <a:pt x="f35" y="f36"/>
                    <a:pt x="f37" y="f38"/>
                  </a:cubicBezTo>
                  <a:cubicBezTo>
                    <a:pt x="f3" y="f39"/>
                    <a:pt x="f37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2123;p63">
              <a:extLst>
                <a:ext uri="{FF2B5EF4-FFF2-40B4-BE49-F238E27FC236}">
                  <a16:creationId xmlns:a16="http://schemas.microsoft.com/office/drawing/2014/main" id="{40E6462F-0A8E-2614-6109-B3DBDCDA0CA2}"/>
                </a:ext>
              </a:extLst>
            </p:cNvPr>
            <p:cNvSpPr/>
            <p:nvPr/>
          </p:nvSpPr>
          <p:spPr>
            <a:xfrm>
              <a:off x="1942057" y="3044046"/>
              <a:ext cx="56610" cy="1803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28"/>
                <a:gd name="f4" fmla="val 6779"/>
                <a:gd name="f5" fmla="val 790"/>
                <a:gd name="f6" fmla="val 699"/>
                <a:gd name="f7" fmla="val 31"/>
                <a:gd name="f8" fmla="val 973"/>
                <a:gd name="f9" fmla="val 1915"/>
                <a:gd name="f10" fmla="val 1429"/>
                <a:gd name="f11" fmla="val 4195"/>
                <a:gd name="f12" fmla="val 1520"/>
                <a:gd name="f13" fmla="val 4742"/>
                <a:gd name="f14" fmla="val 1641"/>
                <a:gd name="f15" fmla="val 5289"/>
                <a:gd name="f16" fmla="val 1733"/>
                <a:gd name="f17" fmla="val 5806"/>
                <a:gd name="f18" fmla="val 1793"/>
                <a:gd name="f19" fmla="val 5988"/>
                <a:gd name="f20" fmla="val 1824"/>
                <a:gd name="f21" fmla="val 6201"/>
                <a:gd name="f22" fmla="val 1763"/>
                <a:gd name="f23" fmla="val 6414"/>
                <a:gd name="f24" fmla="val 1702"/>
                <a:gd name="f25" fmla="val 6535"/>
                <a:gd name="f26" fmla="val 1307"/>
                <a:gd name="f27" fmla="val 1094"/>
                <a:gd name="f28" fmla="val 6505"/>
                <a:gd name="f29" fmla="val 874"/>
                <a:gd name="f30" fmla="val 6490"/>
                <a:gd name="f31" fmla="val 654"/>
                <a:gd name="f32" fmla="val 433"/>
                <a:gd name="f33" fmla="val 213"/>
                <a:gd name="f34" fmla="val 426"/>
                <a:gd name="f35" fmla="val 6657"/>
                <a:gd name="f36" fmla="val 851"/>
                <a:gd name="f37" fmla="val 6748"/>
                <a:gd name="f38" fmla="val 1277"/>
                <a:gd name="f39" fmla="val 2006"/>
                <a:gd name="f40" fmla="val 2097"/>
                <a:gd name="f41" fmla="val 6292"/>
                <a:gd name="f42" fmla="val 2037"/>
                <a:gd name="f43" fmla="val 5745"/>
                <a:gd name="f44" fmla="val 1945"/>
                <a:gd name="f45" fmla="val 5228"/>
                <a:gd name="f46" fmla="val 1854"/>
                <a:gd name="f47" fmla="val 4681"/>
                <a:gd name="f48" fmla="val 4134"/>
                <a:gd name="f49" fmla="val 882"/>
                <a:gd name="f50" fmla="*/ f0 1 2128"/>
                <a:gd name="f51" fmla="*/ f1 1 6779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2128"/>
                <a:gd name="f58" fmla="*/ f55 1 6779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2128" h="6779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12" y="f25"/>
                    <a:pt x="f26" y="f25"/>
                  </a:cubicBez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28"/>
                    <a:pt x="f2" y="f25"/>
                  </a:cubicBezTo>
                  <a:cubicBezTo>
                    <a:pt x="f34" y="f35"/>
                    <a:pt x="f36" y="f37"/>
                    <a:pt x="f38" y="f4"/>
                  </a:cubicBezTo>
                  <a:lnTo>
                    <a:pt x="f14" y="f4"/>
                  </a:lnTo>
                  <a:cubicBezTo>
                    <a:pt x="f18" y="f37"/>
                    <a:pt x="f9" y="f35"/>
                    <a:pt x="f39" y="f25"/>
                  </a:cubicBezTo>
                  <a:cubicBezTo>
                    <a:pt x="f40" y="f41"/>
                    <a:pt x="f3" y="f19"/>
                    <a:pt x="f42" y="f43"/>
                  </a:cubicBezTo>
                  <a:cubicBezTo>
                    <a:pt x="f44" y="f45"/>
                    <a:pt x="f46" y="f47"/>
                    <a:pt x="f22" y="f48"/>
                  </a:cubicBezTo>
                  <a:cubicBezTo>
                    <a:pt x="f26" y="f20"/>
                    <a:pt x="f49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124;p63">
              <a:extLst>
                <a:ext uri="{FF2B5EF4-FFF2-40B4-BE49-F238E27FC236}">
                  <a16:creationId xmlns:a16="http://schemas.microsoft.com/office/drawing/2014/main" id="{A653EF18-F99E-5566-59C1-134437A07294}"/>
                </a:ext>
              </a:extLst>
            </p:cNvPr>
            <p:cNvSpPr/>
            <p:nvPr/>
          </p:nvSpPr>
          <p:spPr>
            <a:xfrm>
              <a:off x="1722894" y="3375589"/>
              <a:ext cx="190890" cy="1237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175"/>
                <a:gd name="f4" fmla="val 4652"/>
                <a:gd name="f5" fmla="val 1"/>
                <a:gd name="f6" fmla="val 1126"/>
                <a:gd name="f7" fmla="val 4195"/>
                <a:gd name="f8" fmla="val 6840"/>
                <a:gd name="f9" fmla="val 4651"/>
                <a:gd name="f10" fmla="val 7174"/>
                <a:gd name="f11" fmla="val 3344"/>
                <a:gd name="f12" fmla="val 4499"/>
                <a:gd name="f13" fmla="val 2919"/>
                <a:gd name="f14" fmla="val 2037"/>
                <a:gd name="f15" fmla="val 1764"/>
                <a:gd name="f16" fmla="*/ f0 1 7175"/>
                <a:gd name="f17" fmla="*/ f1 1 4652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7175"/>
                <a:gd name="f24" fmla="*/ f21 1 4652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7175" h="4652">
                  <a:moveTo>
                    <a:pt x="f5" y="f5"/>
                  </a:moveTo>
                  <a:cubicBezTo>
                    <a:pt x="f5" y="f5"/>
                    <a:pt x="f6" y="f7"/>
                    <a:pt x="f8" y="f9"/>
                  </a:cubicBezTo>
                  <a:lnTo>
                    <a:pt x="f10" y="f11"/>
                  </a:lnTo>
                  <a:cubicBezTo>
                    <a:pt x="f12" y="f13"/>
                    <a:pt x="f14" y="f15"/>
                    <a:pt x="f5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Google Shape;2125;p63">
              <a:extLst>
                <a:ext uri="{FF2B5EF4-FFF2-40B4-BE49-F238E27FC236}">
                  <a16:creationId xmlns:a16="http://schemas.microsoft.com/office/drawing/2014/main" id="{0CDB12E0-158A-8F81-6C63-D61A15DE1E84}"/>
                </a:ext>
              </a:extLst>
            </p:cNvPr>
            <p:cNvSpPr/>
            <p:nvPr/>
          </p:nvSpPr>
          <p:spPr>
            <a:xfrm>
              <a:off x="1858755" y="3246083"/>
              <a:ext cx="67949" cy="449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54"/>
                <a:gd name="f4" fmla="val 1689"/>
                <a:gd name="f5" fmla="val 1228"/>
                <a:gd name="f6" fmla="val 1"/>
                <a:gd name="f7" fmla="val 906"/>
                <a:gd name="f8" fmla="val 611"/>
                <a:gd name="f9" fmla="val 121"/>
                <a:gd name="f10" fmla="val 365"/>
                <a:gd name="f11" fmla="val 340"/>
                <a:gd name="f12" fmla="val 92"/>
                <a:gd name="f13" fmla="val 552"/>
                <a:gd name="f14" fmla="val 917"/>
                <a:gd name="f15" fmla="val 152"/>
                <a:gd name="f16" fmla="val 1252"/>
                <a:gd name="f17" fmla="val 311"/>
                <a:gd name="f18" fmla="val 1516"/>
                <a:gd name="f19" fmla="val 631"/>
                <a:gd name="f20" fmla="val 952"/>
                <a:gd name="f21" fmla="val 1000"/>
                <a:gd name="f22" fmla="val 1047"/>
                <a:gd name="f23" fmla="val 1685"/>
                <a:gd name="f24" fmla="val 1095"/>
                <a:gd name="f25" fmla="val 1677"/>
                <a:gd name="f26" fmla="val 1490"/>
                <a:gd name="f27" fmla="val 1616"/>
                <a:gd name="f28" fmla="val 1854"/>
                <a:gd name="f29" fmla="val 1464"/>
                <a:gd name="f30" fmla="val 2189"/>
                <a:gd name="f31" fmla="val 2310"/>
                <a:gd name="f32" fmla="val 1221"/>
                <a:gd name="f33" fmla="val 2402"/>
                <a:gd name="f34" fmla="val 1130"/>
                <a:gd name="f35" fmla="val 2462"/>
                <a:gd name="f36" fmla="val 1069"/>
                <a:gd name="f37" fmla="val 2523"/>
                <a:gd name="f38" fmla="val 978"/>
                <a:gd name="f39" fmla="val 887"/>
                <a:gd name="f40" fmla="val 765"/>
                <a:gd name="f41" fmla="val 2493"/>
                <a:gd name="f42" fmla="val 2250"/>
                <a:gd name="f43" fmla="val 1824"/>
                <a:gd name="f44" fmla="val 36"/>
                <a:gd name="f45" fmla="val 1338"/>
                <a:gd name="f46" fmla="val 5"/>
                <a:gd name="f47" fmla="val 1301"/>
                <a:gd name="f48" fmla="val 2"/>
                <a:gd name="f49" fmla="val 1264"/>
                <a:gd name="f50" fmla="*/ f0 1 2554"/>
                <a:gd name="f51" fmla="*/ f1 1 1689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2554"/>
                <a:gd name="f58" fmla="*/ f55 1 1689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2554" h="168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2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16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" y="f39"/>
                    <a:pt x="f37" y="f40"/>
                  </a:cubicBezTo>
                  <a:lnTo>
                    <a:pt x="f41" y="f40"/>
                  </a:lnTo>
                  <a:cubicBezTo>
                    <a:pt x="f42" y="f11"/>
                    <a:pt x="f43" y="f44"/>
                    <a:pt x="f45" y="f46"/>
                  </a:cubicBezTo>
                  <a:cubicBezTo>
                    <a:pt x="f47" y="f48"/>
                    <a:pt x="f49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126;p63">
              <a:extLst>
                <a:ext uri="{FF2B5EF4-FFF2-40B4-BE49-F238E27FC236}">
                  <a16:creationId xmlns:a16="http://schemas.microsoft.com/office/drawing/2014/main" id="{D8D1A1F8-E8E8-3392-FAF4-83839F236126}"/>
                </a:ext>
              </a:extLst>
            </p:cNvPr>
            <p:cNvSpPr/>
            <p:nvPr/>
          </p:nvSpPr>
          <p:spPr>
            <a:xfrm>
              <a:off x="1872517" y="3221156"/>
              <a:ext cx="63075" cy="689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71"/>
                <a:gd name="f4" fmla="val 2592"/>
                <a:gd name="f5" fmla="val 243"/>
                <a:gd name="f6" fmla="val 182"/>
                <a:gd name="f7" fmla="val 61"/>
                <a:gd name="f8" fmla="val 30"/>
                <a:gd name="f9" fmla="val 578"/>
                <a:gd name="f10" fmla="val 1033"/>
                <a:gd name="f11" fmla="val 1520"/>
                <a:gd name="f12" fmla="val 486"/>
                <a:gd name="f13" fmla="val 1854"/>
                <a:gd name="f14" fmla="val 821"/>
                <a:gd name="f15" fmla="val 2249"/>
                <a:gd name="f16" fmla="val 1277"/>
                <a:gd name="f17" fmla="val 2492"/>
                <a:gd name="f18" fmla="val 1763"/>
                <a:gd name="f19" fmla="val 2584"/>
                <a:gd name="f20" fmla="val 1830"/>
                <a:gd name="f21" fmla="val 2589"/>
                <a:gd name="f22" fmla="val 1893"/>
                <a:gd name="f23" fmla="val 1951"/>
                <a:gd name="f24" fmla="val 2209"/>
                <a:gd name="f25" fmla="val 2542"/>
                <a:gd name="f26" fmla="val 1459"/>
                <a:gd name="f27" fmla="val 2310"/>
                <a:gd name="f28" fmla="val 851"/>
                <a:gd name="f29" fmla="val 1581"/>
                <a:gd name="f30" fmla="val 881"/>
                <a:gd name="f31" fmla="val 365"/>
                <a:gd name="f32" fmla="*/ f0 1 2371"/>
                <a:gd name="f33" fmla="*/ f1 1 2592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2371"/>
                <a:gd name="f40" fmla="*/ f37 1 2592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2371" h="2592">
                  <a:moveTo>
                    <a:pt x="f5" y="f2"/>
                  </a:moveTo>
                  <a:cubicBezTo>
                    <a:pt x="f6" y="f2"/>
                    <a:pt x="f7" y="f6"/>
                    <a:pt x="f8" y="f9"/>
                  </a:cubicBezTo>
                  <a:cubicBezTo>
                    <a:pt x="f2" y="f10"/>
                    <a:pt x="f6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4"/>
                    <a:pt x="f23" y="f4"/>
                  </a:cubicBezTo>
                  <a:cubicBezTo>
                    <a:pt x="f24" y="f4"/>
                    <a:pt x="f3" y="f25"/>
                    <a:pt x="f3" y="f17"/>
                  </a:cubicBezTo>
                  <a:cubicBezTo>
                    <a:pt x="f3" y="f3"/>
                    <a:pt x="f26" y="f27"/>
                    <a:pt x="f28" y="f29"/>
                  </a:cubicBezTo>
                  <a:cubicBezTo>
                    <a:pt x="f5" y="f30"/>
                    <a:pt x="f31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2127;p63">
              <a:extLst>
                <a:ext uri="{FF2B5EF4-FFF2-40B4-BE49-F238E27FC236}">
                  <a16:creationId xmlns:a16="http://schemas.microsoft.com/office/drawing/2014/main" id="{21CFE58C-A2EA-520C-4CDF-A57284000BDC}"/>
                </a:ext>
              </a:extLst>
            </p:cNvPr>
            <p:cNvSpPr/>
            <p:nvPr/>
          </p:nvSpPr>
          <p:spPr>
            <a:xfrm>
              <a:off x="1768193" y="2688857"/>
              <a:ext cx="415667" cy="3442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623"/>
                <a:gd name="f4" fmla="val 12938"/>
                <a:gd name="f5" fmla="val 5404"/>
                <a:gd name="f6" fmla="val 1"/>
                <a:gd name="f7" fmla="val 4833"/>
                <a:gd name="f8" fmla="val 4266"/>
                <a:gd name="f9" fmla="val 48"/>
                <a:gd name="f10" fmla="val 3708"/>
                <a:gd name="f11" fmla="val 160"/>
                <a:gd name="f12" fmla="val 2037"/>
                <a:gd name="f13" fmla="val 464"/>
                <a:gd name="f14" fmla="val 486"/>
                <a:gd name="f15" fmla="val 1436"/>
                <a:gd name="f16" fmla="val 2835"/>
                <a:gd name="f17" fmla="val 2956"/>
                <a:gd name="f18" fmla="val 1489"/>
                <a:gd name="f19" fmla="val 6269"/>
                <a:gd name="f20" fmla="val 6353"/>
                <a:gd name="f21" fmla="val 10281"/>
                <a:gd name="f22" fmla="val 10122"/>
                <a:gd name="f23" fmla="val 11710"/>
                <a:gd name="f24" fmla="val 9757"/>
                <a:gd name="f25" fmla="val 11041"/>
                <a:gd name="f26" fmla="val 7660"/>
                <a:gd name="f27" fmla="val 9096"/>
                <a:gd name="f28" fmla="val 7325"/>
                <a:gd name="f29" fmla="val 8427"/>
                <a:gd name="f30" fmla="val 8845"/>
                <a:gd name="f31" fmla="val 10069"/>
                <a:gd name="f32" fmla="val 11034"/>
                <a:gd name="f33" fmla="val 12318"/>
                <a:gd name="f34" fmla="val 13344"/>
                <a:gd name="f35" fmla="val 12865"/>
                <a:gd name="f36" fmla="val 13478"/>
                <a:gd name="f37" fmla="val 12915"/>
                <a:gd name="f38" fmla="val 13630"/>
                <a:gd name="f39" fmla="val 13785"/>
                <a:gd name="f40" fmla="val 13912"/>
                <a:gd name="f41" fmla="val 14041"/>
                <a:gd name="f42" fmla="val 12923"/>
                <a:gd name="f43" fmla="val 14164"/>
                <a:gd name="f44" fmla="val 12895"/>
                <a:gd name="f45" fmla="val 14468"/>
                <a:gd name="f46" fmla="val 12713"/>
                <a:gd name="f47" fmla="val 14681"/>
                <a:gd name="f48" fmla="val 12440"/>
                <a:gd name="f49" fmla="val 14742"/>
                <a:gd name="f50" fmla="val 12075"/>
                <a:gd name="f51" fmla="val 15167"/>
                <a:gd name="f52" fmla="val 10433"/>
                <a:gd name="f53" fmla="val 15441"/>
                <a:gd name="f54" fmla="val 8701"/>
                <a:gd name="f55" fmla="val 15532"/>
                <a:gd name="f56" fmla="val 6968"/>
                <a:gd name="f57" fmla="val 5540"/>
                <a:gd name="f58" fmla="val 15137"/>
                <a:gd name="f59" fmla="val 4081"/>
                <a:gd name="f60" fmla="val 14195"/>
                <a:gd name="f61" fmla="val 2987"/>
                <a:gd name="f62" fmla="val 12918"/>
                <a:gd name="f63" fmla="val 1528"/>
                <a:gd name="f64" fmla="val 10821"/>
                <a:gd name="f65" fmla="val 859"/>
                <a:gd name="f66" fmla="val 8815"/>
                <a:gd name="f67" fmla="val 433"/>
                <a:gd name="f68" fmla="val 7700"/>
                <a:gd name="f69" fmla="val 190"/>
                <a:gd name="f70" fmla="val 6545"/>
                <a:gd name="f71" fmla="*/ f0 1 15623"/>
                <a:gd name="f72" fmla="*/ f1 1 12938"/>
                <a:gd name="f73" fmla="val f2"/>
                <a:gd name="f74" fmla="val f3"/>
                <a:gd name="f75" fmla="val f4"/>
                <a:gd name="f76" fmla="+- f75 0 f73"/>
                <a:gd name="f77" fmla="+- f74 0 f73"/>
                <a:gd name="f78" fmla="*/ f77 1 15623"/>
                <a:gd name="f79" fmla="*/ f76 1 12938"/>
                <a:gd name="f80" fmla="*/ f73 1 f78"/>
                <a:gd name="f81" fmla="*/ f74 1 f78"/>
                <a:gd name="f82" fmla="*/ f73 1 f79"/>
                <a:gd name="f83" fmla="*/ f75 1 f79"/>
                <a:gd name="f84" fmla="*/ f80 f71 1"/>
                <a:gd name="f85" fmla="*/ f81 f71 1"/>
                <a:gd name="f86" fmla="*/ f83 f72 1"/>
                <a:gd name="f87" fmla="*/ f82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4" t="f87" r="f85" b="f86"/>
              <a:pathLst>
                <a:path w="15623" h="1293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2" y="f16"/>
                  </a:cubicBezTo>
                  <a:lnTo>
                    <a:pt x="f2" y="f17"/>
                  </a:ln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lnTo>
                    <a:pt x="f28" y="f29"/>
                  </a:ln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4"/>
                    <a:pt x="f39" y="f4"/>
                  </a:cubicBezTo>
                  <a:cubicBezTo>
                    <a:pt x="f40" y="f4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3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Google Shape;2128;p63">
              <a:extLst>
                <a:ext uri="{FF2B5EF4-FFF2-40B4-BE49-F238E27FC236}">
                  <a16:creationId xmlns:a16="http://schemas.microsoft.com/office/drawing/2014/main" id="{EB966797-CD57-8C10-2624-1D7DC38C08C3}"/>
                </a:ext>
              </a:extLst>
            </p:cNvPr>
            <p:cNvSpPr/>
            <p:nvPr/>
          </p:nvSpPr>
          <p:spPr>
            <a:xfrm>
              <a:off x="1528812" y="2696593"/>
              <a:ext cx="300042" cy="6111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278"/>
                <a:gd name="f4" fmla="val 22970"/>
                <a:gd name="f5" fmla="val 8298"/>
                <a:gd name="f6" fmla="val 1"/>
                <a:gd name="f7" fmla="val 1262"/>
                <a:gd name="f8" fmla="val 507"/>
                <a:gd name="f9" fmla="val 8676"/>
                <a:gd name="f10" fmla="val 183"/>
                <a:gd name="f11" fmla="val 11267"/>
                <a:gd name="f12" fmla="val 62"/>
                <a:gd name="f13" fmla="val 12544"/>
                <a:gd name="f14" fmla="val 13820"/>
                <a:gd name="f15" fmla="val 31"/>
                <a:gd name="f16" fmla="val 15127"/>
                <a:gd name="f17" fmla="val 18349"/>
                <a:gd name="f18" fmla="val 2493"/>
                <a:gd name="f19" fmla="val 22969"/>
                <a:gd name="f20" fmla="val 5989"/>
                <a:gd name="f21" fmla="val 20538"/>
                <a:gd name="f22" fmla="val 5958"/>
                <a:gd name="f23" fmla="val 13699"/>
                <a:gd name="f24" fmla="val 11004"/>
                <a:gd name="f25" fmla="val 10021"/>
                <a:gd name="f26" fmla="val 10244"/>
                <a:gd name="f27" fmla="val 3182"/>
                <a:gd name="f28" fmla="val 446"/>
                <a:gd name="f29" fmla="val 10176"/>
                <a:gd name="f30" fmla="val 139"/>
                <a:gd name="f31" fmla="val 9187"/>
                <a:gd name="f32" fmla="*/ f0 1 11278"/>
                <a:gd name="f33" fmla="*/ f1 1 22970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11278"/>
                <a:gd name="f40" fmla="*/ f37 1 22970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1278" h="2297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6" y="f14"/>
                    <a:pt x="f15" y="f16"/>
                  </a:cubicBezTo>
                  <a:cubicBezTo>
                    <a:pt x="f12" y="f17"/>
                    <a:pt x="f18" y="f19"/>
                    <a:pt x="f18" y="f19"/>
                  </a:cubicBezTo>
                  <a:cubicBezTo>
                    <a:pt x="f20" y="f21"/>
                    <a:pt x="f22" y="f23"/>
                    <a:pt x="f22" y="f23"/>
                  </a:cubicBezTo>
                  <a:cubicBezTo>
                    <a:pt x="f24" y="f25"/>
                    <a:pt x="f26" y="f27"/>
                    <a:pt x="f26" y="f27"/>
                  </a:cubicBezTo>
                  <a:lnTo>
                    <a:pt x="f3" y="f28"/>
                  </a:lnTo>
                  <a:cubicBezTo>
                    <a:pt x="f29" y="f30"/>
                    <a:pt x="f31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Google Shape;2129;p63">
              <a:extLst>
                <a:ext uri="{FF2B5EF4-FFF2-40B4-BE49-F238E27FC236}">
                  <a16:creationId xmlns:a16="http://schemas.microsoft.com/office/drawing/2014/main" id="{89D64245-8DCA-0F36-1A2F-8791EE130C53}"/>
                </a:ext>
              </a:extLst>
            </p:cNvPr>
            <p:cNvSpPr/>
            <p:nvPr/>
          </p:nvSpPr>
          <p:spPr>
            <a:xfrm>
              <a:off x="1591888" y="3041788"/>
              <a:ext cx="101123" cy="148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00"/>
                <a:gd name="f4" fmla="val 5581"/>
                <a:gd name="f5" fmla="val 2540"/>
                <a:gd name="f6" fmla="val 1"/>
                <a:gd name="f7" fmla="val 2351"/>
                <a:gd name="f8" fmla="val 2162"/>
                <a:gd name="f9" fmla="val 18"/>
                <a:gd name="f10" fmla="val 1976"/>
                <a:gd name="f11" fmla="val 55"/>
                <a:gd name="f12" fmla="val 1338"/>
                <a:gd name="f13" fmla="val 146"/>
                <a:gd name="f14" fmla="val 791"/>
                <a:gd name="f15" fmla="val 511"/>
                <a:gd name="f16" fmla="val 457"/>
                <a:gd name="f17" fmla="val 1028"/>
                <a:gd name="f18" fmla="val 122"/>
                <a:gd name="f19" fmla="val 1544"/>
                <a:gd name="f20" fmla="val 2183"/>
                <a:gd name="f21" fmla="val 2821"/>
                <a:gd name="f22" fmla="val 244"/>
                <a:gd name="f23" fmla="val 3429"/>
                <a:gd name="f24" fmla="val 487"/>
                <a:gd name="f25" fmla="val 4006"/>
                <a:gd name="f26" fmla="val 882"/>
                <a:gd name="f27" fmla="val 4493"/>
                <a:gd name="f28" fmla="val 1125"/>
                <a:gd name="f29" fmla="val 4857"/>
                <a:gd name="f30" fmla="val 1429"/>
                <a:gd name="f31" fmla="val 5192"/>
                <a:gd name="f32" fmla="val 1824"/>
                <a:gd name="f33" fmla="val 5405"/>
                <a:gd name="f34" fmla="val 2036"/>
                <a:gd name="f35" fmla="val 5519"/>
                <a:gd name="f36" fmla="val 2274"/>
                <a:gd name="f37" fmla="val 5580"/>
                <a:gd name="f38" fmla="val 2510"/>
                <a:gd name="f39" fmla="val 2714"/>
                <a:gd name="f40" fmla="val 2918"/>
                <a:gd name="f41" fmla="val 5534"/>
                <a:gd name="f42" fmla="val 3101"/>
                <a:gd name="f43" fmla="val 5435"/>
                <a:gd name="f44" fmla="val 237"/>
                <a:gd name="f45" fmla="val 3399"/>
                <a:gd name="f46" fmla="val 90"/>
                <a:gd name="f47" fmla="val 2969"/>
                <a:gd name="f48" fmla="*/ f0 1 3800"/>
                <a:gd name="f49" fmla="*/ f1 1 5581"/>
                <a:gd name="f50" fmla="val f2"/>
                <a:gd name="f51" fmla="val f3"/>
                <a:gd name="f52" fmla="val f4"/>
                <a:gd name="f53" fmla="+- f52 0 f50"/>
                <a:gd name="f54" fmla="+- f51 0 f50"/>
                <a:gd name="f55" fmla="*/ f54 1 3800"/>
                <a:gd name="f56" fmla="*/ f53 1 5581"/>
                <a:gd name="f57" fmla="*/ f50 1 f55"/>
                <a:gd name="f58" fmla="*/ f51 1 f55"/>
                <a:gd name="f59" fmla="*/ f50 1 f56"/>
                <a:gd name="f60" fmla="*/ f52 1 f56"/>
                <a:gd name="f61" fmla="*/ f57 f48 1"/>
                <a:gd name="f62" fmla="*/ f58 f48 1"/>
                <a:gd name="f63" fmla="*/ f60 f49 1"/>
                <a:gd name="f64" fmla="*/ f59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1" t="f64" r="f62" b="f63"/>
              <a:pathLst>
                <a:path w="3800" h="558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6" y="f20"/>
                    <a:pt x="f18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lnTo>
                    <a:pt x="f3" y="f44"/>
                  </a:lnTo>
                  <a:cubicBezTo>
                    <a:pt x="f45" y="f46"/>
                    <a:pt x="f47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130;p63">
              <a:extLst>
                <a:ext uri="{FF2B5EF4-FFF2-40B4-BE49-F238E27FC236}">
                  <a16:creationId xmlns:a16="http://schemas.microsoft.com/office/drawing/2014/main" id="{9517841E-F949-9059-DED5-1227BAF86105}"/>
                </a:ext>
              </a:extLst>
            </p:cNvPr>
            <p:cNvSpPr/>
            <p:nvPr/>
          </p:nvSpPr>
          <p:spPr>
            <a:xfrm>
              <a:off x="1626662" y="3064136"/>
              <a:ext cx="53391" cy="849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07"/>
                <a:gd name="f4" fmla="val 3193"/>
                <a:gd name="f5" fmla="val 1238"/>
                <a:gd name="f6" fmla="val 1"/>
                <a:gd name="f7" fmla="val 943"/>
                <a:gd name="f8" fmla="val 675"/>
                <a:gd name="f9" fmla="val 121"/>
                <a:gd name="f10" fmla="val 457"/>
                <a:gd name="f11" fmla="val 340"/>
                <a:gd name="f12" fmla="val 214"/>
                <a:gd name="f13" fmla="val 613"/>
                <a:gd name="f14" fmla="val 62"/>
                <a:gd name="f15" fmla="val 948"/>
                <a:gd name="f16" fmla="val 31"/>
                <a:gd name="f17" fmla="val 1343"/>
                <a:gd name="f18" fmla="val 1707"/>
                <a:gd name="f19" fmla="val 2042"/>
                <a:gd name="f20" fmla="val 153"/>
                <a:gd name="f21" fmla="val 2376"/>
                <a:gd name="f22" fmla="val 244"/>
                <a:gd name="f23" fmla="val 2680"/>
                <a:gd name="f24" fmla="val 2954"/>
                <a:gd name="f25" fmla="val 730"/>
                <a:gd name="f26" fmla="val 3106"/>
                <a:gd name="f27" fmla="val 866"/>
                <a:gd name="f28" fmla="val 3170"/>
                <a:gd name="f29" fmla="val 990"/>
                <a:gd name="f30" fmla="val 3194"/>
                <a:gd name="f31" fmla="val 1097"/>
                <a:gd name="f32" fmla="val 1396"/>
                <a:gd name="f33" fmla="val 1565"/>
                <a:gd name="f34" fmla="val 3006"/>
                <a:gd name="f35" fmla="val 1521"/>
                <a:gd name="f36" fmla="val 2984"/>
                <a:gd name="f37" fmla="val 1490"/>
                <a:gd name="f38" fmla="val 2923"/>
                <a:gd name="f39" fmla="val 1186"/>
                <a:gd name="f40" fmla="val 3014"/>
                <a:gd name="f41" fmla="val 882"/>
                <a:gd name="f42" fmla="val 2802"/>
                <a:gd name="f43" fmla="val 578"/>
                <a:gd name="f44" fmla="val 2619"/>
                <a:gd name="f45" fmla="val 2011"/>
                <a:gd name="f46" fmla="val 487"/>
                <a:gd name="f47" fmla="val 1373"/>
                <a:gd name="f48" fmla="val 856"/>
                <a:gd name="f49" fmla="val 821"/>
                <a:gd name="f50" fmla="val 431"/>
                <a:gd name="f51" fmla="val 1338"/>
                <a:gd name="f52" fmla="val 1362"/>
                <a:gd name="f53" fmla="val 338"/>
                <a:gd name="f54" fmla="val 1386"/>
                <a:gd name="f55" fmla="val 337"/>
                <a:gd name="f56" fmla="val 1409"/>
                <a:gd name="f57" fmla="val 1727"/>
                <a:gd name="f58" fmla="val 1889"/>
                <a:gd name="f59" fmla="val 522"/>
                <a:gd name="f60" fmla="val 1946"/>
                <a:gd name="f61" fmla="val 1916"/>
                <a:gd name="f62" fmla="val 96"/>
                <a:gd name="f63" fmla="val 5"/>
                <a:gd name="f64" fmla="val 1304"/>
                <a:gd name="f65" fmla="val 2"/>
                <a:gd name="f66" fmla="val 1271"/>
                <a:gd name="f67" fmla="*/ f0 1 2007"/>
                <a:gd name="f68" fmla="*/ f1 1 3193"/>
                <a:gd name="f69" fmla="val f2"/>
                <a:gd name="f70" fmla="val f3"/>
                <a:gd name="f71" fmla="val f4"/>
                <a:gd name="f72" fmla="+- f71 0 f69"/>
                <a:gd name="f73" fmla="+- f70 0 f69"/>
                <a:gd name="f74" fmla="*/ f73 1 2007"/>
                <a:gd name="f75" fmla="*/ f72 1 3193"/>
                <a:gd name="f76" fmla="*/ f69 1 f74"/>
                <a:gd name="f77" fmla="*/ f70 1 f74"/>
                <a:gd name="f78" fmla="*/ f69 1 f75"/>
                <a:gd name="f79" fmla="*/ f71 1 f75"/>
                <a:gd name="f80" fmla="*/ f76 f67 1"/>
                <a:gd name="f81" fmla="*/ f77 f67 1"/>
                <a:gd name="f82" fmla="*/ f79 f68 1"/>
                <a:gd name="f83" fmla="*/ f78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0" t="f83" r="f81" b="f82"/>
              <a:pathLst>
                <a:path w="2007" h="3193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6" y="f18"/>
                    <a:pt x="f16" y="f19"/>
                    <a:pt x="f20" y="f21"/>
                  </a:cubicBezTo>
                  <a:cubicBezTo>
                    <a:pt x="f22" y="f23"/>
                    <a:pt x="f10" y="f24"/>
                    <a:pt x="f25" y="f26"/>
                  </a:cubicBez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10" y="f45"/>
                    <a:pt x="f46" y="f47"/>
                  </a:cubicBezTo>
                  <a:cubicBezTo>
                    <a:pt x="f46" y="f48"/>
                    <a:pt x="f49" y="f50"/>
                    <a:pt x="f51" y="f1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60" y="f59"/>
                  </a:cubicBezTo>
                  <a:cubicBezTo>
                    <a:pt x="f3" y="f59"/>
                    <a:pt x="f61" y="f62"/>
                    <a:pt x="f51" y="f63"/>
                  </a:cubicBezTo>
                  <a:cubicBezTo>
                    <a:pt x="f64" y="f65"/>
                    <a:pt x="f66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Google Shape;2131;p63">
              <a:extLst>
                <a:ext uri="{FF2B5EF4-FFF2-40B4-BE49-F238E27FC236}">
                  <a16:creationId xmlns:a16="http://schemas.microsoft.com/office/drawing/2014/main" id="{8E9AB0CA-EA91-0AB8-38F9-E798019227C5}"/>
                </a:ext>
              </a:extLst>
            </p:cNvPr>
            <p:cNvSpPr/>
            <p:nvPr/>
          </p:nvSpPr>
          <p:spPr>
            <a:xfrm>
              <a:off x="1414814" y="3186382"/>
              <a:ext cx="252319" cy="8531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484"/>
                <a:gd name="f4" fmla="val 32068"/>
                <a:gd name="f5" fmla="val 9453"/>
                <a:gd name="f6" fmla="val 1915"/>
                <a:gd name="f7" fmla="val 12675"/>
                <a:gd name="f8" fmla="val 1216"/>
                <a:gd name="f9" fmla="val 19149"/>
                <a:gd name="f10" fmla="val 578"/>
                <a:gd name="f11" fmla="val 25593"/>
                <a:gd name="f12" fmla="val 32067"/>
                <a:gd name="f13" fmla="val 426"/>
                <a:gd name="f14" fmla="val 31064"/>
                <a:gd name="f15" fmla="val 882"/>
                <a:gd name="f16" fmla="val 30031"/>
                <a:gd name="f17" fmla="val 1307"/>
                <a:gd name="f18" fmla="val 29028"/>
                <a:gd name="f19" fmla="val 1459"/>
                <a:gd name="f20" fmla="val 29909"/>
                <a:gd name="f21" fmla="val 1611"/>
                <a:gd name="f22" fmla="val 30791"/>
                <a:gd name="f23" fmla="val 1763"/>
                <a:gd name="f24" fmla="val 31672"/>
                <a:gd name="f25" fmla="val 2904"/>
                <a:gd name="f26" fmla="val 31778"/>
                <a:gd name="f27" fmla="val 4068"/>
                <a:gd name="f28" fmla="val 32023"/>
                <a:gd name="f29" fmla="val 5235"/>
                <a:gd name="f30" fmla="val 5405"/>
                <a:gd name="f31" fmla="val 5575"/>
                <a:gd name="f32" fmla="val 32018"/>
                <a:gd name="f33" fmla="val 5745"/>
                <a:gd name="f34" fmla="val 32007"/>
                <a:gd name="f35" fmla="val 7082"/>
                <a:gd name="f36" fmla="val 31946"/>
                <a:gd name="f37" fmla="val 8480"/>
                <a:gd name="f38" fmla="val 31338"/>
                <a:gd name="f39" fmla="val 9088"/>
                <a:gd name="f40" fmla="val 30152"/>
                <a:gd name="f41" fmla="val 29362"/>
                <a:gd name="f42" fmla="val 28450"/>
                <a:gd name="f43" fmla="val 27569"/>
                <a:gd name="f44" fmla="val 9180"/>
                <a:gd name="f45" fmla="val 18359"/>
                <a:gd name="f46" fmla="val 7933"/>
                <a:gd name="f47" fmla="*/ f0 1 9484"/>
                <a:gd name="f48" fmla="*/ f1 1 32068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9484"/>
                <a:gd name="f55" fmla="*/ f52 1 32068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9484" h="32068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2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3" y="f41"/>
                    <a:pt x="f3" y="f42"/>
                    <a:pt x="f5" y="f43"/>
                  </a:cubicBezTo>
                  <a:cubicBezTo>
                    <a:pt x="f44" y="f45"/>
                    <a:pt x="f46" y="f39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67" name="Google Shape;2132;p63">
            <a:extLst>
              <a:ext uri="{FF2B5EF4-FFF2-40B4-BE49-F238E27FC236}">
                <a16:creationId xmlns:a16="http://schemas.microsoft.com/office/drawing/2014/main" id="{4A523718-9200-D808-33CE-505CE092DA8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553498" y="2642259"/>
            <a:ext cx="1957501" cy="771003"/>
          </a:xfrm>
        </p:spPr>
        <p:txBody>
          <a:bodyPr/>
          <a:lstStyle/>
          <a:p>
            <a:pPr marL="0" lvl="0" indent="0">
              <a:buNone/>
            </a:pPr>
            <a:r>
              <a:rPr lang="en-US" sz="1400"/>
              <a:t>You can replace the image on the screen with your own</a:t>
            </a:r>
          </a:p>
          <a:p>
            <a:pPr marL="0" lvl="0" indent="0">
              <a:buNone/>
            </a:pPr>
            <a:endParaRPr lang="en-US" sz="1400"/>
          </a:p>
        </p:txBody>
      </p:sp>
      <p:sp>
        <p:nvSpPr>
          <p:cNvPr id="68" name="Google Shape;2133;p63">
            <a:extLst>
              <a:ext uri="{FF2B5EF4-FFF2-40B4-BE49-F238E27FC236}">
                <a16:creationId xmlns:a16="http://schemas.microsoft.com/office/drawing/2014/main" id="{0EADFE57-1BD6-987D-4657-CD5DE563BA1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553498" y="2183386"/>
            <a:ext cx="1957501" cy="572697"/>
          </a:xfrm>
        </p:spPr>
        <p:txBody>
          <a:bodyPr/>
          <a:lstStyle/>
          <a:p>
            <a:pPr marL="0" lvl="0" indent="0">
              <a:buNone/>
            </a:pPr>
            <a:r>
              <a:rPr lang="en-US" sz="1900">
                <a:solidFill>
                  <a:srgbClr val="305DBF"/>
                </a:solidFill>
                <a:latin typeface="Fredoka One"/>
              </a:rPr>
              <a:t>Helena James</a:t>
            </a:r>
          </a:p>
        </p:txBody>
      </p:sp>
      <p:sp>
        <p:nvSpPr>
          <p:cNvPr id="69" name="Google Shape;2134;p63">
            <a:extLst>
              <a:ext uri="{FF2B5EF4-FFF2-40B4-BE49-F238E27FC236}">
                <a16:creationId xmlns:a16="http://schemas.microsoft.com/office/drawing/2014/main" id="{A4C80472-32C0-DCF1-0806-6D2D7CA3373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43894" y="2642259"/>
            <a:ext cx="1957501" cy="771003"/>
          </a:xfrm>
        </p:spPr>
        <p:txBody>
          <a:bodyPr/>
          <a:lstStyle/>
          <a:p>
            <a:pPr marL="0" lvl="0" indent="0">
              <a:buNone/>
            </a:pPr>
            <a:r>
              <a:rPr lang="en-US" sz="1400"/>
              <a:t>You can replace the image on the screen with your own</a:t>
            </a:r>
          </a:p>
        </p:txBody>
      </p:sp>
      <p:sp>
        <p:nvSpPr>
          <p:cNvPr id="70" name="Google Shape;2135;p63">
            <a:extLst>
              <a:ext uri="{FF2B5EF4-FFF2-40B4-BE49-F238E27FC236}">
                <a16:creationId xmlns:a16="http://schemas.microsoft.com/office/drawing/2014/main" id="{358FBB1D-80B9-BF67-2D67-32C093BE43E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43885" y="2183386"/>
            <a:ext cx="1957501" cy="572697"/>
          </a:xfrm>
        </p:spPr>
        <p:txBody>
          <a:bodyPr/>
          <a:lstStyle/>
          <a:p>
            <a:pPr marL="0" lvl="0" indent="0">
              <a:buNone/>
            </a:pPr>
            <a:r>
              <a:rPr lang="en-US" sz="1900">
                <a:solidFill>
                  <a:srgbClr val="305DBF"/>
                </a:solidFill>
                <a:latin typeface="Fredoka One"/>
              </a:rPr>
              <a:t>Jenna Doe</a:t>
            </a:r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ABD2D581-9AF0-588A-FF24-53C9098890C8}"/>
              </a:ext>
            </a:extLst>
          </p:cNvPr>
          <p:cNvSpPr/>
          <p:nvPr/>
        </p:nvSpPr>
        <p:spPr>
          <a:xfrm>
            <a:off x="3146422" y="1471617"/>
            <a:ext cx="660397" cy="66198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3"/>
              <a:gd name="f7" fmla="val 1"/>
              <a:gd name="f8" fmla="val 121"/>
              <a:gd name="f9" fmla="val 55"/>
              <a:gd name="f10" fmla="val 56"/>
              <a:gd name="f11" fmla="val 122"/>
              <a:gd name="f12" fmla="val 188"/>
              <a:gd name="f13" fmla="val 2"/>
              <a:gd name="f14" fmla="val 242"/>
              <a:gd name="f15" fmla="val 189"/>
              <a:gd name="f16" fmla="val 54"/>
              <a:gd name="f17" fmla="val 228"/>
              <a:gd name="f18" fmla="val 114"/>
              <a:gd name="f19" fmla="val 226"/>
              <a:gd name="f20" fmla="val 95"/>
              <a:gd name="f21" fmla="val 220"/>
              <a:gd name="f22" fmla="val 77"/>
              <a:gd name="f23" fmla="val 209"/>
              <a:gd name="f24" fmla="val 62"/>
              <a:gd name="f25" fmla="val 200"/>
              <a:gd name="f26" fmla="val 65"/>
              <a:gd name="f27" fmla="val 192"/>
              <a:gd name="f28" fmla="val 69"/>
              <a:gd name="f29" fmla="val 184"/>
              <a:gd name="f30" fmla="val 72"/>
              <a:gd name="f31" fmla="val 186"/>
              <a:gd name="f32" fmla="val 87"/>
              <a:gd name="f33" fmla="val 101"/>
              <a:gd name="f34" fmla="val 202"/>
              <a:gd name="f35" fmla="val 214"/>
              <a:gd name="f36" fmla="val 53"/>
              <a:gd name="f37" fmla="val 100"/>
              <a:gd name="f38" fmla="val 57"/>
              <a:gd name="f39" fmla="val 86"/>
              <a:gd name="f40" fmla="val 59"/>
              <a:gd name="f41" fmla="val 51"/>
              <a:gd name="f42" fmla="val 43"/>
              <a:gd name="f43" fmla="val 34"/>
              <a:gd name="f44" fmla="val 23"/>
              <a:gd name="f45" fmla="val 78"/>
              <a:gd name="f46" fmla="val 16"/>
              <a:gd name="f47" fmla="val 29"/>
              <a:gd name="f48" fmla="val 41"/>
              <a:gd name="f49" fmla="val 129"/>
              <a:gd name="f50" fmla="val 219"/>
              <a:gd name="f51" fmla="val 211"/>
              <a:gd name="f52" fmla="val 203"/>
              <a:gd name="f53" fmla="val 143"/>
              <a:gd name="f54" fmla="val 144"/>
              <a:gd name="f55" fmla="val 146"/>
              <a:gd name="f56" fmla="val 187"/>
              <a:gd name="f57" fmla="val 147"/>
              <a:gd name="f58" fmla="val 155"/>
              <a:gd name="f59" fmla="val 185"/>
              <a:gd name="f60" fmla="val 163"/>
              <a:gd name="f61" fmla="val 170"/>
              <a:gd name="f62" fmla="val 193"/>
              <a:gd name="f63" fmla="val 174"/>
              <a:gd name="f64" fmla="val 201"/>
              <a:gd name="f65" fmla="val 178"/>
              <a:gd name="f66" fmla="val 210"/>
              <a:gd name="f67" fmla="val 181"/>
              <a:gd name="f68" fmla="val 166"/>
              <a:gd name="f69" fmla="val 149"/>
              <a:gd name="f70" fmla="val 156"/>
              <a:gd name="f71" fmla="val 130"/>
              <a:gd name="f72" fmla="val 17"/>
              <a:gd name="f73" fmla="val 33"/>
              <a:gd name="f74" fmla="val 42"/>
              <a:gd name="f75" fmla="val 177"/>
              <a:gd name="f76" fmla="val 159"/>
              <a:gd name="f77" fmla="val 175"/>
              <a:gd name="f78" fmla="val 173"/>
              <a:gd name="f79" fmla="val 102"/>
              <a:gd name="f80" fmla="val 171"/>
              <a:gd name="f81" fmla="val 89"/>
              <a:gd name="f82" fmla="val 80"/>
              <a:gd name="f83" fmla="val 132"/>
              <a:gd name="f84" fmla="val 81"/>
              <a:gd name="f85" fmla="val 131"/>
              <a:gd name="f86" fmla="val 83"/>
              <a:gd name="f87" fmla="val 84"/>
              <a:gd name="f88" fmla="val 94"/>
              <a:gd name="f89" fmla="val 104"/>
              <a:gd name="f90" fmla="val 82"/>
              <a:gd name="f91" fmla="val 79"/>
              <a:gd name="f92" fmla="val 73"/>
              <a:gd name="f93" fmla="val 70"/>
              <a:gd name="f94" fmla="val 68"/>
              <a:gd name="f95" fmla="val 99"/>
              <a:gd name="f96" fmla="val 103"/>
              <a:gd name="f97" fmla="val 93"/>
              <a:gd name="f98" fmla="val 160"/>
              <a:gd name="f99" fmla="val 133"/>
              <a:gd name="f100" fmla="val 142"/>
              <a:gd name="f101" fmla="val 151"/>
              <a:gd name="f102" fmla="val 161"/>
              <a:gd name="f103" fmla="val 164"/>
              <a:gd name="f104" fmla="val 172"/>
              <a:gd name="f105" fmla="val 154"/>
              <a:gd name="f106" fmla="val 162"/>
              <a:gd name="f107" fmla="val 150"/>
              <a:gd name="f108" fmla="val 140"/>
              <a:gd name="f109" fmla="val 98"/>
              <a:gd name="f110" fmla="val 71"/>
              <a:gd name="f111" fmla="val 165"/>
              <a:gd name="f112" fmla="val 153"/>
              <a:gd name="f113" fmla="val 179"/>
              <a:gd name="f114" fmla="val 141"/>
              <a:gd name="f115" fmla="val 176"/>
              <a:gd name="f116" fmla="val 225"/>
              <a:gd name="f117" fmla="val 90"/>
              <a:gd name="f118" fmla="val 85"/>
              <a:gd name="f119" fmla="val 218"/>
              <a:gd name="f120" fmla="val 227"/>
              <a:gd name="f121" fmla="val 50"/>
              <a:gd name="f122" fmla="val 67"/>
              <a:gd name="f123" fmla="val 152"/>
              <a:gd name="f124" fmla="val 64"/>
              <a:gd name="f125" fmla="val 157"/>
              <a:gd name="f126" fmla="val 26"/>
              <a:gd name="f127" fmla="val 63"/>
              <a:gd name="f128" fmla="val 206"/>
              <a:gd name="f129" fmla="val 66"/>
              <a:gd name="f130" fmla="val 74"/>
              <a:gd name="f131" fmla="val 208"/>
              <a:gd name="f132" fmla="val 197"/>
              <a:gd name="f133" fmla="val 190"/>
              <a:gd name="f134" fmla="val 213"/>
              <a:gd name="f135" fmla="val 205"/>
              <a:gd name="f136" fmla="val 169"/>
              <a:gd name="f137" fmla="val 24"/>
              <a:gd name="f138" fmla="val 30"/>
              <a:gd name="f139" fmla="val 38"/>
              <a:gd name="f140" fmla="val 44"/>
              <a:gd name="f141" fmla="val 58"/>
              <a:gd name="f142" fmla="val 47"/>
              <a:gd name="f143" fmla="val 36"/>
              <a:gd name="f144" fmla="val 25"/>
              <a:gd name="f145" fmla="val 198"/>
              <a:gd name="f146" fmla="val 199"/>
              <a:gd name="f147" fmla="val 49"/>
              <a:gd name="f148" fmla="val 48"/>
              <a:gd name="f149" fmla="val 40"/>
              <a:gd name="f150" fmla="val 32"/>
              <a:gd name="f151" fmla="+- 0 0 -90"/>
              <a:gd name="f152" fmla="*/ f3 1 243"/>
              <a:gd name="f153" fmla="*/ f4 1 243"/>
              <a:gd name="f154" fmla="val f5"/>
              <a:gd name="f155" fmla="val f6"/>
              <a:gd name="f156" fmla="*/ f151 f0 1"/>
              <a:gd name="f157" fmla="+- f155 0 f154"/>
              <a:gd name="f158" fmla="*/ f156 1 f2"/>
              <a:gd name="f159" fmla="*/ f157 1 243"/>
              <a:gd name="f160" fmla="*/ 122 f157 1"/>
              <a:gd name="f161" fmla="*/ 1 f157 1"/>
              <a:gd name="f162" fmla="*/ 121 f157 1"/>
              <a:gd name="f163" fmla="*/ 243 f157 1"/>
              <a:gd name="f164" fmla="*/ 228 f157 1"/>
              <a:gd name="f165" fmla="*/ 114 f157 1"/>
              <a:gd name="f166" fmla="*/ 184 f157 1"/>
              <a:gd name="f167" fmla="*/ 72 f157 1"/>
              <a:gd name="f168" fmla="*/ 59 f157 1"/>
              <a:gd name="f169" fmla="*/ 16 f157 1"/>
              <a:gd name="f170" fmla="*/ 129 f157 1"/>
              <a:gd name="f171" fmla="*/ 188 f157 1"/>
              <a:gd name="f172" fmla="*/ 143 f157 1"/>
              <a:gd name="f173" fmla="*/ 170 f157 1"/>
              <a:gd name="f174" fmla="*/ 53 f157 1"/>
              <a:gd name="f175" fmla="*/ 130 f157 1"/>
              <a:gd name="f176" fmla="*/ 33 f157 1"/>
              <a:gd name="f177" fmla="*/ 181 f157 1"/>
              <a:gd name="f178" fmla="*/ 77 f157 1"/>
              <a:gd name="f179" fmla="*/ 84 f157 1"/>
              <a:gd name="f180" fmla="*/ 82 f157 1"/>
              <a:gd name="f181" fmla="*/ 68 f157 1"/>
              <a:gd name="f182" fmla="*/ 133 f157 1"/>
              <a:gd name="f183" fmla="*/ 161 f157 1"/>
              <a:gd name="f184" fmla="*/ 175 f157 1"/>
              <a:gd name="f185" fmla="*/ 165 f157 1"/>
              <a:gd name="f186" fmla="*/ 180 f157 1"/>
              <a:gd name="f187" fmla="*/ 226 f157 1"/>
              <a:gd name="f188" fmla="*/ 176 f157 1"/>
              <a:gd name="f189" fmla="*/ 227 f157 1"/>
              <a:gd name="f190" fmla="*/ 17 f157 1"/>
              <a:gd name="f191" fmla="*/ 62 f157 1"/>
              <a:gd name="f192" fmla="*/ 78 f157 1"/>
              <a:gd name="f193" fmla="*/ 63 f157 1"/>
              <a:gd name="f194" fmla="*/ 43 f157 1"/>
              <a:gd name="f195" fmla="*/ 193 f157 1"/>
              <a:gd name="f196" fmla="*/ 185 f157 1"/>
              <a:gd name="f197" fmla="*/ 163 f157 1"/>
              <a:gd name="f198" fmla="*/ 220 f157 1"/>
              <a:gd name="f199" fmla="*/ 80 f157 1"/>
              <a:gd name="f200" fmla="*/ 24 f157 1"/>
              <a:gd name="f201" fmla="*/ 58 f157 1"/>
              <a:gd name="f202" fmla="*/ 199 f157 1"/>
              <a:gd name="f203" fmla="*/ 48 f157 1"/>
              <a:gd name="f204" fmla="+- f158 0 f1"/>
              <a:gd name="f205" fmla="*/ f160 1 243"/>
              <a:gd name="f206" fmla="*/ f161 1 243"/>
              <a:gd name="f207" fmla="*/ f162 1 243"/>
              <a:gd name="f208" fmla="*/ f163 1 243"/>
              <a:gd name="f209" fmla="*/ f164 1 243"/>
              <a:gd name="f210" fmla="*/ f165 1 243"/>
              <a:gd name="f211" fmla="*/ f166 1 243"/>
              <a:gd name="f212" fmla="*/ f167 1 243"/>
              <a:gd name="f213" fmla="*/ f168 1 243"/>
              <a:gd name="f214" fmla="*/ f169 1 243"/>
              <a:gd name="f215" fmla="*/ f170 1 243"/>
              <a:gd name="f216" fmla="*/ f171 1 243"/>
              <a:gd name="f217" fmla="*/ f172 1 243"/>
              <a:gd name="f218" fmla="*/ f173 1 243"/>
              <a:gd name="f219" fmla="*/ f174 1 243"/>
              <a:gd name="f220" fmla="*/ f175 1 243"/>
              <a:gd name="f221" fmla="*/ f176 1 243"/>
              <a:gd name="f222" fmla="*/ f177 1 243"/>
              <a:gd name="f223" fmla="*/ f178 1 243"/>
              <a:gd name="f224" fmla="*/ f179 1 243"/>
              <a:gd name="f225" fmla="*/ f180 1 243"/>
              <a:gd name="f226" fmla="*/ f181 1 243"/>
              <a:gd name="f227" fmla="*/ f182 1 243"/>
              <a:gd name="f228" fmla="*/ f183 1 243"/>
              <a:gd name="f229" fmla="*/ f184 1 243"/>
              <a:gd name="f230" fmla="*/ f185 1 243"/>
              <a:gd name="f231" fmla="*/ f186 1 243"/>
              <a:gd name="f232" fmla="*/ f187 1 243"/>
              <a:gd name="f233" fmla="*/ f188 1 243"/>
              <a:gd name="f234" fmla="*/ f189 1 243"/>
              <a:gd name="f235" fmla="*/ f190 1 243"/>
              <a:gd name="f236" fmla="*/ f191 1 243"/>
              <a:gd name="f237" fmla="*/ f192 1 243"/>
              <a:gd name="f238" fmla="*/ f193 1 243"/>
              <a:gd name="f239" fmla="*/ f194 1 243"/>
              <a:gd name="f240" fmla="*/ f195 1 243"/>
              <a:gd name="f241" fmla="*/ f196 1 243"/>
              <a:gd name="f242" fmla="*/ f197 1 243"/>
              <a:gd name="f243" fmla="*/ f198 1 243"/>
              <a:gd name="f244" fmla="*/ f199 1 243"/>
              <a:gd name="f245" fmla="*/ f200 1 243"/>
              <a:gd name="f246" fmla="*/ f201 1 243"/>
              <a:gd name="f247" fmla="*/ f202 1 243"/>
              <a:gd name="f248" fmla="*/ f203 1 243"/>
              <a:gd name="f249" fmla="*/ 0 1 f159"/>
              <a:gd name="f250" fmla="*/ f155 1 f159"/>
              <a:gd name="f251" fmla="*/ f205 1 f159"/>
              <a:gd name="f252" fmla="*/ f206 1 f159"/>
              <a:gd name="f253" fmla="*/ f207 1 f159"/>
              <a:gd name="f254" fmla="*/ f208 1 f159"/>
              <a:gd name="f255" fmla="*/ f209 1 f159"/>
              <a:gd name="f256" fmla="*/ f210 1 f159"/>
              <a:gd name="f257" fmla="*/ f211 1 f159"/>
              <a:gd name="f258" fmla="*/ f212 1 f159"/>
              <a:gd name="f259" fmla="*/ f213 1 f159"/>
              <a:gd name="f260" fmla="*/ f214 1 f159"/>
              <a:gd name="f261" fmla="*/ f215 1 f159"/>
              <a:gd name="f262" fmla="*/ f216 1 f159"/>
              <a:gd name="f263" fmla="*/ f217 1 f159"/>
              <a:gd name="f264" fmla="*/ f218 1 f159"/>
              <a:gd name="f265" fmla="*/ f219 1 f159"/>
              <a:gd name="f266" fmla="*/ f220 1 f159"/>
              <a:gd name="f267" fmla="*/ f221 1 f159"/>
              <a:gd name="f268" fmla="*/ f222 1 f159"/>
              <a:gd name="f269" fmla="*/ f223 1 f159"/>
              <a:gd name="f270" fmla="*/ f224 1 f159"/>
              <a:gd name="f271" fmla="*/ f225 1 f159"/>
              <a:gd name="f272" fmla="*/ f226 1 f159"/>
              <a:gd name="f273" fmla="*/ f227 1 f159"/>
              <a:gd name="f274" fmla="*/ f228 1 f159"/>
              <a:gd name="f275" fmla="*/ f229 1 f159"/>
              <a:gd name="f276" fmla="*/ f230 1 f159"/>
              <a:gd name="f277" fmla="*/ f231 1 f159"/>
              <a:gd name="f278" fmla="*/ f232 1 f159"/>
              <a:gd name="f279" fmla="*/ f233 1 f159"/>
              <a:gd name="f280" fmla="*/ f234 1 f159"/>
              <a:gd name="f281" fmla="*/ f235 1 f159"/>
              <a:gd name="f282" fmla="*/ f236 1 f159"/>
              <a:gd name="f283" fmla="*/ f237 1 f159"/>
              <a:gd name="f284" fmla="*/ f238 1 f159"/>
              <a:gd name="f285" fmla="*/ f239 1 f159"/>
              <a:gd name="f286" fmla="*/ f240 1 f159"/>
              <a:gd name="f287" fmla="*/ f241 1 f159"/>
              <a:gd name="f288" fmla="*/ f242 1 f159"/>
              <a:gd name="f289" fmla="*/ f243 1 f159"/>
              <a:gd name="f290" fmla="*/ f244 1 f159"/>
              <a:gd name="f291" fmla="*/ f245 1 f159"/>
              <a:gd name="f292" fmla="*/ f246 1 f159"/>
              <a:gd name="f293" fmla="*/ f247 1 f159"/>
              <a:gd name="f294" fmla="*/ f248 1 f159"/>
              <a:gd name="f295" fmla="*/ f249 f152 1"/>
              <a:gd name="f296" fmla="*/ f250 f152 1"/>
              <a:gd name="f297" fmla="*/ f250 f153 1"/>
              <a:gd name="f298" fmla="*/ f249 f153 1"/>
              <a:gd name="f299" fmla="*/ f251 f152 1"/>
              <a:gd name="f300" fmla="*/ f252 f153 1"/>
              <a:gd name="f301" fmla="*/ f253 f152 1"/>
              <a:gd name="f302" fmla="*/ f254 f153 1"/>
              <a:gd name="f303" fmla="*/ f255 f152 1"/>
              <a:gd name="f304" fmla="*/ f256 f153 1"/>
              <a:gd name="f305" fmla="*/ f257 f152 1"/>
              <a:gd name="f306" fmla="*/ f258 f153 1"/>
              <a:gd name="f307" fmla="*/ f259 f152 1"/>
              <a:gd name="f308" fmla="*/ f260 f152 1"/>
              <a:gd name="f309" fmla="*/ f261 f153 1"/>
              <a:gd name="f310" fmla="*/ f262 f152 1"/>
              <a:gd name="f311" fmla="*/ f263 f153 1"/>
              <a:gd name="f312" fmla="*/ f264 f153 1"/>
              <a:gd name="f313" fmla="*/ f265 f152 1"/>
              <a:gd name="f314" fmla="*/ f266 f153 1"/>
              <a:gd name="f315" fmla="*/ f267 f152 1"/>
              <a:gd name="f316" fmla="*/ f268 f153 1"/>
              <a:gd name="f317" fmla="*/ f261 f152 1"/>
              <a:gd name="f318" fmla="*/ f264 f152 1"/>
              <a:gd name="f319" fmla="*/ f269 f153 1"/>
              <a:gd name="f320" fmla="*/ f270 f153 1"/>
              <a:gd name="f321" fmla="*/ f256 f152 1"/>
              <a:gd name="f322" fmla="*/ f271 f153 1"/>
              <a:gd name="f323" fmla="*/ f272 f152 1"/>
              <a:gd name="f324" fmla="*/ f273 f152 1"/>
              <a:gd name="f325" fmla="*/ f274 f153 1"/>
              <a:gd name="f326" fmla="*/ f275 f152 1"/>
              <a:gd name="f327" fmla="*/ f276 f152 1"/>
              <a:gd name="f328" fmla="*/ f277 f153 1"/>
              <a:gd name="f329" fmla="*/ f278 f153 1"/>
              <a:gd name="f330" fmla="*/ f279 f153 1"/>
              <a:gd name="f331" fmla="*/ f280 f153 1"/>
              <a:gd name="f332" fmla="*/ f281 f153 1"/>
              <a:gd name="f333" fmla="*/ f282 f153 1"/>
              <a:gd name="f334" fmla="*/ f283 f152 1"/>
              <a:gd name="f335" fmla="*/ f284 f153 1"/>
              <a:gd name="f336" fmla="*/ f285 f152 1"/>
              <a:gd name="f337" fmla="*/ f286 f153 1"/>
              <a:gd name="f338" fmla="*/ f282 f152 1"/>
              <a:gd name="f339" fmla="*/ f287 f153 1"/>
              <a:gd name="f340" fmla="*/ f288 f152 1"/>
              <a:gd name="f341" fmla="*/ f289 f153 1"/>
              <a:gd name="f342" fmla="*/ f277 f152 1"/>
              <a:gd name="f343" fmla="*/ f290 f152 1"/>
              <a:gd name="f344" fmla="*/ f291 f153 1"/>
              <a:gd name="f345" fmla="*/ f284 f152 1"/>
              <a:gd name="f346" fmla="*/ f292 f153 1"/>
              <a:gd name="f347" fmla="*/ f293 f152 1"/>
              <a:gd name="f348" fmla="*/ f294 f15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4">
                <a:pos x="f299" y="f300"/>
              </a:cxn>
              <a:cxn ang="f204">
                <a:pos x="f301" y="f302"/>
              </a:cxn>
              <a:cxn ang="f204">
                <a:pos x="f303" y="f304"/>
              </a:cxn>
              <a:cxn ang="f204">
                <a:pos x="f305" y="f306"/>
              </a:cxn>
              <a:cxn ang="f204">
                <a:pos x="f303" y="f304"/>
              </a:cxn>
              <a:cxn ang="f204">
                <a:pos x="f307" y="f306"/>
              </a:cxn>
              <a:cxn ang="f204">
                <a:pos x="f308" y="f304"/>
              </a:cxn>
              <a:cxn ang="f204">
                <a:pos x="f303" y="f309"/>
              </a:cxn>
              <a:cxn ang="f204">
                <a:pos x="f310" y="f311"/>
              </a:cxn>
              <a:cxn ang="f204">
                <a:pos x="f305" y="f312"/>
              </a:cxn>
              <a:cxn ang="f204">
                <a:pos x="f303" y="f309"/>
              </a:cxn>
              <a:cxn ang="f204">
                <a:pos x="f313" y="f314"/>
              </a:cxn>
              <a:cxn ang="f204">
                <a:pos x="f315" y="f316"/>
              </a:cxn>
              <a:cxn ang="f204">
                <a:pos x="f317" y="f304"/>
              </a:cxn>
              <a:cxn ang="f204">
                <a:pos x="f318" y="f319"/>
              </a:cxn>
              <a:cxn ang="f204">
                <a:pos x="f317" y="f320"/>
              </a:cxn>
              <a:cxn ang="f204">
                <a:pos x="f321" y="f322"/>
              </a:cxn>
              <a:cxn ang="f204">
                <a:pos x="f323" y="f304"/>
              </a:cxn>
              <a:cxn ang="f204">
                <a:pos x="f321" y="f322"/>
              </a:cxn>
              <a:cxn ang="f204">
                <a:pos x="f324" y="f309"/>
              </a:cxn>
              <a:cxn ang="f204">
                <a:pos x="f317" y="f325"/>
              </a:cxn>
              <a:cxn ang="f204">
                <a:pos x="f326" y="f309"/>
              </a:cxn>
              <a:cxn ang="f204">
                <a:pos x="f321" y="f325"/>
              </a:cxn>
              <a:cxn ang="f204">
                <a:pos x="f323" y="f314"/>
              </a:cxn>
              <a:cxn ang="f204">
                <a:pos x="f327" y="f328"/>
              </a:cxn>
              <a:cxn ang="f204">
                <a:pos x="f317" y="f329"/>
              </a:cxn>
              <a:cxn ang="f204">
                <a:pos x="f321" y="f330"/>
              </a:cxn>
              <a:cxn ang="f204">
                <a:pos x="f321" y="f331"/>
              </a:cxn>
              <a:cxn ang="f204">
                <a:pos x="f317" y="f332"/>
              </a:cxn>
              <a:cxn ang="f204">
                <a:pos x="f327" y="f333"/>
              </a:cxn>
              <a:cxn ang="f204">
                <a:pos x="f334" y="f335"/>
              </a:cxn>
              <a:cxn ang="f204">
                <a:pos x="f321" y="f332"/>
              </a:cxn>
              <a:cxn ang="f204">
                <a:pos x="f336" y="f337"/>
              </a:cxn>
              <a:cxn ang="f204">
                <a:pos x="f338" y="f339"/>
              </a:cxn>
              <a:cxn ang="f204">
                <a:pos x="f340" y="f341"/>
              </a:cxn>
              <a:cxn ang="f204">
                <a:pos x="f342" y="f339"/>
              </a:cxn>
              <a:cxn ang="f204">
                <a:pos x="f343" y="f344"/>
              </a:cxn>
              <a:cxn ang="f204">
                <a:pos x="f345" y="f346"/>
              </a:cxn>
              <a:cxn ang="f204">
                <a:pos x="f327" y="f344"/>
              </a:cxn>
              <a:cxn ang="f204">
                <a:pos x="f342" y="f346"/>
              </a:cxn>
              <a:cxn ang="f204">
                <a:pos x="f347" y="f348"/>
              </a:cxn>
            </a:cxnLst>
            <a:rect l="f295" t="f298" r="f296" b="f297"/>
            <a:pathLst>
              <a:path w="243" h="243">
                <a:moveTo>
                  <a:pt x="f7" y="f8"/>
                </a:moveTo>
                <a:cubicBezTo>
                  <a:pt x="f5" y="f9"/>
                  <a:pt x="f10" y="f5"/>
                  <a:pt x="f11" y="f7"/>
                </a:cubicBezTo>
                <a:cubicBezTo>
                  <a:pt x="f12" y="f13"/>
                  <a:pt x="f6" y="f10"/>
                  <a:pt x="f6" y="f11"/>
                </a:cubicBezTo>
                <a:cubicBezTo>
                  <a:pt x="f14" y="f15"/>
                  <a:pt x="f12" y="f6"/>
                  <a:pt x="f8" y="f6"/>
                </a:cubicBezTo>
                <a:cubicBezTo>
                  <a:pt x="f16" y="f6"/>
                  <a:pt x="f5" y="f15"/>
                  <a:pt x="f7" y="f8"/>
                </a:cubicBezTo>
                <a:close/>
                <a:moveTo>
                  <a:pt x="f17" y="f18"/>
                </a:move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12" y="f33"/>
                  <a:pt x="f15" y="f18"/>
                </a:cubicBezTo>
                <a:cubicBezTo>
                  <a:pt x="f34" y="f18"/>
                  <a:pt x="f35" y="f18"/>
                  <a:pt x="f17" y="f18"/>
                </a:cubicBezTo>
                <a:close/>
                <a:moveTo>
                  <a:pt x="f36" y="f18"/>
                </a:moveTo>
                <a:cubicBezTo>
                  <a:pt x="f9" y="f37"/>
                  <a:pt x="f38" y="f39"/>
                  <a:pt x="f40" y="f30"/>
                </a:cubicBezTo>
                <a:cubicBezTo>
                  <a:pt x="f41" y="f28"/>
                  <a:pt x="f42" y="f26"/>
                  <a:pt x="f43" y="f24"/>
                </a:cubicBezTo>
                <a:cubicBezTo>
                  <a:pt x="f44" y="f45"/>
                  <a:pt x="f46" y="f20"/>
                  <a:pt x="f46" y="f18"/>
                </a:cubicBezTo>
                <a:cubicBezTo>
                  <a:pt x="f47" y="f18"/>
                  <a:pt x="f48" y="f18"/>
                  <a:pt x="f36" y="f18"/>
                </a:cubicBezTo>
                <a:close/>
                <a:moveTo>
                  <a:pt x="f17" y="f49"/>
                </a:moveTo>
                <a:cubicBezTo>
                  <a:pt x="f50" y="f49"/>
                  <a:pt x="f51" y="f49"/>
                  <a:pt x="f52" y="f49"/>
                </a:cubicBezTo>
                <a:cubicBezTo>
                  <a:pt x="f15" y="f49"/>
                  <a:pt x="f15" y="f49"/>
                  <a:pt x="f12" y="f53"/>
                </a:cubicBezTo>
                <a:cubicBezTo>
                  <a:pt x="f12" y="f54"/>
                  <a:pt x="f12" y="f55"/>
                  <a:pt x="f56" y="f57"/>
                </a:cubicBezTo>
                <a:cubicBezTo>
                  <a:pt x="f31" y="f58"/>
                  <a:pt x="f59" y="f60"/>
                  <a:pt x="f29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21" y="f68"/>
                  <a:pt x="f19" y="f69"/>
                  <a:pt x="f17" y="f49"/>
                </a:cubicBezTo>
                <a:close/>
                <a:moveTo>
                  <a:pt x="f40" y="f61"/>
                </a:moveTo>
                <a:cubicBezTo>
                  <a:pt x="f38" y="f70"/>
                  <a:pt x="f9" y="f53"/>
                  <a:pt x="f36" y="f71"/>
                </a:cubicBezTo>
                <a:cubicBezTo>
                  <a:pt x="f48" y="f71"/>
                  <a:pt x="f47" y="f71"/>
                  <a:pt x="f46" y="f71"/>
                </a:cubicBezTo>
                <a:cubicBezTo>
                  <a:pt x="f72" y="f69"/>
                  <a:pt x="f44" y="f68"/>
                  <a:pt x="f73" y="f67"/>
                </a:cubicBezTo>
                <a:cubicBezTo>
                  <a:pt x="f74" y="f75"/>
                  <a:pt x="f41" y="f63"/>
                  <a:pt x="f40" y="f61"/>
                </a:cubicBezTo>
                <a:close/>
                <a:moveTo>
                  <a:pt x="f49" y="f18"/>
                </a:moveTo>
                <a:cubicBezTo>
                  <a:pt x="f54" y="f18"/>
                  <a:pt x="f76" y="f18"/>
                  <a:pt x="f77" y="f18"/>
                </a:cubicBezTo>
                <a:cubicBezTo>
                  <a:pt x="f78" y="f79"/>
                  <a:pt x="f80" y="f81"/>
                  <a:pt x="f61" y="f22"/>
                </a:cubicBezTo>
                <a:cubicBezTo>
                  <a:pt x="f70" y="f45"/>
                  <a:pt x="f54" y="f82"/>
                  <a:pt x="f83" y="f84"/>
                </a:cubicBezTo>
                <a:cubicBezTo>
                  <a:pt x="f85" y="f84"/>
                  <a:pt x="f49" y="f86"/>
                  <a:pt x="f49" y="f87"/>
                </a:cubicBezTo>
                <a:cubicBezTo>
                  <a:pt x="f49" y="f88"/>
                  <a:pt x="f49" y="f89"/>
                  <a:pt x="f49" y="f18"/>
                </a:cubicBezTo>
                <a:close/>
                <a:moveTo>
                  <a:pt x="f18" y="f90"/>
                </a:moveTo>
                <a:cubicBezTo>
                  <a:pt x="f37" y="f82"/>
                  <a:pt x="f32" y="f91"/>
                  <a:pt x="f92" y="f22"/>
                </a:cubicBezTo>
                <a:cubicBezTo>
                  <a:pt x="f30" y="f81"/>
                  <a:pt x="f93" y="f79"/>
                  <a:pt x="f94" y="f18"/>
                </a:cubicBezTo>
                <a:cubicBezTo>
                  <a:pt x="f87" y="f18"/>
                  <a:pt x="f95" y="f18"/>
                  <a:pt x="f18" y="f18"/>
                </a:cubicBezTo>
                <a:cubicBezTo>
                  <a:pt x="f18" y="f96"/>
                  <a:pt x="f18" y="f97"/>
                  <a:pt x="f18" y="f90"/>
                </a:cubicBezTo>
                <a:close/>
                <a:moveTo>
                  <a:pt x="f77" y="f49"/>
                </a:moveTo>
                <a:cubicBezTo>
                  <a:pt x="f98" y="f49"/>
                  <a:pt x="f55" y="f49"/>
                  <a:pt x="f99" y="f49"/>
                </a:cubicBezTo>
                <a:cubicBezTo>
                  <a:pt x="f83" y="f71"/>
                  <a:pt x="f49" y="f85"/>
                  <a:pt x="f49" y="f99"/>
                </a:cubicBezTo>
                <a:cubicBezTo>
                  <a:pt x="f49" y="f100"/>
                  <a:pt x="f49" y="f101"/>
                  <a:pt x="f49" y="f102"/>
                </a:cubicBezTo>
                <a:cubicBezTo>
                  <a:pt x="f53" y="f60"/>
                  <a:pt x="f70" y="f103"/>
                  <a:pt x="f61" y="f68"/>
                </a:cubicBezTo>
                <a:cubicBezTo>
                  <a:pt x="f104" y="f105"/>
                  <a:pt x="f78" y="f100"/>
                  <a:pt x="f77" y="f49"/>
                </a:cubicBezTo>
                <a:close/>
                <a:moveTo>
                  <a:pt x="f92" y="f68"/>
                </a:moveTo>
                <a:cubicBezTo>
                  <a:pt x="f32" y="f103"/>
                  <a:pt x="f37" y="f106"/>
                  <a:pt x="f18" y="f102"/>
                </a:cubicBezTo>
                <a:cubicBezTo>
                  <a:pt x="f18" y="f107"/>
                  <a:pt x="f18" y="f108"/>
                  <a:pt x="f18" y="f71"/>
                </a:cubicBezTo>
                <a:cubicBezTo>
                  <a:pt x="f109" y="f71"/>
                  <a:pt x="f87" y="f71"/>
                  <a:pt x="f94" y="f71"/>
                </a:cubicBezTo>
                <a:cubicBezTo>
                  <a:pt x="f93" y="f100"/>
                  <a:pt x="f110" y="f105"/>
                  <a:pt x="f92" y="f68"/>
                </a:cubicBezTo>
                <a:close/>
                <a:moveTo>
                  <a:pt x="f111" y="f2"/>
                </a:moveTo>
                <a:cubicBezTo>
                  <a:pt x="f112" y="f113"/>
                  <a:pt x="f114" y="f75"/>
                  <a:pt x="f49" y="f115"/>
                </a:cubicBezTo>
                <a:cubicBezTo>
                  <a:pt x="f49" y="f62"/>
                  <a:pt x="f49" y="f66"/>
                  <a:pt x="f49" y="f19"/>
                </a:cubicBezTo>
                <a:cubicBezTo>
                  <a:pt x="f114" y="f116"/>
                  <a:pt x="f76" y="f52"/>
                  <a:pt x="f111" y="f2"/>
                </a:cubicBezTo>
                <a:close/>
                <a:moveTo>
                  <a:pt x="f18" y="f115"/>
                </a:moveTo>
                <a:cubicBezTo>
                  <a:pt x="f33" y="f75"/>
                  <a:pt x="f117" y="f113"/>
                  <a:pt x="f22" y="f2"/>
                </a:cubicBezTo>
                <a:cubicBezTo>
                  <a:pt x="f118" y="f25"/>
                  <a:pt x="f97" y="f119"/>
                  <a:pt x="f18" y="f120"/>
                </a:cubicBezTo>
                <a:cubicBezTo>
                  <a:pt x="f18" y="f66"/>
                  <a:pt x="f18" y="f62"/>
                  <a:pt x="f18" y="f115"/>
                </a:cubicBezTo>
                <a:close/>
                <a:moveTo>
                  <a:pt x="f49" y="f72"/>
                </a:moveTo>
                <a:cubicBezTo>
                  <a:pt x="f49" y="f43"/>
                  <a:pt x="f49" y="f121"/>
                  <a:pt x="f49" y="f122"/>
                </a:cubicBezTo>
                <a:cubicBezTo>
                  <a:pt x="f114" y="f26"/>
                  <a:pt x="f123" y="f124"/>
                  <a:pt x="f111" y="f24"/>
                </a:cubicBezTo>
                <a:cubicBezTo>
                  <a:pt x="f125" y="f42"/>
                  <a:pt x="f69" y="f126"/>
                  <a:pt x="f49" y="f72"/>
                </a:cubicBezTo>
                <a:close/>
                <a:moveTo>
                  <a:pt x="f45" y="f127"/>
                </a:moveTo>
                <a:cubicBezTo>
                  <a:pt x="f117" y="f124"/>
                  <a:pt x="f79" y="f26"/>
                  <a:pt x="f18" y="f122"/>
                </a:cubicBezTo>
                <a:cubicBezTo>
                  <a:pt x="f18" y="f121"/>
                  <a:pt x="f18" y="f43"/>
                  <a:pt x="f18" y="f72"/>
                </a:cubicBezTo>
                <a:cubicBezTo>
                  <a:pt x="f88" y="f126"/>
                  <a:pt x="f39" y="f42"/>
                  <a:pt x="f45" y="f127"/>
                </a:cubicBezTo>
                <a:close/>
                <a:moveTo>
                  <a:pt x="f42" y="f62"/>
                </a:moveTo>
                <a:cubicBezTo>
                  <a:pt x="f16" y="f128"/>
                  <a:pt x="f129" y="f35"/>
                  <a:pt x="f82" y="f21"/>
                </a:cubicBezTo>
                <a:cubicBezTo>
                  <a:pt x="f130" y="f131"/>
                  <a:pt x="f94" y="f132"/>
                  <a:pt x="f24" y="f59"/>
                </a:cubicBezTo>
                <a:cubicBezTo>
                  <a:pt x="f10" y="f12"/>
                  <a:pt x="f121" y="f133"/>
                  <a:pt x="f42" y="f62"/>
                </a:cubicBezTo>
                <a:close/>
                <a:moveTo>
                  <a:pt x="f60" y="f21"/>
                </a:moveTo>
                <a:cubicBezTo>
                  <a:pt x="f65" y="f134"/>
                  <a:pt x="f133" y="f135"/>
                  <a:pt x="f25" y="f62"/>
                </a:cubicBezTo>
                <a:cubicBezTo>
                  <a:pt x="f62" y="f133"/>
                  <a:pt x="f31" y="f12"/>
                  <a:pt x="f2" y="f59"/>
                </a:cubicBezTo>
                <a:cubicBezTo>
                  <a:pt x="f77" y="f132"/>
                  <a:pt x="f136" y="f131"/>
                  <a:pt x="f60" y="f21"/>
                </a:cubicBezTo>
                <a:close/>
                <a:moveTo>
                  <a:pt x="f82" y="f137"/>
                </a:moveTo>
                <a:cubicBezTo>
                  <a:pt x="f129" y="f138"/>
                  <a:pt x="f16" y="f139"/>
                  <a:pt x="f140" y="f121"/>
                </a:cubicBezTo>
                <a:cubicBezTo>
                  <a:pt x="f41" y="f36"/>
                  <a:pt x="f38" y="f9"/>
                  <a:pt x="f127" y="f141"/>
                </a:cubicBezTo>
                <a:cubicBezTo>
                  <a:pt x="f28" y="f142"/>
                  <a:pt x="f130" y="f143"/>
                  <a:pt x="f82" y="f137"/>
                </a:cubicBezTo>
                <a:close/>
                <a:moveTo>
                  <a:pt x="f111" y="f137"/>
                </a:moveTo>
                <a:cubicBezTo>
                  <a:pt x="f111" y="f137"/>
                  <a:pt x="f103" y="f144"/>
                  <a:pt x="f103" y="f144"/>
                </a:cubicBezTo>
                <a:cubicBezTo>
                  <a:pt x="f136" y="f143"/>
                  <a:pt x="f63" y="f142"/>
                  <a:pt x="f2" y="f141"/>
                </a:cubicBezTo>
                <a:cubicBezTo>
                  <a:pt x="f31" y="f9"/>
                  <a:pt x="f27" y="f36"/>
                  <a:pt x="f145" y="f121"/>
                </a:cubicBezTo>
                <a:cubicBezTo>
                  <a:pt x="f146" y="f147"/>
                  <a:pt x="f146" y="f148"/>
                  <a:pt x="f146" y="f148"/>
                </a:cubicBezTo>
                <a:cubicBezTo>
                  <a:pt x="f12" y="f149"/>
                  <a:pt x="f115" y="f150"/>
                  <a:pt x="f111" y="f137"/>
                </a:cubicBezTo>
                <a:close/>
              </a:path>
            </a:pathLst>
          </a:custGeom>
          <a:solidFill>
            <a:srgbClr val="3A65C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2" name="Freeform 5">
            <a:extLst>
              <a:ext uri="{FF2B5EF4-FFF2-40B4-BE49-F238E27FC236}">
                <a16:creationId xmlns:a16="http://schemas.microsoft.com/office/drawing/2014/main" id="{5E646B68-18B1-7E2D-FCFC-E639CF83A0B1}"/>
              </a:ext>
            </a:extLst>
          </p:cNvPr>
          <p:cNvSpPr/>
          <p:nvPr/>
        </p:nvSpPr>
        <p:spPr>
          <a:xfrm>
            <a:off x="6897648" y="1419843"/>
            <a:ext cx="660397" cy="66198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3"/>
              <a:gd name="f7" fmla="val 1"/>
              <a:gd name="f8" fmla="val 121"/>
              <a:gd name="f9" fmla="val 55"/>
              <a:gd name="f10" fmla="val 56"/>
              <a:gd name="f11" fmla="val 122"/>
              <a:gd name="f12" fmla="val 188"/>
              <a:gd name="f13" fmla="val 2"/>
              <a:gd name="f14" fmla="val 242"/>
              <a:gd name="f15" fmla="val 189"/>
              <a:gd name="f16" fmla="val 54"/>
              <a:gd name="f17" fmla="val 228"/>
              <a:gd name="f18" fmla="val 114"/>
              <a:gd name="f19" fmla="val 226"/>
              <a:gd name="f20" fmla="val 95"/>
              <a:gd name="f21" fmla="val 220"/>
              <a:gd name="f22" fmla="val 77"/>
              <a:gd name="f23" fmla="val 209"/>
              <a:gd name="f24" fmla="val 62"/>
              <a:gd name="f25" fmla="val 200"/>
              <a:gd name="f26" fmla="val 65"/>
              <a:gd name="f27" fmla="val 192"/>
              <a:gd name="f28" fmla="val 69"/>
              <a:gd name="f29" fmla="val 184"/>
              <a:gd name="f30" fmla="val 72"/>
              <a:gd name="f31" fmla="val 186"/>
              <a:gd name="f32" fmla="val 87"/>
              <a:gd name="f33" fmla="val 101"/>
              <a:gd name="f34" fmla="val 202"/>
              <a:gd name="f35" fmla="val 214"/>
              <a:gd name="f36" fmla="val 53"/>
              <a:gd name="f37" fmla="val 100"/>
              <a:gd name="f38" fmla="val 57"/>
              <a:gd name="f39" fmla="val 86"/>
              <a:gd name="f40" fmla="val 59"/>
              <a:gd name="f41" fmla="val 51"/>
              <a:gd name="f42" fmla="val 43"/>
              <a:gd name="f43" fmla="val 34"/>
              <a:gd name="f44" fmla="val 23"/>
              <a:gd name="f45" fmla="val 78"/>
              <a:gd name="f46" fmla="val 16"/>
              <a:gd name="f47" fmla="val 29"/>
              <a:gd name="f48" fmla="val 41"/>
              <a:gd name="f49" fmla="val 129"/>
              <a:gd name="f50" fmla="val 219"/>
              <a:gd name="f51" fmla="val 211"/>
              <a:gd name="f52" fmla="val 203"/>
              <a:gd name="f53" fmla="val 143"/>
              <a:gd name="f54" fmla="val 144"/>
              <a:gd name="f55" fmla="val 146"/>
              <a:gd name="f56" fmla="val 187"/>
              <a:gd name="f57" fmla="val 147"/>
              <a:gd name="f58" fmla="val 155"/>
              <a:gd name="f59" fmla="val 185"/>
              <a:gd name="f60" fmla="val 163"/>
              <a:gd name="f61" fmla="val 170"/>
              <a:gd name="f62" fmla="val 193"/>
              <a:gd name="f63" fmla="val 174"/>
              <a:gd name="f64" fmla="val 201"/>
              <a:gd name="f65" fmla="val 178"/>
              <a:gd name="f66" fmla="val 210"/>
              <a:gd name="f67" fmla="val 181"/>
              <a:gd name="f68" fmla="val 166"/>
              <a:gd name="f69" fmla="val 149"/>
              <a:gd name="f70" fmla="val 156"/>
              <a:gd name="f71" fmla="val 130"/>
              <a:gd name="f72" fmla="val 17"/>
              <a:gd name="f73" fmla="val 33"/>
              <a:gd name="f74" fmla="val 42"/>
              <a:gd name="f75" fmla="val 177"/>
              <a:gd name="f76" fmla="val 159"/>
              <a:gd name="f77" fmla="val 175"/>
              <a:gd name="f78" fmla="val 173"/>
              <a:gd name="f79" fmla="val 102"/>
              <a:gd name="f80" fmla="val 171"/>
              <a:gd name="f81" fmla="val 89"/>
              <a:gd name="f82" fmla="val 80"/>
              <a:gd name="f83" fmla="val 132"/>
              <a:gd name="f84" fmla="val 81"/>
              <a:gd name="f85" fmla="val 131"/>
              <a:gd name="f86" fmla="val 83"/>
              <a:gd name="f87" fmla="val 84"/>
              <a:gd name="f88" fmla="val 94"/>
              <a:gd name="f89" fmla="val 104"/>
              <a:gd name="f90" fmla="val 82"/>
              <a:gd name="f91" fmla="val 79"/>
              <a:gd name="f92" fmla="val 73"/>
              <a:gd name="f93" fmla="val 70"/>
              <a:gd name="f94" fmla="val 68"/>
              <a:gd name="f95" fmla="val 99"/>
              <a:gd name="f96" fmla="val 103"/>
              <a:gd name="f97" fmla="val 93"/>
              <a:gd name="f98" fmla="val 160"/>
              <a:gd name="f99" fmla="val 133"/>
              <a:gd name="f100" fmla="val 142"/>
              <a:gd name="f101" fmla="val 151"/>
              <a:gd name="f102" fmla="val 161"/>
              <a:gd name="f103" fmla="val 164"/>
              <a:gd name="f104" fmla="val 172"/>
              <a:gd name="f105" fmla="val 154"/>
              <a:gd name="f106" fmla="val 162"/>
              <a:gd name="f107" fmla="val 150"/>
              <a:gd name="f108" fmla="val 140"/>
              <a:gd name="f109" fmla="val 98"/>
              <a:gd name="f110" fmla="val 71"/>
              <a:gd name="f111" fmla="val 165"/>
              <a:gd name="f112" fmla="val 153"/>
              <a:gd name="f113" fmla="val 179"/>
              <a:gd name="f114" fmla="val 141"/>
              <a:gd name="f115" fmla="val 176"/>
              <a:gd name="f116" fmla="val 225"/>
              <a:gd name="f117" fmla="val 90"/>
              <a:gd name="f118" fmla="val 85"/>
              <a:gd name="f119" fmla="val 218"/>
              <a:gd name="f120" fmla="val 227"/>
              <a:gd name="f121" fmla="val 50"/>
              <a:gd name="f122" fmla="val 67"/>
              <a:gd name="f123" fmla="val 152"/>
              <a:gd name="f124" fmla="val 64"/>
              <a:gd name="f125" fmla="val 157"/>
              <a:gd name="f126" fmla="val 26"/>
              <a:gd name="f127" fmla="val 63"/>
              <a:gd name="f128" fmla="val 206"/>
              <a:gd name="f129" fmla="val 66"/>
              <a:gd name="f130" fmla="val 74"/>
              <a:gd name="f131" fmla="val 208"/>
              <a:gd name="f132" fmla="val 197"/>
              <a:gd name="f133" fmla="val 190"/>
              <a:gd name="f134" fmla="val 213"/>
              <a:gd name="f135" fmla="val 205"/>
              <a:gd name="f136" fmla="val 169"/>
              <a:gd name="f137" fmla="val 24"/>
              <a:gd name="f138" fmla="val 30"/>
              <a:gd name="f139" fmla="val 38"/>
              <a:gd name="f140" fmla="val 44"/>
              <a:gd name="f141" fmla="val 58"/>
              <a:gd name="f142" fmla="val 47"/>
              <a:gd name="f143" fmla="val 36"/>
              <a:gd name="f144" fmla="val 25"/>
              <a:gd name="f145" fmla="val 198"/>
              <a:gd name="f146" fmla="val 199"/>
              <a:gd name="f147" fmla="val 49"/>
              <a:gd name="f148" fmla="val 48"/>
              <a:gd name="f149" fmla="val 40"/>
              <a:gd name="f150" fmla="val 32"/>
              <a:gd name="f151" fmla="+- 0 0 -90"/>
              <a:gd name="f152" fmla="*/ f3 1 243"/>
              <a:gd name="f153" fmla="*/ f4 1 243"/>
              <a:gd name="f154" fmla="val f5"/>
              <a:gd name="f155" fmla="val f6"/>
              <a:gd name="f156" fmla="*/ f151 f0 1"/>
              <a:gd name="f157" fmla="+- f155 0 f154"/>
              <a:gd name="f158" fmla="*/ f156 1 f2"/>
              <a:gd name="f159" fmla="*/ f157 1 243"/>
              <a:gd name="f160" fmla="*/ 122 f157 1"/>
              <a:gd name="f161" fmla="*/ 1 f157 1"/>
              <a:gd name="f162" fmla="*/ 121 f157 1"/>
              <a:gd name="f163" fmla="*/ 243 f157 1"/>
              <a:gd name="f164" fmla="*/ 228 f157 1"/>
              <a:gd name="f165" fmla="*/ 114 f157 1"/>
              <a:gd name="f166" fmla="*/ 184 f157 1"/>
              <a:gd name="f167" fmla="*/ 72 f157 1"/>
              <a:gd name="f168" fmla="*/ 59 f157 1"/>
              <a:gd name="f169" fmla="*/ 16 f157 1"/>
              <a:gd name="f170" fmla="*/ 129 f157 1"/>
              <a:gd name="f171" fmla="*/ 188 f157 1"/>
              <a:gd name="f172" fmla="*/ 143 f157 1"/>
              <a:gd name="f173" fmla="*/ 170 f157 1"/>
              <a:gd name="f174" fmla="*/ 53 f157 1"/>
              <a:gd name="f175" fmla="*/ 130 f157 1"/>
              <a:gd name="f176" fmla="*/ 33 f157 1"/>
              <a:gd name="f177" fmla="*/ 181 f157 1"/>
              <a:gd name="f178" fmla="*/ 77 f157 1"/>
              <a:gd name="f179" fmla="*/ 84 f157 1"/>
              <a:gd name="f180" fmla="*/ 82 f157 1"/>
              <a:gd name="f181" fmla="*/ 68 f157 1"/>
              <a:gd name="f182" fmla="*/ 133 f157 1"/>
              <a:gd name="f183" fmla="*/ 161 f157 1"/>
              <a:gd name="f184" fmla="*/ 175 f157 1"/>
              <a:gd name="f185" fmla="*/ 165 f157 1"/>
              <a:gd name="f186" fmla="*/ 180 f157 1"/>
              <a:gd name="f187" fmla="*/ 226 f157 1"/>
              <a:gd name="f188" fmla="*/ 176 f157 1"/>
              <a:gd name="f189" fmla="*/ 227 f157 1"/>
              <a:gd name="f190" fmla="*/ 17 f157 1"/>
              <a:gd name="f191" fmla="*/ 62 f157 1"/>
              <a:gd name="f192" fmla="*/ 78 f157 1"/>
              <a:gd name="f193" fmla="*/ 63 f157 1"/>
              <a:gd name="f194" fmla="*/ 43 f157 1"/>
              <a:gd name="f195" fmla="*/ 193 f157 1"/>
              <a:gd name="f196" fmla="*/ 185 f157 1"/>
              <a:gd name="f197" fmla="*/ 163 f157 1"/>
              <a:gd name="f198" fmla="*/ 220 f157 1"/>
              <a:gd name="f199" fmla="*/ 80 f157 1"/>
              <a:gd name="f200" fmla="*/ 24 f157 1"/>
              <a:gd name="f201" fmla="*/ 58 f157 1"/>
              <a:gd name="f202" fmla="*/ 199 f157 1"/>
              <a:gd name="f203" fmla="*/ 48 f157 1"/>
              <a:gd name="f204" fmla="+- f158 0 f1"/>
              <a:gd name="f205" fmla="*/ f160 1 243"/>
              <a:gd name="f206" fmla="*/ f161 1 243"/>
              <a:gd name="f207" fmla="*/ f162 1 243"/>
              <a:gd name="f208" fmla="*/ f163 1 243"/>
              <a:gd name="f209" fmla="*/ f164 1 243"/>
              <a:gd name="f210" fmla="*/ f165 1 243"/>
              <a:gd name="f211" fmla="*/ f166 1 243"/>
              <a:gd name="f212" fmla="*/ f167 1 243"/>
              <a:gd name="f213" fmla="*/ f168 1 243"/>
              <a:gd name="f214" fmla="*/ f169 1 243"/>
              <a:gd name="f215" fmla="*/ f170 1 243"/>
              <a:gd name="f216" fmla="*/ f171 1 243"/>
              <a:gd name="f217" fmla="*/ f172 1 243"/>
              <a:gd name="f218" fmla="*/ f173 1 243"/>
              <a:gd name="f219" fmla="*/ f174 1 243"/>
              <a:gd name="f220" fmla="*/ f175 1 243"/>
              <a:gd name="f221" fmla="*/ f176 1 243"/>
              <a:gd name="f222" fmla="*/ f177 1 243"/>
              <a:gd name="f223" fmla="*/ f178 1 243"/>
              <a:gd name="f224" fmla="*/ f179 1 243"/>
              <a:gd name="f225" fmla="*/ f180 1 243"/>
              <a:gd name="f226" fmla="*/ f181 1 243"/>
              <a:gd name="f227" fmla="*/ f182 1 243"/>
              <a:gd name="f228" fmla="*/ f183 1 243"/>
              <a:gd name="f229" fmla="*/ f184 1 243"/>
              <a:gd name="f230" fmla="*/ f185 1 243"/>
              <a:gd name="f231" fmla="*/ f186 1 243"/>
              <a:gd name="f232" fmla="*/ f187 1 243"/>
              <a:gd name="f233" fmla="*/ f188 1 243"/>
              <a:gd name="f234" fmla="*/ f189 1 243"/>
              <a:gd name="f235" fmla="*/ f190 1 243"/>
              <a:gd name="f236" fmla="*/ f191 1 243"/>
              <a:gd name="f237" fmla="*/ f192 1 243"/>
              <a:gd name="f238" fmla="*/ f193 1 243"/>
              <a:gd name="f239" fmla="*/ f194 1 243"/>
              <a:gd name="f240" fmla="*/ f195 1 243"/>
              <a:gd name="f241" fmla="*/ f196 1 243"/>
              <a:gd name="f242" fmla="*/ f197 1 243"/>
              <a:gd name="f243" fmla="*/ f198 1 243"/>
              <a:gd name="f244" fmla="*/ f199 1 243"/>
              <a:gd name="f245" fmla="*/ f200 1 243"/>
              <a:gd name="f246" fmla="*/ f201 1 243"/>
              <a:gd name="f247" fmla="*/ f202 1 243"/>
              <a:gd name="f248" fmla="*/ f203 1 243"/>
              <a:gd name="f249" fmla="*/ 0 1 f159"/>
              <a:gd name="f250" fmla="*/ f155 1 f159"/>
              <a:gd name="f251" fmla="*/ f205 1 f159"/>
              <a:gd name="f252" fmla="*/ f206 1 f159"/>
              <a:gd name="f253" fmla="*/ f207 1 f159"/>
              <a:gd name="f254" fmla="*/ f208 1 f159"/>
              <a:gd name="f255" fmla="*/ f209 1 f159"/>
              <a:gd name="f256" fmla="*/ f210 1 f159"/>
              <a:gd name="f257" fmla="*/ f211 1 f159"/>
              <a:gd name="f258" fmla="*/ f212 1 f159"/>
              <a:gd name="f259" fmla="*/ f213 1 f159"/>
              <a:gd name="f260" fmla="*/ f214 1 f159"/>
              <a:gd name="f261" fmla="*/ f215 1 f159"/>
              <a:gd name="f262" fmla="*/ f216 1 f159"/>
              <a:gd name="f263" fmla="*/ f217 1 f159"/>
              <a:gd name="f264" fmla="*/ f218 1 f159"/>
              <a:gd name="f265" fmla="*/ f219 1 f159"/>
              <a:gd name="f266" fmla="*/ f220 1 f159"/>
              <a:gd name="f267" fmla="*/ f221 1 f159"/>
              <a:gd name="f268" fmla="*/ f222 1 f159"/>
              <a:gd name="f269" fmla="*/ f223 1 f159"/>
              <a:gd name="f270" fmla="*/ f224 1 f159"/>
              <a:gd name="f271" fmla="*/ f225 1 f159"/>
              <a:gd name="f272" fmla="*/ f226 1 f159"/>
              <a:gd name="f273" fmla="*/ f227 1 f159"/>
              <a:gd name="f274" fmla="*/ f228 1 f159"/>
              <a:gd name="f275" fmla="*/ f229 1 f159"/>
              <a:gd name="f276" fmla="*/ f230 1 f159"/>
              <a:gd name="f277" fmla="*/ f231 1 f159"/>
              <a:gd name="f278" fmla="*/ f232 1 f159"/>
              <a:gd name="f279" fmla="*/ f233 1 f159"/>
              <a:gd name="f280" fmla="*/ f234 1 f159"/>
              <a:gd name="f281" fmla="*/ f235 1 f159"/>
              <a:gd name="f282" fmla="*/ f236 1 f159"/>
              <a:gd name="f283" fmla="*/ f237 1 f159"/>
              <a:gd name="f284" fmla="*/ f238 1 f159"/>
              <a:gd name="f285" fmla="*/ f239 1 f159"/>
              <a:gd name="f286" fmla="*/ f240 1 f159"/>
              <a:gd name="f287" fmla="*/ f241 1 f159"/>
              <a:gd name="f288" fmla="*/ f242 1 f159"/>
              <a:gd name="f289" fmla="*/ f243 1 f159"/>
              <a:gd name="f290" fmla="*/ f244 1 f159"/>
              <a:gd name="f291" fmla="*/ f245 1 f159"/>
              <a:gd name="f292" fmla="*/ f246 1 f159"/>
              <a:gd name="f293" fmla="*/ f247 1 f159"/>
              <a:gd name="f294" fmla="*/ f248 1 f159"/>
              <a:gd name="f295" fmla="*/ f249 f152 1"/>
              <a:gd name="f296" fmla="*/ f250 f152 1"/>
              <a:gd name="f297" fmla="*/ f250 f153 1"/>
              <a:gd name="f298" fmla="*/ f249 f153 1"/>
              <a:gd name="f299" fmla="*/ f251 f152 1"/>
              <a:gd name="f300" fmla="*/ f252 f153 1"/>
              <a:gd name="f301" fmla="*/ f253 f152 1"/>
              <a:gd name="f302" fmla="*/ f254 f153 1"/>
              <a:gd name="f303" fmla="*/ f255 f152 1"/>
              <a:gd name="f304" fmla="*/ f256 f153 1"/>
              <a:gd name="f305" fmla="*/ f257 f152 1"/>
              <a:gd name="f306" fmla="*/ f258 f153 1"/>
              <a:gd name="f307" fmla="*/ f259 f152 1"/>
              <a:gd name="f308" fmla="*/ f260 f152 1"/>
              <a:gd name="f309" fmla="*/ f261 f153 1"/>
              <a:gd name="f310" fmla="*/ f262 f152 1"/>
              <a:gd name="f311" fmla="*/ f263 f153 1"/>
              <a:gd name="f312" fmla="*/ f264 f153 1"/>
              <a:gd name="f313" fmla="*/ f265 f152 1"/>
              <a:gd name="f314" fmla="*/ f266 f153 1"/>
              <a:gd name="f315" fmla="*/ f267 f152 1"/>
              <a:gd name="f316" fmla="*/ f268 f153 1"/>
              <a:gd name="f317" fmla="*/ f261 f152 1"/>
              <a:gd name="f318" fmla="*/ f264 f152 1"/>
              <a:gd name="f319" fmla="*/ f269 f153 1"/>
              <a:gd name="f320" fmla="*/ f270 f153 1"/>
              <a:gd name="f321" fmla="*/ f256 f152 1"/>
              <a:gd name="f322" fmla="*/ f271 f153 1"/>
              <a:gd name="f323" fmla="*/ f272 f152 1"/>
              <a:gd name="f324" fmla="*/ f273 f152 1"/>
              <a:gd name="f325" fmla="*/ f274 f153 1"/>
              <a:gd name="f326" fmla="*/ f275 f152 1"/>
              <a:gd name="f327" fmla="*/ f276 f152 1"/>
              <a:gd name="f328" fmla="*/ f277 f153 1"/>
              <a:gd name="f329" fmla="*/ f278 f153 1"/>
              <a:gd name="f330" fmla="*/ f279 f153 1"/>
              <a:gd name="f331" fmla="*/ f280 f153 1"/>
              <a:gd name="f332" fmla="*/ f281 f153 1"/>
              <a:gd name="f333" fmla="*/ f282 f153 1"/>
              <a:gd name="f334" fmla="*/ f283 f152 1"/>
              <a:gd name="f335" fmla="*/ f284 f153 1"/>
              <a:gd name="f336" fmla="*/ f285 f152 1"/>
              <a:gd name="f337" fmla="*/ f286 f153 1"/>
              <a:gd name="f338" fmla="*/ f282 f152 1"/>
              <a:gd name="f339" fmla="*/ f287 f153 1"/>
              <a:gd name="f340" fmla="*/ f288 f152 1"/>
              <a:gd name="f341" fmla="*/ f289 f153 1"/>
              <a:gd name="f342" fmla="*/ f277 f152 1"/>
              <a:gd name="f343" fmla="*/ f290 f152 1"/>
              <a:gd name="f344" fmla="*/ f291 f153 1"/>
              <a:gd name="f345" fmla="*/ f284 f152 1"/>
              <a:gd name="f346" fmla="*/ f292 f153 1"/>
              <a:gd name="f347" fmla="*/ f293 f152 1"/>
              <a:gd name="f348" fmla="*/ f294 f15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4">
                <a:pos x="f299" y="f300"/>
              </a:cxn>
              <a:cxn ang="f204">
                <a:pos x="f301" y="f302"/>
              </a:cxn>
              <a:cxn ang="f204">
                <a:pos x="f303" y="f304"/>
              </a:cxn>
              <a:cxn ang="f204">
                <a:pos x="f305" y="f306"/>
              </a:cxn>
              <a:cxn ang="f204">
                <a:pos x="f303" y="f304"/>
              </a:cxn>
              <a:cxn ang="f204">
                <a:pos x="f307" y="f306"/>
              </a:cxn>
              <a:cxn ang="f204">
                <a:pos x="f308" y="f304"/>
              </a:cxn>
              <a:cxn ang="f204">
                <a:pos x="f303" y="f309"/>
              </a:cxn>
              <a:cxn ang="f204">
                <a:pos x="f310" y="f311"/>
              </a:cxn>
              <a:cxn ang="f204">
                <a:pos x="f305" y="f312"/>
              </a:cxn>
              <a:cxn ang="f204">
                <a:pos x="f303" y="f309"/>
              </a:cxn>
              <a:cxn ang="f204">
                <a:pos x="f313" y="f314"/>
              </a:cxn>
              <a:cxn ang="f204">
                <a:pos x="f315" y="f316"/>
              </a:cxn>
              <a:cxn ang="f204">
                <a:pos x="f317" y="f304"/>
              </a:cxn>
              <a:cxn ang="f204">
                <a:pos x="f318" y="f319"/>
              </a:cxn>
              <a:cxn ang="f204">
                <a:pos x="f317" y="f320"/>
              </a:cxn>
              <a:cxn ang="f204">
                <a:pos x="f321" y="f322"/>
              </a:cxn>
              <a:cxn ang="f204">
                <a:pos x="f323" y="f304"/>
              </a:cxn>
              <a:cxn ang="f204">
                <a:pos x="f321" y="f322"/>
              </a:cxn>
              <a:cxn ang="f204">
                <a:pos x="f324" y="f309"/>
              </a:cxn>
              <a:cxn ang="f204">
                <a:pos x="f317" y="f325"/>
              </a:cxn>
              <a:cxn ang="f204">
                <a:pos x="f326" y="f309"/>
              </a:cxn>
              <a:cxn ang="f204">
                <a:pos x="f321" y="f325"/>
              </a:cxn>
              <a:cxn ang="f204">
                <a:pos x="f323" y="f314"/>
              </a:cxn>
              <a:cxn ang="f204">
                <a:pos x="f327" y="f328"/>
              </a:cxn>
              <a:cxn ang="f204">
                <a:pos x="f317" y="f329"/>
              </a:cxn>
              <a:cxn ang="f204">
                <a:pos x="f321" y="f330"/>
              </a:cxn>
              <a:cxn ang="f204">
                <a:pos x="f321" y="f331"/>
              </a:cxn>
              <a:cxn ang="f204">
                <a:pos x="f317" y="f332"/>
              </a:cxn>
              <a:cxn ang="f204">
                <a:pos x="f327" y="f333"/>
              </a:cxn>
              <a:cxn ang="f204">
                <a:pos x="f334" y="f335"/>
              </a:cxn>
              <a:cxn ang="f204">
                <a:pos x="f321" y="f332"/>
              </a:cxn>
              <a:cxn ang="f204">
                <a:pos x="f336" y="f337"/>
              </a:cxn>
              <a:cxn ang="f204">
                <a:pos x="f338" y="f339"/>
              </a:cxn>
              <a:cxn ang="f204">
                <a:pos x="f340" y="f341"/>
              </a:cxn>
              <a:cxn ang="f204">
                <a:pos x="f342" y="f339"/>
              </a:cxn>
              <a:cxn ang="f204">
                <a:pos x="f343" y="f344"/>
              </a:cxn>
              <a:cxn ang="f204">
                <a:pos x="f345" y="f346"/>
              </a:cxn>
              <a:cxn ang="f204">
                <a:pos x="f327" y="f344"/>
              </a:cxn>
              <a:cxn ang="f204">
                <a:pos x="f342" y="f346"/>
              </a:cxn>
              <a:cxn ang="f204">
                <a:pos x="f347" y="f348"/>
              </a:cxn>
            </a:cxnLst>
            <a:rect l="f295" t="f298" r="f296" b="f297"/>
            <a:pathLst>
              <a:path w="243" h="243">
                <a:moveTo>
                  <a:pt x="f7" y="f8"/>
                </a:moveTo>
                <a:cubicBezTo>
                  <a:pt x="f5" y="f9"/>
                  <a:pt x="f10" y="f5"/>
                  <a:pt x="f11" y="f7"/>
                </a:cubicBezTo>
                <a:cubicBezTo>
                  <a:pt x="f12" y="f13"/>
                  <a:pt x="f6" y="f10"/>
                  <a:pt x="f6" y="f11"/>
                </a:cubicBezTo>
                <a:cubicBezTo>
                  <a:pt x="f14" y="f15"/>
                  <a:pt x="f12" y="f6"/>
                  <a:pt x="f8" y="f6"/>
                </a:cubicBezTo>
                <a:cubicBezTo>
                  <a:pt x="f16" y="f6"/>
                  <a:pt x="f5" y="f15"/>
                  <a:pt x="f7" y="f8"/>
                </a:cubicBezTo>
                <a:close/>
                <a:moveTo>
                  <a:pt x="f17" y="f18"/>
                </a:move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12" y="f33"/>
                  <a:pt x="f15" y="f18"/>
                </a:cubicBezTo>
                <a:cubicBezTo>
                  <a:pt x="f34" y="f18"/>
                  <a:pt x="f35" y="f18"/>
                  <a:pt x="f17" y="f18"/>
                </a:cubicBezTo>
                <a:close/>
                <a:moveTo>
                  <a:pt x="f36" y="f18"/>
                </a:moveTo>
                <a:cubicBezTo>
                  <a:pt x="f9" y="f37"/>
                  <a:pt x="f38" y="f39"/>
                  <a:pt x="f40" y="f30"/>
                </a:cubicBezTo>
                <a:cubicBezTo>
                  <a:pt x="f41" y="f28"/>
                  <a:pt x="f42" y="f26"/>
                  <a:pt x="f43" y="f24"/>
                </a:cubicBezTo>
                <a:cubicBezTo>
                  <a:pt x="f44" y="f45"/>
                  <a:pt x="f46" y="f20"/>
                  <a:pt x="f46" y="f18"/>
                </a:cubicBezTo>
                <a:cubicBezTo>
                  <a:pt x="f47" y="f18"/>
                  <a:pt x="f48" y="f18"/>
                  <a:pt x="f36" y="f18"/>
                </a:cubicBezTo>
                <a:close/>
                <a:moveTo>
                  <a:pt x="f17" y="f49"/>
                </a:moveTo>
                <a:cubicBezTo>
                  <a:pt x="f50" y="f49"/>
                  <a:pt x="f51" y="f49"/>
                  <a:pt x="f52" y="f49"/>
                </a:cubicBezTo>
                <a:cubicBezTo>
                  <a:pt x="f15" y="f49"/>
                  <a:pt x="f15" y="f49"/>
                  <a:pt x="f12" y="f53"/>
                </a:cubicBezTo>
                <a:cubicBezTo>
                  <a:pt x="f12" y="f54"/>
                  <a:pt x="f12" y="f55"/>
                  <a:pt x="f56" y="f57"/>
                </a:cubicBezTo>
                <a:cubicBezTo>
                  <a:pt x="f31" y="f58"/>
                  <a:pt x="f59" y="f60"/>
                  <a:pt x="f29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21" y="f68"/>
                  <a:pt x="f19" y="f69"/>
                  <a:pt x="f17" y="f49"/>
                </a:cubicBezTo>
                <a:close/>
                <a:moveTo>
                  <a:pt x="f40" y="f61"/>
                </a:moveTo>
                <a:cubicBezTo>
                  <a:pt x="f38" y="f70"/>
                  <a:pt x="f9" y="f53"/>
                  <a:pt x="f36" y="f71"/>
                </a:cubicBezTo>
                <a:cubicBezTo>
                  <a:pt x="f48" y="f71"/>
                  <a:pt x="f47" y="f71"/>
                  <a:pt x="f46" y="f71"/>
                </a:cubicBezTo>
                <a:cubicBezTo>
                  <a:pt x="f72" y="f69"/>
                  <a:pt x="f44" y="f68"/>
                  <a:pt x="f73" y="f67"/>
                </a:cubicBezTo>
                <a:cubicBezTo>
                  <a:pt x="f74" y="f75"/>
                  <a:pt x="f41" y="f63"/>
                  <a:pt x="f40" y="f61"/>
                </a:cubicBezTo>
                <a:close/>
                <a:moveTo>
                  <a:pt x="f49" y="f18"/>
                </a:moveTo>
                <a:cubicBezTo>
                  <a:pt x="f54" y="f18"/>
                  <a:pt x="f76" y="f18"/>
                  <a:pt x="f77" y="f18"/>
                </a:cubicBezTo>
                <a:cubicBezTo>
                  <a:pt x="f78" y="f79"/>
                  <a:pt x="f80" y="f81"/>
                  <a:pt x="f61" y="f22"/>
                </a:cubicBezTo>
                <a:cubicBezTo>
                  <a:pt x="f70" y="f45"/>
                  <a:pt x="f54" y="f82"/>
                  <a:pt x="f83" y="f84"/>
                </a:cubicBezTo>
                <a:cubicBezTo>
                  <a:pt x="f85" y="f84"/>
                  <a:pt x="f49" y="f86"/>
                  <a:pt x="f49" y="f87"/>
                </a:cubicBezTo>
                <a:cubicBezTo>
                  <a:pt x="f49" y="f88"/>
                  <a:pt x="f49" y="f89"/>
                  <a:pt x="f49" y="f18"/>
                </a:cubicBezTo>
                <a:close/>
                <a:moveTo>
                  <a:pt x="f18" y="f90"/>
                </a:moveTo>
                <a:cubicBezTo>
                  <a:pt x="f37" y="f82"/>
                  <a:pt x="f32" y="f91"/>
                  <a:pt x="f92" y="f22"/>
                </a:cubicBezTo>
                <a:cubicBezTo>
                  <a:pt x="f30" y="f81"/>
                  <a:pt x="f93" y="f79"/>
                  <a:pt x="f94" y="f18"/>
                </a:cubicBezTo>
                <a:cubicBezTo>
                  <a:pt x="f87" y="f18"/>
                  <a:pt x="f95" y="f18"/>
                  <a:pt x="f18" y="f18"/>
                </a:cubicBezTo>
                <a:cubicBezTo>
                  <a:pt x="f18" y="f96"/>
                  <a:pt x="f18" y="f97"/>
                  <a:pt x="f18" y="f90"/>
                </a:cubicBezTo>
                <a:close/>
                <a:moveTo>
                  <a:pt x="f77" y="f49"/>
                </a:moveTo>
                <a:cubicBezTo>
                  <a:pt x="f98" y="f49"/>
                  <a:pt x="f55" y="f49"/>
                  <a:pt x="f99" y="f49"/>
                </a:cubicBezTo>
                <a:cubicBezTo>
                  <a:pt x="f83" y="f71"/>
                  <a:pt x="f49" y="f85"/>
                  <a:pt x="f49" y="f99"/>
                </a:cubicBezTo>
                <a:cubicBezTo>
                  <a:pt x="f49" y="f100"/>
                  <a:pt x="f49" y="f101"/>
                  <a:pt x="f49" y="f102"/>
                </a:cubicBezTo>
                <a:cubicBezTo>
                  <a:pt x="f53" y="f60"/>
                  <a:pt x="f70" y="f103"/>
                  <a:pt x="f61" y="f68"/>
                </a:cubicBezTo>
                <a:cubicBezTo>
                  <a:pt x="f104" y="f105"/>
                  <a:pt x="f78" y="f100"/>
                  <a:pt x="f77" y="f49"/>
                </a:cubicBezTo>
                <a:close/>
                <a:moveTo>
                  <a:pt x="f92" y="f68"/>
                </a:moveTo>
                <a:cubicBezTo>
                  <a:pt x="f32" y="f103"/>
                  <a:pt x="f37" y="f106"/>
                  <a:pt x="f18" y="f102"/>
                </a:cubicBezTo>
                <a:cubicBezTo>
                  <a:pt x="f18" y="f107"/>
                  <a:pt x="f18" y="f108"/>
                  <a:pt x="f18" y="f71"/>
                </a:cubicBezTo>
                <a:cubicBezTo>
                  <a:pt x="f109" y="f71"/>
                  <a:pt x="f87" y="f71"/>
                  <a:pt x="f94" y="f71"/>
                </a:cubicBezTo>
                <a:cubicBezTo>
                  <a:pt x="f93" y="f100"/>
                  <a:pt x="f110" y="f105"/>
                  <a:pt x="f92" y="f68"/>
                </a:cubicBezTo>
                <a:close/>
                <a:moveTo>
                  <a:pt x="f111" y="f2"/>
                </a:moveTo>
                <a:cubicBezTo>
                  <a:pt x="f112" y="f113"/>
                  <a:pt x="f114" y="f75"/>
                  <a:pt x="f49" y="f115"/>
                </a:cubicBezTo>
                <a:cubicBezTo>
                  <a:pt x="f49" y="f62"/>
                  <a:pt x="f49" y="f66"/>
                  <a:pt x="f49" y="f19"/>
                </a:cubicBezTo>
                <a:cubicBezTo>
                  <a:pt x="f114" y="f116"/>
                  <a:pt x="f76" y="f52"/>
                  <a:pt x="f111" y="f2"/>
                </a:cubicBezTo>
                <a:close/>
                <a:moveTo>
                  <a:pt x="f18" y="f115"/>
                </a:moveTo>
                <a:cubicBezTo>
                  <a:pt x="f33" y="f75"/>
                  <a:pt x="f117" y="f113"/>
                  <a:pt x="f22" y="f2"/>
                </a:cubicBezTo>
                <a:cubicBezTo>
                  <a:pt x="f118" y="f25"/>
                  <a:pt x="f97" y="f119"/>
                  <a:pt x="f18" y="f120"/>
                </a:cubicBezTo>
                <a:cubicBezTo>
                  <a:pt x="f18" y="f66"/>
                  <a:pt x="f18" y="f62"/>
                  <a:pt x="f18" y="f115"/>
                </a:cubicBezTo>
                <a:close/>
                <a:moveTo>
                  <a:pt x="f49" y="f72"/>
                </a:moveTo>
                <a:cubicBezTo>
                  <a:pt x="f49" y="f43"/>
                  <a:pt x="f49" y="f121"/>
                  <a:pt x="f49" y="f122"/>
                </a:cubicBezTo>
                <a:cubicBezTo>
                  <a:pt x="f114" y="f26"/>
                  <a:pt x="f123" y="f124"/>
                  <a:pt x="f111" y="f24"/>
                </a:cubicBezTo>
                <a:cubicBezTo>
                  <a:pt x="f125" y="f42"/>
                  <a:pt x="f69" y="f126"/>
                  <a:pt x="f49" y="f72"/>
                </a:cubicBezTo>
                <a:close/>
                <a:moveTo>
                  <a:pt x="f45" y="f127"/>
                </a:moveTo>
                <a:cubicBezTo>
                  <a:pt x="f117" y="f124"/>
                  <a:pt x="f79" y="f26"/>
                  <a:pt x="f18" y="f122"/>
                </a:cubicBezTo>
                <a:cubicBezTo>
                  <a:pt x="f18" y="f121"/>
                  <a:pt x="f18" y="f43"/>
                  <a:pt x="f18" y="f72"/>
                </a:cubicBezTo>
                <a:cubicBezTo>
                  <a:pt x="f88" y="f126"/>
                  <a:pt x="f39" y="f42"/>
                  <a:pt x="f45" y="f127"/>
                </a:cubicBezTo>
                <a:close/>
                <a:moveTo>
                  <a:pt x="f42" y="f62"/>
                </a:moveTo>
                <a:cubicBezTo>
                  <a:pt x="f16" y="f128"/>
                  <a:pt x="f129" y="f35"/>
                  <a:pt x="f82" y="f21"/>
                </a:cubicBezTo>
                <a:cubicBezTo>
                  <a:pt x="f130" y="f131"/>
                  <a:pt x="f94" y="f132"/>
                  <a:pt x="f24" y="f59"/>
                </a:cubicBezTo>
                <a:cubicBezTo>
                  <a:pt x="f10" y="f12"/>
                  <a:pt x="f121" y="f133"/>
                  <a:pt x="f42" y="f62"/>
                </a:cubicBezTo>
                <a:close/>
                <a:moveTo>
                  <a:pt x="f60" y="f21"/>
                </a:moveTo>
                <a:cubicBezTo>
                  <a:pt x="f65" y="f134"/>
                  <a:pt x="f133" y="f135"/>
                  <a:pt x="f25" y="f62"/>
                </a:cubicBezTo>
                <a:cubicBezTo>
                  <a:pt x="f62" y="f133"/>
                  <a:pt x="f31" y="f12"/>
                  <a:pt x="f2" y="f59"/>
                </a:cubicBezTo>
                <a:cubicBezTo>
                  <a:pt x="f77" y="f132"/>
                  <a:pt x="f136" y="f131"/>
                  <a:pt x="f60" y="f21"/>
                </a:cubicBezTo>
                <a:close/>
                <a:moveTo>
                  <a:pt x="f82" y="f137"/>
                </a:moveTo>
                <a:cubicBezTo>
                  <a:pt x="f129" y="f138"/>
                  <a:pt x="f16" y="f139"/>
                  <a:pt x="f140" y="f121"/>
                </a:cubicBezTo>
                <a:cubicBezTo>
                  <a:pt x="f41" y="f36"/>
                  <a:pt x="f38" y="f9"/>
                  <a:pt x="f127" y="f141"/>
                </a:cubicBezTo>
                <a:cubicBezTo>
                  <a:pt x="f28" y="f142"/>
                  <a:pt x="f130" y="f143"/>
                  <a:pt x="f82" y="f137"/>
                </a:cubicBezTo>
                <a:close/>
                <a:moveTo>
                  <a:pt x="f111" y="f137"/>
                </a:moveTo>
                <a:cubicBezTo>
                  <a:pt x="f111" y="f137"/>
                  <a:pt x="f103" y="f144"/>
                  <a:pt x="f103" y="f144"/>
                </a:cubicBezTo>
                <a:cubicBezTo>
                  <a:pt x="f136" y="f143"/>
                  <a:pt x="f63" y="f142"/>
                  <a:pt x="f2" y="f141"/>
                </a:cubicBezTo>
                <a:cubicBezTo>
                  <a:pt x="f31" y="f9"/>
                  <a:pt x="f27" y="f36"/>
                  <a:pt x="f145" y="f121"/>
                </a:cubicBezTo>
                <a:cubicBezTo>
                  <a:pt x="f146" y="f147"/>
                  <a:pt x="f146" y="f148"/>
                  <a:pt x="f146" y="f148"/>
                </a:cubicBezTo>
                <a:cubicBezTo>
                  <a:pt x="f12" y="f149"/>
                  <a:pt x="f115" y="f150"/>
                  <a:pt x="f111" y="f137"/>
                </a:cubicBezTo>
                <a:close/>
              </a:path>
            </a:pathLst>
          </a:custGeom>
          <a:solidFill>
            <a:srgbClr val="3A65C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15;p53">
            <a:extLst>
              <a:ext uri="{FF2B5EF4-FFF2-40B4-BE49-F238E27FC236}">
                <a16:creationId xmlns:a16="http://schemas.microsoft.com/office/drawing/2014/main" id="{75F37E27-B00F-97AD-3062-CAE44D5B486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6099" y="455572"/>
            <a:ext cx="4232400" cy="42324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1316;p53">
            <a:extLst>
              <a:ext uri="{FF2B5EF4-FFF2-40B4-BE49-F238E27FC236}">
                <a16:creationId xmlns:a16="http://schemas.microsoft.com/office/drawing/2014/main" id="{1F07476C-E54E-DAA7-B913-886C5E12109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>
                <a:solidFill>
                  <a:srgbClr val="FFFFFF"/>
                </a:solidFill>
              </a:rPr>
              <a:t>A picture always reinforces the concept</a:t>
            </a:r>
          </a:p>
        </p:txBody>
      </p:sp>
      <p:sp>
        <p:nvSpPr>
          <p:cNvPr id="4" name="Google Shape;1317;p53">
            <a:extLst>
              <a:ext uri="{FF2B5EF4-FFF2-40B4-BE49-F238E27FC236}">
                <a16:creationId xmlns:a16="http://schemas.microsoft.com/office/drawing/2014/main" id="{7C1C592B-1D44-9B7F-BDC1-B6BB101DFA4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29947" y="3346841"/>
            <a:ext cx="3067802" cy="834298"/>
          </a:xfrm>
        </p:spPr>
        <p:txBody>
          <a:bodyPr/>
          <a:lstStyle/>
          <a:p>
            <a:pPr marL="0" lvl="0" indent="0">
              <a:buNone/>
            </a:pPr>
            <a:r>
              <a:rPr lang="en-US" sz="1400">
                <a:solidFill>
                  <a:srgbClr val="FFFFFF"/>
                </a:solidFill>
              </a:rPr>
              <a:t>Images reveal large amounts of data, so remember: use an image instead of long texts</a:t>
            </a:r>
          </a:p>
          <a:p>
            <a:pPr marL="0" lvl="0" indent="0">
              <a:buNone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5" name="Google Shape;1318;p53">
            <a:extLst>
              <a:ext uri="{FF2B5EF4-FFF2-40B4-BE49-F238E27FC236}">
                <a16:creationId xmlns:a16="http://schemas.microsoft.com/office/drawing/2014/main" id="{235685EA-2BEC-00D2-EA4B-269F6E97B95D}"/>
              </a:ext>
            </a:extLst>
          </p:cNvPr>
          <p:cNvSpPr/>
          <p:nvPr/>
        </p:nvSpPr>
        <p:spPr>
          <a:xfrm>
            <a:off x="4774246" y="3947446"/>
            <a:ext cx="113403" cy="1134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1319;p53">
            <a:extLst>
              <a:ext uri="{FF2B5EF4-FFF2-40B4-BE49-F238E27FC236}">
                <a16:creationId xmlns:a16="http://schemas.microsoft.com/office/drawing/2014/main" id="{147BA66B-0C15-B7A5-3B6B-7A139A039CBB}"/>
              </a:ext>
            </a:extLst>
          </p:cNvPr>
          <p:cNvSpPr/>
          <p:nvPr/>
        </p:nvSpPr>
        <p:spPr>
          <a:xfrm>
            <a:off x="4919270" y="4092479"/>
            <a:ext cx="113403" cy="1134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Google Shape;1320;p53">
            <a:extLst>
              <a:ext uri="{FF2B5EF4-FFF2-40B4-BE49-F238E27FC236}">
                <a16:creationId xmlns:a16="http://schemas.microsoft.com/office/drawing/2014/main" id="{F8027A72-AE7F-013F-C5A3-45D8A9BA6726}"/>
              </a:ext>
            </a:extLst>
          </p:cNvPr>
          <p:cNvSpPr/>
          <p:nvPr/>
        </p:nvSpPr>
        <p:spPr>
          <a:xfrm>
            <a:off x="4456099" y="460821"/>
            <a:ext cx="4232400" cy="42219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305DBF">
              <a:alpha val="13730"/>
            </a:srgbClr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Google Shape;1321;p53">
            <a:extLst>
              <a:ext uri="{FF2B5EF4-FFF2-40B4-BE49-F238E27FC236}">
                <a16:creationId xmlns:a16="http://schemas.microsoft.com/office/drawing/2014/main" id="{F68AEA17-5F31-2CC5-E037-D3903D1CD190}"/>
              </a:ext>
            </a:extLst>
          </p:cNvPr>
          <p:cNvSpPr/>
          <p:nvPr/>
        </p:nvSpPr>
        <p:spPr>
          <a:xfrm>
            <a:off x="8179573" y="1202472"/>
            <a:ext cx="674397" cy="6743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322;p53">
            <a:extLst>
              <a:ext uri="{FF2B5EF4-FFF2-40B4-BE49-F238E27FC236}">
                <a16:creationId xmlns:a16="http://schemas.microsoft.com/office/drawing/2014/main" id="{C76129A9-98F5-2BC7-6877-205E8B849D75}"/>
              </a:ext>
            </a:extLst>
          </p:cNvPr>
          <p:cNvSpPr/>
          <p:nvPr/>
        </p:nvSpPr>
        <p:spPr>
          <a:xfrm>
            <a:off x="8748796" y="1909797"/>
            <a:ext cx="192298" cy="1922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9;p5">
            <a:extLst>
              <a:ext uri="{FF2B5EF4-FFF2-40B4-BE49-F238E27FC236}">
                <a16:creationId xmlns:a16="http://schemas.microsoft.com/office/drawing/2014/main" id="{E1B18D11-4A64-9017-E0AA-D7AB9B32B839}"/>
              </a:ext>
            </a:extLst>
          </p:cNvPr>
          <p:cNvSpPr/>
          <p:nvPr/>
        </p:nvSpPr>
        <p:spPr>
          <a:xfrm>
            <a:off x="283500" y="289526"/>
            <a:ext cx="8576998" cy="4564501"/>
          </a:xfrm>
          <a:prstGeom prst="rect">
            <a:avLst/>
          </a:prstGeom>
          <a:noFill/>
          <a:ln w="28575" cap="flat">
            <a:solidFill>
              <a:srgbClr val="FFFFFF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40;p64">
            <a:extLst>
              <a:ext uri="{FF2B5EF4-FFF2-40B4-BE49-F238E27FC236}">
                <a16:creationId xmlns:a16="http://schemas.microsoft.com/office/drawing/2014/main" id="{6717AC84-24AF-2241-99B5-52E7A44EFB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27050" y="2612971"/>
            <a:ext cx="6489899" cy="1318500"/>
          </a:xfrm>
        </p:spPr>
        <p:txBody>
          <a:bodyPr/>
          <a:lstStyle/>
          <a:p>
            <a:pPr lvl="0"/>
            <a:r>
              <a:rPr lang="en-US">
                <a:solidFill>
                  <a:srgbClr val="305DBF"/>
                </a:solidFill>
              </a:rPr>
              <a:t>4,498,300,000</a:t>
            </a:r>
          </a:p>
        </p:txBody>
      </p:sp>
      <p:sp>
        <p:nvSpPr>
          <p:cNvPr id="3" name="Google Shape;2141;p64">
            <a:extLst>
              <a:ext uri="{FF2B5EF4-FFF2-40B4-BE49-F238E27FC236}">
                <a16:creationId xmlns:a16="http://schemas.microsoft.com/office/drawing/2014/main" id="{31B192AF-7D28-6EA4-4550-2DC110B0BDB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327050" y="3960339"/>
            <a:ext cx="6489899" cy="4701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>
                <a:solidFill>
                  <a:srgbClr val="305DBF"/>
                </a:solidFill>
              </a:rPr>
              <a:t>Big numbers catch your audience’s attention</a:t>
            </a:r>
          </a:p>
        </p:txBody>
      </p:sp>
      <p:grpSp>
        <p:nvGrpSpPr>
          <p:cNvPr id="4" name="Grupo 1">
            <a:extLst>
              <a:ext uri="{FF2B5EF4-FFF2-40B4-BE49-F238E27FC236}">
                <a16:creationId xmlns:a16="http://schemas.microsoft.com/office/drawing/2014/main" id="{CF3CB652-109B-EC63-3F67-20B9C5947F92}"/>
              </a:ext>
            </a:extLst>
          </p:cNvPr>
          <p:cNvGrpSpPr/>
          <p:nvPr/>
        </p:nvGrpSpPr>
        <p:grpSpPr>
          <a:xfrm>
            <a:off x="3586167" y="657225"/>
            <a:ext cx="1971675" cy="2190745"/>
            <a:chOff x="3586167" y="657225"/>
            <a:chExt cx="1971675" cy="2190745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9EBBDCD6-9183-9C8B-FC84-90C46A765A5E}"/>
                </a:ext>
              </a:extLst>
            </p:cNvPr>
            <p:cNvSpPr/>
            <p:nvPr/>
          </p:nvSpPr>
          <p:spPr>
            <a:xfrm>
              <a:off x="4010028" y="657225"/>
              <a:ext cx="1068384" cy="14541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5"/>
                <a:gd name="f7" fmla="val 158"/>
                <a:gd name="f8" fmla="val 61"/>
                <a:gd name="f9" fmla="val 41"/>
                <a:gd name="f10" fmla="val 131"/>
                <a:gd name="f11" fmla="val 20"/>
                <a:gd name="f12" fmla="val 105"/>
                <a:gd name="f13" fmla="val 9"/>
                <a:gd name="f14" fmla="val 74"/>
                <a:gd name="f15" fmla="val 47"/>
                <a:gd name="f16" fmla="val 18"/>
                <a:gd name="f17" fmla="val 17"/>
                <a:gd name="f18" fmla="val 46"/>
                <a:gd name="f19" fmla="val 75"/>
                <a:gd name="f20" fmla="val 106"/>
                <a:gd name="f21" fmla="val 113"/>
                <a:gd name="f22" fmla="val 55"/>
                <a:gd name="f23" fmla="val 116"/>
                <a:gd name="f24" fmla="val 65"/>
                <a:gd name="f25" fmla="val 102"/>
                <a:gd name="f26" fmla="val 82"/>
                <a:gd name="f27" fmla="val 24"/>
                <a:gd name="f28" fmla="val 49"/>
                <a:gd name="f29" fmla="val 39"/>
                <a:gd name="f30" fmla="val 34"/>
                <a:gd name="f31" fmla="val 59"/>
                <a:gd name="f32" fmla="val 69"/>
                <a:gd name="f33" fmla="val 84"/>
                <a:gd name="f34" fmla="val 58"/>
                <a:gd name="f35" fmla="val 83"/>
                <a:gd name="f36" fmla="val 73"/>
                <a:gd name="f37" fmla="+- 0 0 -90"/>
                <a:gd name="f38" fmla="*/ f3 1 115"/>
                <a:gd name="f39" fmla="*/ f4 1 158"/>
                <a:gd name="f40" fmla="val f5"/>
                <a:gd name="f41" fmla="val f6"/>
                <a:gd name="f42" fmla="val f7"/>
                <a:gd name="f43" fmla="*/ f37 f0 1"/>
                <a:gd name="f44" fmla="+- f42 0 f40"/>
                <a:gd name="f45" fmla="+- f41 0 f40"/>
                <a:gd name="f46" fmla="*/ f43 1 f2"/>
                <a:gd name="f47" fmla="*/ f45 1 115"/>
                <a:gd name="f48" fmla="*/ f44 1 158"/>
                <a:gd name="f49" fmla="*/ 61 f45 1"/>
                <a:gd name="f50" fmla="*/ 158 f44 1"/>
                <a:gd name="f51" fmla="*/ 9 f45 1"/>
                <a:gd name="f52" fmla="*/ 74 f44 1"/>
                <a:gd name="f53" fmla="*/ 46 f45 1"/>
                <a:gd name="f54" fmla="*/ 9 f44 1"/>
                <a:gd name="f55" fmla="*/ 113 f45 1"/>
                <a:gd name="f56" fmla="*/ 46 f44 1"/>
                <a:gd name="f57" fmla="*/ 24 f44 1"/>
                <a:gd name="f58" fmla="*/ 39 f45 1"/>
                <a:gd name="f59" fmla="*/ 69 f44 1"/>
                <a:gd name="f60" fmla="*/ 84 f45 1"/>
                <a:gd name="f61" fmla="+- f46 0 f1"/>
                <a:gd name="f62" fmla="*/ f49 1 116"/>
                <a:gd name="f63" fmla="*/ f50 1 158"/>
                <a:gd name="f64" fmla="*/ f51 1 116"/>
                <a:gd name="f65" fmla="*/ f52 1 158"/>
                <a:gd name="f66" fmla="*/ f53 1 116"/>
                <a:gd name="f67" fmla="*/ f54 1 158"/>
                <a:gd name="f68" fmla="*/ f55 1 116"/>
                <a:gd name="f69" fmla="*/ f56 1 158"/>
                <a:gd name="f70" fmla="*/ f57 1 158"/>
                <a:gd name="f71" fmla="*/ f58 1 116"/>
                <a:gd name="f72" fmla="*/ f59 1 158"/>
                <a:gd name="f73" fmla="*/ f60 1 116"/>
                <a:gd name="f74" fmla="*/ 0 1 f47"/>
                <a:gd name="f75" fmla="*/ f41 1 f47"/>
                <a:gd name="f76" fmla="*/ 0 1 f48"/>
                <a:gd name="f77" fmla="*/ f42 1 f48"/>
                <a:gd name="f78" fmla="*/ f62 1 f47"/>
                <a:gd name="f79" fmla="*/ f63 1 f48"/>
                <a:gd name="f80" fmla="*/ f64 1 f47"/>
                <a:gd name="f81" fmla="*/ f65 1 f48"/>
                <a:gd name="f82" fmla="*/ f66 1 f47"/>
                <a:gd name="f83" fmla="*/ f67 1 f48"/>
                <a:gd name="f84" fmla="*/ f68 1 f47"/>
                <a:gd name="f85" fmla="*/ f69 1 f48"/>
                <a:gd name="f86" fmla="*/ f70 1 f48"/>
                <a:gd name="f87" fmla="*/ f71 1 f47"/>
                <a:gd name="f88" fmla="*/ f72 1 f48"/>
                <a:gd name="f89" fmla="*/ f73 1 f47"/>
                <a:gd name="f90" fmla="*/ f74 f38 1"/>
                <a:gd name="f91" fmla="*/ f75 f38 1"/>
                <a:gd name="f92" fmla="*/ f77 f39 1"/>
                <a:gd name="f93" fmla="*/ f76 f39 1"/>
                <a:gd name="f94" fmla="*/ f78 f38 1"/>
                <a:gd name="f95" fmla="*/ f79 f39 1"/>
                <a:gd name="f96" fmla="*/ f80 f38 1"/>
                <a:gd name="f97" fmla="*/ f81 f39 1"/>
                <a:gd name="f98" fmla="*/ f82 f38 1"/>
                <a:gd name="f99" fmla="*/ f83 f39 1"/>
                <a:gd name="f100" fmla="*/ f84 f38 1"/>
                <a:gd name="f101" fmla="*/ f85 f39 1"/>
                <a:gd name="f102" fmla="*/ f86 f39 1"/>
                <a:gd name="f103" fmla="*/ f87 f38 1"/>
                <a:gd name="f104" fmla="*/ f88 f39 1"/>
                <a:gd name="f105" fmla="*/ f89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1">
                  <a:pos x="f94" y="f95"/>
                </a:cxn>
                <a:cxn ang="f61">
                  <a:pos x="f96" y="f97"/>
                </a:cxn>
                <a:cxn ang="f61">
                  <a:pos x="f98" y="f99"/>
                </a:cxn>
                <a:cxn ang="f61">
                  <a:pos x="f100" y="f101"/>
                </a:cxn>
                <a:cxn ang="f61">
                  <a:pos x="f100" y="f97"/>
                </a:cxn>
                <a:cxn ang="f61">
                  <a:pos x="f94" y="f95"/>
                </a:cxn>
                <a:cxn ang="f61">
                  <a:pos x="f94" y="f102"/>
                </a:cxn>
                <a:cxn ang="f61">
                  <a:pos x="f103" y="f101"/>
                </a:cxn>
                <a:cxn ang="f61">
                  <a:pos x="f94" y="f104"/>
                </a:cxn>
                <a:cxn ang="f61">
                  <a:pos x="f105" y="f101"/>
                </a:cxn>
                <a:cxn ang="f61">
                  <a:pos x="f94" y="f102"/>
                </a:cxn>
              </a:cxnLst>
              <a:rect l="f90" t="f93" r="f91" b="f92"/>
              <a:pathLst>
                <a:path w="115" h="158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5" y="f15"/>
                    <a:pt x="f16" y="f17"/>
                    <a:pt x="f18" y="f13"/>
                  </a:cubicBezTo>
                  <a:cubicBezTo>
                    <a:pt x="f19" y="f5"/>
                    <a:pt x="f20" y="f17"/>
                    <a:pt x="f21" y="f18"/>
                  </a:cubicBezTo>
                  <a:cubicBezTo>
                    <a:pt x="f6" y="f22"/>
                    <a:pt x="f23" y="f24"/>
                    <a:pt x="f21" y="f14"/>
                  </a:cubicBezTo>
                  <a:cubicBezTo>
                    <a:pt x="f25" y="f12"/>
                    <a:pt x="f26" y="f10"/>
                    <a:pt x="f8" y="f7"/>
                  </a:cubicBezTo>
                  <a:close/>
                  <a:moveTo>
                    <a:pt x="f8" y="f27"/>
                  </a:moveTo>
                  <a:cubicBezTo>
                    <a:pt x="f28" y="f27"/>
                    <a:pt x="f29" y="f30"/>
                    <a:pt x="f29" y="f18"/>
                  </a:cubicBezTo>
                  <a:cubicBezTo>
                    <a:pt x="f29" y="f31"/>
                    <a:pt x="f28" y="f32"/>
                    <a:pt x="f8" y="f32"/>
                  </a:cubicBezTo>
                  <a:cubicBezTo>
                    <a:pt x="f14" y="f32"/>
                    <a:pt x="f33" y="f34"/>
                    <a:pt x="f33" y="f18"/>
                  </a:cubicBezTo>
                  <a:cubicBezTo>
                    <a:pt x="f35" y="f30"/>
                    <a:pt x="f36" y="f27"/>
                    <a:pt x="f8" y="f27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2186071B-EE19-A413-7C63-7C8DA9B523F7}"/>
                </a:ext>
              </a:extLst>
            </p:cNvPr>
            <p:cNvSpPr/>
            <p:nvPr/>
          </p:nvSpPr>
          <p:spPr>
            <a:xfrm>
              <a:off x="4111627" y="2608261"/>
              <a:ext cx="930273" cy="23019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"/>
                <a:gd name="f7" fmla="val 25"/>
                <a:gd name="f8" fmla="val 7"/>
                <a:gd name="f9" fmla="val 31"/>
                <a:gd name="f10" fmla="val 47"/>
                <a:gd name="f11" fmla="val 64"/>
                <a:gd name="f12" fmla="val 1"/>
                <a:gd name="f13" fmla="val 80"/>
                <a:gd name="f14" fmla="val 88"/>
                <a:gd name="f15" fmla="val 93"/>
                <a:gd name="f16" fmla="val 3"/>
                <a:gd name="f17" fmla="val 95"/>
                <a:gd name="f18" fmla="val 10"/>
                <a:gd name="f19" fmla="val 96"/>
                <a:gd name="f20" fmla="val 15"/>
                <a:gd name="f21" fmla="val 99"/>
                <a:gd name="f22" fmla="val 19"/>
                <a:gd name="f23" fmla="val 101"/>
                <a:gd name="f24" fmla="val 67"/>
                <a:gd name="f25" fmla="val 34"/>
                <a:gd name="f26" fmla="+- 0 0 -90"/>
                <a:gd name="f27" fmla="*/ f3 1 100"/>
                <a:gd name="f28" fmla="*/ f4 1 25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100"/>
                <a:gd name="f37" fmla="*/ f33 1 25"/>
                <a:gd name="f38" fmla="*/ 0 f34 1"/>
                <a:gd name="f39" fmla="*/ 25 f33 1"/>
                <a:gd name="f40" fmla="*/ 31 f34 1"/>
                <a:gd name="f41" fmla="*/ 0 f33 1"/>
                <a:gd name="f42" fmla="*/ 80 f34 1"/>
                <a:gd name="f43" fmla="*/ 95 f34 1"/>
                <a:gd name="f44" fmla="*/ 10 f33 1"/>
                <a:gd name="f45" fmla="*/ 101 f34 1"/>
                <a:gd name="f46" fmla="+- f35 0 f1"/>
                <a:gd name="f47" fmla="*/ f38 1 101"/>
                <a:gd name="f48" fmla="*/ f39 1 25"/>
                <a:gd name="f49" fmla="*/ f40 1 101"/>
                <a:gd name="f50" fmla="*/ f41 1 25"/>
                <a:gd name="f51" fmla="*/ f42 1 101"/>
                <a:gd name="f52" fmla="*/ f43 1 101"/>
                <a:gd name="f53" fmla="*/ f44 1 25"/>
                <a:gd name="f54" fmla="*/ f45 1 101"/>
                <a:gd name="f55" fmla="*/ 0 1 f36"/>
                <a:gd name="f56" fmla="*/ f30 1 f36"/>
                <a:gd name="f57" fmla="*/ 0 1 f37"/>
                <a:gd name="f58" fmla="*/ f31 1 f37"/>
                <a:gd name="f59" fmla="*/ f47 1 f36"/>
                <a:gd name="f60" fmla="*/ f48 1 f37"/>
                <a:gd name="f61" fmla="*/ f49 1 f36"/>
                <a:gd name="f62" fmla="*/ f50 1 f37"/>
                <a:gd name="f63" fmla="*/ f51 1 f36"/>
                <a:gd name="f64" fmla="*/ f52 1 f36"/>
                <a:gd name="f65" fmla="*/ f53 1 f37"/>
                <a:gd name="f66" fmla="*/ f54 1 f36"/>
                <a:gd name="f67" fmla="*/ f55 f27 1"/>
                <a:gd name="f68" fmla="*/ f56 f27 1"/>
                <a:gd name="f69" fmla="*/ f58 f28 1"/>
                <a:gd name="f70" fmla="*/ f57 f28 1"/>
                <a:gd name="f71" fmla="*/ f59 f27 1"/>
                <a:gd name="f72" fmla="*/ f60 f28 1"/>
                <a:gd name="f73" fmla="*/ f61 f27 1"/>
                <a:gd name="f74" fmla="*/ f62 f28 1"/>
                <a:gd name="f75" fmla="*/ f63 f27 1"/>
                <a:gd name="f76" fmla="*/ f64 f27 1"/>
                <a:gd name="f77" fmla="*/ f65 f28 1"/>
                <a:gd name="f78" fmla="*/ f66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1" y="f72"/>
                </a:cxn>
                <a:cxn ang="f46">
                  <a:pos x="f73" y="f74"/>
                </a:cxn>
                <a:cxn ang="f46">
                  <a:pos x="f75" y="f74"/>
                </a:cxn>
                <a:cxn ang="f46">
                  <a:pos x="f76" y="f77"/>
                </a:cxn>
                <a:cxn ang="f46">
                  <a:pos x="f78" y="f72"/>
                </a:cxn>
                <a:cxn ang="f46">
                  <a:pos x="f71" y="f72"/>
                </a:cxn>
              </a:cxnLst>
              <a:rect l="f67" t="f70" r="f68" b="f69"/>
              <a:pathLst>
                <a:path w="100" h="25">
                  <a:moveTo>
                    <a:pt x="f5" y="f7"/>
                  </a:moveTo>
                  <a:cubicBezTo>
                    <a:pt x="f8" y="f5"/>
                    <a:pt x="f8" y="f5"/>
                    <a:pt x="f9" y="f5"/>
                  </a:cubicBezTo>
                  <a:cubicBezTo>
                    <a:pt x="f10" y="f5"/>
                    <a:pt x="f11" y="f12"/>
                    <a:pt x="f13" y="f5"/>
                  </a:cubicBezTo>
                  <a:cubicBezTo>
                    <a:pt x="f14" y="f5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7"/>
                    <a:pt x="f25" y="f7"/>
                    <a:pt x="f5" y="f7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9B21142-278C-61F5-4210-F81B6235A5BA}"/>
                </a:ext>
              </a:extLst>
            </p:cNvPr>
            <p:cNvSpPr/>
            <p:nvPr/>
          </p:nvSpPr>
          <p:spPr>
            <a:xfrm>
              <a:off x="4259266" y="2176464"/>
              <a:ext cx="617540" cy="32226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7"/>
                <a:gd name="f7" fmla="val 35"/>
                <a:gd name="f8" fmla="val 46"/>
                <a:gd name="f9" fmla="val 12"/>
                <a:gd name="f10" fmla="val 57"/>
                <a:gd name="f11" fmla="val 22"/>
                <a:gd name="f12" fmla="val 32"/>
                <a:gd name="f13" fmla="val 66"/>
                <a:gd name="f14" fmla="val 33"/>
                <a:gd name="f15" fmla="val 34"/>
                <a:gd name="f16" fmla="val 65"/>
                <a:gd name="f17" fmla="val 45"/>
                <a:gd name="f18" fmla="val 24"/>
                <a:gd name="f19" fmla="val 23"/>
                <a:gd name="f20" fmla="+- 0 0 -90"/>
                <a:gd name="f21" fmla="*/ f3 1 67"/>
                <a:gd name="f22" fmla="*/ f4 1 3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67"/>
                <a:gd name="f31" fmla="*/ f27 1 35"/>
                <a:gd name="f32" fmla="*/ 35 f28 1"/>
                <a:gd name="f33" fmla="*/ 0 f27 1"/>
                <a:gd name="f34" fmla="*/ 67 f28 1"/>
                <a:gd name="f35" fmla="*/ 32 f27 1"/>
                <a:gd name="f36" fmla="*/ 65 f28 1"/>
                <a:gd name="f37" fmla="*/ 35 f27 1"/>
                <a:gd name="f38" fmla="*/ 0 f28 1"/>
                <a:gd name="f39" fmla="+- f29 0 f1"/>
                <a:gd name="f40" fmla="*/ f32 1 67"/>
                <a:gd name="f41" fmla="*/ f33 1 35"/>
                <a:gd name="f42" fmla="*/ f34 1 67"/>
                <a:gd name="f43" fmla="*/ f35 1 35"/>
                <a:gd name="f44" fmla="*/ f36 1 67"/>
                <a:gd name="f45" fmla="*/ f37 1 35"/>
                <a:gd name="f46" fmla="*/ f38 1 67"/>
                <a:gd name="f47" fmla="*/ 0 1 f30"/>
                <a:gd name="f48" fmla="*/ f24 1 f30"/>
                <a:gd name="f49" fmla="*/ 0 1 f31"/>
                <a:gd name="f50" fmla="*/ f25 1 f31"/>
                <a:gd name="f51" fmla="*/ f40 1 f30"/>
                <a:gd name="f52" fmla="*/ f41 1 f31"/>
                <a:gd name="f53" fmla="*/ f42 1 f30"/>
                <a:gd name="f54" fmla="*/ f43 1 f31"/>
                <a:gd name="f55" fmla="*/ f44 1 f30"/>
                <a:gd name="f56" fmla="*/ f45 1 f31"/>
                <a:gd name="f57" fmla="*/ f46 1 f30"/>
                <a:gd name="f58" fmla="*/ f47 f21 1"/>
                <a:gd name="f59" fmla="*/ f48 f21 1"/>
                <a:gd name="f60" fmla="*/ f50 f22 1"/>
                <a:gd name="f61" fmla="*/ f49 f22 1"/>
                <a:gd name="f62" fmla="*/ f51 f21 1"/>
                <a:gd name="f63" fmla="*/ f52 f22 1"/>
                <a:gd name="f64" fmla="*/ f53 f21 1"/>
                <a:gd name="f65" fmla="*/ f54 f22 1"/>
                <a:gd name="f66" fmla="*/ f55 f21 1"/>
                <a:gd name="f67" fmla="*/ f56 f22 1"/>
                <a:gd name="f68" fmla="*/ f57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">
                  <a:pos x="f62" y="f63"/>
                </a:cxn>
                <a:cxn ang="f39">
                  <a:pos x="f64" y="f65"/>
                </a:cxn>
                <a:cxn ang="f39">
                  <a:pos x="f66" y="f67"/>
                </a:cxn>
                <a:cxn ang="f39">
                  <a:pos x="f68" y="f67"/>
                </a:cxn>
                <a:cxn ang="f39">
                  <a:pos x="f62" y="f63"/>
                </a:cxn>
              </a:cxnLst>
              <a:rect l="f58" t="f61" r="f59" b="f60"/>
              <a:pathLst>
                <a:path w="67" h="35">
                  <a:moveTo>
                    <a:pt x="f7" y="f5"/>
                  </a:moveTo>
                  <a:cubicBezTo>
                    <a:pt x="f8" y="f9"/>
                    <a:pt x="f10" y="f11"/>
                    <a:pt x="f6" y="f12"/>
                  </a:cubicBezTo>
                  <a:cubicBezTo>
                    <a:pt x="f13" y="f14"/>
                    <a:pt x="f13" y="f15"/>
                    <a:pt x="f16" y="f7"/>
                  </a:cubicBezTo>
                  <a:cubicBezTo>
                    <a:pt x="f17" y="f7"/>
                    <a:pt x="f18" y="f7"/>
                    <a:pt x="f5" y="f7"/>
                  </a:cubicBezTo>
                  <a:cubicBezTo>
                    <a:pt x="f9" y="f19"/>
                    <a:pt x="f19" y="f9"/>
                    <a:pt x="f7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84F34D52-7492-6BC7-AC42-C6E0C5305F17}"/>
                </a:ext>
              </a:extLst>
            </p:cNvPr>
            <p:cNvSpPr/>
            <p:nvPr/>
          </p:nvSpPr>
          <p:spPr>
            <a:xfrm>
              <a:off x="3586167" y="2608261"/>
              <a:ext cx="488947" cy="23019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2"/>
                <a:gd name="f7" fmla="val 25"/>
                <a:gd name="f8" fmla="val 53"/>
                <a:gd name="f9" fmla="val 50"/>
                <a:gd name="f10" fmla="val 8"/>
                <a:gd name="f11" fmla="val 48"/>
                <a:gd name="f12" fmla="val 15"/>
                <a:gd name="f13" fmla="val 45"/>
                <a:gd name="f14" fmla="val 21"/>
                <a:gd name="f15" fmla="val 23"/>
                <a:gd name="f16" fmla="val 42"/>
                <a:gd name="f17" fmla="val 40"/>
                <a:gd name="f18" fmla="val 28"/>
                <a:gd name="f19" fmla="val 5"/>
                <a:gd name="f20" fmla="val 17"/>
                <a:gd name="f21" fmla="val 9"/>
                <a:gd name="f22" fmla="val 10"/>
                <a:gd name="f23" fmla="val 13"/>
                <a:gd name="f24" fmla="val 3"/>
                <a:gd name="f25" fmla="val 14"/>
                <a:gd name="f26" fmla="val 2"/>
                <a:gd name="f27" fmla="val 1"/>
                <a:gd name="f28" fmla="val 18"/>
                <a:gd name="f29" fmla="val 30"/>
                <a:gd name="f30" fmla="val 41"/>
                <a:gd name="f31" fmla="+- 0 0 -90"/>
                <a:gd name="f32" fmla="*/ f3 1 52"/>
                <a:gd name="f33" fmla="*/ f4 1 25"/>
                <a:gd name="f34" fmla="val f5"/>
                <a:gd name="f35" fmla="val f6"/>
                <a:gd name="f36" fmla="val f7"/>
                <a:gd name="f37" fmla="*/ f31 f0 1"/>
                <a:gd name="f38" fmla="+- f36 0 f34"/>
                <a:gd name="f39" fmla="+- f35 0 f34"/>
                <a:gd name="f40" fmla="*/ f37 1 f2"/>
                <a:gd name="f41" fmla="*/ f39 1 52"/>
                <a:gd name="f42" fmla="*/ f38 1 25"/>
                <a:gd name="f43" fmla="*/ 53 f39 1"/>
                <a:gd name="f44" fmla="*/ 0 f38 1"/>
                <a:gd name="f45" fmla="*/ 45 f39 1"/>
                <a:gd name="f46" fmla="*/ 21 f38 1"/>
                <a:gd name="f47" fmla="*/ 40 f39 1"/>
                <a:gd name="f48" fmla="*/ 25 f38 1"/>
                <a:gd name="f49" fmla="*/ 0 f39 1"/>
                <a:gd name="f50" fmla="*/ 13 f39 1"/>
                <a:gd name="f51" fmla="*/ 3 f38 1"/>
                <a:gd name="f52" fmla="*/ 18 f39 1"/>
                <a:gd name="f53" fmla="+- f40 0 f1"/>
                <a:gd name="f54" fmla="*/ f43 1 53"/>
                <a:gd name="f55" fmla="*/ f44 1 25"/>
                <a:gd name="f56" fmla="*/ f45 1 53"/>
                <a:gd name="f57" fmla="*/ f46 1 25"/>
                <a:gd name="f58" fmla="*/ f47 1 53"/>
                <a:gd name="f59" fmla="*/ f48 1 25"/>
                <a:gd name="f60" fmla="*/ f49 1 53"/>
                <a:gd name="f61" fmla="*/ f50 1 53"/>
                <a:gd name="f62" fmla="*/ f51 1 25"/>
                <a:gd name="f63" fmla="*/ f52 1 53"/>
                <a:gd name="f64" fmla="*/ 0 1 f41"/>
                <a:gd name="f65" fmla="*/ f35 1 f41"/>
                <a:gd name="f66" fmla="*/ 0 1 f42"/>
                <a:gd name="f67" fmla="*/ f36 1 f42"/>
                <a:gd name="f68" fmla="*/ f54 1 f41"/>
                <a:gd name="f69" fmla="*/ f55 1 f42"/>
                <a:gd name="f70" fmla="*/ f56 1 f41"/>
                <a:gd name="f71" fmla="*/ f57 1 f42"/>
                <a:gd name="f72" fmla="*/ f58 1 f41"/>
                <a:gd name="f73" fmla="*/ f59 1 f42"/>
                <a:gd name="f74" fmla="*/ f60 1 f41"/>
                <a:gd name="f75" fmla="*/ f61 1 f41"/>
                <a:gd name="f76" fmla="*/ f62 1 f42"/>
                <a:gd name="f77" fmla="*/ f63 1 f41"/>
                <a:gd name="f78" fmla="*/ f64 f32 1"/>
                <a:gd name="f79" fmla="*/ f65 f32 1"/>
                <a:gd name="f80" fmla="*/ f67 f33 1"/>
                <a:gd name="f81" fmla="*/ f66 f33 1"/>
                <a:gd name="f82" fmla="*/ f68 f32 1"/>
                <a:gd name="f83" fmla="*/ f69 f33 1"/>
                <a:gd name="f84" fmla="*/ f70 f32 1"/>
                <a:gd name="f85" fmla="*/ f71 f33 1"/>
                <a:gd name="f86" fmla="*/ f72 f32 1"/>
                <a:gd name="f87" fmla="*/ f73 f33 1"/>
                <a:gd name="f88" fmla="*/ f74 f32 1"/>
                <a:gd name="f89" fmla="*/ f75 f32 1"/>
                <a:gd name="f90" fmla="*/ f76 f33 1"/>
                <a:gd name="f91" fmla="*/ f77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3">
                  <a:pos x="f82" y="f83"/>
                </a:cxn>
                <a:cxn ang="f53">
                  <a:pos x="f84" y="f85"/>
                </a:cxn>
                <a:cxn ang="f53">
                  <a:pos x="f86" y="f87"/>
                </a:cxn>
                <a:cxn ang="f53">
                  <a:pos x="f88" y="f87"/>
                </a:cxn>
                <a:cxn ang="f53">
                  <a:pos x="f89" y="f90"/>
                </a:cxn>
                <a:cxn ang="f53">
                  <a:pos x="f91" y="f83"/>
                </a:cxn>
                <a:cxn ang="f53">
                  <a:pos x="f82" y="f83"/>
                </a:cxn>
              </a:cxnLst>
              <a:rect l="f78" t="f81" r="f79" b="f80"/>
              <a:pathLst>
                <a:path w="52" h="25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3" y="f15"/>
                    <a:pt x="f16" y="f7"/>
                    <a:pt x="f17" y="f7"/>
                  </a:cubicBezTo>
                  <a:cubicBezTo>
                    <a:pt x="f18" y="f7"/>
                    <a:pt x="f12" y="f7"/>
                    <a:pt x="f5" y="f7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0" y="f27"/>
                    <a:pt x="f28" y="f5"/>
                  </a:cubicBezTo>
                  <a:cubicBezTo>
                    <a:pt x="f29" y="f5"/>
                    <a:pt x="f30" y="f5"/>
                    <a:pt x="f8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D479C475-C73C-13ED-3B2A-3FE59CEC3843}"/>
                </a:ext>
              </a:extLst>
            </p:cNvPr>
            <p:cNvSpPr/>
            <p:nvPr/>
          </p:nvSpPr>
          <p:spPr>
            <a:xfrm>
              <a:off x="5070476" y="2608261"/>
              <a:ext cx="487366" cy="23970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2"/>
                <a:gd name="f7" fmla="val 26"/>
                <a:gd name="f8" fmla="val 53"/>
                <a:gd name="f9" fmla="val 25"/>
                <a:gd name="f10" fmla="val 38"/>
                <a:gd name="f11" fmla="val 14"/>
                <a:gd name="f12" fmla="val 12"/>
                <a:gd name="f13" fmla="val 9"/>
                <a:gd name="f14" fmla="val 23"/>
                <a:gd name="f15" fmla="val 8"/>
                <a:gd name="f16" fmla="val 21"/>
                <a:gd name="f17" fmla="val 5"/>
                <a:gd name="f18" fmla="val 15"/>
                <a:gd name="f19" fmla="val 3"/>
                <a:gd name="f20" fmla="val 13"/>
                <a:gd name="f21" fmla="val 24"/>
                <a:gd name="f22" fmla="val 36"/>
                <a:gd name="f23" fmla="val 1"/>
                <a:gd name="f24" fmla="val 41"/>
                <a:gd name="f25" fmla="val 4"/>
                <a:gd name="f26" fmla="val 42"/>
                <a:gd name="f27" fmla="val 7"/>
                <a:gd name="f28" fmla="val 46"/>
                <a:gd name="f29" fmla="val 49"/>
                <a:gd name="f30" fmla="val 18"/>
                <a:gd name="f31" fmla="+- 0 0 -90"/>
                <a:gd name="f32" fmla="*/ f3 1 52"/>
                <a:gd name="f33" fmla="*/ f4 1 26"/>
                <a:gd name="f34" fmla="val f5"/>
                <a:gd name="f35" fmla="val f6"/>
                <a:gd name="f36" fmla="val f7"/>
                <a:gd name="f37" fmla="*/ f31 f0 1"/>
                <a:gd name="f38" fmla="+- f36 0 f34"/>
                <a:gd name="f39" fmla="+- f35 0 f34"/>
                <a:gd name="f40" fmla="*/ f37 1 f2"/>
                <a:gd name="f41" fmla="*/ f39 1 52"/>
                <a:gd name="f42" fmla="*/ f38 1 26"/>
                <a:gd name="f43" fmla="*/ 53 f39 1"/>
                <a:gd name="f44" fmla="*/ 25 f38 1"/>
                <a:gd name="f45" fmla="*/ 14 f39 1"/>
                <a:gd name="f46" fmla="*/ 8 f39 1"/>
                <a:gd name="f47" fmla="*/ 21 f38 1"/>
                <a:gd name="f48" fmla="*/ 0 f39 1"/>
                <a:gd name="f49" fmla="*/ 0 f38 1"/>
                <a:gd name="f50" fmla="*/ 36 f39 1"/>
                <a:gd name="f51" fmla="*/ 1 f38 1"/>
                <a:gd name="f52" fmla="*/ 42 f39 1"/>
                <a:gd name="f53" fmla="*/ 7 f38 1"/>
                <a:gd name="f54" fmla="+- f40 0 f1"/>
                <a:gd name="f55" fmla="*/ f43 1 53"/>
                <a:gd name="f56" fmla="*/ f44 1 26"/>
                <a:gd name="f57" fmla="*/ f45 1 53"/>
                <a:gd name="f58" fmla="*/ f46 1 53"/>
                <a:gd name="f59" fmla="*/ f47 1 26"/>
                <a:gd name="f60" fmla="*/ f48 1 53"/>
                <a:gd name="f61" fmla="*/ f49 1 26"/>
                <a:gd name="f62" fmla="*/ f50 1 53"/>
                <a:gd name="f63" fmla="*/ f51 1 26"/>
                <a:gd name="f64" fmla="*/ f52 1 53"/>
                <a:gd name="f65" fmla="*/ f53 1 26"/>
                <a:gd name="f66" fmla="*/ 0 1 f41"/>
                <a:gd name="f67" fmla="*/ f35 1 f41"/>
                <a:gd name="f68" fmla="*/ 0 1 f42"/>
                <a:gd name="f69" fmla="*/ f36 1 f42"/>
                <a:gd name="f70" fmla="*/ f55 1 f41"/>
                <a:gd name="f71" fmla="*/ f56 1 f42"/>
                <a:gd name="f72" fmla="*/ f57 1 f41"/>
                <a:gd name="f73" fmla="*/ f58 1 f41"/>
                <a:gd name="f74" fmla="*/ f59 1 f42"/>
                <a:gd name="f75" fmla="*/ f60 1 f41"/>
                <a:gd name="f76" fmla="*/ f61 1 f42"/>
                <a:gd name="f77" fmla="*/ f62 1 f41"/>
                <a:gd name="f78" fmla="*/ f63 1 f42"/>
                <a:gd name="f79" fmla="*/ f64 1 f41"/>
                <a:gd name="f80" fmla="*/ f65 1 f42"/>
                <a:gd name="f81" fmla="*/ f66 f32 1"/>
                <a:gd name="f82" fmla="*/ f67 f32 1"/>
                <a:gd name="f83" fmla="*/ f69 f33 1"/>
                <a:gd name="f84" fmla="*/ f68 f33 1"/>
                <a:gd name="f85" fmla="*/ f70 f32 1"/>
                <a:gd name="f86" fmla="*/ f71 f33 1"/>
                <a:gd name="f87" fmla="*/ f72 f32 1"/>
                <a:gd name="f88" fmla="*/ f73 f32 1"/>
                <a:gd name="f89" fmla="*/ f74 f33 1"/>
                <a:gd name="f90" fmla="*/ f75 f32 1"/>
                <a:gd name="f91" fmla="*/ f76 f33 1"/>
                <a:gd name="f92" fmla="*/ f77 f32 1"/>
                <a:gd name="f93" fmla="*/ f78 f33 1"/>
                <a:gd name="f94" fmla="*/ f79 f32 1"/>
                <a:gd name="f95" fmla="*/ f80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4">
                  <a:pos x="f85" y="f86"/>
                </a:cxn>
                <a:cxn ang="f54">
                  <a:pos x="f87" y="f86"/>
                </a:cxn>
                <a:cxn ang="f54">
                  <a:pos x="f88" y="f89"/>
                </a:cxn>
                <a:cxn ang="f54">
                  <a:pos x="f90" y="f91"/>
                </a:cxn>
                <a:cxn ang="f54">
                  <a:pos x="f92" y="f93"/>
                </a:cxn>
                <a:cxn ang="f54">
                  <a:pos x="f94" y="f95"/>
                </a:cxn>
                <a:cxn ang="f54">
                  <a:pos x="f85" y="f86"/>
                </a:cxn>
              </a:cxnLst>
              <a:rect l="f81" t="f84" r="f82" b="f83"/>
              <a:pathLst>
                <a:path w="52" h="26">
                  <a:moveTo>
                    <a:pt x="f8" y="f9"/>
                  </a:moveTo>
                  <a:cubicBezTo>
                    <a:pt x="f10" y="f9"/>
                    <a:pt x="f7" y="f7"/>
                    <a:pt x="f11" y="f9"/>
                  </a:cubicBezTo>
                  <a:cubicBezTo>
                    <a:pt x="f12" y="f9"/>
                    <a:pt x="f13" y="f14"/>
                    <a:pt x="f15" y="f16"/>
                  </a:cubicBezTo>
                  <a:cubicBezTo>
                    <a:pt x="f17" y="f18"/>
                    <a:pt x="f19" y="f15"/>
                    <a:pt x="f5" y="f5"/>
                  </a:cubicBezTo>
                  <a:cubicBezTo>
                    <a:pt x="f20" y="f5"/>
                    <a:pt x="f21" y="f5"/>
                    <a:pt x="f22" y="f23"/>
                  </a:cubicBezTo>
                  <a:cubicBezTo>
                    <a:pt x="f10" y="f23"/>
                    <a:pt x="f24" y="f25"/>
                    <a:pt x="f26" y="f27"/>
                  </a:cubicBezTo>
                  <a:cubicBezTo>
                    <a:pt x="f28" y="f12"/>
                    <a:pt x="f29" y="f30"/>
                    <a:pt x="f8" y="f9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DFC47EBD-AF8A-950B-B2C2-3A831071471A}"/>
                </a:ext>
              </a:extLst>
            </p:cNvPr>
            <p:cNvSpPr/>
            <p:nvPr/>
          </p:nvSpPr>
          <p:spPr>
            <a:xfrm>
              <a:off x="3816348" y="2212976"/>
              <a:ext cx="552453" cy="2952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0"/>
                <a:gd name="f7" fmla="val 32"/>
                <a:gd name="f8" fmla="val 52"/>
                <a:gd name="f9" fmla="val 10"/>
                <a:gd name="f10" fmla="val 45"/>
                <a:gd name="f11" fmla="val 19"/>
                <a:gd name="f12" fmla="val 37"/>
                <a:gd name="f13" fmla="val 28"/>
                <a:gd name="f14" fmla="val 36"/>
                <a:gd name="f15" fmla="val 30"/>
                <a:gd name="f16" fmla="val 33"/>
                <a:gd name="f17" fmla="val 31"/>
                <a:gd name="f18" fmla="val 22"/>
                <a:gd name="f19" fmla="val 12"/>
                <a:gd name="f20" fmla="val 18"/>
                <a:gd name="f21" fmla="val 14"/>
                <a:gd name="f22" fmla="val 5"/>
                <a:gd name="f23" fmla="+- 0 0 -90"/>
                <a:gd name="f24" fmla="*/ f3 1 60"/>
                <a:gd name="f25" fmla="*/ f4 1 32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60"/>
                <a:gd name="f34" fmla="*/ f30 1 32"/>
                <a:gd name="f35" fmla="*/ 60 f31 1"/>
                <a:gd name="f36" fmla="*/ 0 f30 1"/>
                <a:gd name="f37" fmla="*/ 37 f31 1"/>
                <a:gd name="f38" fmla="*/ 28 f30 1"/>
                <a:gd name="f39" fmla="*/ 31 f31 1"/>
                <a:gd name="f40" fmla="*/ 32 f30 1"/>
                <a:gd name="f41" fmla="*/ 0 f31 1"/>
                <a:gd name="f42" fmla="+- f32 0 f1"/>
                <a:gd name="f43" fmla="*/ f35 1 60"/>
                <a:gd name="f44" fmla="*/ f36 1 32"/>
                <a:gd name="f45" fmla="*/ f37 1 60"/>
                <a:gd name="f46" fmla="*/ f38 1 32"/>
                <a:gd name="f47" fmla="*/ f39 1 60"/>
                <a:gd name="f48" fmla="*/ f40 1 32"/>
                <a:gd name="f49" fmla="*/ f41 1 60"/>
                <a:gd name="f50" fmla="*/ 0 1 f33"/>
                <a:gd name="f51" fmla="*/ f27 1 f33"/>
                <a:gd name="f52" fmla="*/ 0 1 f34"/>
                <a:gd name="f53" fmla="*/ f28 1 f34"/>
                <a:gd name="f54" fmla="*/ f43 1 f33"/>
                <a:gd name="f55" fmla="*/ f44 1 f34"/>
                <a:gd name="f56" fmla="*/ f45 1 f33"/>
                <a:gd name="f57" fmla="*/ f46 1 f34"/>
                <a:gd name="f58" fmla="*/ f47 1 f33"/>
                <a:gd name="f59" fmla="*/ f48 1 f34"/>
                <a:gd name="f60" fmla="*/ f49 1 f33"/>
                <a:gd name="f61" fmla="*/ f50 f24 1"/>
                <a:gd name="f62" fmla="*/ f51 f24 1"/>
                <a:gd name="f63" fmla="*/ f53 f25 1"/>
                <a:gd name="f64" fmla="*/ f52 f25 1"/>
                <a:gd name="f65" fmla="*/ f54 f24 1"/>
                <a:gd name="f66" fmla="*/ f55 f25 1"/>
                <a:gd name="f67" fmla="*/ f56 f24 1"/>
                <a:gd name="f68" fmla="*/ f57 f25 1"/>
                <a:gd name="f69" fmla="*/ f58 f24 1"/>
                <a:gd name="f70" fmla="*/ f59 f25 1"/>
                <a:gd name="f71" fmla="*/ f60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5" y="f66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0"/>
                </a:cxn>
                <a:cxn ang="f42">
                  <a:pos x="f65" y="f66"/>
                </a:cxn>
              </a:cxnLst>
              <a:rect l="f61" t="f64" r="f62" b="f63"/>
              <a:pathLst>
                <a:path w="60" h="32">
                  <a:moveTo>
                    <a:pt x="f6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7" y="f7"/>
                  </a:cubicBezTo>
                  <a:cubicBezTo>
                    <a:pt x="f18" y="f7"/>
                    <a:pt x="f19" y="f7"/>
                    <a:pt x="f5" y="f7"/>
                  </a:cubicBezTo>
                  <a:cubicBezTo>
                    <a:pt x="f20" y="f21"/>
                    <a:pt x="f12" y="f22"/>
                    <a:pt x="f6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085DDFA4-A111-BBEE-F5A3-D89998DE4AE5}"/>
                </a:ext>
              </a:extLst>
            </p:cNvPr>
            <p:cNvSpPr/>
            <p:nvPr/>
          </p:nvSpPr>
          <p:spPr>
            <a:xfrm>
              <a:off x="4784726" y="2212976"/>
              <a:ext cx="542925" cy="2952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9"/>
                <a:gd name="f7" fmla="val 32"/>
                <a:gd name="f8" fmla="val 47"/>
                <a:gd name="f9" fmla="val 37"/>
                <a:gd name="f10" fmla="val 27"/>
                <a:gd name="f11" fmla="val 31"/>
                <a:gd name="f12" fmla="val 26"/>
                <a:gd name="f13" fmla="val 24"/>
                <a:gd name="f14" fmla="val 30"/>
                <a:gd name="f15" fmla="val 23"/>
                <a:gd name="f16" fmla="val 29"/>
                <a:gd name="f17" fmla="val 15"/>
                <a:gd name="f18" fmla="val 20"/>
                <a:gd name="f19" fmla="val 8"/>
                <a:gd name="f20" fmla="val 10"/>
                <a:gd name="f21" fmla="val 4"/>
                <a:gd name="f22" fmla="val 41"/>
                <a:gd name="f23" fmla="val 14"/>
                <a:gd name="f24" fmla="+- 0 0 -90"/>
                <a:gd name="f25" fmla="*/ f3 1 59"/>
                <a:gd name="f26" fmla="*/ f4 1 32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59"/>
                <a:gd name="f35" fmla="*/ f31 1 32"/>
                <a:gd name="f36" fmla="*/ 59 f32 1"/>
                <a:gd name="f37" fmla="*/ 32 f31 1"/>
                <a:gd name="f38" fmla="*/ 27 f32 1"/>
                <a:gd name="f39" fmla="*/ 31 f31 1"/>
                <a:gd name="f40" fmla="*/ 23 f32 1"/>
                <a:gd name="f41" fmla="*/ 29 f31 1"/>
                <a:gd name="f42" fmla="*/ 0 f32 1"/>
                <a:gd name="f43" fmla="*/ 0 f31 1"/>
                <a:gd name="f44" fmla="+- f33 0 f1"/>
                <a:gd name="f45" fmla="*/ f36 1 59"/>
                <a:gd name="f46" fmla="*/ f37 1 32"/>
                <a:gd name="f47" fmla="*/ f38 1 59"/>
                <a:gd name="f48" fmla="*/ f39 1 32"/>
                <a:gd name="f49" fmla="*/ f40 1 59"/>
                <a:gd name="f50" fmla="*/ f41 1 32"/>
                <a:gd name="f51" fmla="*/ f42 1 59"/>
                <a:gd name="f52" fmla="*/ f43 1 32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59" h="32">
                  <a:moveTo>
                    <a:pt x="f6" y="f7"/>
                  </a:moveTo>
                  <a:cubicBezTo>
                    <a:pt x="f8" y="f7"/>
                    <a:pt x="f9" y="f7"/>
                    <a:pt x="f10" y="f11"/>
                  </a:cubicBezTo>
                  <a:cubicBezTo>
                    <a:pt x="f12" y="f11"/>
                    <a:pt x="f13" y="f14"/>
                    <a:pt x="f15" y="f16"/>
                  </a:cubicBezTo>
                  <a:cubicBezTo>
                    <a:pt x="f17" y="f18"/>
                    <a:pt x="f19" y="f20"/>
                    <a:pt x="f5" y="f5"/>
                  </a:cubicBezTo>
                  <a:cubicBezTo>
                    <a:pt x="f15" y="f21"/>
                    <a:pt x="f22" y="f23"/>
                    <a:pt x="f6" y="f7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59;p66">
            <a:extLst>
              <a:ext uri="{FF2B5EF4-FFF2-40B4-BE49-F238E27FC236}">
                <a16:creationId xmlns:a16="http://schemas.microsoft.com/office/drawing/2014/main" id="{7FF4CC09-EA62-EC04-A14F-FB389C627EF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$333,000</a:t>
            </a:r>
          </a:p>
        </p:txBody>
      </p:sp>
      <p:sp>
        <p:nvSpPr>
          <p:cNvPr id="3" name="Google Shape;2260;p66">
            <a:extLst>
              <a:ext uri="{FF2B5EF4-FFF2-40B4-BE49-F238E27FC236}">
                <a16:creationId xmlns:a16="http://schemas.microsoft.com/office/drawing/2014/main" id="{2241E173-EF2A-AD8D-B788-F6413B2E0ED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628077" y="2277569"/>
            <a:ext cx="1596002" cy="4701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>
                <a:solidFill>
                  <a:srgbClr val="FFFFFF"/>
                </a:solidFill>
              </a:rPr>
              <a:t>Instagram</a:t>
            </a:r>
          </a:p>
        </p:txBody>
      </p:sp>
      <p:sp>
        <p:nvSpPr>
          <p:cNvPr id="4" name="Google Shape;2262;p66">
            <a:extLst>
              <a:ext uri="{FF2B5EF4-FFF2-40B4-BE49-F238E27FC236}">
                <a16:creationId xmlns:a16="http://schemas.microsoft.com/office/drawing/2014/main" id="{4499DBE2-4653-7F62-C1D0-08B5DA6593E2}"/>
              </a:ext>
            </a:extLst>
          </p:cNvPr>
          <p:cNvSpPr/>
          <p:nvPr/>
        </p:nvSpPr>
        <p:spPr>
          <a:xfrm>
            <a:off x="6460336" y="3756647"/>
            <a:ext cx="454383" cy="453496"/>
          </a:xfrm>
          <a:custGeom>
            <a:avLst/>
            <a:gdLst>
              <a:gd name="f0" fmla="val w"/>
              <a:gd name="f1" fmla="val h"/>
              <a:gd name="f2" fmla="val 0"/>
              <a:gd name="f3" fmla="val 17847"/>
              <a:gd name="f4" fmla="val 17814"/>
              <a:gd name="f5" fmla="val 8907"/>
              <a:gd name="f6" fmla="val 4003"/>
              <a:gd name="f7" fmla="val 3970"/>
              <a:gd name="f8" fmla="val 13810"/>
              <a:gd name="f9" fmla="val 17813"/>
              <a:gd name="f10" fmla="val 13844"/>
              <a:gd name="f11" fmla="val 17846"/>
              <a:gd name="f12" fmla="*/ f0 1 17847"/>
              <a:gd name="f13" fmla="*/ f1 1 17814"/>
              <a:gd name="f14" fmla="val f2"/>
              <a:gd name="f15" fmla="val f3"/>
              <a:gd name="f16" fmla="val f4"/>
              <a:gd name="f17" fmla="+- f16 0 f14"/>
              <a:gd name="f18" fmla="+- f15 0 f14"/>
              <a:gd name="f19" fmla="*/ f18 1 17847"/>
              <a:gd name="f20" fmla="*/ f17 1 17814"/>
              <a:gd name="f21" fmla="*/ f14 1 f19"/>
              <a:gd name="f22" fmla="*/ f15 1 f19"/>
              <a:gd name="f23" fmla="*/ f14 1 f20"/>
              <a:gd name="f24" fmla="*/ f16 1 f20"/>
              <a:gd name="f25" fmla="*/ f21 f12 1"/>
              <a:gd name="f26" fmla="*/ f22 f12 1"/>
              <a:gd name="f27" fmla="*/ f24 f13 1"/>
              <a:gd name="f28" fmla="*/ f23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5" t="f28" r="f26" b="f27"/>
            <a:pathLst>
              <a:path w="17847" h="17814">
                <a:moveTo>
                  <a:pt x="f5" y="f2"/>
                </a:moveTo>
                <a:cubicBezTo>
                  <a:pt x="f6" y="f2"/>
                  <a:pt x="f2" y="f7"/>
                  <a:pt x="f2" y="f5"/>
                </a:cubicBezTo>
                <a:cubicBezTo>
                  <a:pt x="f2" y="f8"/>
                  <a:pt x="f6" y="f9"/>
                  <a:pt x="f5" y="f9"/>
                </a:cubicBezTo>
                <a:cubicBezTo>
                  <a:pt x="f10" y="f9"/>
                  <a:pt x="f11" y="f8"/>
                  <a:pt x="f11" y="f5"/>
                </a:cubicBezTo>
                <a:cubicBezTo>
                  <a:pt x="f11" y="f7"/>
                  <a:pt x="f10" y="f2"/>
                  <a:pt x="f5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2263;p66">
            <a:extLst>
              <a:ext uri="{FF2B5EF4-FFF2-40B4-BE49-F238E27FC236}">
                <a16:creationId xmlns:a16="http://schemas.microsoft.com/office/drawing/2014/main" id="{EBAAA619-38FB-8920-30DD-37478CE28E9C}"/>
              </a:ext>
            </a:extLst>
          </p:cNvPr>
          <p:cNvSpPr/>
          <p:nvPr/>
        </p:nvSpPr>
        <p:spPr>
          <a:xfrm>
            <a:off x="6566498" y="3884599"/>
            <a:ext cx="242050" cy="196660"/>
          </a:xfrm>
          <a:custGeom>
            <a:avLst/>
            <a:gdLst>
              <a:gd name="f0" fmla="val w"/>
              <a:gd name="f1" fmla="val h"/>
              <a:gd name="f2" fmla="val 0"/>
              <a:gd name="f3" fmla="val 9507"/>
              <a:gd name="f4" fmla="val 7725"/>
              <a:gd name="f5" fmla="val 6577"/>
              <a:gd name="f6" fmla="val 5423"/>
              <a:gd name="f7" fmla="val 4310"/>
              <a:gd name="f8" fmla="val 1068"/>
              <a:gd name="f9" fmla="val 4637"/>
              <a:gd name="f10" fmla="val 2446"/>
              <a:gd name="f11" fmla="val 3069"/>
              <a:gd name="f12" fmla="val 2346"/>
              <a:gd name="f13" fmla="val 1635"/>
              <a:gd name="f14" fmla="val 1613"/>
              <a:gd name="f15" fmla="val 634"/>
              <a:gd name="f16" fmla="val 378"/>
              <a:gd name="f17" fmla="val 133"/>
              <a:gd name="f18" fmla="val 1279"/>
              <a:gd name="f19" fmla="val 400"/>
              <a:gd name="f20" fmla="val 2413"/>
              <a:gd name="f21" fmla="val 1234"/>
              <a:gd name="f22" fmla="val 2980"/>
              <a:gd name="f23" fmla="val 934"/>
              <a:gd name="f24" fmla="val 2913"/>
              <a:gd name="f25" fmla="val 367"/>
              <a:gd name="f26" fmla="val 2747"/>
              <a:gd name="f27" fmla="val 334"/>
              <a:gd name="f28" fmla="val 3681"/>
              <a:gd name="f29" fmla="val 1001"/>
              <a:gd name="f30" fmla="val 4515"/>
              <a:gd name="f31" fmla="val 1935"/>
              <a:gd name="f32" fmla="val 4681"/>
              <a:gd name="f33" fmla="val 1749"/>
              <a:gd name="f34" fmla="val 4723"/>
              <a:gd name="f35" fmla="val 1564"/>
              <a:gd name="f36" fmla="val 4751"/>
              <a:gd name="f37" fmla="val 1378"/>
              <a:gd name="f38" fmla="val 1263"/>
              <a:gd name="f39" fmla="val 1149"/>
              <a:gd name="f40" fmla="val 4740"/>
              <a:gd name="f41" fmla="val 1034"/>
              <a:gd name="f42" fmla="val 4715"/>
              <a:gd name="f43" fmla="val 1301"/>
              <a:gd name="f44" fmla="val 5515"/>
              <a:gd name="f45" fmla="val 2035"/>
              <a:gd name="f46" fmla="val 6049"/>
              <a:gd name="f47" fmla="val 2869"/>
              <a:gd name="f48" fmla="val 6082"/>
              <a:gd name="f49" fmla="val 2166"/>
              <a:gd name="f50" fmla="val 6588"/>
              <a:gd name="f51" fmla="val 1346"/>
              <a:gd name="f52" fmla="val 6881"/>
              <a:gd name="f53" fmla="val 486"/>
              <a:gd name="f54" fmla="val 325"/>
              <a:gd name="f55" fmla="val 163"/>
              <a:gd name="f56" fmla="val 6871"/>
              <a:gd name="f57" fmla="val 6850"/>
              <a:gd name="f58" fmla="val 953"/>
              <a:gd name="f59" fmla="val 7452"/>
              <a:gd name="f60" fmla="val 1978"/>
              <a:gd name="f61" fmla="val 2975"/>
              <a:gd name="f62" fmla="val 5955"/>
              <a:gd name="f63" fmla="val 8689"/>
              <a:gd name="f64" fmla="val 5287"/>
              <a:gd name="f65" fmla="val 8539"/>
              <a:gd name="f66" fmla="val 1913"/>
              <a:gd name="f67" fmla="val 8906"/>
              <a:gd name="f68" fmla="val 1646"/>
              <a:gd name="f69" fmla="val 9240"/>
              <a:gd name="f70" fmla="val 1312"/>
              <a:gd name="f71" fmla="val 945"/>
              <a:gd name="f72" fmla="val 9140"/>
              <a:gd name="f73" fmla="val 1079"/>
              <a:gd name="f74" fmla="val 8740"/>
              <a:gd name="f75" fmla="val 1179"/>
              <a:gd name="f76" fmla="val 8373"/>
              <a:gd name="f77" fmla="val 1246"/>
              <a:gd name="f78" fmla="val 8773"/>
              <a:gd name="f79" fmla="val 1012"/>
              <a:gd name="f80" fmla="val 9073"/>
              <a:gd name="f81" fmla="val 612"/>
              <a:gd name="f82" fmla="val 178"/>
              <a:gd name="f83" fmla="val 8840"/>
              <a:gd name="f84" fmla="val 412"/>
              <a:gd name="f85" fmla="val 8439"/>
              <a:gd name="f86" fmla="val 578"/>
              <a:gd name="f87" fmla="val 7972"/>
              <a:gd name="f88" fmla="val 645"/>
              <a:gd name="f89" fmla="val 7573"/>
              <a:gd name="f90" fmla="val 196"/>
              <a:gd name="f91" fmla="val 7071"/>
              <a:gd name="f92" fmla="*/ f0 1 9507"/>
              <a:gd name="f93" fmla="*/ f1 1 7725"/>
              <a:gd name="f94" fmla="val f2"/>
              <a:gd name="f95" fmla="val f3"/>
              <a:gd name="f96" fmla="val f4"/>
              <a:gd name="f97" fmla="+- f96 0 f94"/>
              <a:gd name="f98" fmla="+- f95 0 f94"/>
              <a:gd name="f99" fmla="*/ f98 1 9507"/>
              <a:gd name="f100" fmla="*/ f97 1 7725"/>
              <a:gd name="f101" fmla="*/ f94 1 f99"/>
              <a:gd name="f102" fmla="*/ f95 1 f99"/>
              <a:gd name="f103" fmla="*/ f94 1 f100"/>
              <a:gd name="f104" fmla="*/ f96 1 f100"/>
              <a:gd name="f105" fmla="*/ f101 f92 1"/>
              <a:gd name="f106" fmla="*/ f102 f92 1"/>
              <a:gd name="f107" fmla="*/ f104 f93 1"/>
              <a:gd name="f108" fmla="*/ f103 f9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5" t="f108" r="f106" b="f107"/>
            <a:pathLst>
              <a:path w="9507" h="7725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6"/>
                </a:cubicBezTo>
                <a:lnTo>
                  <a:pt x="f15" y="f16"/>
                </a:lnTo>
                <a:cubicBezTo>
                  <a:pt x="f17" y="f18"/>
                  <a:pt x="f19" y="f20"/>
                  <a:pt x="f21" y="f22"/>
                </a:cubicBezTo>
                <a:cubicBezTo>
                  <a:pt x="f23" y="f22"/>
                  <a:pt x="f15" y="f24"/>
                  <a:pt x="f25" y="f26"/>
                </a:cubicBezTo>
                <a:lnTo>
                  <a:pt x="f25" y="f26"/>
                </a:ln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6"/>
                </a:cubicBezTo>
                <a:cubicBezTo>
                  <a:pt x="f38" y="f36"/>
                  <a:pt x="f39" y="f40"/>
                  <a:pt x="f41" y="f42"/>
                </a:cubicBezTo>
                <a:lnTo>
                  <a:pt x="f41" y="f42"/>
                </a:ln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2"/>
                </a:cubicBezTo>
                <a:cubicBezTo>
                  <a:pt x="f54" y="f52"/>
                  <a:pt x="f55" y="f56"/>
                  <a:pt x="f2" y="f57"/>
                </a:cubicBezTo>
                <a:lnTo>
                  <a:pt x="f2" y="f57"/>
                </a:lnTo>
                <a:cubicBezTo>
                  <a:pt x="f58" y="f59"/>
                  <a:pt x="f60" y="f4"/>
                  <a:pt x="f61" y="f4"/>
                </a:cubicBezTo>
                <a:cubicBezTo>
                  <a:pt x="f62" y="f4"/>
                  <a:pt x="f63" y="f64"/>
                  <a:pt x="f65" y="f66"/>
                </a:cubicBezTo>
                <a:cubicBezTo>
                  <a:pt x="f67" y="f68"/>
                  <a:pt x="f69" y="f70"/>
                  <a:pt x="f3" y="f71"/>
                </a:cubicBezTo>
                <a:lnTo>
                  <a:pt x="f3" y="f71"/>
                </a:ln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69" y="f82"/>
                </a:cubicBezTo>
                <a:lnTo>
                  <a:pt x="f69" y="f82"/>
                </a:ln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2"/>
                  <a:pt x="f5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2265;p66">
            <a:extLst>
              <a:ext uri="{FF2B5EF4-FFF2-40B4-BE49-F238E27FC236}">
                <a16:creationId xmlns:a16="http://schemas.microsoft.com/office/drawing/2014/main" id="{D94C5D27-6094-B852-D700-98CFA70C960F}"/>
              </a:ext>
            </a:extLst>
          </p:cNvPr>
          <p:cNvSpPr/>
          <p:nvPr/>
        </p:nvSpPr>
        <p:spPr>
          <a:xfrm>
            <a:off x="4216398" y="3748363"/>
            <a:ext cx="471830" cy="470074"/>
          </a:xfrm>
          <a:custGeom>
            <a:avLst/>
            <a:gdLst>
              <a:gd name="f0" fmla="val w"/>
              <a:gd name="f1" fmla="val h"/>
              <a:gd name="f2" fmla="val 0"/>
              <a:gd name="f3" fmla="val 8105"/>
              <a:gd name="f4" fmla="val 8072"/>
              <a:gd name="f5" fmla="val 3976"/>
              <a:gd name="f6" fmla="val 1769"/>
              <a:gd name="f7" fmla="val 1822"/>
              <a:gd name="f8" fmla="val 4037"/>
              <a:gd name="f9" fmla="val 6272"/>
              <a:gd name="f10" fmla="val 1801"/>
              <a:gd name="f11" fmla="val 8073"/>
              <a:gd name="f12" fmla="val 4036"/>
              <a:gd name="f13" fmla="val 6271"/>
              <a:gd name="f14" fmla="val 8106"/>
              <a:gd name="f15" fmla="val 1802"/>
              <a:gd name="f16" fmla="val 4016"/>
              <a:gd name="f17" fmla="val 3996"/>
              <a:gd name="f18" fmla="*/ f0 1 8105"/>
              <a:gd name="f19" fmla="*/ f1 1 8072"/>
              <a:gd name="f20" fmla="val f2"/>
              <a:gd name="f21" fmla="val f3"/>
              <a:gd name="f22" fmla="val f4"/>
              <a:gd name="f23" fmla="+- f22 0 f20"/>
              <a:gd name="f24" fmla="+- f21 0 f20"/>
              <a:gd name="f25" fmla="*/ f24 1 8105"/>
              <a:gd name="f26" fmla="*/ f23 1 8072"/>
              <a:gd name="f27" fmla="*/ f20 1 f25"/>
              <a:gd name="f28" fmla="*/ f21 1 f25"/>
              <a:gd name="f29" fmla="*/ f20 1 f26"/>
              <a:gd name="f30" fmla="*/ f22 1 f26"/>
              <a:gd name="f31" fmla="*/ f27 f18 1"/>
              <a:gd name="f32" fmla="*/ f28 f18 1"/>
              <a:gd name="f33" fmla="*/ f30 f19 1"/>
              <a:gd name="f34" fmla="*/ f29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8105" h="8072">
                <a:moveTo>
                  <a:pt x="f5" y="f2"/>
                </a:moveTo>
                <a:cubicBezTo>
                  <a:pt x="f6" y="f2"/>
                  <a:pt x="f2" y="f7"/>
                  <a:pt x="f2" y="f8"/>
                </a:cubicBezTo>
                <a:cubicBezTo>
                  <a:pt x="f2" y="f9"/>
                  <a:pt x="f10" y="f11"/>
                  <a:pt x="f12" y="f11"/>
                </a:cubicBezTo>
                <a:cubicBezTo>
                  <a:pt x="f13" y="f11"/>
                  <a:pt x="f14" y="f9"/>
                  <a:pt x="f14" y="f8"/>
                </a:cubicBezTo>
                <a:cubicBezTo>
                  <a:pt x="f14" y="f15"/>
                  <a:pt x="f13" y="f2"/>
                  <a:pt x="f12" y="f2"/>
                </a:cubicBezTo>
                <a:cubicBezTo>
                  <a:pt x="f16" y="f2"/>
                  <a:pt x="f17" y="f2"/>
                  <a:pt x="f5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Google Shape;2266;p66">
            <a:extLst>
              <a:ext uri="{FF2B5EF4-FFF2-40B4-BE49-F238E27FC236}">
                <a16:creationId xmlns:a16="http://schemas.microsoft.com/office/drawing/2014/main" id="{C20AF142-14DC-721A-1F0C-D21C7128EFF6}"/>
              </a:ext>
            </a:extLst>
          </p:cNvPr>
          <p:cNvSpPr/>
          <p:nvPr/>
        </p:nvSpPr>
        <p:spPr>
          <a:xfrm>
            <a:off x="4385316" y="3839666"/>
            <a:ext cx="133996" cy="285548"/>
          </a:xfrm>
          <a:custGeom>
            <a:avLst/>
            <a:gdLst>
              <a:gd name="f0" fmla="val w"/>
              <a:gd name="f1" fmla="val h"/>
              <a:gd name="f2" fmla="val 0"/>
              <a:gd name="f3" fmla="val 2302"/>
              <a:gd name="f4" fmla="val 4904"/>
              <a:gd name="f5" fmla="val 1601"/>
              <a:gd name="f6" fmla="val 868"/>
              <a:gd name="f7" fmla="val 534"/>
              <a:gd name="f8" fmla="val 334"/>
              <a:gd name="f9" fmla="val 968"/>
              <a:gd name="f10" fmla="val 2435"/>
              <a:gd name="f11" fmla="val 1501"/>
              <a:gd name="f12" fmla="val 2235"/>
              <a:gd name="f13" fmla="val 1535"/>
              <a:gd name="f14" fmla="val 1134"/>
              <a:gd name="f15" fmla="val 934"/>
              <a:gd name="f16" fmla="val 1568"/>
              <a:gd name="f17" fmla="val 1768"/>
              <a:gd name="f18" fmla="*/ f0 1 2302"/>
              <a:gd name="f19" fmla="*/ f1 1 4904"/>
              <a:gd name="f20" fmla="val f2"/>
              <a:gd name="f21" fmla="val f3"/>
              <a:gd name="f22" fmla="val f4"/>
              <a:gd name="f23" fmla="+- f22 0 f20"/>
              <a:gd name="f24" fmla="+- f21 0 f20"/>
              <a:gd name="f25" fmla="*/ f24 1 2302"/>
              <a:gd name="f26" fmla="*/ f23 1 4904"/>
              <a:gd name="f27" fmla="*/ f20 1 f25"/>
              <a:gd name="f28" fmla="*/ f21 1 f25"/>
              <a:gd name="f29" fmla="*/ f20 1 f26"/>
              <a:gd name="f30" fmla="*/ f22 1 f26"/>
              <a:gd name="f31" fmla="*/ f27 f18 1"/>
              <a:gd name="f32" fmla="*/ f28 f18 1"/>
              <a:gd name="f33" fmla="*/ f30 f19 1"/>
              <a:gd name="f34" fmla="*/ f29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302" h="4904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lnTo>
                  <a:pt x="f7" y="f5"/>
                </a:lnTo>
                <a:lnTo>
                  <a:pt x="f2" y="f5"/>
                </a:lnTo>
                <a:lnTo>
                  <a:pt x="f2" y="f10"/>
                </a:lnTo>
                <a:lnTo>
                  <a:pt x="f7" y="f10"/>
                </a:lnTo>
                <a:lnTo>
                  <a:pt x="f7" y="f4"/>
                </a:lnTo>
                <a:lnTo>
                  <a:pt x="f11" y="f4"/>
                </a:lnTo>
                <a:lnTo>
                  <a:pt x="f11" y="f10"/>
                </a:lnTo>
                <a:lnTo>
                  <a:pt x="f12" y="f10"/>
                </a:lnTo>
                <a:lnTo>
                  <a:pt x="f3" y="f5"/>
                </a:lnTo>
                <a:lnTo>
                  <a:pt x="f13" y="f5"/>
                </a:lnTo>
                <a:lnTo>
                  <a:pt x="f13" y="f14"/>
                </a:lnTo>
                <a:cubicBezTo>
                  <a:pt x="f13" y="f15"/>
                  <a:pt x="f16" y="f6"/>
                  <a:pt x="f17" y="f6"/>
                </a:cubicBezTo>
                <a:lnTo>
                  <a:pt x="f3" y="f6"/>
                </a:lnTo>
                <a:lnTo>
                  <a:pt x="f3" y="f2"/>
                </a:ln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Google Shape;2268;p66">
            <a:extLst>
              <a:ext uri="{FF2B5EF4-FFF2-40B4-BE49-F238E27FC236}">
                <a16:creationId xmlns:a16="http://schemas.microsoft.com/office/drawing/2014/main" id="{7D5A376C-BCC1-D0D2-6489-F09AFF2A53E0}"/>
              </a:ext>
            </a:extLst>
          </p:cNvPr>
          <p:cNvSpPr/>
          <p:nvPr/>
        </p:nvSpPr>
        <p:spPr>
          <a:xfrm>
            <a:off x="5309326" y="2283311"/>
            <a:ext cx="458672" cy="458617"/>
          </a:xfrm>
          <a:custGeom>
            <a:avLst/>
            <a:gdLst>
              <a:gd name="f0" fmla="val w"/>
              <a:gd name="f1" fmla="val h"/>
              <a:gd name="f2" fmla="val 0"/>
              <a:gd name="f3" fmla="val 9675"/>
              <a:gd name="f4" fmla="val 9674"/>
              <a:gd name="f5" fmla="val 4838"/>
              <a:gd name="f6" fmla="val 2169"/>
              <a:gd name="f7" fmla="val 1"/>
              <a:gd name="f8" fmla="val 4837"/>
              <a:gd name="f9" fmla="val 7506"/>
              <a:gd name="f10" fmla="*/ f0 1 9675"/>
              <a:gd name="f11" fmla="*/ f1 1 9674"/>
              <a:gd name="f12" fmla="val f2"/>
              <a:gd name="f13" fmla="val f3"/>
              <a:gd name="f14" fmla="val f4"/>
              <a:gd name="f15" fmla="+- f14 0 f12"/>
              <a:gd name="f16" fmla="+- f13 0 f12"/>
              <a:gd name="f17" fmla="*/ f16 1 9675"/>
              <a:gd name="f18" fmla="*/ f15 1 9674"/>
              <a:gd name="f19" fmla="*/ f12 1 f17"/>
              <a:gd name="f20" fmla="*/ f13 1 f17"/>
              <a:gd name="f21" fmla="*/ f12 1 f18"/>
              <a:gd name="f22" fmla="*/ f14 1 f18"/>
              <a:gd name="f23" fmla="*/ f19 f10 1"/>
              <a:gd name="f24" fmla="*/ f20 f10 1"/>
              <a:gd name="f25" fmla="*/ f22 f11 1"/>
              <a:gd name="f26" fmla="*/ f21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3" t="f26" r="f24" b="f25"/>
            <a:pathLst>
              <a:path w="9675" h="9674">
                <a:moveTo>
                  <a:pt x="f5" y="f2"/>
                </a:moveTo>
                <a:cubicBezTo>
                  <a:pt x="f6" y="f2"/>
                  <a:pt x="f7" y="f6"/>
                  <a:pt x="f7" y="f8"/>
                </a:cubicBezTo>
                <a:cubicBezTo>
                  <a:pt x="f7" y="f9"/>
                  <a:pt x="f6" y="f4"/>
                  <a:pt x="f5" y="f4"/>
                </a:cubicBezTo>
                <a:cubicBezTo>
                  <a:pt x="f9" y="f4"/>
                  <a:pt x="f4" y="f9"/>
                  <a:pt x="f4" y="f8"/>
                </a:cubicBezTo>
                <a:cubicBezTo>
                  <a:pt x="f4" y="f6"/>
                  <a:pt x="f9" y="f2"/>
                  <a:pt x="f5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2269;p66">
            <a:extLst>
              <a:ext uri="{FF2B5EF4-FFF2-40B4-BE49-F238E27FC236}">
                <a16:creationId xmlns:a16="http://schemas.microsoft.com/office/drawing/2014/main" id="{1F894A98-0D5C-6A0B-2E30-C387CAD3F57D}"/>
              </a:ext>
            </a:extLst>
          </p:cNvPr>
          <p:cNvSpPr/>
          <p:nvPr/>
        </p:nvSpPr>
        <p:spPr>
          <a:xfrm>
            <a:off x="5413723" y="2387653"/>
            <a:ext cx="249887" cy="249932"/>
          </a:xfrm>
          <a:custGeom>
            <a:avLst/>
            <a:gdLst>
              <a:gd name="f0" fmla="val w"/>
              <a:gd name="f1" fmla="val h"/>
              <a:gd name="f2" fmla="val 0"/>
              <a:gd name="f3" fmla="val 5271"/>
              <a:gd name="f4" fmla="val 5272"/>
              <a:gd name="f5" fmla="val 3703"/>
              <a:gd name="f6" fmla="val 468"/>
              <a:gd name="f7" fmla="val 3870"/>
              <a:gd name="f8" fmla="val 4037"/>
              <a:gd name="f9" fmla="val 501"/>
              <a:gd name="f10" fmla="val 4203"/>
              <a:gd name="f11" fmla="val 568"/>
              <a:gd name="f12" fmla="val 4304"/>
              <a:gd name="f13" fmla="val 601"/>
              <a:gd name="f14" fmla="val 4404"/>
              <a:gd name="f15" fmla="val 668"/>
              <a:gd name="f16" fmla="val 4504"/>
              <a:gd name="f17" fmla="val 768"/>
              <a:gd name="f18" fmla="val 4604"/>
              <a:gd name="f19" fmla="val 835"/>
              <a:gd name="f20" fmla="val 4670"/>
              <a:gd name="f21" fmla="val 935"/>
              <a:gd name="f22" fmla="val 4704"/>
              <a:gd name="f23" fmla="val 1068"/>
              <a:gd name="f24" fmla="val 4771"/>
              <a:gd name="f25" fmla="val 1235"/>
              <a:gd name="f26" fmla="val 4804"/>
              <a:gd name="f27" fmla="val 1402"/>
              <a:gd name="f28" fmla="val 1569"/>
              <a:gd name="f29" fmla="val 2636"/>
              <a:gd name="f30" fmla="val 3704"/>
              <a:gd name="f31" fmla="val 4204"/>
              <a:gd name="f32" fmla="val 4437"/>
              <a:gd name="f33" fmla="val 4738"/>
              <a:gd name="f34" fmla="val 1568"/>
              <a:gd name="f35" fmla="val 1401"/>
              <a:gd name="f36" fmla="val 968"/>
              <a:gd name="f37" fmla="val 4638"/>
              <a:gd name="f38" fmla="val 868"/>
              <a:gd name="f39" fmla="val 4571"/>
              <a:gd name="f40" fmla="val 467"/>
              <a:gd name="f41" fmla="val 834"/>
              <a:gd name="f42" fmla="val 635"/>
              <a:gd name="f43" fmla="val 1535"/>
              <a:gd name="f44" fmla="val 1"/>
              <a:gd name="f45" fmla="val 1335"/>
              <a:gd name="f46" fmla="val 1101"/>
              <a:gd name="f47" fmla="val 34"/>
              <a:gd name="f48" fmla="val 901"/>
              <a:gd name="f49" fmla="val 101"/>
              <a:gd name="f50" fmla="val 734"/>
              <a:gd name="f51" fmla="val 168"/>
              <a:gd name="f52" fmla="val 301"/>
              <a:gd name="f53" fmla="val 434"/>
              <a:gd name="f54" fmla="val 435"/>
              <a:gd name="f55" fmla="val 201"/>
              <a:gd name="f56" fmla="val 701"/>
              <a:gd name="f57" fmla="val 134"/>
              <a:gd name="f58" fmla="val 902"/>
              <a:gd name="f59" fmla="val 1102"/>
              <a:gd name="f60" fmla="val 1302"/>
              <a:gd name="f61" fmla="val 3737"/>
              <a:gd name="f62" fmla="val 3937"/>
              <a:gd name="f63" fmla="val 4171"/>
              <a:gd name="f64" fmla="val 4371"/>
              <a:gd name="f65" fmla="val 4537"/>
              <a:gd name="f66" fmla="val 4838"/>
              <a:gd name="f67" fmla="val 4971"/>
              <a:gd name="f68" fmla="val 5071"/>
              <a:gd name="f69" fmla="val 5138"/>
              <a:gd name="f70" fmla="val 5205"/>
              <a:gd name="f71" fmla="val 3736"/>
              <a:gd name="f72" fmla="val 4170"/>
              <a:gd name="f73" fmla="val 4370"/>
              <a:gd name="f74" fmla="val 4737"/>
              <a:gd name="f75" fmla="val 5004"/>
              <a:gd name="f76" fmla="val 5137"/>
              <a:gd name="f77" fmla="val 5238"/>
              <a:gd name="f78" fmla="val 4837"/>
              <a:gd name="f79" fmla="*/ f0 1 5271"/>
              <a:gd name="f80" fmla="*/ f1 1 5272"/>
              <a:gd name="f81" fmla="val f2"/>
              <a:gd name="f82" fmla="val f3"/>
              <a:gd name="f83" fmla="val f4"/>
              <a:gd name="f84" fmla="+- f83 0 f81"/>
              <a:gd name="f85" fmla="+- f82 0 f81"/>
              <a:gd name="f86" fmla="*/ f85 1 5271"/>
              <a:gd name="f87" fmla="*/ f84 1 5272"/>
              <a:gd name="f88" fmla="*/ f81 1 f86"/>
              <a:gd name="f89" fmla="*/ f82 1 f86"/>
              <a:gd name="f90" fmla="*/ f81 1 f87"/>
              <a:gd name="f91" fmla="*/ f83 1 f87"/>
              <a:gd name="f92" fmla="*/ f88 f79 1"/>
              <a:gd name="f93" fmla="*/ f89 f79 1"/>
              <a:gd name="f94" fmla="*/ f91 f80 1"/>
              <a:gd name="f95" fmla="*/ f90 f8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2" t="f95" r="f93" b="f94"/>
            <a:pathLst>
              <a:path w="5271" h="5272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6" y="f28"/>
                </a:cubicBezTo>
                <a:lnTo>
                  <a:pt x="f26" y="f29"/>
                </a:lnTo>
                <a:lnTo>
                  <a:pt x="f26" y="f30"/>
                </a:lnTo>
                <a:cubicBezTo>
                  <a:pt x="f26" y="f7"/>
                  <a:pt x="f24" y="f8"/>
                  <a:pt x="f22" y="f31"/>
                </a:cubicBezTo>
                <a:cubicBezTo>
                  <a:pt x="f18" y="f32"/>
                  <a:pt x="f32" y="f18"/>
                  <a:pt x="f10" y="f22"/>
                </a:cubicBezTo>
                <a:cubicBezTo>
                  <a:pt x="f8" y="f33"/>
                  <a:pt x="f7" y="f24"/>
                  <a:pt x="f5" y="f24"/>
                </a:cubicBezTo>
                <a:lnTo>
                  <a:pt x="f34" y="f24"/>
                </a:lnTo>
                <a:cubicBezTo>
                  <a:pt x="f35" y="f24"/>
                  <a:pt x="f25" y="f33"/>
                  <a:pt x="f23" y="f22"/>
                </a:cubicBezTo>
                <a:cubicBezTo>
                  <a:pt x="f36" y="f37"/>
                  <a:pt x="f38" y="f39"/>
                  <a:pt x="f17" y="f16"/>
                </a:cubicBezTo>
                <a:cubicBezTo>
                  <a:pt x="f15" y="f14"/>
                  <a:pt x="f13" y="f12"/>
                  <a:pt x="f11" y="f31"/>
                </a:cubicBezTo>
                <a:cubicBezTo>
                  <a:pt x="f9" y="f8"/>
                  <a:pt x="f40" y="f7"/>
                  <a:pt x="f40" y="f30"/>
                </a:cubicBezTo>
                <a:lnTo>
                  <a:pt x="f40" y="f29"/>
                </a:lnTo>
                <a:lnTo>
                  <a:pt x="f40" y="f28"/>
                </a:lnTo>
                <a:cubicBezTo>
                  <a:pt x="f40" y="f27"/>
                  <a:pt x="f9" y="f25"/>
                  <a:pt x="f11" y="f23"/>
                </a:cubicBezTo>
                <a:cubicBezTo>
                  <a:pt x="f15" y="f19"/>
                  <a:pt x="f41" y="f42"/>
                  <a:pt x="f23" y="f11"/>
                </a:cubicBezTo>
                <a:cubicBezTo>
                  <a:pt x="f25" y="f9"/>
                  <a:pt x="f35" y="f6"/>
                  <a:pt x="f34" y="f6"/>
                </a:cubicBezTo>
                <a:close/>
                <a:moveTo>
                  <a:pt x="f43" y="f44"/>
                </a:moveTo>
                <a:cubicBezTo>
                  <a:pt x="f45" y="f44"/>
                  <a:pt x="f46" y="f47"/>
                  <a:pt x="f48" y="f49"/>
                </a:cubicBezTo>
                <a:cubicBezTo>
                  <a:pt x="f50" y="f51"/>
                  <a:pt x="f11" y="f52"/>
                  <a:pt x="f53" y="f54"/>
                </a:cubicBezTo>
                <a:cubicBezTo>
                  <a:pt x="f52" y="f11"/>
                  <a:pt x="f55" y="f56"/>
                  <a:pt x="f57" y="f58"/>
                </a:cubicBezTo>
                <a:cubicBezTo>
                  <a:pt x="f47" y="f59"/>
                  <a:pt x="f2" y="f60"/>
                  <a:pt x="f2" y="f43"/>
                </a:cubicBezTo>
                <a:lnTo>
                  <a:pt x="f2" y="f29"/>
                </a:lnTo>
                <a:lnTo>
                  <a:pt x="f2" y="f61"/>
                </a:lnTo>
                <a:cubicBezTo>
                  <a:pt x="f2" y="f62"/>
                  <a:pt x="f47" y="f63"/>
                  <a:pt x="f57" y="f64"/>
                </a:cubicBezTo>
                <a:cubicBezTo>
                  <a:pt x="f55" y="f65"/>
                  <a:pt x="f52" y="f22"/>
                  <a:pt x="f53" y="f66"/>
                </a:cubicBezTo>
                <a:cubicBezTo>
                  <a:pt x="f11" y="f67"/>
                  <a:pt x="f50" y="f68"/>
                  <a:pt x="f48" y="f69"/>
                </a:cubicBezTo>
                <a:cubicBezTo>
                  <a:pt x="f46" y="f70"/>
                  <a:pt x="f45" y="f3"/>
                  <a:pt x="f43" y="f3"/>
                </a:cubicBezTo>
                <a:lnTo>
                  <a:pt x="f71" y="f3"/>
                </a:lnTo>
                <a:cubicBezTo>
                  <a:pt x="f62" y="f3"/>
                  <a:pt x="f72" y="f70"/>
                  <a:pt x="f73" y="f69"/>
                </a:cubicBezTo>
                <a:cubicBezTo>
                  <a:pt x="f74" y="f75"/>
                  <a:pt x="f75" y="f22"/>
                  <a:pt x="f76" y="f64"/>
                </a:cubicBezTo>
                <a:cubicBezTo>
                  <a:pt x="f77" y="f63"/>
                  <a:pt x="f3" y="f62"/>
                  <a:pt x="f3" y="f30"/>
                </a:cubicBezTo>
                <a:lnTo>
                  <a:pt x="f3" y="f29"/>
                </a:lnTo>
                <a:lnTo>
                  <a:pt x="f3" y="f43"/>
                </a:lnTo>
                <a:cubicBezTo>
                  <a:pt x="f3" y="f60"/>
                  <a:pt x="f77" y="f59"/>
                  <a:pt x="f76" y="f58"/>
                </a:cubicBezTo>
                <a:cubicBezTo>
                  <a:pt x="f68" y="f56"/>
                  <a:pt x="f67" y="f11"/>
                  <a:pt x="f78" y="f54"/>
                </a:cubicBezTo>
                <a:cubicBezTo>
                  <a:pt x="f22" y="f52"/>
                  <a:pt x="f65" y="f51"/>
                  <a:pt x="f73" y="f49"/>
                </a:cubicBezTo>
                <a:cubicBezTo>
                  <a:pt x="f72" y="f47"/>
                  <a:pt x="f62" y="f44"/>
                  <a:pt x="f71" y="f44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270;p66">
            <a:extLst>
              <a:ext uri="{FF2B5EF4-FFF2-40B4-BE49-F238E27FC236}">
                <a16:creationId xmlns:a16="http://schemas.microsoft.com/office/drawing/2014/main" id="{6315D9DB-5304-238E-A846-7A809A645547}"/>
              </a:ext>
            </a:extLst>
          </p:cNvPr>
          <p:cNvSpPr/>
          <p:nvPr/>
        </p:nvSpPr>
        <p:spPr>
          <a:xfrm>
            <a:off x="5451698" y="2447766"/>
            <a:ext cx="151845" cy="130137"/>
          </a:xfrm>
          <a:custGeom>
            <a:avLst/>
            <a:gdLst>
              <a:gd name="f0" fmla="val w"/>
              <a:gd name="f1" fmla="val h"/>
              <a:gd name="f2" fmla="val 0"/>
              <a:gd name="f3" fmla="val 3202"/>
              <a:gd name="f4" fmla="val 2745"/>
              <a:gd name="f5" fmla="val 1836"/>
              <a:gd name="f6" fmla="val 501"/>
              <a:gd name="f7" fmla="val 2296"/>
              <a:gd name="f8" fmla="val 2735"/>
              <a:gd name="f9" fmla="val 851"/>
              <a:gd name="f10" fmla="val 1368"/>
              <a:gd name="f11" fmla="val 1868"/>
              <a:gd name="f12" fmla="val 2335"/>
              <a:gd name="f13" fmla="val 2269"/>
              <a:gd name="f14" fmla="val 1835"/>
              <a:gd name="f15" fmla="val 1034"/>
              <a:gd name="f16" fmla="val 667"/>
              <a:gd name="f17" fmla="val 1301"/>
              <a:gd name="f18" fmla="val 1201"/>
              <a:gd name="f19" fmla="val 768"/>
              <a:gd name="f20" fmla="val 1386"/>
              <a:gd name="f21" fmla="val 583"/>
              <a:gd name="f22" fmla="val 1613"/>
              <a:gd name="f23" fmla="val 634"/>
              <a:gd name="f24" fmla="val 1468"/>
              <a:gd name="f25" fmla="val 867"/>
              <a:gd name="f26" fmla="val 1150"/>
              <a:gd name="f27" fmla="val 2618"/>
              <a:gd name="f28" fmla="val 1496"/>
              <a:gd name="f29" fmla="val 1834"/>
              <a:gd name="f30" fmla="val 2535"/>
              <a:gd name="f31" fmla="val 2201"/>
              <a:gd name="f32" fmla="val 2602"/>
              <a:gd name="f33" fmla="*/ f0 1 3202"/>
              <a:gd name="f34" fmla="*/ f1 1 2745"/>
              <a:gd name="f35" fmla="val f2"/>
              <a:gd name="f36" fmla="val f3"/>
              <a:gd name="f37" fmla="val f4"/>
              <a:gd name="f38" fmla="+- f37 0 f35"/>
              <a:gd name="f39" fmla="+- f36 0 f35"/>
              <a:gd name="f40" fmla="*/ f39 1 3202"/>
              <a:gd name="f41" fmla="*/ f38 1 2745"/>
              <a:gd name="f42" fmla="*/ f35 1 f40"/>
              <a:gd name="f43" fmla="*/ f36 1 f40"/>
              <a:gd name="f44" fmla="*/ f35 1 f41"/>
              <a:gd name="f45" fmla="*/ f37 1 f41"/>
              <a:gd name="f46" fmla="*/ f42 f33 1"/>
              <a:gd name="f47" fmla="*/ f43 f33 1"/>
              <a:gd name="f48" fmla="*/ f45 f34 1"/>
              <a:gd name="f49" fmla="*/ f44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6" t="f49" r="f47" b="f48"/>
            <a:pathLst>
              <a:path w="3202" h="2745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14" y="f13"/>
                </a:cubicBezTo>
                <a:cubicBezTo>
                  <a:pt x="f15" y="f13"/>
                  <a:pt x="f16" y="f17"/>
                  <a:pt x="f18" y="f19"/>
                </a:cubicBezTo>
                <a:cubicBezTo>
                  <a:pt x="f20" y="f21"/>
                  <a:pt x="f22" y="f6"/>
                  <a:pt x="f5" y="f6"/>
                </a:cubicBezTo>
                <a:close/>
                <a:moveTo>
                  <a:pt x="f14" y="f2"/>
                </a:moveTo>
                <a:cubicBezTo>
                  <a:pt x="f23" y="f2"/>
                  <a:pt x="f2" y="f24"/>
                  <a:pt x="f25" y="f12"/>
                </a:cubicBezTo>
                <a:cubicBezTo>
                  <a:pt x="f26" y="f27"/>
                  <a:pt x="f28" y="f4"/>
                  <a:pt x="f29" y="f4"/>
                </a:cubicBezTo>
                <a:cubicBezTo>
                  <a:pt x="f30" y="f4"/>
                  <a:pt x="f3" y="f31"/>
                  <a:pt x="f3" y="f10"/>
                </a:cubicBezTo>
                <a:cubicBezTo>
                  <a:pt x="f3" y="f23"/>
                  <a:pt x="f32" y="f2"/>
                  <a:pt x="f14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271;p66">
            <a:extLst>
              <a:ext uri="{FF2B5EF4-FFF2-40B4-BE49-F238E27FC236}">
                <a16:creationId xmlns:a16="http://schemas.microsoft.com/office/drawing/2014/main" id="{1596B677-73CE-99DB-6748-B3CA137C8027}"/>
              </a:ext>
            </a:extLst>
          </p:cNvPr>
          <p:cNvSpPr/>
          <p:nvPr/>
        </p:nvSpPr>
        <p:spPr>
          <a:xfrm>
            <a:off x="5590833" y="2430365"/>
            <a:ext cx="30102" cy="30102"/>
          </a:xfrm>
          <a:custGeom>
            <a:avLst/>
            <a:gdLst>
              <a:gd name="f0" fmla="val w"/>
              <a:gd name="f1" fmla="val h"/>
              <a:gd name="f2" fmla="val 0"/>
              <a:gd name="f3" fmla="val 635"/>
              <a:gd name="f4" fmla="val 301"/>
              <a:gd name="f5" fmla="val 1"/>
              <a:gd name="f6" fmla="val 134"/>
              <a:gd name="f7" fmla="val 167"/>
              <a:gd name="f8" fmla="val 334"/>
              <a:gd name="f9" fmla="val 501"/>
              <a:gd name="f10" fmla="val 634"/>
              <a:gd name="f11" fmla="*/ f0 1 635"/>
              <a:gd name="f12" fmla="*/ f1 1 635"/>
              <a:gd name="f13" fmla="val f2"/>
              <a:gd name="f14" fmla="val f3"/>
              <a:gd name="f15" fmla="+- f14 0 f13"/>
              <a:gd name="f16" fmla="*/ f15 1 635"/>
              <a:gd name="f17" fmla="*/ f13 1 f16"/>
              <a:gd name="f18" fmla="*/ f14 1 f16"/>
              <a:gd name="f19" fmla="*/ f17 f11 1"/>
              <a:gd name="f20" fmla="*/ f18 f11 1"/>
              <a:gd name="f21" fmla="*/ f18 f12 1"/>
              <a:gd name="f22" fmla="*/ f17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" t="f22" r="f20" b="f21"/>
            <a:pathLst>
              <a:path w="635" h="635">
                <a:moveTo>
                  <a:pt x="f4" y="f5"/>
                </a:moveTo>
                <a:cubicBezTo>
                  <a:pt x="f6" y="f5"/>
                  <a:pt x="f2" y="f7"/>
                  <a:pt x="f2" y="f8"/>
                </a:cubicBezTo>
                <a:cubicBezTo>
                  <a:pt x="f2" y="f9"/>
                  <a:pt x="f6" y="f10"/>
                  <a:pt x="f4" y="f10"/>
                </a:cubicBezTo>
                <a:cubicBezTo>
                  <a:pt x="f9" y="f10"/>
                  <a:pt x="f10" y="f9"/>
                  <a:pt x="f10" y="f8"/>
                </a:cubicBezTo>
                <a:cubicBezTo>
                  <a:pt x="f10" y="f6"/>
                  <a:pt x="f9" y="f5"/>
                  <a:pt x="f4" y="f5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2272;p66">
            <a:extLst>
              <a:ext uri="{FF2B5EF4-FFF2-40B4-BE49-F238E27FC236}">
                <a16:creationId xmlns:a16="http://schemas.microsoft.com/office/drawing/2014/main" id="{19AF2B3C-D6D8-B36C-1842-636F98AF70E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628961" y="3756666"/>
            <a:ext cx="1596002" cy="4701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>
                <a:solidFill>
                  <a:srgbClr val="FFFFFF"/>
                </a:solidFill>
              </a:rPr>
              <a:t>Twitter</a:t>
            </a:r>
          </a:p>
        </p:txBody>
      </p:sp>
      <p:sp>
        <p:nvSpPr>
          <p:cNvPr id="13" name="Google Shape;2273;p66">
            <a:extLst>
              <a:ext uri="{FF2B5EF4-FFF2-40B4-BE49-F238E27FC236}">
                <a16:creationId xmlns:a16="http://schemas.microsoft.com/office/drawing/2014/main" id="{1A65FAB9-7140-CF71-5A6B-D3232DC355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493946" y="3756675"/>
            <a:ext cx="1596002" cy="4701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>
                <a:solidFill>
                  <a:srgbClr val="FFFFFF"/>
                </a:solidFill>
              </a:rPr>
              <a:t>Facebook</a:t>
            </a:r>
          </a:p>
        </p:txBody>
      </p:sp>
      <p:sp>
        <p:nvSpPr>
          <p:cNvPr id="14" name="Google Shape;2274;p66">
            <a:extLst>
              <a:ext uri="{FF2B5EF4-FFF2-40B4-BE49-F238E27FC236}">
                <a16:creationId xmlns:a16="http://schemas.microsoft.com/office/drawing/2014/main" id="{A4B3A0D5-8405-53C4-A224-41007DA15E5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27109" y="2968727"/>
            <a:ext cx="2231099" cy="716395"/>
          </a:xfrm>
        </p:spPr>
        <p:txBody>
          <a:bodyPr anchor="b" anchorCtr="1"/>
          <a:lstStyle/>
          <a:p>
            <a:pPr lvl="0" algn="ctr"/>
            <a:r>
              <a:rPr lang="en-US">
                <a:solidFill>
                  <a:srgbClr val="FFFFFF"/>
                </a:solidFill>
              </a:rPr>
              <a:t>$240,000</a:t>
            </a:r>
          </a:p>
        </p:txBody>
      </p:sp>
      <p:sp>
        <p:nvSpPr>
          <p:cNvPr id="15" name="Google Shape;2275;p66">
            <a:extLst>
              <a:ext uri="{FF2B5EF4-FFF2-40B4-BE49-F238E27FC236}">
                <a16:creationId xmlns:a16="http://schemas.microsoft.com/office/drawing/2014/main" id="{A499BEA0-5DB5-4624-3553-4A58A5464D6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23903" y="448056"/>
            <a:ext cx="2314803" cy="572697"/>
          </a:xfrm>
        </p:spPr>
        <p:txBody>
          <a:bodyPr/>
          <a:lstStyle/>
          <a:p>
            <a:pPr lvl="0"/>
            <a:r>
              <a:rPr lang="en-US">
                <a:solidFill>
                  <a:srgbClr val="305DBF"/>
                </a:solidFill>
              </a:rPr>
              <a:t>Budget</a:t>
            </a:r>
          </a:p>
        </p:txBody>
      </p:sp>
      <p:sp>
        <p:nvSpPr>
          <p:cNvPr id="16" name="Google Shape;2276;p66">
            <a:extLst>
              <a:ext uri="{FF2B5EF4-FFF2-40B4-BE49-F238E27FC236}">
                <a16:creationId xmlns:a16="http://schemas.microsoft.com/office/drawing/2014/main" id="{E0F144BE-7C8D-3699-C718-FCC996CC661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037624" y="2968627"/>
            <a:ext cx="2231099" cy="716395"/>
          </a:xfrm>
        </p:spPr>
        <p:txBody>
          <a:bodyPr anchor="b" anchorCtr="1"/>
          <a:lstStyle/>
          <a:p>
            <a:pPr lvl="0" algn="ctr"/>
            <a:r>
              <a:rPr lang="en-US">
                <a:solidFill>
                  <a:srgbClr val="FFFFFF"/>
                </a:solidFill>
              </a:rPr>
              <a:t>$386,000</a:t>
            </a:r>
          </a:p>
        </p:txBody>
      </p:sp>
      <p:grpSp>
        <p:nvGrpSpPr>
          <p:cNvPr id="17" name="Grupo 1">
            <a:extLst>
              <a:ext uri="{FF2B5EF4-FFF2-40B4-BE49-F238E27FC236}">
                <a16:creationId xmlns:a16="http://schemas.microsoft.com/office/drawing/2014/main" id="{0415CC0B-C6AC-A2F3-C902-705E1FF412D0}"/>
              </a:ext>
            </a:extLst>
          </p:cNvPr>
          <p:cNvGrpSpPr/>
          <p:nvPr/>
        </p:nvGrpSpPr>
        <p:grpSpPr>
          <a:xfrm>
            <a:off x="541333" y="1722436"/>
            <a:ext cx="2663830" cy="2378070"/>
            <a:chOff x="541333" y="1722436"/>
            <a:chExt cx="2663830" cy="2378070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CB47664B-1634-B072-6386-04B1E701C959}"/>
                </a:ext>
              </a:extLst>
            </p:cNvPr>
            <p:cNvSpPr/>
            <p:nvPr/>
          </p:nvSpPr>
          <p:spPr>
            <a:xfrm>
              <a:off x="541333" y="1722436"/>
              <a:ext cx="2603497" cy="23780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89"/>
                <a:gd name="f7" fmla="val 629"/>
                <a:gd name="f8" fmla="val 369"/>
                <a:gd name="f9" fmla="val 378"/>
                <a:gd name="f10" fmla="val 8"/>
                <a:gd name="f11" fmla="val 393"/>
                <a:gd name="f12" fmla="val 14"/>
                <a:gd name="f13" fmla="val 399"/>
                <a:gd name="f14" fmla="val 25"/>
                <a:gd name="f15" fmla="val 407"/>
                <a:gd name="f16" fmla="val 37"/>
                <a:gd name="f17" fmla="val 413"/>
                <a:gd name="f18" fmla="val 39"/>
                <a:gd name="f19" fmla="val 426"/>
                <a:gd name="f20" fmla="val 470"/>
                <a:gd name="f21" fmla="val 29"/>
                <a:gd name="f22" fmla="val 514"/>
                <a:gd name="f23" fmla="val 22"/>
                <a:gd name="f24" fmla="val 558"/>
                <a:gd name="f25" fmla="val 15"/>
                <a:gd name="f26" fmla="val 586"/>
                <a:gd name="f27" fmla="val 11"/>
                <a:gd name="f28" fmla="val 605"/>
                <a:gd name="f29" fmla="val 610"/>
                <a:gd name="f30" fmla="val 52"/>
                <a:gd name="f31" fmla="val 635"/>
                <a:gd name="f32" fmla="val 202"/>
                <a:gd name="f33" fmla="val 660"/>
                <a:gd name="f34" fmla="val 352"/>
                <a:gd name="f35" fmla="val 685"/>
                <a:gd name="f36" fmla="val 502"/>
                <a:gd name="f37" fmla="val 527"/>
                <a:gd name="f38" fmla="val 673"/>
                <a:gd name="f39" fmla="val 548"/>
                <a:gd name="f40" fmla="val 647"/>
                <a:gd name="f41" fmla="val 552"/>
                <a:gd name="f42" fmla="val 544"/>
                <a:gd name="f43" fmla="val 570"/>
                <a:gd name="f44" fmla="val 440"/>
                <a:gd name="f45" fmla="val 587"/>
                <a:gd name="f46" fmla="val 337"/>
                <a:gd name="f47" fmla="val 308"/>
                <a:gd name="f48" fmla="val 609"/>
                <a:gd name="f49" fmla="val 280"/>
                <a:gd name="f50" fmla="val 616"/>
                <a:gd name="f51" fmla="val 251"/>
                <a:gd name="f52" fmla="val 623"/>
                <a:gd name="f53" fmla="val 229"/>
                <a:gd name="f54" fmla="val 211"/>
                <a:gd name="f55" fmla="val 622"/>
                <a:gd name="f56" fmla="val 198"/>
                <a:gd name="f57" fmla="val 597"/>
                <a:gd name="f58" fmla="val 150"/>
                <a:gd name="f59" fmla="val 500"/>
                <a:gd name="f60" fmla="val 102"/>
                <a:gd name="f61" fmla="val 404"/>
                <a:gd name="f62" fmla="val 54"/>
                <a:gd name="f63" fmla="val 307"/>
                <a:gd name="f64" fmla="val 40"/>
                <a:gd name="f65" fmla="val 279"/>
                <a:gd name="f66" fmla="val 26"/>
                <a:gd name="f67" fmla="val 12"/>
                <a:gd name="f68" fmla="val 223"/>
                <a:gd name="f69" fmla="val 197"/>
                <a:gd name="f70" fmla="val 7"/>
                <a:gd name="f71" fmla="val 177"/>
                <a:gd name="f72" fmla="val 33"/>
                <a:gd name="f73" fmla="val 164"/>
                <a:gd name="f74" fmla="val 60"/>
                <a:gd name="f75" fmla="val 88"/>
                <a:gd name="f76" fmla="val 137"/>
                <a:gd name="f77" fmla="val 115"/>
                <a:gd name="f78" fmla="val 123"/>
                <a:gd name="f79" fmla="val 132"/>
                <a:gd name="f80" fmla="val 114"/>
                <a:gd name="f81" fmla="val 108"/>
                <a:gd name="f82" fmla="val 161"/>
                <a:gd name="f83" fmla="val 90"/>
                <a:gd name="f84" fmla="val 83"/>
                <a:gd name="f85" fmla="val 175"/>
                <a:gd name="f86" fmla="val 78"/>
                <a:gd name="f87" fmla="val 183"/>
                <a:gd name="f88" fmla="val 77"/>
                <a:gd name="f89" fmla="val 216"/>
                <a:gd name="f90" fmla="val 75"/>
                <a:gd name="f91" fmla="val 243"/>
                <a:gd name="f92" fmla="val 59"/>
                <a:gd name="f93" fmla="val 272"/>
                <a:gd name="f94" fmla="val 45"/>
                <a:gd name="f95" fmla="val 295"/>
                <a:gd name="f96" fmla="val 318"/>
                <a:gd name="f97" fmla="val 21"/>
                <a:gd name="f98" fmla="val 341"/>
                <a:gd name="f99" fmla="val 10"/>
                <a:gd name="f100" fmla="val 348"/>
                <a:gd name="f101" fmla="val 356"/>
                <a:gd name="f102" fmla="val 5"/>
                <a:gd name="f103" fmla="val 34"/>
                <a:gd name="f104" fmla="val 568"/>
                <a:gd name="f105" fmla="val 35"/>
                <a:gd name="f106" fmla="val 567"/>
                <a:gd name="f107" fmla="val 36"/>
                <a:gd name="f108" fmla="val 565"/>
                <a:gd name="f109" fmla="val 562"/>
                <a:gd name="f110" fmla="val 559"/>
                <a:gd name="f111" fmla="val 38"/>
                <a:gd name="f112" fmla="val 556"/>
                <a:gd name="f113" fmla="val 495"/>
                <a:gd name="f114" fmla="val 49"/>
                <a:gd name="f115" fmla="val 434"/>
                <a:gd name="f116" fmla="val 373"/>
                <a:gd name="f117" fmla="val 69"/>
                <a:gd name="f118" fmla="val 314"/>
                <a:gd name="f119" fmla="val 256"/>
                <a:gd name="f120" fmla="val 98"/>
                <a:gd name="f121" fmla="val 173"/>
                <a:gd name="f122" fmla="val 170"/>
                <a:gd name="f123" fmla="val 176"/>
                <a:gd name="f124" fmla="val 149"/>
                <a:gd name="f125" fmla="val 179"/>
                <a:gd name="f126" fmla="val 166"/>
                <a:gd name="f127" fmla="val 182"/>
                <a:gd name="f128" fmla="val 203"/>
                <a:gd name="f129" fmla="val 312"/>
                <a:gd name="f130" fmla="val 225"/>
                <a:gd name="f131" fmla="val 441"/>
                <a:gd name="f132" fmla="val 246"/>
                <a:gd name="f133" fmla="val 249"/>
                <a:gd name="f134" fmla="val 588"/>
                <a:gd name="f135" fmla="val 258"/>
                <a:gd name="f136" fmla="val 594"/>
                <a:gd name="f137" fmla="val 276"/>
                <a:gd name="f138" fmla="val 591"/>
                <a:gd name="f139" fmla="val 305"/>
                <a:gd name="f140" fmla="val 333"/>
                <a:gd name="f141" fmla="val 581"/>
                <a:gd name="f142" fmla="val 362"/>
                <a:gd name="f143" fmla="val 576"/>
                <a:gd name="f144" fmla="val 453"/>
                <a:gd name="f145" fmla="val 561"/>
                <a:gd name="f146" fmla="val 545"/>
                <a:gd name="f147" fmla="val 546"/>
                <a:gd name="f148" fmla="val 636"/>
                <a:gd name="f149" fmla="val 531"/>
                <a:gd name="f150" fmla="val 664"/>
                <a:gd name="f151" fmla="val 519"/>
                <a:gd name="f152" fmla="val 497"/>
                <a:gd name="f153" fmla="val 643"/>
                <a:gd name="f154" fmla="val 395"/>
                <a:gd name="f155" fmla="val 626"/>
                <a:gd name="f156" fmla="val 292"/>
                <a:gd name="f157" fmla="val 190"/>
                <a:gd name="f158" fmla="val 602"/>
                <a:gd name="f159" fmla="val 145"/>
                <a:gd name="f160" fmla="val 595"/>
                <a:gd name="f161" fmla="val 101"/>
                <a:gd name="f162" fmla="val 57"/>
                <a:gd name="f163" fmla="val 584"/>
                <a:gd name="f164" fmla="val 48"/>
                <a:gd name="f165" fmla="val 575"/>
                <a:gd name="f166" fmla="val 41"/>
                <a:gd name="f167" fmla="val 148"/>
                <a:gd name="f168" fmla="val 133"/>
                <a:gd name="f169" fmla="val 82"/>
                <a:gd name="f170" fmla="val 165"/>
                <a:gd name="f171" fmla="val 27"/>
                <a:gd name="f172" fmla="val 193"/>
                <a:gd name="f173" fmla="val 221"/>
                <a:gd name="f174" fmla="val 97"/>
                <a:gd name="f175" fmla="val 157"/>
                <a:gd name="f176" fmla="val 462"/>
                <a:gd name="f177" fmla="val 218"/>
                <a:gd name="f178" fmla="val 583"/>
                <a:gd name="f179" fmla="val 220"/>
                <a:gd name="f180" fmla="val 224"/>
                <a:gd name="f181" fmla="val 227"/>
                <a:gd name="f182" fmla="val 599"/>
                <a:gd name="f183" fmla="val 214"/>
                <a:gd name="f184" fmla="val 525"/>
                <a:gd name="f185" fmla="val 194"/>
                <a:gd name="f186" fmla="val 489"/>
                <a:gd name="f187" fmla="val 409"/>
                <a:gd name="f188" fmla="val 109"/>
                <a:gd name="f189" fmla="val 324"/>
                <a:gd name="f190" fmla="val 68"/>
                <a:gd name="f191" fmla="val 241"/>
                <a:gd name="f192" fmla="val 212"/>
                <a:gd name="f193" fmla="val 58"/>
                <a:gd name="f194" fmla="val 199"/>
                <a:gd name="f195" fmla="val 87"/>
                <a:gd name="f196" fmla="val 185"/>
                <a:gd name="f197" fmla="val 174"/>
                <a:gd name="f198" fmla="val 131"/>
                <a:gd name="f199" fmla="val 163"/>
                <a:gd name="f200" fmla="val 153"/>
                <a:gd name="f201" fmla="val 152"/>
                <a:gd name="f202" fmla="val 151"/>
                <a:gd name="f203" fmla="val 139"/>
                <a:gd name="f204" fmla="val 53"/>
                <a:gd name="f205" fmla="val 309"/>
                <a:gd name="f206" fmla="val 55"/>
                <a:gd name="f207" fmla="val 310"/>
                <a:gd name="f208" fmla="val 56"/>
                <a:gd name="f209" fmla="val 334"/>
                <a:gd name="f210" fmla="val 358"/>
                <a:gd name="f211" fmla="val 382"/>
                <a:gd name="f212" fmla="val 43"/>
                <a:gd name="f213" fmla="val 383"/>
                <a:gd name="f214" fmla="val 375"/>
                <a:gd name="f215" fmla="val 365"/>
                <a:gd name="f216" fmla="val 359"/>
                <a:gd name="f217" fmla="val 325"/>
                <a:gd name="f218" fmla="+- 0 0 -90"/>
                <a:gd name="f219" fmla="*/ f3 1 689"/>
                <a:gd name="f220" fmla="*/ f4 1 629"/>
                <a:gd name="f221" fmla="val f5"/>
                <a:gd name="f222" fmla="val f6"/>
                <a:gd name="f223" fmla="val f7"/>
                <a:gd name="f224" fmla="*/ f218 f0 1"/>
                <a:gd name="f225" fmla="+- f223 0 f221"/>
                <a:gd name="f226" fmla="+- f222 0 f221"/>
                <a:gd name="f227" fmla="*/ f224 1 f2"/>
                <a:gd name="f228" fmla="*/ f226 1 689"/>
                <a:gd name="f229" fmla="*/ f225 1 629"/>
                <a:gd name="f230" fmla="*/ 369 f226 1"/>
                <a:gd name="f231" fmla="*/ 0 f225 1"/>
                <a:gd name="f232" fmla="*/ 399 f226 1"/>
                <a:gd name="f233" fmla="*/ 25 f225 1"/>
                <a:gd name="f234" fmla="*/ 426 f226 1"/>
                <a:gd name="f235" fmla="*/ 37 f225 1"/>
                <a:gd name="f236" fmla="*/ 558 f226 1"/>
                <a:gd name="f237" fmla="*/ 15 f225 1"/>
                <a:gd name="f238" fmla="*/ 610 f226 1"/>
                <a:gd name="f239" fmla="*/ 52 f225 1"/>
                <a:gd name="f240" fmla="*/ 685 f226 1"/>
                <a:gd name="f241" fmla="*/ 502 f225 1"/>
                <a:gd name="f242" fmla="*/ 647 f226 1"/>
                <a:gd name="f243" fmla="*/ 552 f225 1"/>
                <a:gd name="f244" fmla="*/ 337 f226 1"/>
                <a:gd name="f245" fmla="*/ 605 f225 1"/>
                <a:gd name="f246" fmla="*/ 251 f226 1"/>
                <a:gd name="f247" fmla="*/ 623 f225 1"/>
                <a:gd name="f248" fmla="*/ 198 f226 1"/>
                <a:gd name="f249" fmla="*/ 597 f225 1"/>
                <a:gd name="f250" fmla="*/ 54 f226 1"/>
                <a:gd name="f251" fmla="*/ 307 f225 1"/>
                <a:gd name="f252" fmla="*/ 12 f226 1"/>
                <a:gd name="f253" fmla="*/ 223 f225 1"/>
                <a:gd name="f254" fmla="*/ 33 f226 1"/>
                <a:gd name="f255" fmla="*/ 164 f225 1"/>
                <a:gd name="f256" fmla="*/ 115 f226 1"/>
                <a:gd name="f257" fmla="*/ 123 f225 1"/>
                <a:gd name="f258" fmla="*/ 161 f226 1"/>
                <a:gd name="f259" fmla="*/ 90 f225 1"/>
                <a:gd name="f260" fmla="*/ 183 f226 1"/>
                <a:gd name="f261" fmla="*/ 77 f225 1"/>
                <a:gd name="f262" fmla="*/ 272 f226 1"/>
                <a:gd name="f263" fmla="*/ 45 f225 1"/>
                <a:gd name="f264" fmla="*/ 341 f226 1"/>
                <a:gd name="f265" fmla="*/ 10 f225 1"/>
                <a:gd name="f266" fmla="*/ 570 f226 1"/>
                <a:gd name="f267" fmla="*/ 34 f225 1"/>
                <a:gd name="f268" fmla="*/ 565 f226 1"/>
                <a:gd name="f269" fmla="*/ 556 f226 1"/>
                <a:gd name="f270" fmla="*/ 39 f225 1"/>
                <a:gd name="f271" fmla="*/ 373 f226 1"/>
                <a:gd name="f272" fmla="*/ 69 f225 1"/>
                <a:gd name="f273" fmla="*/ 98 f225 1"/>
                <a:gd name="f274" fmla="*/ 173 f226 1"/>
                <a:gd name="f275" fmla="*/ 132 f225 1"/>
                <a:gd name="f276" fmla="*/ 182 f226 1"/>
                <a:gd name="f277" fmla="*/ 183 f225 1"/>
                <a:gd name="f278" fmla="*/ 246 f226 1"/>
                <a:gd name="f279" fmla="*/ 570 f225 1"/>
                <a:gd name="f280" fmla="*/ 276 f226 1"/>
                <a:gd name="f281" fmla="*/ 591 f225 1"/>
                <a:gd name="f282" fmla="*/ 362 f226 1"/>
                <a:gd name="f283" fmla="*/ 576 f225 1"/>
                <a:gd name="f284" fmla="*/ 636 f226 1"/>
                <a:gd name="f285" fmla="*/ 531 f225 1"/>
                <a:gd name="f286" fmla="*/ 660 f226 1"/>
                <a:gd name="f287" fmla="*/ 497 f225 1"/>
                <a:gd name="f288" fmla="*/ 609 f226 1"/>
                <a:gd name="f289" fmla="*/ 190 f225 1"/>
                <a:gd name="f290" fmla="*/ 586 f226 1"/>
                <a:gd name="f291" fmla="*/ 57 f225 1"/>
                <a:gd name="f292" fmla="*/ 148 f226 1"/>
                <a:gd name="f293" fmla="*/ 133 f225 1"/>
                <a:gd name="f294" fmla="*/ 49 f226 1"/>
                <a:gd name="f295" fmla="*/ 182 f225 1"/>
                <a:gd name="f296" fmla="*/ 37 f226 1"/>
                <a:gd name="f297" fmla="*/ 221 f225 1"/>
                <a:gd name="f298" fmla="*/ 218 f226 1"/>
                <a:gd name="f299" fmla="*/ 583 f225 1"/>
                <a:gd name="f300" fmla="*/ 227 f226 1"/>
                <a:gd name="f301" fmla="*/ 599 f225 1"/>
                <a:gd name="f302" fmla="*/ 194 f226 1"/>
                <a:gd name="f303" fmla="*/ 489 f225 1"/>
                <a:gd name="f304" fmla="*/ 68 f226 1"/>
                <a:gd name="f305" fmla="*/ 241 f225 1"/>
                <a:gd name="f306" fmla="*/ 87 f226 1"/>
                <a:gd name="f307" fmla="*/ 185 f225 1"/>
                <a:gd name="f308" fmla="*/ 153 f226 1"/>
                <a:gd name="f309" fmla="*/ 152 f225 1"/>
                <a:gd name="f310" fmla="*/ 308 f226 1"/>
                <a:gd name="f311" fmla="*/ 53 f225 1"/>
                <a:gd name="f312" fmla="*/ 310 f226 1"/>
                <a:gd name="f313" fmla="*/ 56 f225 1"/>
                <a:gd name="f314" fmla="*/ 382 f226 1"/>
                <a:gd name="f315" fmla="*/ 43 f225 1"/>
                <a:gd name="f316" fmla="*/ 383 f226 1"/>
                <a:gd name="f317" fmla="*/ 35 f225 1"/>
                <a:gd name="f318" fmla="*/ 359 f226 1"/>
                <a:gd name="f319" fmla="*/ 29 f225 1"/>
                <a:gd name="f320" fmla="+- f227 0 f1"/>
                <a:gd name="f321" fmla="*/ f230 1 689"/>
                <a:gd name="f322" fmla="*/ f231 1 629"/>
                <a:gd name="f323" fmla="*/ f232 1 689"/>
                <a:gd name="f324" fmla="*/ f233 1 629"/>
                <a:gd name="f325" fmla="*/ f234 1 689"/>
                <a:gd name="f326" fmla="*/ f235 1 629"/>
                <a:gd name="f327" fmla="*/ f236 1 689"/>
                <a:gd name="f328" fmla="*/ f237 1 629"/>
                <a:gd name="f329" fmla="*/ f238 1 689"/>
                <a:gd name="f330" fmla="*/ f239 1 629"/>
                <a:gd name="f331" fmla="*/ f240 1 689"/>
                <a:gd name="f332" fmla="*/ f241 1 629"/>
                <a:gd name="f333" fmla="*/ f242 1 689"/>
                <a:gd name="f334" fmla="*/ f243 1 629"/>
                <a:gd name="f335" fmla="*/ f244 1 689"/>
                <a:gd name="f336" fmla="*/ f245 1 629"/>
                <a:gd name="f337" fmla="*/ f246 1 689"/>
                <a:gd name="f338" fmla="*/ f247 1 629"/>
                <a:gd name="f339" fmla="*/ f248 1 689"/>
                <a:gd name="f340" fmla="*/ f249 1 629"/>
                <a:gd name="f341" fmla="*/ f250 1 689"/>
                <a:gd name="f342" fmla="*/ f251 1 629"/>
                <a:gd name="f343" fmla="*/ f252 1 689"/>
                <a:gd name="f344" fmla="*/ f253 1 629"/>
                <a:gd name="f345" fmla="*/ f254 1 689"/>
                <a:gd name="f346" fmla="*/ f255 1 629"/>
                <a:gd name="f347" fmla="*/ f256 1 689"/>
                <a:gd name="f348" fmla="*/ f257 1 629"/>
                <a:gd name="f349" fmla="*/ f258 1 689"/>
                <a:gd name="f350" fmla="*/ f259 1 629"/>
                <a:gd name="f351" fmla="*/ f260 1 689"/>
                <a:gd name="f352" fmla="*/ f261 1 629"/>
                <a:gd name="f353" fmla="*/ f262 1 689"/>
                <a:gd name="f354" fmla="*/ f263 1 629"/>
                <a:gd name="f355" fmla="*/ f264 1 689"/>
                <a:gd name="f356" fmla="*/ f265 1 629"/>
                <a:gd name="f357" fmla="*/ f266 1 689"/>
                <a:gd name="f358" fmla="*/ f267 1 629"/>
                <a:gd name="f359" fmla="*/ f268 1 689"/>
                <a:gd name="f360" fmla="*/ f269 1 689"/>
                <a:gd name="f361" fmla="*/ f270 1 629"/>
                <a:gd name="f362" fmla="*/ f271 1 689"/>
                <a:gd name="f363" fmla="*/ f272 1 629"/>
                <a:gd name="f364" fmla="*/ f273 1 629"/>
                <a:gd name="f365" fmla="*/ f274 1 689"/>
                <a:gd name="f366" fmla="*/ f275 1 629"/>
                <a:gd name="f367" fmla="*/ f276 1 689"/>
                <a:gd name="f368" fmla="*/ f277 1 629"/>
                <a:gd name="f369" fmla="*/ f278 1 689"/>
                <a:gd name="f370" fmla="*/ f279 1 629"/>
                <a:gd name="f371" fmla="*/ f280 1 689"/>
                <a:gd name="f372" fmla="*/ f281 1 629"/>
                <a:gd name="f373" fmla="*/ f282 1 689"/>
                <a:gd name="f374" fmla="*/ f283 1 629"/>
                <a:gd name="f375" fmla="*/ f284 1 689"/>
                <a:gd name="f376" fmla="*/ f285 1 629"/>
                <a:gd name="f377" fmla="*/ f286 1 689"/>
                <a:gd name="f378" fmla="*/ f287 1 629"/>
                <a:gd name="f379" fmla="*/ f288 1 689"/>
                <a:gd name="f380" fmla="*/ f289 1 629"/>
                <a:gd name="f381" fmla="*/ f290 1 689"/>
                <a:gd name="f382" fmla="*/ f291 1 629"/>
                <a:gd name="f383" fmla="*/ f292 1 689"/>
                <a:gd name="f384" fmla="*/ f293 1 629"/>
                <a:gd name="f385" fmla="*/ f294 1 689"/>
                <a:gd name="f386" fmla="*/ f295 1 629"/>
                <a:gd name="f387" fmla="*/ f296 1 689"/>
                <a:gd name="f388" fmla="*/ f297 1 629"/>
                <a:gd name="f389" fmla="*/ f298 1 689"/>
                <a:gd name="f390" fmla="*/ f299 1 629"/>
                <a:gd name="f391" fmla="*/ f300 1 689"/>
                <a:gd name="f392" fmla="*/ f301 1 629"/>
                <a:gd name="f393" fmla="*/ f302 1 689"/>
                <a:gd name="f394" fmla="*/ f303 1 629"/>
                <a:gd name="f395" fmla="*/ f304 1 689"/>
                <a:gd name="f396" fmla="*/ f305 1 629"/>
                <a:gd name="f397" fmla="*/ f306 1 689"/>
                <a:gd name="f398" fmla="*/ f307 1 629"/>
                <a:gd name="f399" fmla="*/ f308 1 689"/>
                <a:gd name="f400" fmla="*/ f309 1 629"/>
                <a:gd name="f401" fmla="*/ f310 1 689"/>
                <a:gd name="f402" fmla="*/ f311 1 629"/>
                <a:gd name="f403" fmla="*/ f312 1 689"/>
                <a:gd name="f404" fmla="*/ f313 1 629"/>
                <a:gd name="f405" fmla="*/ f314 1 689"/>
                <a:gd name="f406" fmla="*/ f315 1 629"/>
                <a:gd name="f407" fmla="*/ f316 1 689"/>
                <a:gd name="f408" fmla="*/ f317 1 629"/>
                <a:gd name="f409" fmla="*/ f318 1 689"/>
                <a:gd name="f410" fmla="*/ f319 1 629"/>
                <a:gd name="f411" fmla="*/ 0 1 f228"/>
                <a:gd name="f412" fmla="*/ f222 1 f228"/>
                <a:gd name="f413" fmla="*/ 0 1 f229"/>
                <a:gd name="f414" fmla="*/ f223 1 f229"/>
                <a:gd name="f415" fmla="*/ f321 1 f228"/>
                <a:gd name="f416" fmla="*/ f322 1 f229"/>
                <a:gd name="f417" fmla="*/ f323 1 f228"/>
                <a:gd name="f418" fmla="*/ f324 1 f229"/>
                <a:gd name="f419" fmla="*/ f325 1 f228"/>
                <a:gd name="f420" fmla="*/ f326 1 f229"/>
                <a:gd name="f421" fmla="*/ f327 1 f228"/>
                <a:gd name="f422" fmla="*/ f328 1 f229"/>
                <a:gd name="f423" fmla="*/ f329 1 f228"/>
                <a:gd name="f424" fmla="*/ f330 1 f229"/>
                <a:gd name="f425" fmla="*/ f331 1 f228"/>
                <a:gd name="f426" fmla="*/ f332 1 f229"/>
                <a:gd name="f427" fmla="*/ f333 1 f228"/>
                <a:gd name="f428" fmla="*/ f334 1 f229"/>
                <a:gd name="f429" fmla="*/ f335 1 f228"/>
                <a:gd name="f430" fmla="*/ f336 1 f229"/>
                <a:gd name="f431" fmla="*/ f337 1 f228"/>
                <a:gd name="f432" fmla="*/ f338 1 f229"/>
                <a:gd name="f433" fmla="*/ f339 1 f228"/>
                <a:gd name="f434" fmla="*/ f340 1 f229"/>
                <a:gd name="f435" fmla="*/ f341 1 f228"/>
                <a:gd name="f436" fmla="*/ f342 1 f229"/>
                <a:gd name="f437" fmla="*/ f343 1 f228"/>
                <a:gd name="f438" fmla="*/ f344 1 f229"/>
                <a:gd name="f439" fmla="*/ f345 1 f228"/>
                <a:gd name="f440" fmla="*/ f346 1 f229"/>
                <a:gd name="f441" fmla="*/ f347 1 f228"/>
                <a:gd name="f442" fmla="*/ f348 1 f229"/>
                <a:gd name="f443" fmla="*/ f349 1 f228"/>
                <a:gd name="f444" fmla="*/ f350 1 f229"/>
                <a:gd name="f445" fmla="*/ f351 1 f228"/>
                <a:gd name="f446" fmla="*/ f352 1 f229"/>
                <a:gd name="f447" fmla="*/ f353 1 f228"/>
                <a:gd name="f448" fmla="*/ f354 1 f229"/>
                <a:gd name="f449" fmla="*/ f355 1 f228"/>
                <a:gd name="f450" fmla="*/ f356 1 f229"/>
                <a:gd name="f451" fmla="*/ f357 1 f228"/>
                <a:gd name="f452" fmla="*/ f358 1 f229"/>
                <a:gd name="f453" fmla="*/ f359 1 f228"/>
                <a:gd name="f454" fmla="*/ f360 1 f228"/>
                <a:gd name="f455" fmla="*/ f361 1 f229"/>
                <a:gd name="f456" fmla="*/ f362 1 f228"/>
                <a:gd name="f457" fmla="*/ f363 1 f229"/>
                <a:gd name="f458" fmla="*/ f364 1 f229"/>
                <a:gd name="f459" fmla="*/ f365 1 f228"/>
                <a:gd name="f460" fmla="*/ f366 1 f229"/>
                <a:gd name="f461" fmla="*/ f367 1 f228"/>
                <a:gd name="f462" fmla="*/ f368 1 f229"/>
                <a:gd name="f463" fmla="*/ f369 1 f228"/>
                <a:gd name="f464" fmla="*/ f370 1 f229"/>
                <a:gd name="f465" fmla="*/ f371 1 f228"/>
                <a:gd name="f466" fmla="*/ f372 1 f229"/>
                <a:gd name="f467" fmla="*/ f373 1 f228"/>
                <a:gd name="f468" fmla="*/ f374 1 f229"/>
                <a:gd name="f469" fmla="*/ f375 1 f228"/>
                <a:gd name="f470" fmla="*/ f376 1 f229"/>
                <a:gd name="f471" fmla="*/ f377 1 f228"/>
                <a:gd name="f472" fmla="*/ f378 1 f229"/>
                <a:gd name="f473" fmla="*/ f379 1 f228"/>
                <a:gd name="f474" fmla="*/ f380 1 f229"/>
                <a:gd name="f475" fmla="*/ f381 1 f228"/>
                <a:gd name="f476" fmla="*/ f382 1 f229"/>
                <a:gd name="f477" fmla="*/ f383 1 f228"/>
                <a:gd name="f478" fmla="*/ f384 1 f229"/>
                <a:gd name="f479" fmla="*/ f385 1 f228"/>
                <a:gd name="f480" fmla="*/ f386 1 f229"/>
                <a:gd name="f481" fmla="*/ f387 1 f228"/>
                <a:gd name="f482" fmla="*/ f388 1 f229"/>
                <a:gd name="f483" fmla="*/ f389 1 f228"/>
                <a:gd name="f484" fmla="*/ f390 1 f229"/>
                <a:gd name="f485" fmla="*/ f391 1 f228"/>
                <a:gd name="f486" fmla="*/ f392 1 f229"/>
                <a:gd name="f487" fmla="*/ f393 1 f228"/>
                <a:gd name="f488" fmla="*/ f394 1 f229"/>
                <a:gd name="f489" fmla="*/ f395 1 f228"/>
                <a:gd name="f490" fmla="*/ f396 1 f229"/>
                <a:gd name="f491" fmla="*/ f397 1 f228"/>
                <a:gd name="f492" fmla="*/ f398 1 f229"/>
                <a:gd name="f493" fmla="*/ f399 1 f228"/>
                <a:gd name="f494" fmla="*/ f400 1 f229"/>
                <a:gd name="f495" fmla="*/ f401 1 f228"/>
                <a:gd name="f496" fmla="*/ f402 1 f229"/>
                <a:gd name="f497" fmla="*/ f403 1 f228"/>
                <a:gd name="f498" fmla="*/ f404 1 f229"/>
                <a:gd name="f499" fmla="*/ f405 1 f228"/>
                <a:gd name="f500" fmla="*/ f406 1 f229"/>
                <a:gd name="f501" fmla="*/ f407 1 f228"/>
                <a:gd name="f502" fmla="*/ f408 1 f229"/>
                <a:gd name="f503" fmla="*/ f409 1 f228"/>
                <a:gd name="f504" fmla="*/ f410 1 f229"/>
                <a:gd name="f505" fmla="*/ f411 f219 1"/>
                <a:gd name="f506" fmla="*/ f412 f219 1"/>
                <a:gd name="f507" fmla="*/ f414 f220 1"/>
                <a:gd name="f508" fmla="*/ f413 f220 1"/>
                <a:gd name="f509" fmla="*/ f415 f219 1"/>
                <a:gd name="f510" fmla="*/ f416 f220 1"/>
                <a:gd name="f511" fmla="*/ f417 f219 1"/>
                <a:gd name="f512" fmla="*/ f418 f220 1"/>
                <a:gd name="f513" fmla="*/ f419 f219 1"/>
                <a:gd name="f514" fmla="*/ f420 f220 1"/>
                <a:gd name="f515" fmla="*/ f421 f219 1"/>
                <a:gd name="f516" fmla="*/ f422 f220 1"/>
                <a:gd name="f517" fmla="*/ f423 f219 1"/>
                <a:gd name="f518" fmla="*/ f424 f220 1"/>
                <a:gd name="f519" fmla="*/ f425 f219 1"/>
                <a:gd name="f520" fmla="*/ f426 f220 1"/>
                <a:gd name="f521" fmla="*/ f427 f219 1"/>
                <a:gd name="f522" fmla="*/ f428 f220 1"/>
                <a:gd name="f523" fmla="*/ f429 f219 1"/>
                <a:gd name="f524" fmla="*/ f430 f220 1"/>
                <a:gd name="f525" fmla="*/ f431 f219 1"/>
                <a:gd name="f526" fmla="*/ f432 f220 1"/>
                <a:gd name="f527" fmla="*/ f433 f219 1"/>
                <a:gd name="f528" fmla="*/ f434 f220 1"/>
                <a:gd name="f529" fmla="*/ f435 f219 1"/>
                <a:gd name="f530" fmla="*/ f436 f220 1"/>
                <a:gd name="f531" fmla="*/ f437 f219 1"/>
                <a:gd name="f532" fmla="*/ f438 f220 1"/>
                <a:gd name="f533" fmla="*/ f439 f219 1"/>
                <a:gd name="f534" fmla="*/ f440 f220 1"/>
                <a:gd name="f535" fmla="*/ f441 f219 1"/>
                <a:gd name="f536" fmla="*/ f442 f220 1"/>
                <a:gd name="f537" fmla="*/ f443 f219 1"/>
                <a:gd name="f538" fmla="*/ f444 f220 1"/>
                <a:gd name="f539" fmla="*/ f445 f219 1"/>
                <a:gd name="f540" fmla="*/ f446 f220 1"/>
                <a:gd name="f541" fmla="*/ f447 f219 1"/>
                <a:gd name="f542" fmla="*/ f448 f220 1"/>
                <a:gd name="f543" fmla="*/ f449 f219 1"/>
                <a:gd name="f544" fmla="*/ f450 f220 1"/>
                <a:gd name="f545" fmla="*/ f451 f219 1"/>
                <a:gd name="f546" fmla="*/ f452 f220 1"/>
                <a:gd name="f547" fmla="*/ f453 f219 1"/>
                <a:gd name="f548" fmla="*/ f454 f219 1"/>
                <a:gd name="f549" fmla="*/ f455 f220 1"/>
                <a:gd name="f550" fmla="*/ f456 f219 1"/>
                <a:gd name="f551" fmla="*/ f457 f220 1"/>
                <a:gd name="f552" fmla="*/ f458 f220 1"/>
                <a:gd name="f553" fmla="*/ f459 f219 1"/>
                <a:gd name="f554" fmla="*/ f460 f220 1"/>
                <a:gd name="f555" fmla="*/ f461 f219 1"/>
                <a:gd name="f556" fmla="*/ f462 f220 1"/>
                <a:gd name="f557" fmla="*/ f463 f219 1"/>
                <a:gd name="f558" fmla="*/ f464 f220 1"/>
                <a:gd name="f559" fmla="*/ f465 f219 1"/>
                <a:gd name="f560" fmla="*/ f466 f220 1"/>
                <a:gd name="f561" fmla="*/ f467 f219 1"/>
                <a:gd name="f562" fmla="*/ f468 f220 1"/>
                <a:gd name="f563" fmla="*/ f469 f219 1"/>
                <a:gd name="f564" fmla="*/ f470 f220 1"/>
                <a:gd name="f565" fmla="*/ f471 f219 1"/>
                <a:gd name="f566" fmla="*/ f472 f220 1"/>
                <a:gd name="f567" fmla="*/ f473 f219 1"/>
                <a:gd name="f568" fmla="*/ f474 f220 1"/>
                <a:gd name="f569" fmla="*/ f475 f219 1"/>
                <a:gd name="f570" fmla="*/ f476 f220 1"/>
                <a:gd name="f571" fmla="*/ f477 f219 1"/>
                <a:gd name="f572" fmla="*/ f478 f220 1"/>
                <a:gd name="f573" fmla="*/ f479 f219 1"/>
                <a:gd name="f574" fmla="*/ f480 f220 1"/>
                <a:gd name="f575" fmla="*/ f481 f219 1"/>
                <a:gd name="f576" fmla="*/ f482 f220 1"/>
                <a:gd name="f577" fmla="*/ f483 f219 1"/>
                <a:gd name="f578" fmla="*/ f484 f220 1"/>
                <a:gd name="f579" fmla="*/ f485 f219 1"/>
                <a:gd name="f580" fmla="*/ f486 f220 1"/>
                <a:gd name="f581" fmla="*/ f487 f219 1"/>
                <a:gd name="f582" fmla="*/ f488 f220 1"/>
                <a:gd name="f583" fmla="*/ f489 f219 1"/>
                <a:gd name="f584" fmla="*/ f490 f220 1"/>
                <a:gd name="f585" fmla="*/ f491 f219 1"/>
                <a:gd name="f586" fmla="*/ f492 f220 1"/>
                <a:gd name="f587" fmla="*/ f493 f219 1"/>
                <a:gd name="f588" fmla="*/ f494 f220 1"/>
                <a:gd name="f589" fmla="*/ f495 f219 1"/>
                <a:gd name="f590" fmla="*/ f496 f220 1"/>
                <a:gd name="f591" fmla="*/ f497 f219 1"/>
                <a:gd name="f592" fmla="*/ f498 f220 1"/>
                <a:gd name="f593" fmla="*/ f499 f219 1"/>
                <a:gd name="f594" fmla="*/ f500 f220 1"/>
                <a:gd name="f595" fmla="*/ f501 f219 1"/>
                <a:gd name="f596" fmla="*/ f502 f220 1"/>
                <a:gd name="f597" fmla="*/ f503 f219 1"/>
                <a:gd name="f598" fmla="*/ f504 f2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0">
                  <a:pos x="f509" y="f510"/>
                </a:cxn>
                <a:cxn ang="f320">
                  <a:pos x="f511" y="f512"/>
                </a:cxn>
                <a:cxn ang="f320">
                  <a:pos x="f513" y="f514"/>
                </a:cxn>
                <a:cxn ang="f320">
                  <a:pos x="f515" y="f516"/>
                </a:cxn>
                <a:cxn ang="f320">
                  <a:pos x="f517" y="f518"/>
                </a:cxn>
                <a:cxn ang="f320">
                  <a:pos x="f519" y="f520"/>
                </a:cxn>
                <a:cxn ang="f320">
                  <a:pos x="f521" y="f522"/>
                </a:cxn>
                <a:cxn ang="f320">
                  <a:pos x="f523" y="f524"/>
                </a:cxn>
                <a:cxn ang="f320">
                  <a:pos x="f525" y="f526"/>
                </a:cxn>
                <a:cxn ang="f320">
                  <a:pos x="f527" y="f528"/>
                </a:cxn>
                <a:cxn ang="f320">
                  <a:pos x="f529" y="f530"/>
                </a:cxn>
                <a:cxn ang="f320">
                  <a:pos x="f531" y="f532"/>
                </a:cxn>
                <a:cxn ang="f320">
                  <a:pos x="f533" y="f534"/>
                </a:cxn>
                <a:cxn ang="f320">
                  <a:pos x="f535" y="f536"/>
                </a:cxn>
                <a:cxn ang="f320">
                  <a:pos x="f537" y="f538"/>
                </a:cxn>
                <a:cxn ang="f320">
                  <a:pos x="f539" y="f540"/>
                </a:cxn>
                <a:cxn ang="f320">
                  <a:pos x="f541" y="f542"/>
                </a:cxn>
                <a:cxn ang="f320">
                  <a:pos x="f543" y="f544"/>
                </a:cxn>
                <a:cxn ang="f320">
                  <a:pos x="f509" y="f510"/>
                </a:cxn>
                <a:cxn ang="f320">
                  <a:pos x="f545" y="f546"/>
                </a:cxn>
                <a:cxn ang="f320">
                  <a:pos x="f547" y="f514"/>
                </a:cxn>
                <a:cxn ang="f320">
                  <a:pos x="f548" y="f549"/>
                </a:cxn>
                <a:cxn ang="f320">
                  <a:pos x="f550" y="f551"/>
                </a:cxn>
                <a:cxn ang="f320">
                  <a:pos x="f527" y="f552"/>
                </a:cxn>
                <a:cxn ang="f320">
                  <a:pos x="f553" y="f554"/>
                </a:cxn>
                <a:cxn ang="f320">
                  <a:pos x="f555" y="f556"/>
                </a:cxn>
                <a:cxn ang="f320">
                  <a:pos x="f557" y="f558"/>
                </a:cxn>
                <a:cxn ang="f320">
                  <a:pos x="f559" y="f560"/>
                </a:cxn>
                <a:cxn ang="f320">
                  <a:pos x="f561" y="f562"/>
                </a:cxn>
                <a:cxn ang="f320">
                  <a:pos x="f563" y="f564"/>
                </a:cxn>
                <a:cxn ang="f320">
                  <a:pos x="f565" y="f566"/>
                </a:cxn>
                <a:cxn ang="f320">
                  <a:pos x="f567" y="f568"/>
                </a:cxn>
                <a:cxn ang="f320">
                  <a:pos x="f569" y="f570"/>
                </a:cxn>
                <a:cxn ang="f320">
                  <a:pos x="f545" y="f546"/>
                </a:cxn>
                <a:cxn ang="f320">
                  <a:pos x="f571" y="f572"/>
                </a:cxn>
                <a:cxn ang="f320">
                  <a:pos x="f573" y="f574"/>
                </a:cxn>
                <a:cxn ang="f320">
                  <a:pos x="f575" y="f576"/>
                </a:cxn>
                <a:cxn ang="f320">
                  <a:pos x="f577" y="f578"/>
                </a:cxn>
                <a:cxn ang="f320">
                  <a:pos x="f579" y="f580"/>
                </a:cxn>
                <a:cxn ang="f320">
                  <a:pos x="f581" y="f582"/>
                </a:cxn>
                <a:cxn ang="f320">
                  <a:pos x="f583" y="f584"/>
                </a:cxn>
                <a:cxn ang="f320">
                  <a:pos x="f585" y="f586"/>
                </a:cxn>
                <a:cxn ang="f320">
                  <a:pos x="f587" y="f588"/>
                </a:cxn>
                <a:cxn ang="f320">
                  <a:pos x="f571" y="f572"/>
                </a:cxn>
                <a:cxn ang="f320">
                  <a:pos x="f589" y="f590"/>
                </a:cxn>
                <a:cxn ang="f320">
                  <a:pos x="f591" y="f592"/>
                </a:cxn>
                <a:cxn ang="f320">
                  <a:pos x="f593" y="f594"/>
                </a:cxn>
                <a:cxn ang="f320">
                  <a:pos x="f595" y="f596"/>
                </a:cxn>
                <a:cxn ang="f320">
                  <a:pos x="f597" y="f598"/>
                </a:cxn>
                <a:cxn ang="f320">
                  <a:pos x="f589" y="f590"/>
                </a:cxn>
              </a:cxnLst>
              <a:rect l="f505" t="f508" r="f506" b="f507"/>
              <a:pathLst>
                <a:path w="689" h="629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16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14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28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7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51"/>
                    <a:pt x="f67" y="f68"/>
                  </a:cubicBezTo>
                  <a:cubicBezTo>
                    <a:pt x="f5" y="f69"/>
                    <a:pt x="f70" y="f71"/>
                    <a:pt x="f72" y="f73"/>
                  </a:cubicBezTo>
                  <a:cubicBezTo>
                    <a:pt x="f74" y="f58"/>
                    <a:pt x="f75" y="f76"/>
                    <a:pt x="f77" y="f78"/>
                  </a:cubicBezTo>
                  <a:cubicBezTo>
                    <a:pt x="f79" y="f80"/>
                    <a:pt x="f58" y="f81"/>
                    <a:pt x="f82" y="f83"/>
                  </a:cubicBezTo>
                  <a:cubicBezTo>
                    <a:pt x="f73" y="f84"/>
                    <a:pt x="f85" y="f86"/>
                    <a:pt x="f87" y="f88"/>
                  </a:cubicBezTo>
                  <a:cubicBezTo>
                    <a:pt x="f89" y="f90"/>
                    <a:pt x="f91" y="f92"/>
                    <a:pt x="f93" y="f94"/>
                  </a:cubicBezTo>
                  <a:cubicBezTo>
                    <a:pt x="f95" y="f72"/>
                    <a:pt x="f96" y="f97"/>
                    <a:pt x="f98" y="f99"/>
                  </a:cubicBezTo>
                  <a:cubicBezTo>
                    <a:pt x="f100" y="f70"/>
                    <a:pt x="f101" y="f102"/>
                    <a:pt x="f8" y="f5"/>
                  </a:cubicBezTo>
                  <a:close/>
                  <a:moveTo>
                    <a:pt x="f43" y="f103"/>
                  </a:moveTo>
                  <a:cubicBezTo>
                    <a:pt x="f104" y="f105"/>
                    <a:pt x="f106" y="f107"/>
                    <a:pt x="f108" y="f16"/>
                  </a:cubicBezTo>
                  <a:cubicBezTo>
                    <a:pt x="f109" y="f16"/>
                    <a:pt x="f110" y="f111"/>
                    <a:pt x="f112" y="f18"/>
                  </a:cubicBezTo>
                  <a:cubicBezTo>
                    <a:pt x="f113" y="f114"/>
                    <a:pt x="f115" y="f92"/>
                    <a:pt x="f116" y="f117"/>
                  </a:cubicBezTo>
                  <a:cubicBezTo>
                    <a:pt x="f118" y="f86"/>
                    <a:pt x="f119" y="f75"/>
                    <a:pt x="f56" y="f120"/>
                  </a:cubicBezTo>
                  <a:cubicBezTo>
                    <a:pt x="f121" y="f60"/>
                    <a:pt x="f122" y="f81"/>
                    <a:pt x="f121" y="f79"/>
                  </a:cubicBezTo>
                  <a:cubicBezTo>
                    <a:pt x="f123" y="f124"/>
                    <a:pt x="f125" y="f126"/>
                    <a:pt x="f127" y="f87"/>
                  </a:cubicBezTo>
                  <a:cubicBezTo>
                    <a:pt x="f128" y="f129"/>
                    <a:pt x="f130" y="f131"/>
                    <a:pt x="f132" y="f43"/>
                  </a:cubicBezTo>
                  <a:cubicBezTo>
                    <a:pt x="f133" y="f134"/>
                    <a:pt x="f135" y="f136"/>
                    <a:pt x="f137" y="f138"/>
                  </a:cubicBezTo>
                  <a:cubicBezTo>
                    <a:pt x="f139" y="f26"/>
                    <a:pt x="f140" y="f141"/>
                    <a:pt x="f142" y="f143"/>
                  </a:cubicBezTo>
                  <a:cubicBezTo>
                    <a:pt x="f144" y="f145"/>
                    <a:pt x="f146" y="f147"/>
                    <a:pt x="f148" y="f149"/>
                  </a:cubicBezTo>
                  <a:cubicBezTo>
                    <a:pt x="f33" y="f37"/>
                    <a:pt x="f150" y="f151"/>
                    <a:pt x="f33" y="f152"/>
                  </a:cubicBezTo>
                  <a:cubicBezTo>
                    <a:pt x="f153" y="f154"/>
                    <a:pt x="f155" y="f156"/>
                    <a:pt x="f48" y="f157"/>
                  </a:cubicBezTo>
                  <a:cubicBezTo>
                    <a:pt x="f158" y="f159"/>
                    <a:pt x="f160" y="f161"/>
                    <a:pt x="f26" y="f162"/>
                  </a:cubicBezTo>
                  <a:cubicBezTo>
                    <a:pt x="f163" y="f164"/>
                    <a:pt x="f165" y="f166"/>
                    <a:pt x="f43" y="f103"/>
                  </a:cubicBezTo>
                  <a:close/>
                  <a:moveTo>
                    <a:pt x="f167" y="f168"/>
                  </a:moveTo>
                  <a:cubicBezTo>
                    <a:pt x="f77" y="f124"/>
                    <a:pt x="f169" y="f170"/>
                    <a:pt x="f114" y="f127"/>
                  </a:cubicBezTo>
                  <a:cubicBezTo>
                    <a:pt x="f171" y="f172"/>
                    <a:pt x="f66" y="f69"/>
                    <a:pt x="f16" y="f173"/>
                  </a:cubicBezTo>
                  <a:cubicBezTo>
                    <a:pt x="f174" y="f98"/>
                    <a:pt x="f175" y="f176"/>
                    <a:pt x="f177" y="f178"/>
                  </a:cubicBezTo>
                  <a:cubicBezTo>
                    <a:pt x="f179" y="f134"/>
                    <a:pt x="f180" y="f136"/>
                    <a:pt x="f181" y="f182"/>
                  </a:cubicBezTo>
                  <a:cubicBezTo>
                    <a:pt x="f177" y="f109"/>
                    <a:pt x="f183" y="f184"/>
                    <a:pt x="f185" y="f186"/>
                  </a:cubicBezTo>
                  <a:cubicBezTo>
                    <a:pt x="f167" y="f187"/>
                    <a:pt x="f188" y="f189"/>
                    <a:pt x="f190" y="f191"/>
                  </a:cubicBezTo>
                  <a:cubicBezTo>
                    <a:pt x="f62" y="f192"/>
                    <a:pt x="f193" y="f194"/>
                    <a:pt x="f195" y="f196"/>
                  </a:cubicBezTo>
                  <a:cubicBezTo>
                    <a:pt x="f188" y="f197"/>
                    <a:pt x="f198" y="f199"/>
                    <a:pt x="f200" y="f201"/>
                  </a:cubicBezTo>
                  <a:cubicBezTo>
                    <a:pt x="f202" y="f159"/>
                    <a:pt x="f58" y="f203"/>
                    <a:pt x="f167" y="f168"/>
                  </a:cubicBezTo>
                  <a:close/>
                  <a:moveTo>
                    <a:pt x="f47" y="f204"/>
                  </a:moveTo>
                  <a:cubicBezTo>
                    <a:pt x="f205" y="f62"/>
                    <a:pt x="f205" y="f206"/>
                    <a:pt x="f207" y="f208"/>
                  </a:cubicBezTo>
                  <a:cubicBezTo>
                    <a:pt x="f209" y="f30"/>
                    <a:pt x="f210" y="f164"/>
                    <a:pt x="f211" y="f212"/>
                  </a:cubicBezTo>
                  <a:cubicBezTo>
                    <a:pt x="f211" y="f166"/>
                    <a:pt x="f211" y="f111"/>
                    <a:pt x="f213" y="f105"/>
                  </a:cubicBezTo>
                  <a:cubicBezTo>
                    <a:pt x="f214" y="f72"/>
                    <a:pt x="f215" y="f171"/>
                    <a:pt x="f216" y="f21"/>
                  </a:cubicBezTo>
                  <a:cubicBezTo>
                    <a:pt x="f98" y="f105"/>
                    <a:pt x="f217" y="f94"/>
                    <a:pt x="f47" y="f204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15E48314-C097-47F2-4D3D-DD392BD0409D}"/>
                </a:ext>
              </a:extLst>
            </p:cNvPr>
            <p:cNvSpPr/>
            <p:nvPr/>
          </p:nvSpPr>
          <p:spPr>
            <a:xfrm>
              <a:off x="3035305" y="2501898"/>
              <a:ext cx="169858" cy="59690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58"/>
                <a:gd name="f8" fmla="val 11"/>
                <a:gd name="f9" fmla="val 3"/>
                <a:gd name="f10" fmla="val 8"/>
                <a:gd name="f11" fmla="val 7"/>
                <a:gd name="f12" fmla="val 4"/>
                <a:gd name="f13" fmla="val 15"/>
                <a:gd name="f14" fmla="val 22"/>
                <a:gd name="f15" fmla="val 23"/>
                <a:gd name="f16" fmla="val 13"/>
                <a:gd name="f17" fmla="val 31"/>
                <a:gd name="f18" fmla="val 56"/>
                <a:gd name="f19" fmla="val 38"/>
                <a:gd name="f20" fmla="val 100"/>
                <a:gd name="f21" fmla="val 144"/>
                <a:gd name="f22" fmla="val 148"/>
                <a:gd name="f23" fmla="val 154"/>
                <a:gd name="f24" fmla="val 34"/>
                <a:gd name="f25" fmla="val 30"/>
                <a:gd name="f26" fmla="val 155"/>
                <a:gd name="f27" fmla="val 152"/>
                <a:gd name="f28" fmla="val 14"/>
                <a:gd name="f29" fmla="val 104"/>
                <a:gd name="f30" fmla="val 59"/>
                <a:gd name="f31" fmla="+- 0 0 -90"/>
                <a:gd name="f32" fmla="*/ f3 1 45"/>
                <a:gd name="f33" fmla="*/ f4 1 158"/>
                <a:gd name="f34" fmla="val f5"/>
                <a:gd name="f35" fmla="val f6"/>
                <a:gd name="f36" fmla="val f7"/>
                <a:gd name="f37" fmla="*/ f31 f0 1"/>
                <a:gd name="f38" fmla="+- f36 0 f34"/>
                <a:gd name="f39" fmla="+- f35 0 f34"/>
                <a:gd name="f40" fmla="*/ f37 1 f2"/>
                <a:gd name="f41" fmla="*/ f39 1 45"/>
                <a:gd name="f42" fmla="*/ f38 1 158"/>
                <a:gd name="f43" fmla="*/ 0 f39 1"/>
                <a:gd name="f44" fmla="*/ 11 f38 1"/>
                <a:gd name="f45" fmla="*/ 11 f39 1"/>
                <a:gd name="f46" fmla="*/ 0 f38 1"/>
                <a:gd name="f47" fmla="*/ 23 f39 1"/>
                <a:gd name="f48" fmla="*/ 13 f38 1"/>
                <a:gd name="f49" fmla="*/ 45 f39 1"/>
                <a:gd name="f50" fmla="*/ 144 f38 1"/>
                <a:gd name="f51" fmla="*/ 34 f39 1"/>
                <a:gd name="f52" fmla="*/ 158 f38 1"/>
                <a:gd name="f53" fmla="*/ 22 f39 1"/>
                <a:gd name="f54" fmla="*/ 148 f38 1"/>
                <a:gd name="f55" fmla="+- f40 0 f1"/>
                <a:gd name="f56" fmla="*/ f43 1 45"/>
                <a:gd name="f57" fmla="*/ f44 1 158"/>
                <a:gd name="f58" fmla="*/ f45 1 45"/>
                <a:gd name="f59" fmla="*/ f46 1 158"/>
                <a:gd name="f60" fmla="*/ f47 1 45"/>
                <a:gd name="f61" fmla="*/ f48 1 158"/>
                <a:gd name="f62" fmla="*/ f49 1 45"/>
                <a:gd name="f63" fmla="*/ f50 1 158"/>
                <a:gd name="f64" fmla="*/ f51 1 45"/>
                <a:gd name="f65" fmla="*/ f52 1 158"/>
                <a:gd name="f66" fmla="*/ f53 1 45"/>
                <a:gd name="f67" fmla="*/ f54 1 158"/>
                <a:gd name="f68" fmla="*/ 0 1 f41"/>
                <a:gd name="f69" fmla="*/ f35 1 f41"/>
                <a:gd name="f70" fmla="*/ 0 1 f42"/>
                <a:gd name="f71" fmla="*/ f36 1 f42"/>
                <a:gd name="f72" fmla="*/ f56 1 f41"/>
                <a:gd name="f73" fmla="*/ f57 1 f42"/>
                <a:gd name="f74" fmla="*/ f58 1 f41"/>
                <a:gd name="f75" fmla="*/ f59 1 f42"/>
                <a:gd name="f76" fmla="*/ f60 1 f41"/>
                <a:gd name="f77" fmla="*/ f61 1 f42"/>
                <a:gd name="f78" fmla="*/ f62 1 f41"/>
                <a:gd name="f79" fmla="*/ f63 1 f42"/>
                <a:gd name="f80" fmla="*/ f64 1 f41"/>
                <a:gd name="f81" fmla="*/ f65 1 f42"/>
                <a:gd name="f82" fmla="*/ f66 1 f41"/>
                <a:gd name="f83" fmla="*/ f67 1 f42"/>
                <a:gd name="f84" fmla="*/ f68 f32 1"/>
                <a:gd name="f85" fmla="*/ f69 f32 1"/>
                <a:gd name="f86" fmla="*/ f71 f33 1"/>
                <a:gd name="f87" fmla="*/ f70 f33 1"/>
                <a:gd name="f88" fmla="*/ f72 f32 1"/>
                <a:gd name="f89" fmla="*/ f73 f33 1"/>
                <a:gd name="f90" fmla="*/ f74 f32 1"/>
                <a:gd name="f91" fmla="*/ f75 f33 1"/>
                <a:gd name="f92" fmla="*/ f76 f32 1"/>
                <a:gd name="f93" fmla="*/ f77 f33 1"/>
                <a:gd name="f94" fmla="*/ f78 f32 1"/>
                <a:gd name="f95" fmla="*/ f79 f33 1"/>
                <a:gd name="f96" fmla="*/ f80 f32 1"/>
                <a:gd name="f97" fmla="*/ f81 f33 1"/>
                <a:gd name="f98" fmla="*/ f82 f32 1"/>
                <a:gd name="f99" fmla="*/ f8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5">
                  <a:pos x="f88" y="f89"/>
                </a:cxn>
                <a:cxn ang="f55">
                  <a:pos x="f90" y="f91"/>
                </a:cxn>
                <a:cxn ang="f55">
                  <a:pos x="f92" y="f93"/>
                </a:cxn>
                <a:cxn ang="f55">
                  <a:pos x="f94" y="f95"/>
                </a:cxn>
                <a:cxn ang="f55">
                  <a:pos x="f96" y="f97"/>
                </a:cxn>
                <a:cxn ang="f55">
                  <a:pos x="f98" y="f99"/>
                </a:cxn>
                <a:cxn ang="f55">
                  <a:pos x="f88" y="f89"/>
                </a:cxn>
              </a:cxnLst>
              <a:rect l="f84" t="f87" r="f85" b="f86"/>
              <a:pathLst>
                <a:path w="45" h="158">
                  <a:moveTo>
                    <a:pt x="f5" y="f8"/>
                  </a:moveTo>
                  <a:cubicBezTo>
                    <a:pt x="f9" y="f10"/>
                    <a:pt x="f11" y="f12"/>
                    <a:pt x="f8" y="f5"/>
                  </a:cubicBezTo>
                  <a:cubicBezTo>
                    <a:pt x="f13" y="f12"/>
                    <a:pt x="f14" y="f10"/>
                    <a:pt x="f15" y="f16"/>
                  </a:cubicBezTo>
                  <a:cubicBezTo>
                    <a:pt x="f17" y="f18"/>
                    <a:pt x="f19" y="f20"/>
                    <a:pt x="f6" y="f21"/>
                  </a:cubicBezTo>
                  <a:cubicBezTo>
                    <a:pt x="f6" y="f22"/>
                    <a:pt x="f19" y="f23"/>
                    <a:pt x="f24" y="f7"/>
                  </a:cubicBezTo>
                  <a:cubicBezTo>
                    <a:pt x="f25" y="f26"/>
                    <a:pt x="f15" y="f27"/>
                    <a:pt x="f14" y="f22"/>
                  </a:cubicBezTo>
                  <a:cubicBezTo>
                    <a:pt x="f28" y="f29"/>
                    <a:pt x="f11" y="f30"/>
                    <a:pt x="f5" y="f8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CD8C925C-6664-1AB6-4243-825428FE734B}"/>
                </a:ext>
              </a:extLst>
            </p:cNvPr>
            <p:cNvSpPr/>
            <p:nvPr/>
          </p:nvSpPr>
          <p:spPr>
            <a:xfrm>
              <a:off x="636586" y="2986092"/>
              <a:ext cx="309560" cy="4984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2"/>
                <a:gd name="f7" fmla="val 132"/>
                <a:gd name="f8" fmla="val 126"/>
                <a:gd name="f9" fmla="val 77"/>
                <a:gd name="f10" fmla="val 128"/>
                <a:gd name="f11" fmla="val 72"/>
                <a:gd name="f12" fmla="val 67"/>
                <a:gd name="f13" fmla="val 63"/>
                <a:gd name="f14" fmla="val 56"/>
                <a:gd name="f15" fmla="val 129"/>
                <a:gd name="f16" fmla="val 54"/>
                <a:gd name="f17" fmla="val 36"/>
                <a:gd name="f18" fmla="val 89"/>
                <a:gd name="f19" fmla="val 19"/>
                <a:gd name="f20" fmla="val 53"/>
                <a:gd name="f21" fmla="val 2"/>
                <a:gd name="f22" fmla="val 16"/>
                <a:gd name="f23" fmla="val 13"/>
                <a:gd name="f24" fmla="val 4"/>
                <a:gd name="f25" fmla="val 5"/>
                <a:gd name="f26" fmla="val 8"/>
                <a:gd name="f27" fmla="val 10"/>
                <a:gd name="f28" fmla="val 3"/>
                <a:gd name="f29" fmla="val 21"/>
                <a:gd name="f30" fmla="val 40"/>
                <a:gd name="f31" fmla="val 43"/>
                <a:gd name="f32" fmla="val 58"/>
                <a:gd name="f33" fmla="val 81"/>
                <a:gd name="f34" fmla="val 76"/>
                <a:gd name="f35" fmla="val 118"/>
                <a:gd name="f36" fmla="val 119"/>
                <a:gd name="f37" fmla="val 120"/>
                <a:gd name="f38" fmla="val 78"/>
                <a:gd name="f39" fmla="val 122"/>
                <a:gd name="f40" fmla="val 80"/>
                <a:gd name="f41" fmla="val 124"/>
                <a:gd name="f42" fmla="+- 0 0 -90"/>
                <a:gd name="f43" fmla="*/ f3 1 82"/>
                <a:gd name="f44" fmla="*/ f4 1 132"/>
                <a:gd name="f45" fmla="val f5"/>
                <a:gd name="f46" fmla="val f6"/>
                <a:gd name="f47" fmla="val f7"/>
                <a:gd name="f48" fmla="*/ f42 f0 1"/>
                <a:gd name="f49" fmla="+- f47 0 f45"/>
                <a:gd name="f50" fmla="+- f46 0 f45"/>
                <a:gd name="f51" fmla="*/ f48 1 f2"/>
                <a:gd name="f52" fmla="*/ f50 1 82"/>
                <a:gd name="f53" fmla="*/ f49 1 132"/>
                <a:gd name="f54" fmla="*/ 82 f50 1"/>
                <a:gd name="f55" fmla="*/ 126 f49 1"/>
                <a:gd name="f56" fmla="*/ 67 f50 1"/>
                <a:gd name="f57" fmla="*/ 132 f49 1"/>
                <a:gd name="f58" fmla="*/ 54 f50 1"/>
                <a:gd name="f59" fmla="*/ 2 f50 1"/>
                <a:gd name="f60" fmla="*/ 16 f49 1"/>
                <a:gd name="f61" fmla="*/ 8 f50 1"/>
                <a:gd name="f62" fmla="*/ 2 f49 1"/>
                <a:gd name="f63" fmla="*/ 21 f50 1"/>
                <a:gd name="f64" fmla="*/ 5 f49 1"/>
                <a:gd name="f65" fmla="*/ 76 f50 1"/>
                <a:gd name="f66" fmla="*/ 118 f49 1"/>
                <a:gd name="f67" fmla="*/ 120 f49 1"/>
                <a:gd name="f68" fmla="+- f51 0 f1"/>
                <a:gd name="f69" fmla="*/ f54 1 82"/>
                <a:gd name="f70" fmla="*/ f55 1 132"/>
                <a:gd name="f71" fmla="*/ f56 1 82"/>
                <a:gd name="f72" fmla="*/ f57 1 132"/>
                <a:gd name="f73" fmla="*/ f58 1 82"/>
                <a:gd name="f74" fmla="*/ f59 1 82"/>
                <a:gd name="f75" fmla="*/ f60 1 132"/>
                <a:gd name="f76" fmla="*/ f61 1 82"/>
                <a:gd name="f77" fmla="*/ f62 1 132"/>
                <a:gd name="f78" fmla="*/ f63 1 82"/>
                <a:gd name="f79" fmla="*/ f64 1 132"/>
                <a:gd name="f80" fmla="*/ f65 1 82"/>
                <a:gd name="f81" fmla="*/ f66 1 132"/>
                <a:gd name="f82" fmla="*/ f67 1 132"/>
                <a:gd name="f83" fmla="*/ 0 1 f52"/>
                <a:gd name="f84" fmla="*/ f46 1 f52"/>
                <a:gd name="f85" fmla="*/ 0 1 f53"/>
                <a:gd name="f86" fmla="*/ f47 1 f53"/>
                <a:gd name="f87" fmla="*/ f69 1 f52"/>
                <a:gd name="f88" fmla="*/ f70 1 f53"/>
                <a:gd name="f89" fmla="*/ f71 1 f52"/>
                <a:gd name="f90" fmla="*/ f72 1 f53"/>
                <a:gd name="f91" fmla="*/ f73 1 f52"/>
                <a:gd name="f92" fmla="*/ f74 1 f52"/>
                <a:gd name="f93" fmla="*/ f75 1 f53"/>
                <a:gd name="f94" fmla="*/ f76 1 f52"/>
                <a:gd name="f95" fmla="*/ f77 1 f53"/>
                <a:gd name="f96" fmla="*/ f78 1 f52"/>
                <a:gd name="f97" fmla="*/ f79 1 f53"/>
                <a:gd name="f98" fmla="*/ f80 1 f52"/>
                <a:gd name="f99" fmla="*/ f81 1 f53"/>
                <a:gd name="f100" fmla="*/ f82 1 f53"/>
                <a:gd name="f101" fmla="*/ f83 f43 1"/>
                <a:gd name="f102" fmla="*/ f84 f43 1"/>
                <a:gd name="f103" fmla="*/ f86 f44 1"/>
                <a:gd name="f104" fmla="*/ f85 f44 1"/>
                <a:gd name="f105" fmla="*/ f87 f43 1"/>
                <a:gd name="f106" fmla="*/ f88 f44 1"/>
                <a:gd name="f107" fmla="*/ f89 f43 1"/>
                <a:gd name="f108" fmla="*/ f90 f44 1"/>
                <a:gd name="f109" fmla="*/ f91 f43 1"/>
                <a:gd name="f110" fmla="*/ f92 f43 1"/>
                <a:gd name="f111" fmla="*/ f93 f44 1"/>
                <a:gd name="f112" fmla="*/ f94 f43 1"/>
                <a:gd name="f113" fmla="*/ f95 f44 1"/>
                <a:gd name="f114" fmla="*/ f96 f43 1"/>
                <a:gd name="f115" fmla="*/ f97 f44 1"/>
                <a:gd name="f116" fmla="*/ f98 f43 1"/>
                <a:gd name="f117" fmla="*/ f99 f44 1"/>
                <a:gd name="f118" fmla="*/ f100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8">
                  <a:pos x="f105" y="f106"/>
                </a:cxn>
                <a:cxn ang="f68">
                  <a:pos x="f107" y="f108"/>
                </a:cxn>
                <a:cxn ang="f68">
                  <a:pos x="f109" y="f106"/>
                </a:cxn>
                <a:cxn ang="f68">
                  <a:pos x="f110" y="f111"/>
                </a:cxn>
                <a:cxn ang="f68">
                  <a:pos x="f112" y="f113"/>
                </a:cxn>
                <a:cxn ang="f68">
                  <a:pos x="f114" y="f115"/>
                </a:cxn>
                <a:cxn ang="f68">
                  <a:pos x="f116" y="f117"/>
                </a:cxn>
                <a:cxn ang="f68">
                  <a:pos x="f116" y="f118"/>
                </a:cxn>
                <a:cxn ang="f68">
                  <a:pos x="f105" y="f106"/>
                </a:cxn>
              </a:cxnLst>
              <a:rect l="f101" t="f104" r="f102" b="f103"/>
              <a:pathLst>
                <a:path w="82" h="132">
                  <a:moveTo>
                    <a:pt x="f6" y="f8"/>
                  </a:moveTo>
                  <a:cubicBezTo>
                    <a:pt x="f9" y="f10"/>
                    <a:pt x="f11" y="f7"/>
                    <a:pt x="f12" y="f7"/>
                  </a:cubicBezTo>
                  <a:cubicBezTo>
                    <a:pt x="f13" y="f7"/>
                    <a:pt x="f14" y="f15"/>
                    <a:pt x="f16" y="f8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5" y="f23"/>
                    <a:pt x="f24" y="f25"/>
                    <a:pt x="f26" y="f21"/>
                  </a:cubicBezTo>
                  <a:cubicBezTo>
                    <a:pt x="f27" y="f5"/>
                    <a:pt x="f19" y="f28"/>
                    <a:pt x="f29" y="f25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4" y="f36"/>
                    <a:pt x="f34" y="f37"/>
                    <a:pt x="f34" y="f37"/>
                  </a:cubicBezTo>
                  <a:cubicBezTo>
                    <a:pt x="f38" y="f39"/>
                    <a:pt x="f40" y="f41"/>
                    <a:pt x="f6" y="f8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E4405C13-1A7B-82CF-7FDE-24FFFF375EEF}"/>
                </a:ext>
              </a:extLst>
            </p:cNvPr>
            <p:cNvSpPr/>
            <p:nvPr/>
          </p:nvSpPr>
          <p:spPr>
            <a:xfrm>
              <a:off x="2986092" y="2266953"/>
              <a:ext cx="128592" cy="16668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44"/>
                <a:gd name="f8" fmla="val 14"/>
                <a:gd name="f9" fmla="val 6"/>
                <a:gd name="f10" fmla="val 8"/>
                <a:gd name="f11" fmla="val 11"/>
                <a:gd name="f12" fmla="val 15"/>
                <a:gd name="f13" fmla="val 1"/>
                <a:gd name="f14" fmla="val 2"/>
                <a:gd name="f15" fmla="val 27"/>
                <a:gd name="f16" fmla="val 19"/>
                <a:gd name="f17" fmla="val 30"/>
                <a:gd name="f18" fmla="val 31"/>
                <a:gd name="f19" fmla="val 33"/>
                <a:gd name="f20" fmla="val 22"/>
                <a:gd name="f21" fmla="val 39"/>
                <a:gd name="f22" fmla="val 18"/>
                <a:gd name="f23" fmla="val 13"/>
                <a:gd name="f24" fmla="val 35"/>
                <a:gd name="f25" fmla="val 7"/>
                <a:gd name="f26" fmla="val 25"/>
                <a:gd name="f27" fmla="+- 0 0 -90"/>
                <a:gd name="f28" fmla="*/ f3 1 34"/>
                <a:gd name="f29" fmla="*/ f4 1 44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34"/>
                <a:gd name="f38" fmla="*/ f34 1 44"/>
                <a:gd name="f39" fmla="*/ 0 f35 1"/>
                <a:gd name="f40" fmla="*/ 14 f34 1"/>
                <a:gd name="f41" fmla="*/ 15 f35 1"/>
                <a:gd name="f42" fmla="*/ 1 f34 1"/>
                <a:gd name="f43" fmla="*/ 30 f35 1"/>
                <a:gd name="f44" fmla="*/ 30 f34 1"/>
                <a:gd name="f45" fmla="*/ 18 f35 1"/>
                <a:gd name="f46" fmla="*/ 44 f34 1"/>
                <a:gd name="f47" fmla="+- f36 0 f1"/>
                <a:gd name="f48" fmla="*/ f39 1 34"/>
                <a:gd name="f49" fmla="*/ f40 1 44"/>
                <a:gd name="f50" fmla="*/ f41 1 34"/>
                <a:gd name="f51" fmla="*/ f42 1 44"/>
                <a:gd name="f52" fmla="*/ f43 1 34"/>
                <a:gd name="f53" fmla="*/ f44 1 44"/>
                <a:gd name="f54" fmla="*/ f45 1 34"/>
                <a:gd name="f55" fmla="*/ f46 1 44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34" h="44">
                  <a:moveTo>
                    <a:pt x="f5" y="f8"/>
                  </a:moveTo>
                  <a:cubicBezTo>
                    <a:pt x="f9" y="f10"/>
                    <a:pt x="f11" y="f5"/>
                    <a:pt x="f12" y="f13"/>
                  </a:cubicBezTo>
                  <a:cubicBezTo>
                    <a:pt x="f6" y="f14"/>
                    <a:pt x="f15" y="f16"/>
                    <a:pt x="f17" y="f17"/>
                  </a:cubicBezTo>
                  <a:cubicBezTo>
                    <a:pt x="f18" y="f19"/>
                    <a:pt x="f20" y="f21"/>
                    <a:pt x="f22" y="f7"/>
                  </a:cubicBezTo>
                  <a:cubicBezTo>
                    <a:pt x="f23" y="f24"/>
                    <a:pt x="f25" y="f26"/>
                    <a:pt x="f5" y="f8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B2CA6816-AECD-4AA0-827C-3B27BCB4A4B4}"/>
                </a:ext>
              </a:extLst>
            </p:cNvPr>
            <p:cNvSpPr/>
            <p:nvPr/>
          </p:nvSpPr>
          <p:spPr>
            <a:xfrm>
              <a:off x="908054" y="3536954"/>
              <a:ext cx="125409" cy="1333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3"/>
                <a:gd name="f7" fmla="val 35"/>
                <a:gd name="f8" fmla="val 24"/>
                <a:gd name="f9" fmla="val 26"/>
                <a:gd name="f10" fmla="val 29"/>
                <a:gd name="f11" fmla="val 18"/>
                <a:gd name="f12" fmla="val 34"/>
                <a:gd name="f13" fmla="val 11"/>
                <a:gd name="f14" fmla="val 27"/>
                <a:gd name="f15" fmla="val 5"/>
                <a:gd name="f16" fmla="val 19"/>
                <a:gd name="f17" fmla="val 1"/>
                <a:gd name="f18" fmla="val 9"/>
                <a:gd name="f19" fmla="val 8"/>
                <a:gd name="f20" fmla="val 4"/>
                <a:gd name="f21" fmla="val 7"/>
                <a:gd name="f22" fmla="val 25"/>
                <a:gd name="f23" fmla="val 14"/>
                <a:gd name="f24" fmla="+- 0 0 -90"/>
                <a:gd name="f25" fmla="*/ f3 1 33"/>
                <a:gd name="f26" fmla="*/ f4 1 35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3"/>
                <a:gd name="f35" fmla="*/ f31 1 35"/>
                <a:gd name="f36" fmla="*/ 33 f32 1"/>
                <a:gd name="f37" fmla="*/ 24 f31 1"/>
                <a:gd name="f38" fmla="*/ 18 f32 1"/>
                <a:gd name="f39" fmla="*/ 34 f31 1"/>
                <a:gd name="f40" fmla="*/ 1 f32 1"/>
                <a:gd name="f41" fmla="*/ 11 f31 1"/>
                <a:gd name="f42" fmla="*/ 11 f32 1"/>
                <a:gd name="f43" fmla="*/ 0 f31 1"/>
                <a:gd name="f44" fmla="+- f33 0 f1"/>
                <a:gd name="f45" fmla="*/ f36 1 33"/>
                <a:gd name="f46" fmla="*/ f37 1 35"/>
                <a:gd name="f47" fmla="*/ f38 1 33"/>
                <a:gd name="f48" fmla="*/ f39 1 35"/>
                <a:gd name="f49" fmla="*/ f40 1 33"/>
                <a:gd name="f50" fmla="*/ f41 1 35"/>
                <a:gd name="f51" fmla="*/ f42 1 33"/>
                <a:gd name="f52" fmla="*/ f43 1 35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3" h="35">
                  <a:moveTo>
                    <a:pt x="f6" y="f8"/>
                  </a:moveTo>
                  <a:cubicBezTo>
                    <a:pt x="f9" y="f10"/>
                    <a:pt x="f11" y="f7"/>
                    <a:pt x="f11" y="f12"/>
                  </a:cubicBezTo>
                  <a:cubicBezTo>
                    <a:pt x="f13" y="f14"/>
                    <a:pt x="f15" y="f16"/>
                    <a:pt x="f17" y="f13"/>
                  </a:cubicBezTo>
                  <a:cubicBezTo>
                    <a:pt x="f5" y="f18"/>
                    <a:pt x="f19" y="f20"/>
                    <a:pt x="f13" y="f5"/>
                  </a:cubicBezTo>
                  <a:cubicBezTo>
                    <a:pt x="f11" y="f21"/>
                    <a:pt x="f22" y="f23"/>
                    <a:pt x="f6" y="f8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8360B579-8D5C-E95A-2034-DA057D4F947B}"/>
                </a:ext>
              </a:extLst>
            </p:cNvPr>
            <p:cNvSpPr/>
            <p:nvPr/>
          </p:nvSpPr>
          <p:spPr>
            <a:xfrm>
              <a:off x="1282702" y="1957392"/>
              <a:ext cx="1624010" cy="16589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0"/>
                <a:gd name="f7" fmla="val 439"/>
                <a:gd name="f8" fmla="val 91"/>
                <a:gd name="f9" fmla="val 71"/>
                <a:gd name="f10" fmla="val 438"/>
                <a:gd name="f11" fmla="val 60"/>
                <a:gd name="f12" fmla="val 57"/>
                <a:gd name="f13" fmla="val 412"/>
                <a:gd name="f14" fmla="val 46"/>
                <a:gd name="f15" fmla="val 351"/>
                <a:gd name="f16" fmla="val 36"/>
                <a:gd name="f17" fmla="val 289"/>
                <a:gd name="f18" fmla="val 26"/>
                <a:gd name="f19" fmla="val 227"/>
                <a:gd name="f20" fmla="val 18"/>
                <a:gd name="f21" fmla="val 184"/>
                <a:gd name="f22" fmla="val 12"/>
                <a:gd name="f23" fmla="val 141"/>
                <a:gd name="f24" fmla="val 4"/>
                <a:gd name="f25" fmla="val 98"/>
                <a:gd name="f26" fmla="val 72"/>
                <a:gd name="f27" fmla="val 9"/>
                <a:gd name="f28" fmla="val 58"/>
                <a:gd name="f29" fmla="val 35"/>
                <a:gd name="f30" fmla="val 54"/>
                <a:gd name="f31" fmla="val 135"/>
                <a:gd name="f32" fmla="val 37"/>
                <a:gd name="f33" fmla="val 235"/>
                <a:gd name="f34" fmla="val 21"/>
                <a:gd name="f35" fmla="val 335"/>
                <a:gd name="f36" fmla="val 357"/>
                <a:gd name="f37" fmla="val 370"/>
                <a:gd name="f38" fmla="val 10"/>
                <a:gd name="f39" fmla="val 374"/>
                <a:gd name="f40" fmla="val 33"/>
                <a:gd name="f41" fmla="val 389"/>
                <a:gd name="f42" fmla="val 120"/>
                <a:gd name="f43" fmla="val 403"/>
                <a:gd name="f44" fmla="val 206"/>
                <a:gd name="f45" fmla="val 418"/>
                <a:gd name="f46" fmla="val 293"/>
                <a:gd name="f47" fmla="val 421"/>
                <a:gd name="f48" fmla="val 310"/>
                <a:gd name="f49" fmla="val 424"/>
                <a:gd name="f50" fmla="val 328"/>
                <a:gd name="f51" fmla="val 426"/>
                <a:gd name="f52" fmla="val 346"/>
                <a:gd name="f53" fmla="val 373"/>
                <a:gd name="f54" fmla="val 423"/>
                <a:gd name="f55" fmla="val 384"/>
                <a:gd name="f56" fmla="val 395"/>
                <a:gd name="f57" fmla="val 400"/>
                <a:gd name="f58" fmla="val 260"/>
                <a:gd name="f59" fmla="val 411"/>
                <a:gd name="f60" fmla="val 193"/>
                <a:gd name="f61" fmla="val 422"/>
                <a:gd name="f62" fmla="val 158"/>
                <a:gd name="f63" fmla="val 428"/>
                <a:gd name="f64" fmla="val 123"/>
                <a:gd name="f65" fmla="val 434"/>
                <a:gd name="f66" fmla="val 281"/>
                <a:gd name="f67" fmla="val 83"/>
                <a:gd name="f68" fmla="val 248"/>
                <a:gd name="f69" fmla="val 106"/>
                <a:gd name="f70" fmla="val 219"/>
                <a:gd name="f71" fmla="val 128"/>
                <a:gd name="f72" fmla="val 188"/>
                <a:gd name="f73" fmla="val 138"/>
                <a:gd name="f74" fmla="val 174"/>
                <a:gd name="f75" fmla="val 146"/>
                <a:gd name="f76" fmla="val 173"/>
                <a:gd name="f77" fmla="val 160"/>
                <a:gd name="f78" fmla="val 185"/>
                <a:gd name="f79" fmla="val 210"/>
                <a:gd name="f80" fmla="val 217"/>
                <a:gd name="f81" fmla="val 234"/>
                <a:gd name="f82" fmla="val 247"/>
                <a:gd name="f83" fmla="val 259"/>
                <a:gd name="f84" fmla="val 236"/>
                <a:gd name="f85" fmla="val 273"/>
                <a:gd name="f86" fmla="val 214"/>
                <a:gd name="f87" fmla="val 285"/>
                <a:gd name="f88" fmla="val 192"/>
                <a:gd name="f89" fmla="val 297"/>
                <a:gd name="f90" fmla="val 171"/>
                <a:gd name="f91" fmla="val 300"/>
                <a:gd name="f92" fmla="val 317"/>
                <a:gd name="f93" fmla="val 187"/>
                <a:gd name="f94" fmla="val 339"/>
                <a:gd name="f95" fmla="val 361"/>
                <a:gd name="f96" fmla="val 226"/>
                <a:gd name="f97" fmla="val 387"/>
                <a:gd name="f98" fmla="val 249"/>
                <a:gd name="f99" fmla="val 375"/>
                <a:gd name="f100" fmla="val 176"/>
                <a:gd name="f101" fmla="val 364"/>
                <a:gd name="f102" fmla="val 108"/>
                <a:gd name="f103" fmla="val 352"/>
                <a:gd name="f104" fmla="val 39"/>
                <a:gd name="f105" fmla="val 350"/>
                <a:gd name="f106" fmla="val 27"/>
                <a:gd name="f107" fmla="val 343"/>
                <a:gd name="f108" fmla="val 332"/>
                <a:gd name="f109" fmla="val 28"/>
                <a:gd name="f110" fmla="val 238"/>
                <a:gd name="f111" fmla="val 44"/>
                <a:gd name="f112" fmla="val 143"/>
                <a:gd name="f113" fmla="val 59"/>
                <a:gd name="f114" fmla="val 49"/>
                <a:gd name="f115" fmla="val 75"/>
                <a:gd name="f116" fmla="val 32"/>
                <a:gd name="f117" fmla="val 77"/>
                <a:gd name="f118" fmla="val 82"/>
                <a:gd name="f119" fmla="val 29"/>
                <a:gd name="f120" fmla="val 103"/>
                <a:gd name="f121" fmla="val 113"/>
                <a:gd name="f122" fmla="val 125"/>
                <a:gd name="f123" fmla="val 34"/>
                <a:gd name="f124" fmla="val 136"/>
                <a:gd name="f125" fmla="val 42"/>
                <a:gd name="f126" fmla="val 183"/>
                <a:gd name="f127" fmla="val 50"/>
                <a:gd name="f128" fmla="val 230"/>
                <a:gd name="f129" fmla="val 218"/>
                <a:gd name="f130" fmla="val 266"/>
                <a:gd name="f131" fmla="val 212"/>
                <a:gd name="f132" fmla="val 190"/>
                <a:gd name="f133" fmla="val 265"/>
                <a:gd name="f134" fmla="val 169"/>
                <a:gd name="f135" fmla="val 149"/>
                <a:gd name="f136" fmla="val 137"/>
                <a:gd name="f137" fmla="val 127"/>
                <a:gd name="f138" fmla="val 272"/>
                <a:gd name="f139" fmla="val 117"/>
                <a:gd name="f140" fmla="val 280"/>
                <a:gd name="f141" fmla="val 114"/>
                <a:gd name="f142" fmla="val 282"/>
                <a:gd name="f143" fmla="val 104"/>
                <a:gd name="f144" fmla="val 279"/>
                <a:gd name="f145" fmla="val 99"/>
                <a:gd name="f146" fmla="val 94"/>
                <a:gd name="f147" fmla="val 277"/>
                <a:gd name="f148" fmla="val 79"/>
                <a:gd name="f149" fmla="val 284"/>
                <a:gd name="f150" fmla="val 64"/>
                <a:gd name="f151" fmla="val 316"/>
                <a:gd name="f152" fmla="val 66"/>
                <a:gd name="f153" fmla="val 330"/>
                <a:gd name="f154" fmla="val 70"/>
                <a:gd name="f155" fmla="val 353"/>
                <a:gd name="f156" fmla="val 74"/>
                <a:gd name="f157" fmla="val 377"/>
                <a:gd name="f158" fmla="val 78"/>
                <a:gd name="f159" fmla="val 85"/>
                <a:gd name="f160" fmla="val 417"/>
                <a:gd name="f161" fmla="val 96"/>
                <a:gd name="f162" fmla="val 415"/>
                <a:gd name="f163" fmla="val 409"/>
                <a:gd name="f164" fmla="val 157"/>
                <a:gd name="f165" fmla="val 405"/>
                <a:gd name="f166" fmla="val 163"/>
                <a:gd name="f167" fmla="val 399"/>
                <a:gd name="f168" fmla="val 172"/>
                <a:gd name="f169" fmla="val 394"/>
                <a:gd name="f170" fmla="val 320"/>
                <a:gd name="f171" fmla="val 275"/>
                <a:gd name="f172" fmla="val 305"/>
                <a:gd name="f173" fmla="val 333"/>
                <a:gd name="f174" fmla="val 334"/>
                <a:gd name="f175" fmla="val 367"/>
                <a:gd name="f176" fmla="val 366"/>
                <a:gd name="f177" fmla="val 397"/>
                <a:gd name="f178" fmla="val 404"/>
                <a:gd name="f179" fmla="val 354"/>
                <a:gd name="f180" fmla="val 401"/>
                <a:gd name="f181" fmla="val 402"/>
                <a:gd name="f182" fmla="val 309"/>
                <a:gd name="f183" fmla="val 392"/>
                <a:gd name="f184" fmla="val 290"/>
                <a:gd name="f185" fmla="val 383"/>
                <a:gd name="f186" fmla="val 261"/>
                <a:gd name="f187" fmla="val 347"/>
                <a:gd name="f188" fmla="val 246"/>
                <a:gd name="f189" fmla="val 251"/>
                <a:gd name="f190" fmla="val 325"/>
                <a:gd name="f191" fmla="val 253"/>
                <a:gd name="f192" fmla="val 254"/>
                <a:gd name="f193" fmla="val 308"/>
                <a:gd name="f194" fmla="val 257"/>
                <a:gd name="f195" fmla="val 283"/>
                <a:gd name="f196" fmla="val 274"/>
                <a:gd name="f197" fmla="val 345"/>
                <a:gd name="f198" fmla="val 313"/>
                <a:gd name="f199" fmla="val 322"/>
                <a:gd name="f200" fmla="val 296"/>
                <a:gd name="f201" fmla="val 331"/>
                <a:gd name="f202" fmla="val 216"/>
                <a:gd name="f203" fmla="val 363"/>
                <a:gd name="f204" fmla="val 197"/>
                <a:gd name="f205" fmla="val 398"/>
                <a:gd name="f206" fmla="val 390"/>
                <a:gd name="f207" fmla="val 294"/>
                <a:gd name="f208" fmla="val 382"/>
                <a:gd name="f209" fmla="+- 0 0 -90"/>
                <a:gd name="f210" fmla="*/ f3 1 430"/>
                <a:gd name="f211" fmla="*/ f4 1 439"/>
                <a:gd name="f212" fmla="val f5"/>
                <a:gd name="f213" fmla="val f6"/>
                <a:gd name="f214" fmla="val f7"/>
                <a:gd name="f215" fmla="*/ f209 f0 1"/>
                <a:gd name="f216" fmla="+- f214 0 f212"/>
                <a:gd name="f217" fmla="+- f213 0 f212"/>
                <a:gd name="f218" fmla="*/ f215 1 f2"/>
                <a:gd name="f219" fmla="*/ f217 1 430"/>
                <a:gd name="f220" fmla="*/ f216 1 439"/>
                <a:gd name="f221" fmla="*/ 91 f217 1"/>
                <a:gd name="f222" fmla="*/ 439 f216 1"/>
                <a:gd name="f223" fmla="*/ 57 f217 1"/>
                <a:gd name="f224" fmla="*/ 412 f216 1"/>
                <a:gd name="f225" fmla="*/ 26 f217 1"/>
                <a:gd name="f226" fmla="*/ 227 f216 1"/>
                <a:gd name="f227" fmla="*/ 4 f217 1"/>
                <a:gd name="f228" fmla="*/ 98 f216 1"/>
                <a:gd name="f229" fmla="*/ 35 f217 1"/>
                <a:gd name="f230" fmla="*/ 54 f216 1"/>
                <a:gd name="f231" fmla="*/ 335 f217 1"/>
                <a:gd name="f232" fmla="*/ 4 f216 1"/>
                <a:gd name="f233" fmla="*/ 374 f217 1"/>
                <a:gd name="f234" fmla="*/ 33 f216 1"/>
                <a:gd name="f235" fmla="*/ 418 f217 1"/>
                <a:gd name="f236" fmla="*/ 293 f216 1"/>
                <a:gd name="f237" fmla="*/ 426 f217 1"/>
                <a:gd name="f238" fmla="*/ 346 f216 1"/>
                <a:gd name="f239" fmla="*/ 395 f217 1"/>
                <a:gd name="f240" fmla="*/ 389 f216 1"/>
                <a:gd name="f241" fmla="*/ 193 f217 1"/>
                <a:gd name="f242" fmla="*/ 422 f216 1"/>
                <a:gd name="f243" fmla="*/ 58 f217 1"/>
                <a:gd name="f244" fmla="*/ 281 f216 1"/>
                <a:gd name="f245" fmla="*/ 128 f217 1"/>
                <a:gd name="f246" fmla="*/ 188 f216 1"/>
                <a:gd name="f247" fmla="*/ 160 f217 1"/>
                <a:gd name="f248" fmla="*/ 185 f216 1"/>
                <a:gd name="f249" fmla="*/ 247 f217 1"/>
                <a:gd name="f250" fmla="*/ 259 f216 1"/>
                <a:gd name="f251" fmla="*/ 285 f217 1"/>
                <a:gd name="f252" fmla="*/ 192 f216 1"/>
                <a:gd name="f253" fmla="*/ 317 f217 1"/>
                <a:gd name="f254" fmla="*/ 187 f216 1"/>
                <a:gd name="f255" fmla="*/ 387 f217 1"/>
                <a:gd name="f256" fmla="*/ 249 f216 1"/>
                <a:gd name="f257" fmla="*/ 352 f217 1"/>
                <a:gd name="f258" fmla="*/ 39 f216 1"/>
                <a:gd name="f259" fmla="*/ 332 f217 1"/>
                <a:gd name="f260" fmla="*/ 28 f216 1"/>
                <a:gd name="f261" fmla="*/ 49 f217 1"/>
                <a:gd name="f262" fmla="*/ 75 f216 1"/>
                <a:gd name="f263" fmla="*/ 29 f217 1"/>
                <a:gd name="f264" fmla="*/ 103 f216 1"/>
                <a:gd name="f265" fmla="*/ 34 f217 1"/>
                <a:gd name="f266" fmla="*/ 136 f216 1"/>
                <a:gd name="f267" fmla="*/ 235 f217 1"/>
                <a:gd name="f268" fmla="*/ 212 f217 1"/>
                <a:gd name="f269" fmla="*/ 260 f216 1"/>
                <a:gd name="f270" fmla="*/ 149 f217 1"/>
                <a:gd name="f271" fmla="*/ 273 f216 1"/>
                <a:gd name="f272" fmla="*/ 117 f217 1"/>
                <a:gd name="f273" fmla="*/ 280 f216 1"/>
                <a:gd name="f274" fmla="*/ 104 f217 1"/>
                <a:gd name="f275" fmla="*/ 279 f216 1"/>
                <a:gd name="f276" fmla="*/ 66 f217 1"/>
                <a:gd name="f277" fmla="*/ 330 f216 1"/>
                <a:gd name="f278" fmla="*/ 78 f217 1"/>
                <a:gd name="f279" fmla="*/ 400 f216 1"/>
                <a:gd name="f280" fmla="*/ 96 f217 1"/>
                <a:gd name="f281" fmla="*/ 415 f216 1"/>
                <a:gd name="f282" fmla="*/ 157 f217 1"/>
                <a:gd name="f283" fmla="*/ 405 f216 1"/>
                <a:gd name="f284" fmla="*/ 172 f217 1"/>
                <a:gd name="f285" fmla="*/ 394 f216 1"/>
                <a:gd name="f286" fmla="*/ 266 f217 1"/>
                <a:gd name="f287" fmla="*/ 275 f216 1"/>
                <a:gd name="f288" fmla="*/ 367 f217 1"/>
                <a:gd name="f289" fmla="*/ 361 f216 1"/>
                <a:gd name="f290" fmla="*/ 397 f217 1"/>
                <a:gd name="f291" fmla="*/ 364 f216 1"/>
                <a:gd name="f292" fmla="*/ 404 f217 1"/>
                <a:gd name="f293" fmla="*/ 354 f216 1"/>
                <a:gd name="f294" fmla="*/ 392 f217 1"/>
                <a:gd name="f295" fmla="*/ 290 f216 1"/>
                <a:gd name="f296" fmla="*/ 347 f217 1"/>
                <a:gd name="f297" fmla="*/ 325 f217 1"/>
                <a:gd name="f298" fmla="*/ 253 f216 1"/>
                <a:gd name="f299" fmla="*/ 300 f217 1"/>
                <a:gd name="f300" fmla="*/ 257 f216 1"/>
                <a:gd name="f301" fmla="*/ 345 f217 1"/>
                <a:gd name="f302" fmla="*/ 373 f216 1"/>
                <a:gd name="f303" fmla="*/ 254 f217 1"/>
                <a:gd name="f304" fmla="*/ 296 f216 1"/>
                <a:gd name="f305" fmla="*/ 197 f217 1"/>
                <a:gd name="f306" fmla="*/ 398 f216 1"/>
                <a:gd name="f307" fmla="+- f218 0 f1"/>
                <a:gd name="f308" fmla="*/ f221 1 430"/>
                <a:gd name="f309" fmla="*/ f222 1 439"/>
                <a:gd name="f310" fmla="*/ f223 1 430"/>
                <a:gd name="f311" fmla="*/ f224 1 439"/>
                <a:gd name="f312" fmla="*/ f225 1 430"/>
                <a:gd name="f313" fmla="*/ f226 1 439"/>
                <a:gd name="f314" fmla="*/ f227 1 430"/>
                <a:gd name="f315" fmla="*/ f228 1 439"/>
                <a:gd name="f316" fmla="*/ f229 1 430"/>
                <a:gd name="f317" fmla="*/ f230 1 439"/>
                <a:gd name="f318" fmla="*/ f231 1 430"/>
                <a:gd name="f319" fmla="*/ f232 1 439"/>
                <a:gd name="f320" fmla="*/ f233 1 430"/>
                <a:gd name="f321" fmla="*/ f234 1 439"/>
                <a:gd name="f322" fmla="*/ f235 1 430"/>
                <a:gd name="f323" fmla="*/ f236 1 439"/>
                <a:gd name="f324" fmla="*/ f237 1 430"/>
                <a:gd name="f325" fmla="*/ f238 1 439"/>
                <a:gd name="f326" fmla="*/ f239 1 430"/>
                <a:gd name="f327" fmla="*/ f240 1 439"/>
                <a:gd name="f328" fmla="*/ f241 1 430"/>
                <a:gd name="f329" fmla="*/ f242 1 439"/>
                <a:gd name="f330" fmla="*/ f243 1 430"/>
                <a:gd name="f331" fmla="*/ f244 1 439"/>
                <a:gd name="f332" fmla="*/ f245 1 430"/>
                <a:gd name="f333" fmla="*/ f246 1 439"/>
                <a:gd name="f334" fmla="*/ f247 1 430"/>
                <a:gd name="f335" fmla="*/ f248 1 439"/>
                <a:gd name="f336" fmla="*/ f249 1 430"/>
                <a:gd name="f337" fmla="*/ f250 1 439"/>
                <a:gd name="f338" fmla="*/ f251 1 430"/>
                <a:gd name="f339" fmla="*/ f252 1 439"/>
                <a:gd name="f340" fmla="*/ f253 1 430"/>
                <a:gd name="f341" fmla="*/ f254 1 439"/>
                <a:gd name="f342" fmla="*/ f255 1 430"/>
                <a:gd name="f343" fmla="*/ f256 1 439"/>
                <a:gd name="f344" fmla="*/ f257 1 430"/>
                <a:gd name="f345" fmla="*/ f258 1 439"/>
                <a:gd name="f346" fmla="*/ f259 1 430"/>
                <a:gd name="f347" fmla="*/ f260 1 439"/>
                <a:gd name="f348" fmla="*/ f261 1 430"/>
                <a:gd name="f349" fmla="*/ f262 1 439"/>
                <a:gd name="f350" fmla="*/ f263 1 430"/>
                <a:gd name="f351" fmla="*/ f264 1 439"/>
                <a:gd name="f352" fmla="*/ f265 1 430"/>
                <a:gd name="f353" fmla="*/ f266 1 439"/>
                <a:gd name="f354" fmla="*/ f267 1 430"/>
                <a:gd name="f355" fmla="*/ f268 1 430"/>
                <a:gd name="f356" fmla="*/ f269 1 439"/>
                <a:gd name="f357" fmla="*/ f270 1 430"/>
                <a:gd name="f358" fmla="*/ f271 1 439"/>
                <a:gd name="f359" fmla="*/ f272 1 430"/>
                <a:gd name="f360" fmla="*/ f273 1 439"/>
                <a:gd name="f361" fmla="*/ f274 1 430"/>
                <a:gd name="f362" fmla="*/ f275 1 439"/>
                <a:gd name="f363" fmla="*/ f276 1 430"/>
                <a:gd name="f364" fmla="*/ f277 1 439"/>
                <a:gd name="f365" fmla="*/ f278 1 430"/>
                <a:gd name="f366" fmla="*/ f279 1 439"/>
                <a:gd name="f367" fmla="*/ f280 1 430"/>
                <a:gd name="f368" fmla="*/ f281 1 439"/>
                <a:gd name="f369" fmla="*/ f282 1 430"/>
                <a:gd name="f370" fmla="*/ f283 1 439"/>
                <a:gd name="f371" fmla="*/ f284 1 430"/>
                <a:gd name="f372" fmla="*/ f285 1 439"/>
                <a:gd name="f373" fmla="*/ f286 1 430"/>
                <a:gd name="f374" fmla="*/ f287 1 439"/>
                <a:gd name="f375" fmla="*/ f288 1 430"/>
                <a:gd name="f376" fmla="*/ f289 1 439"/>
                <a:gd name="f377" fmla="*/ f290 1 430"/>
                <a:gd name="f378" fmla="*/ f291 1 439"/>
                <a:gd name="f379" fmla="*/ f292 1 430"/>
                <a:gd name="f380" fmla="*/ f293 1 439"/>
                <a:gd name="f381" fmla="*/ f294 1 430"/>
                <a:gd name="f382" fmla="*/ f295 1 439"/>
                <a:gd name="f383" fmla="*/ f296 1 430"/>
                <a:gd name="f384" fmla="*/ f297 1 430"/>
                <a:gd name="f385" fmla="*/ f298 1 439"/>
                <a:gd name="f386" fmla="*/ f299 1 430"/>
                <a:gd name="f387" fmla="*/ f300 1 439"/>
                <a:gd name="f388" fmla="*/ f301 1 430"/>
                <a:gd name="f389" fmla="*/ f302 1 439"/>
                <a:gd name="f390" fmla="*/ f303 1 430"/>
                <a:gd name="f391" fmla="*/ f304 1 439"/>
                <a:gd name="f392" fmla="*/ f305 1 430"/>
                <a:gd name="f393" fmla="*/ f306 1 439"/>
                <a:gd name="f394" fmla="*/ 0 1 f219"/>
                <a:gd name="f395" fmla="*/ f213 1 f219"/>
                <a:gd name="f396" fmla="*/ 0 1 f220"/>
                <a:gd name="f397" fmla="*/ f214 1 f220"/>
                <a:gd name="f398" fmla="*/ f308 1 f219"/>
                <a:gd name="f399" fmla="*/ f309 1 f220"/>
                <a:gd name="f400" fmla="*/ f310 1 f219"/>
                <a:gd name="f401" fmla="*/ f311 1 f220"/>
                <a:gd name="f402" fmla="*/ f312 1 f219"/>
                <a:gd name="f403" fmla="*/ f313 1 f220"/>
                <a:gd name="f404" fmla="*/ f314 1 f219"/>
                <a:gd name="f405" fmla="*/ f315 1 f220"/>
                <a:gd name="f406" fmla="*/ f316 1 f219"/>
                <a:gd name="f407" fmla="*/ f317 1 f220"/>
                <a:gd name="f408" fmla="*/ f318 1 f219"/>
                <a:gd name="f409" fmla="*/ f319 1 f220"/>
                <a:gd name="f410" fmla="*/ f320 1 f219"/>
                <a:gd name="f411" fmla="*/ f321 1 f220"/>
                <a:gd name="f412" fmla="*/ f322 1 f219"/>
                <a:gd name="f413" fmla="*/ f323 1 f220"/>
                <a:gd name="f414" fmla="*/ f324 1 f219"/>
                <a:gd name="f415" fmla="*/ f325 1 f220"/>
                <a:gd name="f416" fmla="*/ f326 1 f219"/>
                <a:gd name="f417" fmla="*/ f327 1 f220"/>
                <a:gd name="f418" fmla="*/ f328 1 f219"/>
                <a:gd name="f419" fmla="*/ f329 1 f220"/>
                <a:gd name="f420" fmla="*/ f330 1 f219"/>
                <a:gd name="f421" fmla="*/ f331 1 f220"/>
                <a:gd name="f422" fmla="*/ f332 1 f219"/>
                <a:gd name="f423" fmla="*/ f333 1 f220"/>
                <a:gd name="f424" fmla="*/ f334 1 f219"/>
                <a:gd name="f425" fmla="*/ f335 1 f220"/>
                <a:gd name="f426" fmla="*/ f336 1 f219"/>
                <a:gd name="f427" fmla="*/ f337 1 f220"/>
                <a:gd name="f428" fmla="*/ f338 1 f219"/>
                <a:gd name="f429" fmla="*/ f339 1 f220"/>
                <a:gd name="f430" fmla="*/ f340 1 f219"/>
                <a:gd name="f431" fmla="*/ f341 1 f220"/>
                <a:gd name="f432" fmla="*/ f342 1 f219"/>
                <a:gd name="f433" fmla="*/ f343 1 f220"/>
                <a:gd name="f434" fmla="*/ f344 1 f219"/>
                <a:gd name="f435" fmla="*/ f345 1 f220"/>
                <a:gd name="f436" fmla="*/ f346 1 f219"/>
                <a:gd name="f437" fmla="*/ f347 1 f220"/>
                <a:gd name="f438" fmla="*/ f348 1 f219"/>
                <a:gd name="f439" fmla="*/ f349 1 f220"/>
                <a:gd name="f440" fmla="*/ f350 1 f219"/>
                <a:gd name="f441" fmla="*/ f351 1 f220"/>
                <a:gd name="f442" fmla="*/ f352 1 f219"/>
                <a:gd name="f443" fmla="*/ f353 1 f220"/>
                <a:gd name="f444" fmla="*/ f354 1 f219"/>
                <a:gd name="f445" fmla="*/ f355 1 f219"/>
                <a:gd name="f446" fmla="*/ f356 1 f220"/>
                <a:gd name="f447" fmla="*/ f357 1 f219"/>
                <a:gd name="f448" fmla="*/ f358 1 f220"/>
                <a:gd name="f449" fmla="*/ f359 1 f219"/>
                <a:gd name="f450" fmla="*/ f360 1 f220"/>
                <a:gd name="f451" fmla="*/ f361 1 f219"/>
                <a:gd name="f452" fmla="*/ f362 1 f220"/>
                <a:gd name="f453" fmla="*/ f363 1 f219"/>
                <a:gd name="f454" fmla="*/ f364 1 f220"/>
                <a:gd name="f455" fmla="*/ f365 1 f219"/>
                <a:gd name="f456" fmla="*/ f366 1 f220"/>
                <a:gd name="f457" fmla="*/ f367 1 f219"/>
                <a:gd name="f458" fmla="*/ f368 1 f220"/>
                <a:gd name="f459" fmla="*/ f369 1 f219"/>
                <a:gd name="f460" fmla="*/ f370 1 f220"/>
                <a:gd name="f461" fmla="*/ f371 1 f219"/>
                <a:gd name="f462" fmla="*/ f372 1 f220"/>
                <a:gd name="f463" fmla="*/ f373 1 f219"/>
                <a:gd name="f464" fmla="*/ f374 1 f220"/>
                <a:gd name="f465" fmla="*/ f375 1 f219"/>
                <a:gd name="f466" fmla="*/ f376 1 f220"/>
                <a:gd name="f467" fmla="*/ f377 1 f219"/>
                <a:gd name="f468" fmla="*/ f378 1 f220"/>
                <a:gd name="f469" fmla="*/ f379 1 f219"/>
                <a:gd name="f470" fmla="*/ f380 1 f220"/>
                <a:gd name="f471" fmla="*/ f381 1 f219"/>
                <a:gd name="f472" fmla="*/ f382 1 f220"/>
                <a:gd name="f473" fmla="*/ f383 1 f219"/>
                <a:gd name="f474" fmla="*/ f384 1 f219"/>
                <a:gd name="f475" fmla="*/ f385 1 f220"/>
                <a:gd name="f476" fmla="*/ f386 1 f219"/>
                <a:gd name="f477" fmla="*/ f387 1 f220"/>
                <a:gd name="f478" fmla="*/ f388 1 f219"/>
                <a:gd name="f479" fmla="*/ f389 1 f220"/>
                <a:gd name="f480" fmla="*/ f390 1 f219"/>
                <a:gd name="f481" fmla="*/ f391 1 f220"/>
                <a:gd name="f482" fmla="*/ f392 1 f219"/>
                <a:gd name="f483" fmla="*/ f393 1 f220"/>
                <a:gd name="f484" fmla="*/ f394 f210 1"/>
                <a:gd name="f485" fmla="*/ f395 f210 1"/>
                <a:gd name="f486" fmla="*/ f397 f211 1"/>
                <a:gd name="f487" fmla="*/ f396 f211 1"/>
                <a:gd name="f488" fmla="*/ f398 f210 1"/>
                <a:gd name="f489" fmla="*/ f399 f211 1"/>
                <a:gd name="f490" fmla="*/ f400 f210 1"/>
                <a:gd name="f491" fmla="*/ f401 f211 1"/>
                <a:gd name="f492" fmla="*/ f402 f210 1"/>
                <a:gd name="f493" fmla="*/ f403 f211 1"/>
                <a:gd name="f494" fmla="*/ f404 f210 1"/>
                <a:gd name="f495" fmla="*/ f405 f211 1"/>
                <a:gd name="f496" fmla="*/ f406 f210 1"/>
                <a:gd name="f497" fmla="*/ f407 f211 1"/>
                <a:gd name="f498" fmla="*/ f408 f210 1"/>
                <a:gd name="f499" fmla="*/ f409 f211 1"/>
                <a:gd name="f500" fmla="*/ f410 f210 1"/>
                <a:gd name="f501" fmla="*/ f411 f211 1"/>
                <a:gd name="f502" fmla="*/ f412 f210 1"/>
                <a:gd name="f503" fmla="*/ f413 f211 1"/>
                <a:gd name="f504" fmla="*/ f414 f210 1"/>
                <a:gd name="f505" fmla="*/ f415 f211 1"/>
                <a:gd name="f506" fmla="*/ f416 f210 1"/>
                <a:gd name="f507" fmla="*/ f417 f211 1"/>
                <a:gd name="f508" fmla="*/ f418 f210 1"/>
                <a:gd name="f509" fmla="*/ f419 f211 1"/>
                <a:gd name="f510" fmla="*/ f420 f210 1"/>
                <a:gd name="f511" fmla="*/ f421 f211 1"/>
                <a:gd name="f512" fmla="*/ f422 f210 1"/>
                <a:gd name="f513" fmla="*/ f423 f211 1"/>
                <a:gd name="f514" fmla="*/ f424 f210 1"/>
                <a:gd name="f515" fmla="*/ f425 f211 1"/>
                <a:gd name="f516" fmla="*/ f426 f210 1"/>
                <a:gd name="f517" fmla="*/ f427 f211 1"/>
                <a:gd name="f518" fmla="*/ f428 f210 1"/>
                <a:gd name="f519" fmla="*/ f429 f211 1"/>
                <a:gd name="f520" fmla="*/ f430 f210 1"/>
                <a:gd name="f521" fmla="*/ f431 f211 1"/>
                <a:gd name="f522" fmla="*/ f432 f210 1"/>
                <a:gd name="f523" fmla="*/ f433 f211 1"/>
                <a:gd name="f524" fmla="*/ f434 f210 1"/>
                <a:gd name="f525" fmla="*/ f435 f211 1"/>
                <a:gd name="f526" fmla="*/ f436 f210 1"/>
                <a:gd name="f527" fmla="*/ f437 f211 1"/>
                <a:gd name="f528" fmla="*/ f438 f210 1"/>
                <a:gd name="f529" fmla="*/ f439 f211 1"/>
                <a:gd name="f530" fmla="*/ f440 f210 1"/>
                <a:gd name="f531" fmla="*/ f441 f211 1"/>
                <a:gd name="f532" fmla="*/ f442 f210 1"/>
                <a:gd name="f533" fmla="*/ f443 f211 1"/>
                <a:gd name="f534" fmla="*/ f444 f210 1"/>
                <a:gd name="f535" fmla="*/ f445 f210 1"/>
                <a:gd name="f536" fmla="*/ f446 f211 1"/>
                <a:gd name="f537" fmla="*/ f447 f210 1"/>
                <a:gd name="f538" fmla="*/ f448 f211 1"/>
                <a:gd name="f539" fmla="*/ f449 f210 1"/>
                <a:gd name="f540" fmla="*/ f450 f211 1"/>
                <a:gd name="f541" fmla="*/ f451 f210 1"/>
                <a:gd name="f542" fmla="*/ f452 f211 1"/>
                <a:gd name="f543" fmla="*/ f453 f210 1"/>
                <a:gd name="f544" fmla="*/ f454 f211 1"/>
                <a:gd name="f545" fmla="*/ f455 f210 1"/>
                <a:gd name="f546" fmla="*/ f456 f211 1"/>
                <a:gd name="f547" fmla="*/ f457 f210 1"/>
                <a:gd name="f548" fmla="*/ f458 f211 1"/>
                <a:gd name="f549" fmla="*/ f459 f210 1"/>
                <a:gd name="f550" fmla="*/ f460 f211 1"/>
                <a:gd name="f551" fmla="*/ f461 f210 1"/>
                <a:gd name="f552" fmla="*/ f462 f211 1"/>
                <a:gd name="f553" fmla="*/ f463 f210 1"/>
                <a:gd name="f554" fmla="*/ f464 f211 1"/>
                <a:gd name="f555" fmla="*/ f465 f210 1"/>
                <a:gd name="f556" fmla="*/ f466 f211 1"/>
                <a:gd name="f557" fmla="*/ f467 f210 1"/>
                <a:gd name="f558" fmla="*/ f468 f211 1"/>
                <a:gd name="f559" fmla="*/ f469 f210 1"/>
                <a:gd name="f560" fmla="*/ f470 f211 1"/>
                <a:gd name="f561" fmla="*/ f471 f210 1"/>
                <a:gd name="f562" fmla="*/ f472 f211 1"/>
                <a:gd name="f563" fmla="*/ f473 f210 1"/>
                <a:gd name="f564" fmla="*/ f474 f210 1"/>
                <a:gd name="f565" fmla="*/ f475 f211 1"/>
                <a:gd name="f566" fmla="*/ f476 f210 1"/>
                <a:gd name="f567" fmla="*/ f477 f211 1"/>
                <a:gd name="f568" fmla="*/ f478 f210 1"/>
                <a:gd name="f569" fmla="*/ f479 f211 1"/>
                <a:gd name="f570" fmla="*/ f480 f210 1"/>
                <a:gd name="f571" fmla="*/ f481 f211 1"/>
                <a:gd name="f572" fmla="*/ f482 f210 1"/>
                <a:gd name="f573" fmla="*/ f483 f2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7">
                  <a:pos x="f488" y="f489"/>
                </a:cxn>
                <a:cxn ang="f307">
                  <a:pos x="f490" y="f491"/>
                </a:cxn>
                <a:cxn ang="f307">
                  <a:pos x="f492" y="f493"/>
                </a:cxn>
                <a:cxn ang="f307">
                  <a:pos x="f494" y="f495"/>
                </a:cxn>
                <a:cxn ang="f307">
                  <a:pos x="f496" y="f497"/>
                </a:cxn>
                <a:cxn ang="f307">
                  <a:pos x="f498" y="f499"/>
                </a:cxn>
                <a:cxn ang="f307">
                  <a:pos x="f500" y="f501"/>
                </a:cxn>
                <a:cxn ang="f307">
                  <a:pos x="f502" y="f503"/>
                </a:cxn>
                <a:cxn ang="f307">
                  <a:pos x="f504" y="f505"/>
                </a:cxn>
                <a:cxn ang="f307">
                  <a:pos x="f506" y="f507"/>
                </a:cxn>
                <a:cxn ang="f307">
                  <a:pos x="f508" y="f509"/>
                </a:cxn>
                <a:cxn ang="f307">
                  <a:pos x="f488" y="f489"/>
                </a:cxn>
                <a:cxn ang="f307">
                  <a:pos x="f510" y="f511"/>
                </a:cxn>
                <a:cxn ang="f307">
                  <a:pos x="f512" y="f513"/>
                </a:cxn>
                <a:cxn ang="f307">
                  <a:pos x="f514" y="f515"/>
                </a:cxn>
                <a:cxn ang="f307">
                  <a:pos x="f516" y="f517"/>
                </a:cxn>
                <a:cxn ang="f307">
                  <a:pos x="f518" y="f519"/>
                </a:cxn>
                <a:cxn ang="f307">
                  <a:pos x="f520" y="f521"/>
                </a:cxn>
                <a:cxn ang="f307">
                  <a:pos x="f522" y="f523"/>
                </a:cxn>
                <a:cxn ang="f307">
                  <a:pos x="f524" y="f525"/>
                </a:cxn>
                <a:cxn ang="f307">
                  <a:pos x="f526" y="f527"/>
                </a:cxn>
                <a:cxn ang="f307">
                  <a:pos x="f528" y="f529"/>
                </a:cxn>
                <a:cxn ang="f307">
                  <a:pos x="f530" y="f531"/>
                </a:cxn>
                <a:cxn ang="f307">
                  <a:pos x="f532" y="f533"/>
                </a:cxn>
                <a:cxn ang="f307">
                  <a:pos x="f510" y="f511"/>
                </a:cxn>
                <a:cxn ang="f307">
                  <a:pos x="f534" y="f511"/>
                </a:cxn>
                <a:cxn ang="f307">
                  <a:pos x="f535" y="f536"/>
                </a:cxn>
                <a:cxn ang="f307">
                  <a:pos x="f537" y="f538"/>
                </a:cxn>
                <a:cxn ang="f307">
                  <a:pos x="f539" y="f540"/>
                </a:cxn>
                <a:cxn ang="f307">
                  <a:pos x="f541" y="f542"/>
                </a:cxn>
                <a:cxn ang="f307">
                  <a:pos x="f488" y="f542"/>
                </a:cxn>
                <a:cxn ang="f307">
                  <a:pos x="f543" y="f544"/>
                </a:cxn>
                <a:cxn ang="f307">
                  <a:pos x="f545" y="f546"/>
                </a:cxn>
                <a:cxn ang="f307">
                  <a:pos x="f547" y="f548"/>
                </a:cxn>
                <a:cxn ang="f307">
                  <a:pos x="f549" y="f550"/>
                </a:cxn>
                <a:cxn ang="f307">
                  <a:pos x="f551" y="f552"/>
                </a:cxn>
                <a:cxn ang="f307">
                  <a:pos x="f534" y="f511"/>
                </a:cxn>
                <a:cxn ang="f307">
                  <a:pos x="f553" y="f554"/>
                </a:cxn>
                <a:cxn ang="f307">
                  <a:pos x="f555" y="f556"/>
                </a:cxn>
                <a:cxn ang="f307">
                  <a:pos x="f557" y="f558"/>
                </a:cxn>
                <a:cxn ang="f307">
                  <a:pos x="f559" y="f560"/>
                </a:cxn>
                <a:cxn ang="f307">
                  <a:pos x="f561" y="f562"/>
                </a:cxn>
                <a:cxn ang="f307">
                  <a:pos x="f563" y="f523"/>
                </a:cxn>
                <a:cxn ang="f307">
                  <a:pos x="f564" y="f565"/>
                </a:cxn>
                <a:cxn ang="f307">
                  <a:pos x="f566" y="f567"/>
                </a:cxn>
                <a:cxn ang="f307">
                  <a:pos x="f553" y="f554"/>
                </a:cxn>
                <a:cxn ang="f307">
                  <a:pos x="f568" y="f569"/>
                </a:cxn>
                <a:cxn ang="f307">
                  <a:pos x="f570" y="f571"/>
                </a:cxn>
                <a:cxn ang="f307">
                  <a:pos x="f572" y="f573"/>
                </a:cxn>
                <a:cxn ang="f307">
                  <a:pos x="f568" y="f569"/>
                </a:cxn>
              </a:cxnLst>
              <a:rect l="f484" t="f487" r="f485" b="f486"/>
              <a:pathLst>
                <a:path w="430" h="439">
                  <a:moveTo>
                    <a:pt x="f8" y="f7"/>
                  </a:moveTo>
                  <a:cubicBezTo>
                    <a:pt x="f9" y="f10"/>
                    <a:pt x="f11" y="f6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24"/>
                  </a:cubicBezTo>
                  <a:cubicBezTo>
                    <a:pt x="f36" y="f5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6" y="f53"/>
                    <a:pt x="f54" y="f55"/>
                    <a:pt x="f56" y="f41"/>
                  </a:cubicBezTo>
                  <a:cubicBezTo>
                    <a:pt x="f50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8" y="f7"/>
                  </a:cubicBezTo>
                  <a:close/>
                  <a:moveTo>
                    <a:pt x="f28" y="f66"/>
                  </a:moveTo>
                  <a:cubicBezTo>
                    <a:pt x="f67" y="f68"/>
                    <a:pt x="f69" y="f70"/>
                    <a:pt x="f71" y="f72"/>
                  </a:cubicBezTo>
                  <a:cubicBezTo>
                    <a:pt x="f73" y="f74"/>
                    <a:pt x="f75" y="f76"/>
                    <a:pt x="f77" y="f78"/>
                  </a:cubicBezTo>
                  <a:cubicBezTo>
                    <a:pt x="f72" y="f79"/>
                    <a:pt x="f80" y="f81"/>
                    <a:pt x="f82" y="f83"/>
                  </a:cubicBezTo>
                  <a:cubicBezTo>
                    <a:pt x="f58" y="f84"/>
                    <a:pt x="f85" y="f86"/>
                    <a:pt x="f87" y="f88"/>
                  </a:cubicBezTo>
                  <a:cubicBezTo>
                    <a:pt x="f89" y="f90"/>
                    <a:pt x="f91" y="f90"/>
                    <a:pt x="f92" y="f93"/>
                  </a:cubicBezTo>
                  <a:cubicBezTo>
                    <a:pt x="f94" y="f44"/>
                    <a:pt x="f95" y="f96"/>
                    <a:pt x="f97" y="f98"/>
                  </a:cubicBezTo>
                  <a:cubicBezTo>
                    <a:pt x="f99" y="f100"/>
                    <a:pt x="f101" y="f102"/>
                    <a:pt x="f103" y="f104"/>
                  </a:cubicBezTo>
                  <a:cubicBezTo>
                    <a:pt x="f105" y="f106"/>
                    <a:pt x="f107" y="f18"/>
                    <a:pt x="f108" y="f109"/>
                  </a:cubicBezTo>
                  <a:cubicBezTo>
                    <a:pt x="f110" y="f111"/>
                    <a:pt x="f112" y="f113"/>
                    <a:pt x="f114" y="f115"/>
                  </a:cubicBezTo>
                  <a:cubicBezTo>
                    <a:pt x="f116" y="f117"/>
                    <a:pt x="f34" y="f118"/>
                    <a:pt x="f119" y="f120"/>
                  </a:cubicBezTo>
                  <a:cubicBezTo>
                    <a:pt x="f116" y="f121"/>
                    <a:pt x="f116" y="f122"/>
                    <a:pt x="f123" y="f124"/>
                  </a:cubicBezTo>
                  <a:cubicBezTo>
                    <a:pt x="f125" y="f126"/>
                    <a:pt x="f127" y="f128"/>
                    <a:pt x="f28" y="f66"/>
                  </a:cubicBezTo>
                  <a:close/>
                  <a:moveTo>
                    <a:pt x="f33" y="f66"/>
                  </a:moveTo>
                  <a:cubicBezTo>
                    <a:pt x="f96" y="f85"/>
                    <a:pt x="f129" y="f130"/>
                    <a:pt x="f131" y="f58"/>
                  </a:cubicBezTo>
                  <a:cubicBezTo>
                    <a:pt x="f132" y="f133"/>
                    <a:pt x="f134" y="f85"/>
                    <a:pt x="f135" y="f85"/>
                  </a:cubicBezTo>
                  <a:cubicBezTo>
                    <a:pt x="f136" y="f85"/>
                    <a:pt x="f137" y="f138"/>
                    <a:pt x="f139" y="f140"/>
                  </a:cubicBezTo>
                  <a:cubicBezTo>
                    <a:pt x="f141" y="f142"/>
                    <a:pt x="f102" y="f140"/>
                    <a:pt x="f143" y="f144"/>
                  </a:cubicBezTo>
                  <a:cubicBezTo>
                    <a:pt x="f145" y="f144"/>
                    <a:pt x="f146" y="f147"/>
                    <a:pt x="f8" y="f144"/>
                  </a:cubicBezTo>
                  <a:cubicBezTo>
                    <a:pt x="f148" y="f149"/>
                    <a:pt x="f150" y="f151"/>
                    <a:pt x="f152" y="f153"/>
                  </a:cubicBezTo>
                  <a:cubicBezTo>
                    <a:pt x="f154" y="f155"/>
                    <a:pt x="f156" y="f157"/>
                    <a:pt x="f158" y="f57"/>
                  </a:cubicBezTo>
                  <a:cubicBezTo>
                    <a:pt x="f148" y="f13"/>
                    <a:pt x="f159" y="f160"/>
                    <a:pt x="f161" y="f162"/>
                  </a:cubicBezTo>
                  <a:cubicBezTo>
                    <a:pt x="f139" y="f59"/>
                    <a:pt x="f136" y="f163"/>
                    <a:pt x="f164" y="f165"/>
                  </a:cubicBezTo>
                  <a:cubicBezTo>
                    <a:pt x="f166" y="f43"/>
                    <a:pt x="f134" y="f167"/>
                    <a:pt x="f168" y="f169"/>
                  </a:cubicBezTo>
                  <a:cubicBezTo>
                    <a:pt x="f60" y="f36"/>
                    <a:pt x="f86" y="f170"/>
                    <a:pt x="f33" y="f66"/>
                  </a:cubicBezTo>
                  <a:close/>
                  <a:moveTo>
                    <a:pt x="f130" y="f171"/>
                  </a:moveTo>
                  <a:cubicBezTo>
                    <a:pt x="f91" y="f172"/>
                    <a:pt x="f173" y="f174"/>
                    <a:pt x="f175" y="f95"/>
                  </a:cubicBezTo>
                  <a:cubicBezTo>
                    <a:pt x="f39" y="f176"/>
                    <a:pt x="f97" y="f101"/>
                    <a:pt x="f177" y="f101"/>
                  </a:cubicBezTo>
                  <a:cubicBezTo>
                    <a:pt x="f57" y="f101"/>
                    <a:pt x="f165" y="f36"/>
                    <a:pt x="f178" y="f179"/>
                  </a:cubicBezTo>
                  <a:cubicBezTo>
                    <a:pt x="f180" y="f173"/>
                    <a:pt x="f181" y="f182"/>
                    <a:pt x="f183" y="f184"/>
                  </a:cubicBezTo>
                  <a:cubicBezTo>
                    <a:pt x="f185" y="f85"/>
                    <a:pt x="f101" y="f186"/>
                    <a:pt x="f187" y="f98"/>
                  </a:cubicBezTo>
                  <a:cubicBezTo>
                    <a:pt x="f107" y="f188"/>
                    <a:pt x="f173" y="f189"/>
                    <a:pt x="f190" y="f191"/>
                  </a:cubicBezTo>
                  <a:cubicBezTo>
                    <a:pt x="f92" y="f192"/>
                    <a:pt x="f193" y="f83"/>
                    <a:pt x="f91" y="f194"/>
                  </a:cubicBezTo>
                  <a:cubicBezTo>
                    <a:pt x="f195" y="f191"/>
                    <a:pt x="f196" y="f58"/>
                    <a:pt x="f130" y="f171"/>
                  </a:cubicBezTo>
                  <a:close/>
                  <a:moveTo>
                    <a:pt x="f197" y="f53"/>
                  </a:moveTo>
                  <a:cubicBezTo>
                    <a:pt x="f198" y="f52"/>
                    <a:pt x="f149" y="f199"/>
                    <a:pt x="f192" y="f200"/>
                  </a:cubicBezTo>
                  <a:cubicBezTo>
                    <a:pt x="f81" y="f201"/>
                    <a:pt x="f202" y="f203"/>
                    <a:pt x="f204" y="f205"/>
                  </a:cubicBezTo>
                  <a:cubicBezTo>
                    <a:pt x="f82" y="f206"/>
                    <a:pt x="f207" y="f208"/>
                    <a:pt x="f197" y="f53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8AC39928-59E4-DBE0-ED3D-B01339DC8816}"/>
                </a:ext>
              </a:extLst>
            </p:cNvPr>
            <p:cNvSpPr/>
            <p:nvPr/>
          </p:nvSpPr>
          <p:spPr>
            <a:xfrm>
              <a:off x="1527176" y="2225677"/>
              <a:ext cx="544516" cy="40005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4"/>
                <a:gd name="f7" fmla="val 105"/>
                <a:gd name="f8" fmla="val 29"/>
                <a:gd name="f9" fmla="val 106"/>
                <a:gd name="f10" fmla="val 23"/>
                <a:gd name="f11" fmla="val 101"/>
                <a:gd name="f12" fmla="val 11"/>
                <a:gd name="f13" fmla="val 96"/>
                <a:gd name="f14" fmla="val 7"/>
                <a:gd name="f15" fmla="val 87"/>
                <a:gd name="f16" fmla="val 74"/>
                <a:gd name="f17" fmla="val 4"/>
                <a:gd name="f18" fmla="val 61"/>
                <a:gd name="f19" fmla="val 16"/>
                <a:gd name="f20" fmla="val 51"/>
                <a:gd name="f21" fmla="val 21"/>
                <a:gd name="f22" fmla="val 47"/>
                <a:gd name="f23" fmla="val 26"/>
                <a:gd name="f24" fmla="val 41"/>
                <a:gd name="f25" fmla="val 28"/>
                <a:gd name="f26" fmla="val 34"/>
                <a:gd name="f27" fmla="val 48"/>
                <a:gd name="f28" fmla="val 66"/>
                <a:gd name="f29" fmla="val 3"/>
                <a:gd name="f30" fmla="val 85"/>
                <a:gd name="f31" fmla="val 103"/>
                <a:gd name="f32" fmla="val 115"/>
                <a:gd name="f33" fmla="val 119"/>
                <a:gd name="f34" fmla="val 27"/>
                <a:gd name="f35" fmla="val 127"/>
                <a:gd name="f36" fmla="val 30"/>
                <a:gd name="f37" fmla="val 130"/>
                <a:gd name="f38" fmla="val 36"/>
                <a:gd name="f39" fmla="val 136"/>
                <a:gd name="f40" fmla="val 45"/>
                <a:gd name="f41" fmla="val 56"/>
                <a:gd name="f42" fmla="val 143"/>
                <a:gd name="f43" fmla="val 65"/>
                <a:gd name="f44" fmla="val 141"/>
                <a:gd name="f45" fmla="val 75"/>
                <a:gd name="f46" fmla="val 121"/>
                <a:gd name="f47" fmla="val 90"/>
                <a:gd name="f48" fmla="val 93"/>
                <a:gd name="f49" fmla="val 97"/>
                <a:gd name="f50" fmla="val 64"/>
                <a:gd name="f51" fmla="val 100"/>
                <a:gd name="f52" fmla="val 77"/>
                <a:gd name="f53" fmla="val 79"/>
                <a:gd name="f54" fmla="val 81"/>
                <a:gd name="f55" fmla="val 60"/>
                <a:gd name="f56" fmla="val 91"/>
                <a:gd name="f57" fmla="val 111"/>
                <a:gd name="f58" fmla="val 54"/>
                <a:gd name="f59" fmla="val 98"/>
                <a:gd name="f60" fmla="val 39"/>
                <a:gd name="f61" fmla="val 92"/>
                <a:gd name="f62" fmla="val 83"/>
                <a:gd name="f63" fmla="val 24"/>
                <a:gd name="f64" fmla="val 70"/>
                <a:gd name="f65" fmla="val 57"/>
                <a:gd name="f66" fmla="val 50"/>
                <a:gd name="f67" fmla="val 49"/>
                <a:gd name="f68" fmla="val 62"/>
                <a:gd name="f69" fmla="val 68"/>
                <a:gd name="f70" fmla="val 71"/>
                <a:gd name="f71" fmla="val 73"/>
                <a:gd name="f72" fmla="+- 0 0 -90"/>
                <a:gd name="f73" fmla="*/ f3 1 144"/>
                <a:gd name="f74" fmla="*/ f4 1 105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144"/>
                <a:gd name="f83" fmla="*/ f79 1 105"/>
                <a:gd name="f84" fmla="*/ 29 f80 1"/>
                <a:gd name="f85" fmla="*/ 106 f79 1"/>
                <a:gd name="f86" fmla="*/ 7 f80 1"/>
                <a:gd name="f87" fmla="*/ 87 f79 1"/>
                <a:gd name="f88" fmla="*/ 16 f80 1"/>
                <a:gd name="f89" fmla="*/ 51 f79 1"/>
                <a:gd name="f90" fmla="*/ 28 f80 1"/>
                <a:gd name="f91" fmla="*/ 34 f79 1"/>
                <a:gd name="f92" fmla="*/ 66 f80 1"/>
                <a:gd name="f93" fmla="*/ 3 f79 1"/>
                <a:gd name="f94" fmla="*/ 115 f80 1"/>
                <a:gd name="f95" fmla="*/ 21 f79 1"/>
                <a:gd name="f96" fmla="*/ 130 f80 1"/>
                <a:gd name="f97" fmla="*/ 36 f79 1"/>
                <a:gd name="f98" fmla="*/ 143 f80 1"/>
                <a:gd name="f99" fmla="*/ 65 f79 1"/>
                <a:gd name="f100" fmla="*/ 121 f80 1"/>
                <a:gd name="f101" fmla="*/ 90 f79 1"/>
                <a:gd name="f102" fmla="*/ 27 f80 1"/>
                <a:gd name="f103" fmla="*/ 75 f79 1"/>
                <a:gd name="f104" fmla="*/ 30 f80 1"/>
                <a:gd name="f105" fmla="*/ 81 f79 1"/>
                <a:gd name="f106" fmla="*/ 64 f79 1"/>
                <a:gd name="f107" fmla="*/ 98 f80 1"/>
                <a:gd name="f108" fmla="*/ 39 f79 1"/>
                <a:gd name="f109" fmla="*/ 70 f80 1"/>
                <a:gd name="f110" fmla="*/ 26 f79 1"/>
                <a:gd name="f111" fmla="*/ 49 f80 1"/>
                <a:gd name="f112" fmla="*/ 50 f79 1"/>
                <a:gd name="f113" fmla="*/ 36 f80 1"/>
                <a:gd name="f114" fmla="*/ 68 f79 1"/>
                <a:gd name="f115" fmla="+- f81 0 f1"/>
                <a:gd name="f116" fmla="*/ f84 1 144"/>
                <a:gd name="f117" fmla="*/ f85 1 106"/>
                <a:gd name="f118" fmla="*/ f86 1 144"/>
                <a:gd name="f119" fmla="*/ f87 1 106"/>
                <a:gd name="f120" fmla="*/ f88 1 144"/>
                <a:gd name="f121" fmla="*/ f89 1 106"/>
                <a:gd name="f122" fmla="*/ f90 1 144"/>
                <a:gd name="f123" fmla="*/ f91 1 106"/>
                <a:gd name="f124" fmla="*/ f92 1 144"/>
                <a:gd name="f125" fmla="*/ f93 1 106"/>
                <a:gd name="f126" fmla="*/ f94 1 144"/>
                <a:gd name="f127" fmla="*/ f95 1 106"/>
                <a:gd name="f128" fmla="*/ f96 1 144"/>
                <a:gd name="f129" fmla="*/ f97 1 106"/>
                <a:gd name="f130" fmla="*/ f98 1 144"/>
                <a:gd name="f131" fmla="*/ f99 1 106"/>
                <a:gd name="f132" fmla="*/ f100 1 144"/>
                <a:gd name="f133" fmla="*/ f101 1 106"/>
                <a:gd name="f134" fmla="*/ f102 1 144"/>
                <a:gd name="f135" fmla="*/ f103 1 106"/>
                <a:gd name="f136" fmla="*/ f104 1 144"/>
                <a:gd name="f137" fmla="*/ f105 1 106"/>
                <a:gd name="f138" fmla="*/ f106 1 106"/>
                <a:gd name="f139" fmla="*/ f107 1 144"/>
                <a:gd name="f140" fmla="*/ f108 1 106"/>
                <a:gd name="f141" fmla="*/ f109 1 144"/>
                <a:gd name="f142" fmla="*/ f110 1 106"/>
                <a:gd name="f143" fmla="*/ f111 1 144"/>
                <a:gd name="f144" fmla="*/ f112 1 106"/>
                <a:gd name="f145" fmla="*/ f113 1 144"/>
                <a:gd name="f146" fmla="*/ f114 1 106"/>
                <a:gd name="f147" fmla="*/ 0 1 f82"/>
                <a:gd name="f148" fmla="*/ f76 1 f82"/>
                <a:gd name="f149" fmla="*/ 0 1 f83"/>
                <a:gd name="f150" fmla="*/ f77 1 f83"/>
                <a:gd name="f151" fmla="*/ f116 1 f82"/>
                <a:gd name="f152" fmla="*/ f117 1 f83"/>
                <a:gd name="f153" fmla="*/ f118 1 f82"/>
                <a:gd name="f154" fmla="*/ f119 1 f83"/>
                <a:gd name="f155" fmla="*/ f120 1 f82"/>
                <a:gd name="f156" fmla="*/ f121 1 f83"/>
                <a:gd name="f157" fmla="*/ f122 1 f82"/>
                <a:gd name="f158" fmla="*/ f123 1 f83"/>
                <a:gd name="f159" fmla="*/ f124 1 f82"/>
                <a:gd name="f160" fmla="*/ f125 1 f83"/>
                <a:gd name="f161" fmla="*/ f126 1 f82"/>
                <a:gd name="f162" fmla="*/ f127 1 f83"/>
                <a:gd name="f163" fmla="*/ f128 1 f82"/>
                <a:gd name="f164" fmla="*/ f129 1 f83"/>
                <a:gd name="f165" fmla="*/ f130 1 f82"/>
                <a:gd name="f166" fmla="*/ f131 1 f83"/>
                <a:gd name="f167" fmla="*/ f132 1 f82"/>
                <a:gd name="f168" fmla="*/ f133 1 f83"/>
                <a:gd name="f169" fmla="*/ f134 1 f82"/>
                <a:gd name="f170" fmla="*/ f135 1 f83"/>
                <a:gd name="f171" fmla="*/ f136 1 f82"/>
                <a:gd name="f172" fmla="*/ f137 1 f83"/>
                <a:gd name="f173" fmla="*/ f138 1 f83"/>
                <a:gd name="f174" fmla="*/ f139 1 f82"/>
                <a:gd name="f175" fmla="*/ f140 1 f83"/>
                <a:gd name="f176" fmla="*/ f141 1 f82"/>
                <a:gd name="f177" fmla="*/ f142 1 f83"/>
                <a:gd name="f178" fmla="*/ f143 1 f82"/>
                <a:gd name="f179" fmla="*/ f144 1 f83"/>
                <a:gd name="f180" fmla="*/ f145 1 f82"/>
                <a:gd name="f181" fmla="*/ f146 1 f83"/>
                <a:gd name="f182" fmla="*/ f147 f73 1"/>
                <a:gd name="f183" fmla="*/ f148 f73 1"/>
                <a:gd name="f184" fmla="*/ f150 f74 1"/>
                <a:gd name="f185" fmla="*/ f149 f74 1"/>
                <a:gd name="f186" fmla="*/ f151 f73 1"/>
                <a:gd name="f187" fmla="*/ f152 f74 1"/>
                <a:gd name="f188" fmla="*/ f153 f73 1"/>
                <a:gd name="f189" fmla="*/ f154 f74 1"/>
                <a:gd name="f190" fmla="*/ f155 f73 1"/>
                <a:gd name="f191" fmla="*/ f156 f74 1"/>
                <a:gd name="f192" fmla="*/ f157 f73 1"/>
                <a:gd name="f193" fmla="*/ f158 f74 1"/>
                <a:gd name="f194" fmla="*/ f159 f73 1"/>
                <a:gd name="f195" fmla="*/ f160 f74 1"/>
                <a:gd name="f196" fmla="*/ f161 f73 1"/>
                <a:gd name="f197" fmla="*/ f162 f74 1"/>
                <a:gd name="f198" fmla="*/ f163 f73 1"/>
                <a:gd name="f199" fmla="*/ f164 f74 1"/>
                <a:gd name="f200" fmla="*/ f165 f73 1"/>
                <a:gd name="f201" fmla="*/ f166 f74 1"/>
                <a:gd name="f202" fmla="*/ f167 f73 1"/>
                <a:gd name="f203" fmla="*/ f168 f74 1"/>
                <a:gd name="f204" fmla="*/ f169 f73 1"/>
                <a:gd name="f205" fmla="*/ f170 f74 1"/>
                <a:gd name="f206" fmla="*/ f171 f73 1"/>
                <a:gd name="f207" fmla="*/ f172 f74 1"/>
                <a:gd name="f208" fmla="*/ f173 f74 1"/>
                <a:gd name="f209" fmla="*/ f174 f73 1"/>
                <a:gd name="f210" fmla="*/ f175 f74 1"/>
                <a:gd name="f211" fmla="*/ f176 f73 1"/>
                <a:gd name="f212" fmla="*/ f177 f74 1"/>
                <a:gd name="f213" fmla="*/ f178 f73 1"/>
                <a:gd name="f214" fmla="*/ f179 f74 1"/>
                <a:gd name="f215" fmla="*/ f180 f73 1"/>
                <a:gd name="f216" fmla="*/ f181 f7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5">
                  <a:pos x="f186" y="f187"/>
                </a:cxn>
                <a:cxn ang="f115">
                  <a:pos x="f188" y="f189"/>
                </a:cxn>
                <a:cxn ang="f115">
                  <a:pos x="f190" y="f191"/>
                </a:cxn>
                <a:cxn ang="f115">
                  <a:pos x="f192" y="f193"/>
                </a:cxn>
                <a:cxn ang="f115">
                  <a:pos x="f194" y="f195"/>
                </a:cxn>
                <a:cxn ang="f115">
                  <a:pos x="f196" y="f197"/>
                </a:cxn>
                <a:cxn ang="f115">
                  <a:pos x="f198" y="f199"/>
                </a:cxn>
                <a:cxn ang="f115">
                  <a:pos x="f200" y="f201"/>
                </a:cxn>
                <a:cxn ang="f115">
                  <a:pos x="f202" y="f203"/>
                </a:cxn>
                <a:cxn ang="f115">
                  <a:pos x="f186" y="f187"/>
                </a:cxn>
                <a:cxn ang="f115">
                  <a:pos x="f204" y="f205"/>
                </a:cxn>
                <a:cxn ang="f115">
                  <a:pos x="f206" y="f207"/>
                </a:cxn>
                <a:cxn ang="f115">
                  <a:pos x="f202" y="f208"/>
                </a:cxn>
                <a:cxn ang="f115">
                  <a:pos x="f209" y="f210"/>
                </a:cxn>
                <a:cxn ang="f115">
                  <a:pos x="f211" y="f212"/>
                </a:cxn>
                <a:cxn ang="f115">
                  <a:pos x="f213" y="f214"/>
                </a:cxn>
                <a:cxn ang="f115">
                  <a:pos x="f215" y="f216"/>
                </a:cxn>
                <a:cxn ang="f115">
                  <a:pos x="f204" y="f205"/>
                </a:cxn>
              </a:cxnLst>
              <a:rect l="f182" t="f185" r="f183" b="f184"/>
              <a:pathLst>
                <a:path w="144" h="10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6" y="f19"/>
                    <a:pt x="f27" y="f14"/>
                    <a:pt x="f28" y="f29"/>
                  </a:cubicBezTo>
                  <a:cubicBezTo>
                    <a:pt x="f30" y="f5"/>
                    <a:pt x="f31" y="f29"/>
                    <a:pt x="f32" y="f21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6" y="f41"/>
                    <a:pt x="f42" y="f43"/>
                  </a:cubicBezTo>
                  <a:cubicBezTo>
                    <a:pt x="f44" y="f45"/>
                    <a:pt x="f37" y="f15"/>
                    <a:pt x="f46" y="f47"/>
                  </a:cubicBezTo>
                  <a:cubicBezTo>
                    <a:pt x="f48" y="f49"/>
                    <a:pt x="f50" y="f51"/>
                    <a:pt x="f8" y="f9"/>
                  </a:cubicBezTo>
                  <a:close/>
                  <a:moveTo>
                    <a:pt x="f34" y="f45"/>
                  </a:moveTo>
                  <a:cubicBezTo>
                    <a:pt x="f25" y="f52"/>
                    <a:pt x="f8" y="f53"/>
                    <a:pt x="f36" y="f54"/>
                  </a:cubicBezTo>
                  <a:cubicBezTo>
                    <a:pt x="f55" y="f52"/>
                    <a:pt x="f56" y="f45"/>
                    <a:pt x="f46" y="f50"/>
                  </a:cubicBezTo>
                  <a:cubicBezTo>
                    <a:pt x="f57" y="f58"/>
                    <a:pt x="f31" y="f22"/>
                    <a:pt x="f59" y="f60"/>
                  </a:cubicBezTo>
                  <a:cubicBezTo>
                    <a:pt x="f61" y="f34"/>
                    <a:pt x="f62" y="f63"/>
                    <a:pt x="f64" y="f23"/>
                  </a:cubicBezTo>
                  <a:cubicBezTo>
                    <a:pt x="f65" y="f8"/>
                    <a:pt x="f66" y="f38"/>
                    <a:pt x="f67" y="f66"/>
                  </a:cubicBezTo>
                  <a:cubicBezTo>
                    <a:pt x="f27" y="f65"/>
                    <a:pt x="f24" y="f68"/>
                    <a:pt x="f38" y="f69"/>
                  </a:cubicBezTo>
                  <a:cubicBezTo>
                    <a:pt x="f26" y="f70"/>
                    <a:pt x="f36" y="f71"/>
                    <a:pt x="f34" y="f4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3D552B81-AEAB-BD88-DBC0-8FD9548AC58D}"/>
                </a:ext>
              </a:extLst>
            </p:cNvPr>
            <p:cNvSpPr/>
            <p:nvPr/>
          </p:nvSpPr>
          <p:spPr>
            <a:xfrm>
              <a:off x="2252660" y="2179636"/>
              <a:ext cx="303215" cy="3032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0"/>
                <a:gd name="f7" fmla="val 39"/>
                <a:gd name="f8" fmla="val 17"/>
                <a:gd name="f9" fmla="val 64"/>
                <a:gd name="f10" fmla="val 41"/>
                <a:gd name="f11" fmla="val 19"/>
                <a:gd name="f12" fmla="val 18"/>
                <a:gd name="f13" fmla="val 40"/>
                <a:gd name="f14" fmla="val 61"/>
                <a:gd name="f15" fmla="val 20"/>
                <a:gd name="f16" fmla="val 42"/>
                <a:gd name="f17" fmla="val 79"/>
                <a:gd name="f18" fmla="val 63"/>
                <a:gd name="f19" fmla="val 48"/>
                <a:gd name="f20" fmla="val 52"/>
                <a:gd name="f21" fmla="val 56"/>
                <a:gd name="f22" fmla="val 45"/>
                <a:gd name="f23" fmla="val 55"/>
                <a:gd name="f24" fmla="val 54"/>
                <a:gd name="f25" fmla="val 34"/>
                <a:gd name="f26" fmla="val 29"/>
                <a:gd name="f27" fmla="val 24"/>
                <a:gd name="f28" fmla="val 30"/>
                <a:gd name="f29" fmla="val 25"/>
                <a:gd name="f30" fmla="val 35"/>
                <a:gd name="f31" fmla="val 47"/>
                <a:gd name="f32" fmla="val 32"/>
                <a:gd name="f33" fmla="val 53"/>
                <a:gd name="f34" fmla="+- 0 0 -90"/>
                <a:gd name="f35" fmla="*/ f3 1 80"/>
                <a:gd name="f36" fmla="*/ f4 1 80"/>
                <a:gd name="f37" fmla="val f5"/>
                <a:gd name="f38" fmla="val f6"/>
                <a:gd name="f39" fmla="*/ f34 f0 1"/>
                <a:gd name="f40" fmla="+- f38 0 f37"/>
                <a:gd name="f41" fmla="*/ f39 1 f2"/>
                <a:gd name="f42" fmla="*/ f40 1 80"/>
                <a:gd name="f43" fmla="*/ 39 f40 1"/>
                <a:gd name="f44" fmla="*/ 80 f40 1"/>
                <a:gd name="f45" fmla="*/ 0 f40 1"/>
                <a:gd name="f46" fmla="*/ 41 f40 1"/>
                <a:gd name="f47" fmla="*/ 40 f40 1"/>
                <a:gd name="f48" fmla="*/ 42 f40 1"/>
                <a:gd name="f49" fmla="*/ 64 f40 1"/>
                <a:gd name="f50" fmla="*/ 55 f40 1"/>
                <a:gd name="f51" fmla="*/ 24 f40 1"/>
                <a:gd name="f52" fmla="+- f41 0 f1"/>
                <a:gd name="f53" fmla="*/ f43 1 80"/>
                <a:gd name="f54" fmla="*/ f44 1 80"/>
                <a:gd name="f55" fmla="*/ f45 1 80"/>
                <a:gd name="f56" fmla="*/ f46 1 80"/>
                <a:gd name="f57" fmla="*/ f47 1 80"/>
                <a:gd name="f58" fmla="*/ f48 1 80"/>
                <a:gd name="f59" fmla="*/ f49 1 80"/>
                <a:gd name="f60" fmla="*/ f50 1 80"/>
                <a:gd name="f61" fmla="*/ f51 1 80"/>
                <a:gd name="f62" fmla="*/ 0 1 f42"/>
                <a:gd name="f63" fmla="*/ f38 1 f42"/>
                <a:gd name="f64" fmla="*/ f53 1 f42"/>
                <a:gd name="f65" fmla="*/ f54 1 f42"/>
                <a:gd name="f66" fmla="*/ f55 1 f42"/>
                <a:gd name="f67" fmla="*/ f56 1 f42"/>
                <a:gd name="f68" fmla="*/ f57 1 f42"/>
                <a:gd name="f69" fmla="*/ f58 1 f42"/>
                <a:gd name="f70" fmla="*/ f59 1 f42"/>
                <a:gd name="f71" fmla="*/ f60 1 f42"/>
                <a:gd name="f72" fmla="*/ f61 1 f42"/>
                <a:gd name="f73" fmla="*/ f62 f35 1"/>
                <a:gd name="f74" fmla="*/ f63 f35 1"/>
                <a:gd name="f75" fmla="*/ f63 f36 1"/>
                <a:gd name="f76" fmla="*/ f62 f36 1"/>
                <a:gd name="f77" fmla="*/ f64 f35 1"/>
                <a:gd name="f78" fmla="*/ f65 f36 1"/>
                <a:gd name="f79" fmla="*/ f66 f35 1"/>
                <a:gd name="f80" fmla="*/ f67 f36 1"/>
                <a:gd name="f81" fmla="*/ f68 f35 1"/>
                <a:gd name="f82" fmla="*/ f66 f36 1"/>
                <a:gd name="f83" fmla="*/ f65 f35 1"/>
                <a:gd name="f84" fmla="*/ f69 f36 1"/>
                <a:gd name="f85" fmla="*/ f70 f36 1"/>
                <a:gd name="f86" fmla="*/ f71 f35 1"/>
                <a:gd name="f87" fmla="*/ f68 f36 1"/>
                <a:gd name="f88" fmla="*/ f72 f36 1"/>
                <a:gd name="f89" fmla="*/ f72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2">
                  <a:pos x="f77" y="f78"/>
                </a:cxn>
                <a:cxn ang="f52">
                  <a:pos x="f79" y="f80"/>
                </a:cxn>
                <a:cxn ang="f52">
                  <a:pos x="f81" y="f82"/>
                </a:cxn>
                <a:cxn ang="f52">
                  <a:pos x="f83" y="f84"/>
                </a:cxn>
                <a:cxn ang="f52">
                  <a:pos x="f77" y="f78"/>
                </a:cxn>
                <a:cxn ang="f52">
                  <a:pos x="f81" y="f85"/>
                </a:cxn>
                <a:cxn ang="f52">
                  <a:pos x="f86" y="f87"/>
                </a:cxn>
                <a:cxn ang="f52">
                  <a:pos x="f77" y="f88"/>
                </a:cxn>
                <a:cxn ang="f52">
                  <a:pos x="f89" y="f80"/>
                </a:cxn>
                <a:cxn ang="f52">
                  <a:pos x="f81" y="f85"/>
                </a:cxn>
              </a:cxnLst>
              <a:rect l="f73" t="f76" r="f74" b="f75"/>
              <a:pathLst>
                <a:path w="80" h="80">
                  <a:moveTo>
                    <a:pt x="f7" y="f6"/>
                  </a:moveTo>
                  <a:cubicBezTo>
                    <a:pt x="f8" y="f6"/>
                    <a:pt x="f5" y="f9"/>
                    <a:pt x="f5" y="f10"/>
                  </a:cubicBezTo>
                  <a:cubicBezTo>
                    <a:pt x="f5" y="f11"/>
                    <a:pt x="f12" y="f5"/>
                    <a:pt x="f13" y="f5"/>
                  </a:cubicBezTo>
                  <a:cubicBezTo>
                    <a:pt x="f14" y="f5"/>
                    <a:pt x="f6" y="f15"/>
                    <a:pt x="f6" y="f16"/>
                  </a:cubicBezTo>
                  <a:cubicBezTo>
                    <a:pt x="f17" y="f18"/>
                    <a:pt x="f14" y="f6"/>
                    <a:pt x="f7" y="f6"/>
                  </a:cubicBezTo>
                  <a:close/>
                  <a:moveTo>
                    <a:pt x="f13" y="f9"/>
                  </a:moveTo>
                  <a:cubicBezTo>
                    <a:pt x="f19" y="f20"/>
                    <a:pt x="f21" y="f22"/>
                    <a:pt x="f23" y="f13"/>
                  </a:cubicBezTo>
                  <a:cubicBezTo>
                    <a:pt x="f24" y="f25"/>
                    <a:pt x="f22" y="f26"/>
                    <a:pt x="f7" y="f27"/>
                  </a:cubicBezTo>
                  <a:cubicBezTo>
                    <a:pt x="f25" y="f28"/>
                    <a:pt x="f29" y="f30"/>
                    <a:pt x="f27" y="f10"/>
                  </a:cubicBezTo>
                  <a:cubicBezTo>
                    <a:pt x="f27" y="f31"/>
                    <a:pt x="f32" y="f33"/>
                    <a:pt x="f13" y="f9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;p5">
            <a:extLst>
              <a:ext uri="{FF2B5EF4-FFF2-40B4-BE49-F238E27FC236}">
                <a16:creationId xmlns:a16="http://schemas.microsoft.com/office/drawing/2014/main" id="{7BD272C4-06DC-E9EB-DC14-2983937A6AB7}"/>
              </a:ext>
            </a:extLst>
          </p:cNvPr>
          <p:cNvSpPr/>
          <p:nvPr/>
        </p:nvSpPr>
        <p:spPr>
          <a:xfrm>
            <a:off x="283500" y="289526"/>
            <a:ext cx="8576998" cy="4564501"/>
          </a:xfrm>
          <a:prstGeom prst="rect">
            <a:avLst/>
          </a:prstGeom>
          <a:noFill/>
          <a:ln w="28575" cap="flat">
            <a:solidFill>
              <a:srgbClr val="305DBF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2420;p67">
            <a:extLst>
              <a:ext uri="{FF2B5EF4-FFF2-40B4-BE49-F238E27FC236}">
                <a16:creationId xmlns:a16="http://schemas.microsoft.com/office/drawing/2014/main" id="{271880B1-5AF1-1707-1A4D-8DD057523F8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Desktop software</a:t>
            </a:r>
          </a:p>
        </p:txBody>
      </p:sp>
      <p:sp>
        <p:nvSpPr>
          <p:cNvPr id="4" name="Google Shape;2421;p67">
            <a:extLst>
              <a:ext uri="{FF2B5EF4-FFF2-40B4-BE49-F238E27FC236}">
                <a16:creationId xmlns:a16="http://schemas.microsoft.com/office/drawing/2014/main" id="{FE5F0157-0268-0903-2477-33734876416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61853" y="2313870"/>
            <a:ext cx="2904902" cy="1111197"/>
          </a:xfrm>
        </p:spPr>
        <p:txBody>
          <a:bodyPr/>
          <a:lstStyle/>
          <a:p>
            <a:pPr marL="0" lvl="0" indent="0">
              <a:buNone/>
            </a:pPr>
            <a:r>
              <a:rPr lang="en-US" sz="1400">
                <a:solidFill>
                  <a:srgbClr val="FFFFFF"/>
                </a:solidFill>
              </a:rPr>
              <a:t>You can replace the image on the screen with your own work. Just delete this one, add yours and center it properly</a:t>
            </a:r>
          </a:p>
        </p:txBody>
      </p:sp>
      <p:grpSp>
        <p:nvGrpSpPr>
          <p:cNvPr id="5" name="Google Shape;2422;p67">
            <a:extLst>
              <a:ext uri="{FF2B5EF4-FFF2-40B4-BE49-F238E27FC236}">
                <a16:creationId xmlns:a16="http://schemas.microsoft.com/office/drawing/2014/main" id="{4BADAC8A-BD56-B739-CBE8-5A1906056ED3}"/>
              </a:ext>
            </a:extLst>
          </p:cNvPr>
          <p:cNvGrpSpPr/>
          <p:nvPr/>
        </p:nvGrpSpPr>
        <p:grpSpPr>
          <a:xfrm>
            <a:off x="685809" y="980904"/>
            <a:ext cx="3872776" cy="3181700"/>
            <a:chOff x="685809" y="980904"/>
            <a:chExt cx="3872776" cy="3181700"/>
          </a:xfrm>
        </p:grpSpPr>
        <p:grpSp>
          <p:nvGrpSpPr>
            <p:cNvPr id="6" name="Google Shape;2423;p67">
              <a:extLst>
                <a:ext uri="{FF2B5EF4-FFF2-40B4-BE49-F238E27FC236}">
                  <a16:creationId xmlns:a16="http://schemas.microsoft.com/office/drawing/2014/main" id="{01E5E811-884B-C094-A2B7-4365A6369823}"/>
                </a:ext>
              </a:extLst>
            </p:cNvPr>
            <p:cNvGrpSpPr/>
            <p:nvPr/>
          </p:nvGrpSpPr>
          <p:grpSpPr>
            <a:xfrm>
              <a:off x="685809" y="980904"/>
              <a:ext cx="3872776" cy="3181700"/>
              <a:chOff x="685809" y="980904"/>
              <a:chExt cx="3872776" cy="3181700"/>
            </a:xfrm>
          </p:grpSpPr>
          <p:sp>
            <p:nvSpPr>
              <p:cNvPr id="7" name="Google Shape;2424;p67">
                <a:extLst>
                  <a:ext uri="{FF2B5EF4-FFF2-40B4-BE49-F238E27FC236}">
                    <a16:creationId xmlns:a16="http://schemas.microsoft.com/office/drawing/2014/main" id="{D06015F0-E8C1-CD15-509F-85816ADA98FC}"/>
                  </a:ext>
                </a:extLst>
              </p:cNvPr>
              <p:cNvSpPr/>
              <p:nvPr/>
            </p:nvSpPr>
            <p:spPr>
              <a:xfrm>
                <a:off x="2007098" y="3550322"/>
                <a:ext cx="1231129" cy="57404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2202"/>
                  <a:gd name="f4" fmla="val 29003"/>
                  <a:gd name="f5" fmla="val 58720"/>
                  <a:gd name="f6" fmla="val 1"/>
                  <a:gd name="f7" fmla="val 3291"/>
                  <a:gd name="f8" fmla="val 120"/>
                  <a:gd name="f9" fmla="val 28860"/>
                  <a:gd name="f10" fmla="*/ f0 1 62202"/>
                  <a:gd name="f11" fmla="*/ f1 1 29003"/>
                  <a:gd name="f12" fmla="val f2"/>
                  <a:gd name="f13" fmla="val f3"/>
                  <a:gd name="f14" fmla="val f4"/>
                  <a:gd name="f15" fmla="+- f14 0 f12"/>
                  <a:gd name="f16" fmla="+- f13 0 f12"/>
                  <a:gd name="f17" fmla="*/ f16 1 62202"/>
                  <a:gd name="f18" fmla="*/ f15 1 29003"/>
                  <a:gd name="f19" fmla="*/ f12 1 f17"/>
                  <a:gd name="f20" fmla="*/ f13 1 f17"/>
                  <a:gd name="f21" fmla="*/ f12 1 f18"/>
                  <a:gd name="f22" fmla="*/ f14 1 f18"/>
                  <a:gd name="f23" fmla="*/ f19 f10 1"/>
                  <a:gd name="f24" fmla="*/ f20 f10 1"/>
                  <a:gd name="f25" fmla="*/ f22 f11 1"/>
                  <a:gd name="f26" fmla="*/ f21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3" t="f26" r="f24" b="f25"/>
                <a:pathLst>
                  <a:path w="62202" h="29003">
                    <a:moveTo>
                      <a:pt x="f5" y="f6"/>
                    </a:moveTo>
                    <a:lnTo>
                      <a:pt x="f7" y="f8"/>
                    </a:lnTo>
                    <a:lnTo>
                      <a:pt x="f2" y="f4"/>
                    </a:lnTo>
                    <a:lnTo>
                      <a:pt x="f3" y="f9"/>
                    </a:lnTo>
                    <a:lnTo>
                      <a:pt x="f5" y="f6"/>
                    </a:lnTo>
                    <a:close/>
                  </a:path>
                </a:pathLst>
              </a:custGeom>
              <a:solidFill>
                <a:srgbClr val="2632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" name="Google Shape;2425;p67">
                <a:extLst>
                  <a:ext uri="{FF2B5EF4-FFF2-40B4-BE49-F238E27FC236}">
                    <a16:creationId xmlns:a16="http://schemas.microsoft.com/office/drawing/2014/main" id="{368C5952-3F84-67F2-61BE-9AC2F9421D98}"/>
                  </a:ext>
                </a:extLst>
              </p:cNvPr>
              <p:cNvSpPr/>
              <p:nvPr/>
            </p:nvSpPr>
            <p:spPr>
              <a:xfrm>
                <a:off x="2007098" y="4046457"/>
                <a:ext cx="1231129" cy="7790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2202"/>
                  <a:gd name="f4" fmla="val 3936"/>
                  <a:gd name="f5" fmla="val 61773"/>
                  <a:gd name="f6" fmla="val 406"/>
                  <a:gd name="f7" fmla="val 24"/>
                  <a:gd name="f8" fmla="val 3793"/>
                  <a:gd name="f9" fmla="*/ f0 1 62202"/>
                  <a:gd name="f10" fmla="*/ f1 1 3936"/>
                  <a:gd name="f11" fmla="val f2"/>
                  <a:gd name="f12" fmla="val f3"/>
                  <a:gd name="f13" fmla="val f4"/>
                  <a:gd name="f14" fmla="+- f13 0 f11"/>
                  <a:gd name="f15" fmla="+- f12 0 f11"/>
                  <a:gd name="f16" fmla="*/ f15 1 62202"/>
                  <a:gd name="f17" fmla="*/ f14 1 3936"/>
                  <a:gd name="f18" fmla="*/ f11 1 f16"/>
                  <a:gd name="f19" fmla="*/ f12 1 f16"/>
                  <a:gd name="f20" fmla="*/ f11 1 f17"/>
                  <a:gd name="f21" fmla="*/ f13 1 f17"/>
                  <a:gd name="f22" fmla="*/ f18 f9 1"/>
                  <a:gd name="f23" fmla="*/ f19 f9 1"/>
                  <a:gd name="f24" fmla="*/ f21 f10 1"/>
                  <a:gd name="f25" fmla="*/ f20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2" t="f25" r="f23" b="f24"/>
                <a:pathLst>
                  <a:path w="62202" h="3936">
                    <a:moveTo>
                      <a:pt x="f5" y="f2"/>
                    </a:moveTo>
                    <a:lnTo>
                      <a:pt x="f6" y="f7"/>
                    </a:lnTo>
                    <a:lnTo>
                      <a:pt x="f2" y="f4"/>
                    </a:lnTo>
                    <a:lnTo>
                      <a:pt x="f2" y="f4"/>
                    </a:lnTo>
                    <a:lnTo>
                      <a:pt x="f3" y="f8"/>
                    </a:lnTo>
                    <a:lnTo>
                      <a:pt x="f5" y="f2"/>
                    </a:lnTo>
                    <a:close/>
                  </a:path>
                </a:pathLst>
              </a:custGeom>
              <a:solidFill>
                <a:srgbClr val="455A64">
                  <a:alpha val="68630"/>
                </a:srgbClr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" name="Google Shape;2426;p67">
                <a:extLst>
                  <a:ext uri="{FF2B5EF4-FFF2-40B4-BE49-F238E27FC236}">
                    <a16:creationId xmlns:a16="http://schemas.microsoft.com/office/drawing/2014/main" id="{761ED232-0B38-8260-901E-399F690D9BC9}"/>
                  </a:ext>
                </a:extLst>
              </p:cNvPr>
              <p:cNvSpPr/>
              <p:nvPr/>
            </p:nvSpPr>
            <p:spPr>
              <a:xfrm>
                <a:off x="1820158" y="4097920"/>
                <a:ext cx="1604067" cy="6468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81044"/>
                  <a:gd name="f4" fmla="val 3268"/>
                  <a:gd name="f5" fmla="val 215"/>
                  <a:gd name="f6" fmla="val 24"/>
                  <a:gd name="f7" fmla="val 3053"/>
                  <a:gd name="f8" fmla="*/ f0 1 81044"/>
                  <a:gd name="f9" fmla="*/ f1 1 3268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81044"/>
                  <a:gd name="f16" fmla="*/ f13 1 3268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81044" h="3268">
                    <a:moveTo>
                      <a:pt x="f3" y="f2"/>
                    </a:moveTo>
                    <a:lnTo>
                      <a:pt x="f2" y="f5"/>
                    </a:lnTo>
                    <a:lnTo>
                      <a:pt x="f6" y="f4"/>
                    </a:lnTo>
                    <a:lnTo>
                      <a:pt x="f3" y="f7"/>
                    </a:ln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2632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" name="Google Shape;2427;p67">
                <a:extLst>
                  <a:ext uri="{FF2B5EF4-FFF2-40B4-BE49-F238E27FC236}">
                    <a16:creationId xmlns:a16="http://schemas.microsoft.com/office/drawing/2014/main" id="{2286A577-BE41-E816-AD88-9353B52187DB}"/>
                  </a:ext>
                </a:extLst>
              </p:cNvPr>
              <p:cNvSpPr/>
              <p:nvPr/>
            </p:nvSpPr>
            <p:spPr>
              <a:xfrm>
                <a:off x="685809" y="980904"/>
                <a:ext cx="3872776" cy="227959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95669"/>
                  <a:gd name="f4" fmla="val 115175"/>
                  <a:gd name="f5" fmla="val 7918"/>
                  <a:gd name="f6" fmla="val 1"/>
                  <a:gd name="f7" fmla="val 3554"/>
                  <a:gd name="f8" fmla="val 7943"/>
                  <a:gd name="f9" fmla="val 115174"/>
                  <a:gd name="f10" fmla="val 195668"/>
                  <a:gd name="f11" fmla="val 192115"/>
                  <a:gd name="f12" fmla="val 187726"/>
                  <a:gd name="f13" fmla="*/ f0 1 195669"/>
                  <a:gd name="f14" fmla="*/ f1 1 115175"/>
                  <a:gd name="f15" fmla="val f2"/>
                  <a:gd name="f16" fmla="val f3"/>
                  <a:gd name="f17" fmla="val f4"/>
                  <a:gd name="f18" fmla="+- f17 0 f15"/>
                  <a:gd name="f19" fmla="+- f16 0 f15"/>
                  <a:gd name="f20" fmla="*/ f19 1 195669"/>
                  <a:gd name="f21" fmla="*/ f18 1 115175"/>
                  <a:gd name="f22" fmla="*/ f15 1 f20"/>
                  <a:gd name="f23" fmla="*/ f16 1 f20"/>
                  <a:gd name="f24" fmla="*/ f15 1 f21"/>
                  <a:gd name="f25" fmla="*/ f17 1 f21"/>
                  <a:gd name="f26" fmla="*/ f22 f13 1"/>
                  <a:gd name="f27" fmla="*/ f23 f13 1"/>
                  <a:gd name="f28" fmla="*/ f25 f14 1"/>
                  <a:gd name="f29" fmla="*/ f24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" t="f29" r="f27" b="f28"/>
                <a:pathLst>
                  <a:path w="195669" h="115175">
                    <a:moveTo>
                      <a:pt x="f5" y="f6"/>
                    </a:moveTo>
                    <a:cubicBezTo>
                      <a:pt x="f7" y="f6"/>
                      <a:pt x="f2" y="f7"/>
                      <a:pt x="f2" y="f8"/>
                    </a:cubicBezTo>
                    <a:lnTo>
                      <a:pt x="f2" y="f9"/>
                    </a:lnTo>
                    <a:lnTo>
                      <a:pt x="f10" y="f9"/>
                    </a:lnTo>
                    <a:lnTo>
                      <a:pt x="f10" y="f8"/>
                    </a:lnTo>
                    <a:cubicBezTo>
                      <a:pt x="f10" y="f7"/>
                      <a:pt x="f11" y="f6"/>
                      <a:pt x="f12" y="f6"/>
                    </a:cubicBezTo>
                    <a:close/>
                  </a:path>
                </a:pathLst>
              </a:custGeom>
              <a:solidFill>
                <a:srgbClr val="455A64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" name="Google Shape;2428;p67">
                <a:extLst>
                  <a:ext uri="{FF2B5EF4-FFF2-40B4-BE49-F238E27FC236}">
                    <a16:creationId xmlns:a16="http://schemas.microsoft.com/office/drawing/2014/main" id="{BC4AAD29-0A22-03F3-A692-F7528E383329}"/>
                  </a:ext>
                </a:extLst>
              </p:cNvPr>
              <p:cNvSpPr/>
              <p:nvPr/>
            </p:nvSpPr>
            <p:spPr>
              <a:xfrm>
                <a:off x="685809" y="3260485"/>
                <a:ext cx="3872776" cy="3956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95669"/>
                  <a:gd name="f4" fmla="val 19988"/>
                  <a:gd name="f5" fmla="val 12045"/>
                  <a:gd name="f6" fmla="val 16433"/>
                  <a:gd name="f7" fmla="val 3554"/>
                  <a:gd name="f8" fmla="val 19987"/>
                  <a:gd name="f9" fmla="val 7918"/>
                  <a:gd name="f10" fmla="val 187726"/>
                  <a:gd name="f11" fmla="val 192115"/>
                  <a:gd name="f12" fmla="val 195668"/>
                  <a:gd name="f13" fmla="*/ f0 1 195669"/>
                  <a:gd name="f14" fmla="*/ f1 1 19988"/>
                  <a:gd name="f15" fmla="val f2"/>
                  <a:gd name="f16" fmla="val f3"/>
                  <a:gd name="f17" fmla="val f4"/>
                  <a:gd name="f18" fmla="+- f17 0 f15"/>
                  <a:gd name="f19" fmla="+- f16 0 f15"/>
                  <a:gd name="f20" fmla="*/ f19 1 195669"/>
                  <a:gd name="f21" fmla="*/ f18 1 19988"/>
                  <a:gd name="f22" fmla="*/ f15 1 f20"/>
                  <a:gd name="f23" fmla="*/ f16 1 f20"/>
                  <a:gd name="f24" fmla="*/ f15 1 f21"/>
                  <a:gd name="f25" fmla="*/ f17 1 f21"/>
                  <a:gd name="f26" fmla="*/ f22 f13 1"/>
                  <a:gd name="f27" fmla="*/ f23 f13 1"/>
                  <a:gd name="f28" fmla="*/ f25 f14 1"/>
                  <a:gd name="f29" fmla="*/ f24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" t="f29" r="f27" b="f28"/>
                <a:pathLst>
                  <a:path w="195669" h="19988">
                    <a:moveTo>
                      <a:pt x="f2" y="f2"/>
                    </a:moveTo>
                    <a:lnTo>
                      <a:pt x="f2" y="f5"/>
                    </a:lnTo>
                    <a:cubicBezTo>
                      <a:pt x="f2" y="f6"/>
                      <a:pt x="f7" y="f8"/>
                      <a:pt x="f9" y="f8"/>
                    </a:cubicBezTo>
                    <a:lnTo>
                      <a:pt x="f10" y="f8"/>
                    </a:lnTo>
                    <a:cubicBezTo>
                      <a:pt x="f11" y="f8"/>
                      <a:pt x="f12" y="f6"/>
                      <a:pt x="f12" y="f5"/>
                    </a:cubicBezTo>
                    <a:lnTo>
                      <a:pt x="f12" y="f2"/>
                    </a:lnTo>
                    <a:close/>
                  </a:path>
                </a:pathLst>
              </a:custGeom>
              <a:solidFill>
                <a:srgbClr val="2632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" name="Google Shape;2429;p67">
                <a:extLst>
                  <a:ext uri="{FF2B5EF4-FFF2-40B4-BE49-F238E27FC236}">
                    <a16:creationId xmlns:a16="http://schemas.microsoft.com/office/drawing/2014/main" id="{26D20D16-81BB-33E6-A6BF-7086BA74452B}"/>
                  </a:ext>
                </a:extLst>
              </p:cNvPr>
              <p:cNvSpPr/>
              <p:nvPr/>
            </p:nvSpPr>
            <p:spPr>
              <a:xfrm>
                <a:off x="2546183" y="3376604"/>
                <a:ext cx="151077" cy="15107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633"/>
                  <a:gd name="f4" fmla="val 3816"/>
                  <a:gd name="f5" fmla="val 1"/>
                  <a:gd name="f6" fmla="val 1694"/>
                  <a:gd name="f7" fmla="val 3817"/>
                  <a:gd name="f8" fmla="val 5939"/>
                  <a:gd name="f9" fmla="val 7632"/>
                  <a:gd name="f10" fmla="val 1742"/>
                  <a:gd name="f11" fmla="*/ f0 1 7633"/>
                  <a:gd name="f12" fmla="*/ f1 1 7633"/>
                  <a:gd name="f13" fmla="val f2"/>
                  <a:gd name="f14" fmla="val f3"/>
                  <a:gd name="f15" fmla="+- f14 0 f13"/>
                  <a:gd name="f16" fmla="*/ f15 1 7633"/>
                  <a:gd name="f17" fmla="*/ f13 1 f16"/>
                  <a:gd name="f18" fmla="*/ f14 1 f16"/>
                  <a:gd name="f19" fmla="*/ f17 f11 1"/>
                  <a:gd name="f20" fmla="*/ f18 f11 1"/>
                  <a:gd name="f21" fmla="*/ f18 f12 1"/>
                  <a:gd name="f22" fmla="*/ f17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7633" h="7633">
                    <a:moveTo>
                      <a:pt x="f4" y="f5"/>
                    </a:moveTo>
                    <a:cubicBezTo>
                      <a:pt x="f6" y="f5"/>
                      <a:pt x="f2" y="f6"/>
                      <a:pt x="f2" y="f7"/>
                    </a:cubicBezTo>
                    <a:cubicBezTo>
                      <a:pt x="f2" y="f8"/>
                      <a:pt x="f6" y="f3"/>
                      <a:pt x="f4" y="f3"/>
                    </a:cubicBezTo>
                    <a:cubicBezTo>
                      <a:pt x="f8" y="f3"/>
                      <a:pt x="f9" y="f8"/>
                      <a:pt x="f9" y="f7"/>
                    </a:cubicBezTo>
                    <a:cubicBezTo>
                      <a:pt x="f9" y="f10"/>
                      <a:pt x="f8" y="f5"/>
                      <a:pt x="f4" y="f5"/>
                    </a:cubicBezTo>
                    <a:close/>
                  </a:path>
                </a:pathLst>
              </a:custGeom>
              <a:solidFill>
                <a:srgbClr val="EDEDED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sp>
          <p:nvSpPr>
            <p:cNvPr id="13" name="Google Shape;2430;p67">
              <a:extLst>
                <a:ext uri="{FF2B5EF4-FFF2-40B4-BE49-F238E27FC236}">
                  <a16:creationId xmlns:a16="http://schemas.microsoft.com/office/drawing/2014/main" id="{DEEFF98C-66C7-25EA-C964-039E611A21F8}"/>
                </a:ext>
              </a:extLst>
            </p:cNvPr>
            <p:cNvSpPr/>
            <p:nvPr/>
          </p:nvSpPr>
          <p:spPr>
            <a:xfrm>
              <a:off x="2540111" y="3371694"/>
              <a:ext cx="164701" cy="16470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;p5">
            <a:extLst>
              <a:ext uri="{FF2B5EF4-FFF2-40B4-BE49-F238E27FC236}">
                <a16:creationId xmlns:a16="http://schemas.microsoft.com/office/drawing/2014/main" id="{7014AFF3-AFC5-18AB-B770-49DCD09E912B}"/>
              </a:ext>
            </a:extLst>
          </p:cNvPr>
          <p:cNvSpPr/>
          <p:nvPr/>
        </p:nvSpPr>
        <p:spPr>
          <a:xfrm>
            <a:off x="283500" y="289526"/>
            <a:ext cx="8576998" cy="4564501"/>
          </a:xfrm>
          <a:prstGeom prst="rect">
            <a:avLst/>
          </a:prstGeom>
          <a:noFill/>
          <a:ln w="28575" cap="flat">
            <a:solidFill>
              <a:srgbClr val="FFFFFF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2496;p71">
            <a:extLst>
              <a:ext uri="{FF2B5EF4-FFF2-40B4-BE49-F238E27FC236}">
                <a16:creationId xmlns:a16="http://schemas.microsoft.com/office/drawing/2014/main" id="{52D1D694-2D8C-4BA9-CFDF-D380224DFED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>
                <a:solidFill>
                  <a:srgbClr val="FFFFFF"/>
                </a:solidFill>
              </a:rPr>
              <a:t>Buyer persona</a:t>
            </a:r>
          </a:p>
        </p:txBody>
      </p:sp>
      <p:grpSp>
        <p:nvGrpSpPr>
          <p:cNvPr id="4" name="Google Shape;2497;p71">
            <a:extLst>
              <a:ext uri="{FF2B5EF4-FFF2-40B4-BE49-F238E27FC236}">
                <a16:creationId xmlns:a16="http://schemas.microsoft.com/office/drawing/2014/main" id="{33EF8B1B-74FC-E5E1-9340-474F0C553A1E}"/>
              </a:ext>
            </a:extLst>
          </p:cNvPr>
          <p:cNvGrpSpPr/>
          <p:nvPr/>
        </p:nvGrpSpPr>
        <p:grpSpPr>
          <a:xfrm>
            <a:off x="6193121" y="3140598"/>
            <a:ext cx="2032199" cy="141000"/>
            <a:chOff x="6193121" y="3140598"/>
            <a:chExt cx="2032199" cy="141000"/>
          </a:xfrm>
        </p:grpSpPr>
        <p:sp>
          <p:nvSpPr>
            <p:cNvPr id="5" name="Google Shape;2498;p71">
              <a:extLst>
                <a:ext uri="{FF2B5EF4-FFF2-40B4-BE49-F238E27FC236}">
                  <a16:creationId xmlns:a16="http://schemas.microsoft.com/office/drawing/2014/main" id="{B14F1AB4-8208-6F8E-BE73-D957030100D3}"/>
                </a:ext>
              </a:extLst>
            </p:cNvPr>
            <p:cNvSpPr/>
            <p:nvPr/>
          </p:nvSpPr>
          <p:spPr>
            <a:xfrm rot="5399996" flipH="1">
              <a:off x="7138872" y="2194995"/>
              <a:ext cx="140698" cy="2032199"/>
            </a:xfrm>
            <a:custGeom>
              <a:avLst>
                <a:gd name="f9" fmla="val 50000"/>
                <a:gd name="f10" fmla="val 50000"/>
              </a:avLst>
              <a:gdLst>
                <a:gd name="f2" fmla="val 10800000"/>
                <a:gd name="f3" fmla="val 5400000"/>
                <a:gd name="f4" fmla="val 16200000"/>
                <a:gd name="f5" fmla="val w"/>
                <a:gd name="f6" fmla="val h"/>
                <a:gd name="f7" fmla="val ss"/>
                <a:gd name="f8" fmla="val 0"/>
                <a:gd name="f9" fmla="val 50000"/>
                <a:gd name="f10" fmla="val 50000"/>
                <a:gd name="f11" fmla="abs f5"/>
                <a:gd name="f12" fmla="abs f6"/>
                <a:gd name="f13" fmla="abs f7"/>
                <a:gd name="f14" fmla="val f8"/>
                <a:gd name="f15" fmla="val f9"/>
                <a:gd name="f16" fmla="val f10"/>
                <a:gd name="f17" fmla="?: f11 f5 1"/>
                <a:gd name="f18" fmla="?: f12 f6 1"/>
                <a:gd name="f19" fmla="?: f13 f7 1"/>
                <a:gd name="f20" fmla="*/ f17 1 21600"/>
                <a:gd name="f21" fmla="*/ f18 1 21600"/>
                <a:gd name="f22" fmla="*/ 21600 f17 1"/>
                <a:gd name="f23" fmla="*/ 21600 f18 1"/>
                <a:gd name="f24" fmla="min f21 f20"/>
                <a:gd name="f25" fmla="*/ f22 1 f19"/>
                <a:gd name="f26" fmla="*/ f23 1 f19"/>
                <a:gd name="f27" fmla="val f25"/>
                <a:gd name="f28" fmla="val f26"/>
                <a:gd name="f29" fmla="*/ f14 f24 1"/>
                <a:gd name="f30" fmla="+- f28 0 f14"/>
                <a:gd name="f31" fmla="+- f27 0 f14"/>
                <a:gd name="f32" fmla="*/ f27 f24 1"/>
                <a:gd name="f33" fmla="*/ f28 f24 1"/>
                <a:gd name="f34" fmla="min f31 f30"/>
                <a:gd name="f35" fmla="*/ f34 f15 1"/>
                <a:gd name="f36" fmla="*/ f34 f16 1"/>
                <a:gd name="f37" fmla="*/ f35 1 100000"/>
                <a:gd name="f38" fmla="*/ f36 1 100000"/>
                <a:gd name="f39" fmla="+- f27 0 f37"/>
                <a:gd name="f40" fmla="+- f28 0 f38"/>
                <a:gd name="f41" fmla="+- f37 0 f38"/>
                <a:gd name="f42" fmla="*/ f37 29289 1"/>
                <a:gd name="f43" fmla="*/ f38 29289 1"/>
                <a:gd name="f44" fmla="*/ f37 f24 1"/>
                <a:gd name="f45" fmla="*/ f38 f24 1"/>
                <a:gd name="f46" fmla="*/ f42 1 100000"/>
                <a:gd name="f47" fmla="*/ f43 1 100000"/>
                <a:gd name="f48" fmla="*/ f39 f24 1"/>
                <a:gd name="f49" fmla="*/ f40 f24 1"/>
                <a:gd name="f50" fmla="?: f41 f46 f47"/>
                <a:gd name="f51" fmla="+- f28 0 f47"/>
                <a:gd name="f52" fmla="*/ f46 f24 1"/>
                <a:gd name="f53" fmla="+- f27 0 f50"/>
                <a:gd name="f54" fmla="*/ f50 f24 1"/>
                <a:gd name="f55" fmla="*/ f51 f24 1"/>
                <a:gd name="f56" fmla="*/ f53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2" r="f56" b="f55"/>
              <a:pathLst>
                <a:path>
                  <a:moveTo>
                    <a:pt x="f44" y="f29"/>
                  </a:moveTo>
                  <a:lnTo>
                    <a:pt x="f48" y="f29"/>
                  </a:lnTo>
                  <a:arcTo wR="f44" hR="f44" stAng="f4" swAng="f3"/>
                  <a:lnTo>
                    <a:pt x="f32" y="f49"/>
                  </a:lnTo>
                  <a:arcTo wR="f45" hR="f45" stAng="f8" swAng="f3"/>
                  <a:lnTo>
                    <a:pt x="f45" y="f33"/>
                  </a:lnTo>
                  <a:arcTo wR="f45" hR="f45" stAng="f3" swAng="f3"/>
                  <a:lnTo>
                    <a:pt x="f29" y="f44"/>
                  </a:lnTo>
                  <a:arcTo wR="f44" hR="f44" stAng="f2" swAng="f3"/>
                  <a:close/>
                </a:path>
              </a:pathLst>
            </a:custGeom>
            <a:noFill/>
            <a:ln w="19046" cap="flat">
              <a:solidFill>
                <a:srgbClr val="305DB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2499;p71">
              <a:extLst>
                <a:ext uri="{FF2B5EF4-FFF2-40B4-BE49-F238E27FC236}">
                  <a16:creationId xmlns:a16="http://schemas.microsoft.com/office/drawing/2014/main" id="{785E2C48-A109-4E71-270A-867CE2BFFD20}"/>
                </a:ext>
              </a:extLst>
            </p:cNvPr>
            <p:cNvSpPr/>
            <p:nvPr/>
          </p:nvSpPr>
          <p:spPr>
            <a:xfrm rot="5399996" flipH="1">
              <a:off x="6958333" y="2375597"/>
              <a:ext cx="141000" cy="1671001"/>
            </a:xfrm>
            <a:custGeom>
              <a:avLst>
                <a:gd name="f9" fmla="val 50000"/>
                <a:gd name="f10" fmla="val 50000"/>
              </a:avLst>
              <a:gdLst>
                <a:gd name="f2" fmla="val 10800000"/>
                <a:gd name="f3" fmla="val 5400000"/>
                <a:gd name="f4" fmla="val 16200000"/>
                <a:gd name="f5" fmla="val w"/>
                <a:gd name="f6" fmla="val h"/>
                <a:gd name="f7" fmla="val ss"/>
                <a:gd name="f8" fmla="val 0"/>
                <a:gd name="f9" fmla="val 50000"/>
                <a:gd name="f10" fmla="val 50000"/>
                <a:gd name="f11" fmla="abs f5"/>
                <a:gd name="f12" fmla="abs f6"/>
                <a:gd name="f13" fmla="abs f7"/>
                <a:gd name="f14" fmla="val f8"/>
                <a:gd name="f15" fmla="val f9"/>
                <a:gd name="f16" fmla="val f10"/>
                <a:gd name="f17" fmla="?: f11 f5 1"/>
                <a:gd name="f18" fmla="?: f12 f6 1"/>
                <a:gd name="f19" fmla="?: f13 f7 1"/>
                <a:gd name="f20" fmla="*/ f17 1 21600"/>
                <a:gd name="f21" fmla="*/ f18 1 21600"/>
                <a:gd name="f22" fmla="*/ 21600 f17 1"/>
                <a:gd name="f23" fmla="*/ 21600 f18 1"/>
                <a:gd name="f24" fmla="min f21 f20"/>
                <a:gd name="f25" fmla="*/ f22 1 f19"/>
                <a:gd name="f26" fmla="*/ f23 1 f19"/>
                <a:gd name="f27" fmla="val f25"/>
                <a:gd name="f28" fmla="val f26"/>
                <a:gd name="f29" fmla="*/ f14 f24 1"/>
                <a:gd name="f30" fmla="+- f28 0 f14"/>
                <a:gd name="f31" fmla="+- f27 0 f14"/>
                <a:gd name="f32" fmla="*/ f27 f24 1"/>
                <a:gd name="f33" fmla="*/ f28 f24 1"/>
                <a:gd name="f34" fmla="min f31 f30"/>
                <a:gd name="f35" fmla="*/ f34 f15 1"/>
                <a:gd name="f36" fmla="*/ f34 f16 1"/>
                <a:gd name="f37" fmla="*/ f35 1 100000"/>
                <a:gd name="f38" fmla="*/ f36 1 100000"/>
                <a:gd name="f39" fmla="+- f27 0 f37"/>
                <a:gd name="f40" fmla="+- f28 0 f38"/>
                <a:gd name="f41" fmla="+- f37 0 f38"/>
                <a:gd name="f42" fmla="*/ f37 29289 1"/>
                <a:gd name="f43" fmla="*/ f38 29289 1"/>
                <a:gd name="f44" fmla="*/ f37 f24 1"/>
                <a:gd name="f45" fmla="*/ f38 f24 1"/>
                <a:gd name="f46" fmla="*/ f42 1 100000"/>
                <a:gd name="f47" fmla="*/ f43 1 100000"/>
                <a:gd name="f48" fmla="*/ f39 f24 1"/>
                <a:gd name="f49" fmla="*/ f40 f24 1"/>
                <a:gd name="f50" fmla="?: f41 f46 f47"/>
                <a:gd name="f51" fmla="+- f28 0 f47"/>
                <a:gd name="f52" fmla="*/ f46 f24 1"/>
                <a:gd name="f53" fmla="+- f27 0 f50"/>
                <a:gd name="f54" fmla="*/ f50 f24 1"/>
                <a:gd name="f55" fmla="*/ f51 f24 1"/>
                <a:gd name="f56" fmla="*/ f53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2" r="f56" b="f55"/>
              <a:pathLst>
                <a:path>
                  <a:moveTo>
                    <a:pt x="f44" y="f29"/>
                  </a:moveTo>
                  <a:lnTo>
                    <a:pt x="f48" y="f29"/>
                  </a:lnTo>
                  <a:arcTo wR="f44" hR="f44" stAng="f4" swAng="f3"/>
                  <a:lnTo>
                    <a:pt x="f32" y="f49"/>
                  </a:lnTo>
                  <a:arcTo wR="f45" hR="f45" stAng="f8" swAng="f3"/>
                  <a:lnTo>
                    <a:pt x="f45" y="f33"/>
                  </a:lnTo>
                  <a:arcTo wR="f45" hR="f45" stAng="f3" swAng="f3"/>
                  <a:lnTo>
                    <a:pt x="f29" y="f44"/>
                  </a:lnTo>
                  <a:arcTo wR="f44" hR="f44" stAng="f2" swAng="f3"/>
                  <a:close/>
                </a:path>
              </a:pathLst>
            </a:custGeom>
            <a:solidFill>
              <a:srgbClr val="E0E0E0"/>
            </a:solidFill>
            <a:ln w="19046" cap="flat">
              <a:solidFill>
                <a:srgbClr val="305DB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7" name="Google Shape;2500;p71">
            <a:extLst>
              <a:ext uri="{FF2B5EF4-FFF2-40B4-BE49-F238E27FC236}">
                <a16:creationId xmlns:a16="http://schemas.microsoft.com/office/drawing/2014/main" id="{2DC93524-7FD5-9D9A-BB56-5E2D2BB9582C}"/>
              </a:ext>
            </a:extLst>
          </p:cNvPr>
          <p:cNvSpPr/>
          <p:nvPr/>
        </p:nvSpPr>
        <p:spPr>
          <a:xfrm>
            <a:off x="2961064" y="2077297"/>
            <a:ext cx="2675049" cy="267504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Google Shape;2571;p71">
            <a:extLst>
              <a:ext uri="{FF2B5EF4-FFF2-40B4-BE49-F238E27FC236}">
                <a16:creationId xmlns:a16="http://schemas.microsoft.com/office/drawing/2014/main" id="{5CD98DE5-0203-71CF-D356-98BD7A77ECF0}"/>
              </a:ext>
            </a:extLst>
          </p:cNvPr>
          <p:cNvSpPr txBox="1"/>
          <p:nvPr/>
        </p:nvSpPr>
        <p:spPr>
          <a:xfrm>
            <a:off x="879552" y="1419157"/>
            <a:ext cx="3221403" cy="11526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Age:</a:t>
            </a: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 25-35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Gender: </a:t>
            </a: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Female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Studies: </a:t>
            </a: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Degree in Advertising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Location: </a:t>
            </a: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Madrid, Spain</a:t>
            </a:r>
          </a:p>
        </p:txBody>
      </p:sp>
      <p:sp>
        <p:nvSpPr>
          <p:cNvPr id="9" name="Google Shape;2572;p71">
            <a:extLst>
              <a:ext uri="{FF2B5EF4-FFF2-40B4-BE49-F238E27FC236}">
                <a16:creationId xmlns:a16="http://schemas.microsoft.com/office/drawing/2014/main" id="{C9391FB1-2E7D-EEED-49EC-C41A2075AD71}"/>
              </a:ext>
            </a:extLst>
          </p:cNvPr>
          <p:cNvSpPr txBox="1"/>
          <p:nvPr/>
        </p:nvSpPr>
        <p:spPr>
          <a:xfrm>
            <a:off x="5043044" y="1419157"/>
            <a:ext cx="3221403" cy="11526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Job: </a:t>
            </a: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Publicist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Income Range: </a:t>
            </a: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$1500-$2000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Marital Status: </a:t>
            </a: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Single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Hobbies: </a:t>
            </a: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Sports and social media</a:t>
            </a:r>
          </a:p>
        </p:txBody>
      </p:sp>
      <p:sp>
        <p:nvSpPr>
          <p:cNvPr id="10" name="Google Shape;2573;p71">
            <a:extLst>
              <a:ext uri="{FF2B5EF4-FFF2-40B4-BE49-F238E27FC236}">
                <a16:creationId xmlns:a16="http://schemas.microsoft.com/office/drawing/2014/main" id="{9DFF0ED1-9998-3362-1195-7E49863190A4}"/>
              </a:ext>
            </a:extLst>
          </p:cNvPr>
          <p:cNvSpPr txBox="1"/>
          <p:nvPr/>
        </p:nvSpPr>
        <p:spPr>
          <a:xfrm>
            <a:off x="879552" y="2921133"/>
            <a:ext cx="2219696" cy="142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457200" marR="0" lvl="0" indent="-317497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Raleway"/>
              <a:buChar char="●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Neptune is the farthest planet </a:t>
            </a:r>
          </a:p>
          <a:p>
            <a:pPr marL="457200" marR="0" lvl="0" indent="-317497" algn="l" defTabSz="914400" rtl="0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Raleway"/>
              <a:buChar char="●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Mercury is the closest planet</a:t>
            </a:r>
          </a:p>
          <a:p>
            <a:pPr marL="457200" marR="0" lvl="0" indent="-317497" algn="l" defTabSz="914400" rtl="0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Raleway"/>
              <a:buChar char="●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Venus has a beautiful name</a:t>
            </a:r>
          </a:p>
        </p:txBody>
      </p:sp>
      <p:sp>
        <p:nvSpPr>
          <p:cNvPr id="11" name="Google Shape;2574;p71">
            <a:extLst>
              <a:ext uri="{FF2B5EF4-FFF2-40B4-BE49-F238E27FC236}">
                <a16:creationId xmlns:a16="http://schemas.microsoft.com/office/drawing/2014/main" id="{4FBC725F-B85D-A92A-0B04-DF9C58C37DB0}"/>
              </a:ext>
            </a:extLst>
          </p:cNvPr>
          <p:cNvSpPr txBox="1"/>
          <p:nvPr/>
        </p:nvSpPr>
        <p:spPr>
          <a:xfrm>
            <a:off x="879552" y="2571759"/>
            <a:ext cx="2219696" cy="42810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0" cap="none" spc="0" baseline="0">
                <a:solidFill>
                  <a:srgbClr val="FFFFFF"/>
                </a:solidFill>
                <a:uFillTx/>
                <a:latin typeface="Fredoka One"/>
                <a:ea typeface="Fredoka One"/>
                <a:cs typeface="Fredoka One"/>
              </a:rPr>
              <a:t>Goals</a:t>
            </a:r>
          </a:p>
        </p:txBody>
      </p:sp>
      <p:sp>
        <p:nvSpPr>
          <p:cNvPr id="12" name="Google Shape;2575;p71">
            <a:extLst>
              <a:ext uri="{FF2B5EF4-FFF2-40B4-BE49-F238E27FC236}">
                <a16:creationId xmlns:a16="http://schemas.microsoft.com/office/drawing/2014/main" id="{1DCE79CF-1F64-67F5-80AF-E20B61C637BB}"/>
              </a:ext>
            </a:extLst>
          </p:cNvPr>
          <p:cNvSpPr txBox="1"/>
          <p:nvPr/>
        </p:nvSpPr>
        <p:spPr>
          <a:xfrm>
            <a:off x="6044741" y="2571759"/>
            <a:ext cx="2219696" cy="42810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0" cap="none" spc="0" baseline="0">
                <a:solidFill>
                  <a:srgbClr val="FFFFFF"/>
                </a:solidFill>
                <a:uFillTx/>
                <a:latin typeface="Fredoka One"/>
                <a:ea typeface="Fredoka One"/>
                <a:cs typeface="Fredoka One"/>
              </a:rPr>
              <a:t>Motivations</a:t>
            </a:r>
          </a:p>
        </p:txBody>
      </p:sp>
      <p:sp>
        <p:nvSpPr>
          <p:cNvPr id="13" name="Google Shape;2576;p71">
            <a:extLst>
              <a:ext uri="{FF2B5EF4-FFF2-40B4-BE49-F238E27FC236}">
                <a16:creationId xmlns:a16="http://schemas.microsoft.com/office/drawing/2014/main" id="{AD41EE1D-0C0C-2952-E449-B3B43FCF360F}"/>
              </a:ext>
            </a:extLst>
          </p:cNvPr>
          <p:cNvSpPr txBox="1"/>
          <p:nvPr/>
        </p:nvSpPr>
        <p:spPr>
          <a:xfrm>
            <a:off x="7386477" y="3276377"/>
            <a:ext cx="878098" cy="2768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Mars</a:t>
            </a:r>
          </a:p>
        </p:txBody>
      </p:sp>
      <p:sp>
        <p:nvSpPr>
          <p:cNvPr id="14" name="Google Shape;2577;p71">
            <a:extLst>
              <a:ext uri="{FF2B5EF4-FFF2-40B4-BE49-F238E27FC236}">
                <a16:creationId xmlns:a16="http://schemas.microsoft.com/office/drawing/2014/main" id="{52FEB594-1840-B903-F134-18C3C62509E5}"/>
              </a:ext>
            </a:extLst>
          </p:cNvPr>
          <p:cNvSpPr txBox="1"/>
          <p:nvPr/>
        </p:nvSpPr>
        <p:spPr>
          <a:xfrm>
            <a:off x="6232166" y="3276377"/>
            <a:ext cx="878098" cy="2768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70%</a:t>
            </a:r>
          </a:p>
        </p:txBody>
      </p:sp>
      <p:grpSp>
        <p:nvGrpSpPr>
          <p:cNvPr id="15" name="Google Shape;2578;p71">
            <a:extLst>
              <a:ext uri="{FF2B5EF4-FFF2-40B4-BE49-F238E27FC236}">
                <a16:creationId xmlns:a16="http://schemas.microsoft.com/office/drawing/2014/main" id="{A815BCB4-D432-830C-4B66-91DE063E499C}"/>
              </a:ext>
            </a:extLst>
          </p:cNvPr>
          <p:cNvGrpSpPr/>
          <p:nvPr/>
        </p:nvGrpSpPr>
        <p:grpSpPr>
          <a:xfrm>
            <a:off x="6193121" y="3668308"/>
            <a:ext cx="2032199" cy="140698"/>
            <a:chOff x="6193121" y="3668308"/>
            <a:chExt cx="2032199" cy="140698"/>
          </a:xfrm>
        </p:grpSpPr>
        <p:sp>
          <p:nvSpPr>
            <p:cNvPr id="16" name="Google Shape;2579;p71">
              <a:extLst>
                <a:ext uri="{FF2B5EF4-FFF2-40B4-BE49-F238E27FC236}">
                  <a16:creationId xmlns:a16="http://schemas.microsoft.com/office/drawing/2014/main" id="{B7F6DBAF-E087-3DA7-C57D-3CB4B5A1B188}"/>
                </a:ext>
              </a:extLst>
            </p:cNvPr>
            <p:cNvSpPr/>
            <p:nvPr/>
          </p:nvSpPr>
          <p:spPr>
            <a:xfrm rot="5399996" flipH="1">
              <a:off x="7139621" y="2723161"/>
              <a:ext cx="139199" cy="2032199"/>
            </a:xfrm>
            <a:custGeom>
              <a:avLst>
                <a:gd name="f9" fmla="val 50000"/>
                <a:gd name="f10" fmla="val 50000"/>
              </a:avLst>
              <a:gdLst>
                <a:gd name="f2" fmla="val 10800000"/>
                <a:gd name="f3" fmla="val 5400000"/>
                <a:gd name="f4" fmla="val 16200000"/>
                <a:gd name="f5" fmla="val w"/>
                <a:gd name="f6" fmla="val h"/>
                <a:gd name="f7" fmla="val ss"/>
                <a:gd name="f8" fmla="val 0"/>
                <a:gd name="f9" fmla="val 50000"/>
                <a:gd name="f10" fmla="val 50000"/>
                <a:gd name="f11" fmla="abs f5"/>
                <a:gd name="f12" fmla="abs f6"/>
                <a:gd name="f13" fmla="abs f7"/>
                <a:gd name="f14" fmla="val f8"/>
                <a:gd name="f15" fmla="val f9"/>
                <a:gd name="f16" fmla="val f10"/>
                <a:gd name="f17" fmla="?: f11 f5 1"/>
                <a:gd name="f18" fmla="?: f12 f6 1"/>
                <a:gd name="f19" fmla="?: f13 f7 1"/>
                <a:gd name="f20" fmla="*/ f17 1 21600"/>
                <a:gd name="f21" fmla="*/ f18 1 21600"/>
                <a:gd name="f22" fmla="*/ 21600 f17 1"/>
                <a:gd name="f23" fmla="*/ 21600 f18 1"/>
                <a:gd name="f24" fmla="min f21 f20"/>
                <a:gd name="f25" fmla="*/ f22 1 f19"/>
                <a:gd name="f26" fmla="*/ f23 1 f19"/>
                <a:gd name="f27" fmla="val f25"/>
                <a:gd name="f28" fmla="val f26"/>
                <a:gd name="f29" fmla="*/ f14 f24 1"/>
                <a:gd name="f30" fmla="+- f28 0 f14"/>
                <a:gd name="f31" fmla="+- f27 0 f14"/>
                <a:gd name="f32" fmla="*/ f27 f24 1"/>
                <a:gd name="f33" fmla="*/ f28 f24 1"/>
                <a:gd name="f34" fmla="min f31 f30"/>
                <a:gd name="f35" fmla="*/ f34 f15 1"/>
                <a:gd name="f36" fmla="*/ f34 f16 1"/>
                <a:gd name="f37" fmla="*/ f35 1 100000"/>
                <a:gd name="f38" fmla="*/ f36 1 100000"/>
                <a:gd name="f39" fmla="+- f27 0 f37"/>
                <a:gd name="f40" fmla="+- f28 0 f38"/>
                <a:gd name="f41" fmla="+- f37 0 f38"/>
                <a:gd name="f42" fmla="*/ f37 29289 1"/>
                <a:gd name="f43" fmla="*/ f38 29289 1"/>
                <a:gd name="f44" fmla="*/ f37 f24 1"/>
                <a:gd name="f45" fmla="*/ f38 f24 1"/>
                <a:gd name="f46" fmla="*/ f42 1 100000"/>
                <a:gd name="f47" fmla="*/ f43 1 100000"/>
                <a:gd name="f48" fmla="*/ f39 f24 1"/>
                <a:gd name="f49" fmla="*/ f40 f24 1"/>
                <a:gd name="f50" fmla="?: f41 f46 f47"/>
                <a:gd name="f51" fmla="+- f28 0 f47"/>
                <a:gd name="f52" fmla="*/ f46 f24 1"/>
                <a:gd name="f53" fmla="+- f27 0 f50"/>
                <a:gd name="f54" fmla="*/ f50 f24 1"/>
                <a:gd name="f55" fmla="*/ f51 f24 1"/>
                <a:gd name="f56" fmla="*/ f53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2" r="f56" b="f55"/>
              <a:pathLst>
                <a:path>
                  <a:moveTo>
                    <a:pt x="f44" y="f29"/>
                  </a:moveTo>
                  <a:lnTo>
                    <a:pt x="f48" y="f29"/>
                  </a:lnTo>
                  <a:arcTo wR="f44" hR="f44" stAng="f4" swAng="f3"/>
                  <a:lnTo>
                    <a:pt x="f32" y="f49"/>
                  </a:lnTo>
                  <a:arcTo wR="f45" hR="f45" stAng="f8" swAng="f3"/>
                  <a:lnTo>
                    <a:pt x="f45" y="f33"/>
                  </a:lnTo>
                  <a:arcTo wR="f45" hR="f45" stAng="f3" swAng="f3"/>
                  <a:lnTo>
                    <a:pt x="f29" y="f44"/>
                  </a:lnTo>
                  <a:arcTo wR="f44" hR="f44" stAng="f2" swAng="f3"/>
                  <a:close/>
                </a:path>
              </a:pathLst>
            </a:custGeom>
            <a:noFill/>
            <a:ln w="19046" cap="flat">
              <a:solidFill>
                <a:srgbClr val="305DB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2580;p71">
              <a:extLst>
                <a:ext uri="{FF2B5EF4-FFF2-40B4-BE49-F238E27FC236}">
                  <a16:creationId xmlns:a16="http://schemas.microsoft.com/office/drawing/2014/main" id="{08DF241A-28D3-46ED-C0BF-9C1373840E51}"/>
                </a:ext>
              </a:extLst>
            </p:cNvPr>
            <p:cNvSpPr/>
            <p:nvPr/>
          </p:nvSpPr>
          <p:spPr>
            <a:xfrm rot="5399996" flipH="1">
              <a:off x="6705172" y="3156358"/>
              <a:ext cx="140698" cy="1164598"/>
            </a:xfrm>
            <a:custGeom>
              <a:avLst>
                <a:gd name="f9" fmla="val 50000"/>
                <a:gd name="f10" fmla="val 50000"/>
              </a:avLst>
              <a:gdLst>
                <a:gd name="f2" fmla="val 10800000"/>
                <a:gd name="f3" fmla="val 5400000"/>
                <a:gd name="f4" fmla="val 16200000"/>
                <a:gd name="f5" fmla="val w"/>
                <a:gd name="f6" fmla="val h"/>
                <a:gd name="f7" fmla="val ss"/>
                <a:gd name="f8" fmla="val 0"/>
                <a:gd name="f9" fmla="val 50000"/>
                <a:gd name="f10" fmla="val 50000"/>
                <a:gd name="f11" fmla="abs f5"/>
                <a:gd name="f12" fmla="abs f6"/>
                <a:gd name="f13" fmla="abs f7"/>
                <a:gd name="f14" fmla="val f8"/>
                <a:gd name="f15" fmla="val f9"/>
                <a:gd name="f16" fmla="val f10"/>
                <a:gd name="f17" fmla="?: f11 f5 1"/>
                <a:gd name="f18" fmla="?: f12 f6 1"/>
                <a:gd name="f19" fmla="?: f13 f7 1"/>
                <a:gd name="f20" fmla="*/ f17 1 21600"/>
                <a:gd name="f21" fmla="*/ f18 1 21600"/>
                <a:gd name="f22" fmla="*/ 21600 f17 1"/>
                <a:gd name="f23" fmla="*/ 21600 f18 1"/>
                <a:gd name="f24" fmla="min f21 f20"/>
                <a:gd name="f25" fmla="*/ f22 1 f19"/>
                <a:gd name="f26" fmla="*/ f23 1 f19"/>
                <a:gd name="f27" fmla="val f25"/>
                <a:gd name="f28" fmla="val f26"/>
                <a:gd name="f29" fmla="*/ f14 f24 1"/>
                <a:gd name="f30" fmla="+- f28 0 f14"/>
                <a:gd name="f31" fmla="+- f27 0 f14"/>
                <a:gd name="f32" fmla="*/ f27 f24 1"/>
                <a:gd name="f33" fmla="*/ f28 f24 1"/>
                <a:gd name="f34" fmla="min f31 f30"/>
                <a:gd name="f35" fmla="*/ f34 f15 1"/>
                <a:gd name="f36" fmla="*/ f34 f16 1"/>
                <a:gd name="f37" fmla="*/ f35 1 100000"/>
                <a:gd name="f38" fmla="*/ f36 1 100000"/>
                <a:gd name="f39" fmla="+- f27 0 f37"/>
                <a:gd name="f40" fmla="+- f28 0 f38"/>
                <a:gd name="f41" fmla="+- f37 0 f38"/>
                <a:gd name="f42" fmla="*/ f37 29289 1"/>
                <a:gd name="f43" fmla="*/ f38 29289 1"/>
                <a:gd name="f44" fmla="*/ f37 f24 1"/>
                <a:gd name="f45" fmla="*/ f38 f24 1"/>
                <a:gd name="f46" fmla="*/ f42 1 100000"/>
                <a:gd name="f47" fmla="*/ f43 1 100000"/>
                <a:gd name="f48" fmla="*/ f39 f24 1"/>
                <a:gd name="f49" fmla="*/ f40 f24 1"/>
                <a:gd name="f50" fmla="?: f41 f46 f47"/>
                <a:gd name="f51" fmla="+- f28 0 f47"/>
                <a:gd name="f52" fmla="*/ f46 f24 1"/>
                <a:gd name="f53" fmla="+- f27 0 f50"/>
                <a:gd name="f54" fmla="*/ f50 f24 1"/>
                <a:gd name="f55" fmla="*/ f51 f24 1"/>
                <a:gd name="f56" fmla="*/ f53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2" r="f56" b="f55"/>
              <a:pathLst>
                <a:path>
                  <a:moveTo>
                    <a:pt x="f44" y="f29"/>
                  </a:moveTo>
                  <a:lnTo>
                    <a:pt x="f48" y="f29"/>
                  </a:lnTo>
                  <a:arcTo wR="f44" hR="f44" stAng="f4" swAng="f3"/>
                  <a:lnTo>
                    <a:pt x="f32" y="f49"/>
                  </a:lnTo>
                  <a:arcTo wR="f45" hR="f45" stAng="f8" swAng="f3"/>
                  <a:lnTo>
                    <a:pt x="f45" y="f33"/>
                  </a:lnTo>
                  <a:arcTo wR="f45" hR="f45" stAng="f3" swAng="f3"/>
                  <a:lnTo>
                    <a:pt x="f29" y="f44"/>
                  </a:lnTo>
                  <a:arcTo wR="f44" hR="f44" stAng="f2" swAng="f3"/>
                  <a:close/>
                </a:path>
              </a:pathLst>
            </a:custGeom>
            <a:solidFill>
              <a:srgbClr val="E0E0E0"/>
            </a:solidFill>
            <a:ln w="19046" cap="flat">
              <a:solidFill>
                <a:srgbClr val="305DB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8" name="Google Shape;2581;p71">
            <a:extLst>
              <a:ext uri="{FF2B5EF4-FFF2-40B4-BE49-F238E27FC236}">
                <a16:creationId xmlns:a16="http://schemas.microsoft.com/office/drawing/2014/main" id="{7306BED8-5612-27AC-0D0D-6E35AD35C7B3}"/>
              </a:ext>
            </a:extLst>
          </p:cNvPr>
          <p:cNvSpPr txBox="1"/>
          <p:nvPr/>
        </p:nvSpPr>
        <p:spPr>
          <a:xfrm>
            <a:off x="7386477" y="3804973"/>
            <a:ext cx="878098" cy="2768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Jupiter</a:t>
            </a:r>
          </a:p>
        </p:txBody>
      </p:sp>
      <p:sp>
        <p:nvSpPr>
          <p:cNvPr id="19" name="Google Shape;2582;p71">
            <a:extLst>
              <a:ext uri="{FF2B5EF4-FFF2-40B4-BE49-F238E27FC236}">
                <a16:creationId xmlns:a16="http://schemas.microsoft.com/office/drawing/2014/main" id="{57B46583-409F-5F31-1475-365B68D1F9DE}"/>
              </a:ext>
            </a:extLst>
          </p:cNvPr>
          <p:cNvSpPr txBox="1"/>
          <p:nvPr/>
        </p:nvSpPr>
        <p:spPr>
          <a:xfrm>
            <a:off x="6232166" y="3804973"/>
            <a:ext cx="878098" cy="2768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50%</a:t>
            </a:r>
          </a:p>
        </p:txBody>
      </p:sp>
      <p:grpSp>
        <p:nvGrpSpPr>
          <p:cNvPr id="20" name="Google Shape;2583;p71">
            <a:extLst>
              <a:ext uri="{FF2B5EF4-FFF2-40B4-BE49-F238E27FC236}">
                <a16:creationId xmlns:a16="http://schemas.microsoft.com/office/drawing/2014/main" id="{793E4AD8-9A90-72ED-F8AB-1FA319D82012}"/>
              </a:ext>
            </a:extLst>
          </p:cNvPr>
          <p:cNvGrpSpPr/>
          <p:nvPr/>
        </p:nvGrpSpPr>
        <p:grpSpPr>
          <a:xfrm>
            <a:off x="6193121" y="4195725"/>
            <a:ext cx="2032199" cy="141302"/>
            <a:chOff x="6193121" y="4195725"/>
            <a:chExt cx="2032199" cy="141302"/>
          </a:xfrm>
        </p:grpSpPr>
        <p:sp>
          <p:nvSpPr>
            <p:cNvPr id="21" name="Google Shape;2584;p71">
              <a:extLst>
                <a:ext uri="{FF2B5EF4-FFF2-40B4-BE49-F238E27FC236}">
                  <a16:creationId xmlns:a16="http://schemas.microsoft.com/office/drawing/2014/main" id="{01FE3BF4-B419-AC72-EB26-69593D3F0725}"/>
                </a:ext>
              </a:extLst>
            </p:cNvPr>
            <p:cNvSpPr/>
            <p:nvPr/>
          </p:nvSpPr>
          <p:spPr>
            <a:xfrm rot="5399996" flipH="1">
              <a:off x="7139772" y="3251323"/>
              <a:ext cx="138897" cy="2032199"/>
            </a:xfrm>
            <a:custGeom>
              <a:avLst>
                <a:gd name="f9" fmla="val 50000"/>
                <a:gd name="f10" fmla="val 50000"/>
              </a:avLst>
              <a:gdLst>
                <a:gd name="f2" fmla="val 10800000"/>
                <a:gd name="f3" fmla="val 5400000"/>
                <a:gd name="f4" fmla="val 16200000"/>
                <a:gd name="f5" fmla="val w"/>
                <a:gd name="f6" fmla="val h"/>
                <a:gd name="f7" fmla="val ss"/>
                <a:gd name="f8" fmla="val 0"/>
                <a:gd name="f9" fmla="val 50000"/>
                <a:gd name="f10" fmla="val 50000"/>
                <a:gd name="f11" fmla="abs f5"/>
                <a:gd name="f12" fmla="abs f6"/>
                <a:gd name="f13" fmla="abs f7"/>
                <a:gd name="f14" fmla="val f8"/>
                <a:gd name="f15" fmla="val f9"/>
                <a:gd name="f16" fmla="val f10"/>
                <a:gd name="f17" fmla="?: f11 f5 1"/>
                <a:gd name="f18" fmla="?: f12 f6 1"/>
                <a:gd name="f19" fmla="?: f13 f7 1"/>
                <a:gd name="f20" fmla="*/ f17 1 21600"/>
                <a:gd name="f21" fmla="*/ f18 1 21600"/>
                <a:gd name="f22" fmla="*/ 21600 f17 1"/>
                <a:gd name="f23" fmla="*/ 21600 f18 1"/>
                <a:gd name="f24" fmla="min f21 f20"/>
                <a:gd name="f25" fmla="*/ f22 1 f19"/>
                <a:gd name="f26" fmla="*/ f23 1 f19"/>
                <a:gd name="f27" fmla="val f25"/>
                <a:gd name="f28" fmla="val f26"/>
                <a:gd name="f29" fmla="*/ f14 f24 1"/>
                <a:gd name="f30" fmla="+- f28 0 f14"/>
                <a:gd name="f31" fmla="+- f27 0 f14"/>
                <a:gd name="f32" fmla="*/ f27 f24 1"/>
                <a:gd name="f33" fmla="*/ f28 f24 1"/>
                <a:gd name="f34" fmla="min f31 f30"/>
                <a:gd name="f35" fmla="*/ f34 f15 1"/>
                <a:gd name="f36" fmla="*/ f34 f16 1"/>
                <a:gd name="f37" fmla="*/ f35 1 100000"/>
                <a:gd name="f38" fmla="*/ f36 1 100000"/>
                <a:gd name="f39" fmla="+- f27 0 f37"/>
                <a:gd name="f40" fmla="+- f28 0 f38"/>
                <a:gd name="f41" fmla="+- f37 0 f38"/>
                <a:gd name="f42" fmla="*/ f37 29289 1"/>
                <a:gd name="f43" fmla="*/ f38 29289 1"/>
                <a:gd name="f44" fmla="*/ f37 f24 1"/>
                <a:gd name="f45" fmla="*/ f38 f24 1"/>
                <a:gd name="f46" fmla="*/ f42 1 100000"/>
                <a:gd name="f47" fmla="*/ f43 1 100000"/>
                <a:gd name="f48" fmla="*/ f39 f24 1"/>
                <a:gd name="f49" fmla="*/ f40 f24 1"/>
                <a:gd name="f50" fmla="?: f41 f46 f47"/>
                <a:gd name="f51" fmla="+- f28 0 f47"/>
                <a:gd name="f52" fmla="*/ f46 f24 1"/>
                <a:gd name="f53" fmla="+- f27 0 f50"/>
                <a:gd name="f54" fmla="*/ f50 f24 1"/>
                <a:gd name="f55" fmla="*/ f51 f24 1"/>
                <a:gd name="f56" fmla="*/ f53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2" r="f56" b="f55"/>
              <a:pathLst>
                <a:path>
                  <a:moveTo>
                    <a:pt x="f44" y="f29"/>
                  </a:moveTo>
                  <a:lnTo>
                    <a:pt x="f48" y="f29"/>
                  </a:lnTo>
                  <a:arcTo wR="f44" hR="f44" stAng="f4" swAng="f3"/>
                  <a:lnTo>
                    <a:pt x="f32" y="f49"/>
                  </a:lnTo>
                  <a:arcTo wR="f45" hR="f45" stAng="f8" swAng="f3"/>
                  <a:lnTo>
                    <a:pt x="f45" y="f33"/>
                  </a:lnTo>
                  <a:arcTo wR="f45" hR="f45" stAng="f3" swAng="f3"/>
                  <a:lnTo>
                    <a:pt x="f29" y="f44"/>
                  </a:lnTo>
                  <a:arcTo wR="f44" hR="f44" stAng="f2" swAng="f3"/>
                  <a:close/>
                </a:path>
              </a:pathLst>
            </a:custGeom>
            <a:noFill/>
            <a:ln w="19046" cap="flat">
              <a:solidFill>
                <a:srgbClr val="305DB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2585;p71">
              <a:extLst>
                <a:ext uri="{FF2B5EF4-FFF2-40B4-BE49-F238E27FC236}">
                  <a16:creationId xmlns:a16="http://schemas.microsoft.com/office/drawing/2014/main" id="{9EF91851-CDCF-DB1B-B3C1-69F5D858C89E}"/>
                </a:ext>
              </a:extLst>
            </p:cNvPr>
            <p:cNvSpPr/>
            <p:nvPr/>
          </p:nvSpPr>
          <p:spPr>
            <a:xfrm rot="5399996" flipH="1">
              <a:off x="6524047" y="3865128"/>
              <a:ext cx="141302" cy="802495"/>
            </a:xfrm>
            <a:custGeom>
              <a:avLst>
                <a:gd name="f9" fmla="val 50000"/>
                <a:gd name="f10" fmla="val 50000"/>
              </a:avLst>
              <a:gdLst>
                <a:gd name="f2" fmla="val 10800000"/>
                <a:gd name="f3" fmla="val 5400000"/>
                <a:gd name="f4" fmla="val 16200000"/>
                <a:gd name="f5" fmla="val w"/>
                <a:gd name="f6" fmla="val h"/>
                <a:gd name="f7" fmla="val ss"/>
                <a:gd name="f8" fmla="val 0"/>
                <a:gd name="f9" fmla="val 50000"/>
                <a:gd name="f10" fmla="val 50000"/>
                <a:gd name="f11" fmla="abs f5"/>
                <a:gd name="f12" fmla="abs f6"/>
                <a:gd name="f13" fmla="abs f7"/>
                <a:gd name="f14" fmla="val f8"/>
                <a:gd name="f15" fmla="val f9"/>
                <a:gd name="f16" fmla="val f10"/>
                <a:gd name="f17" fmla="?: f11 f5 1"/>
                <a:gd name="f18" fmla="?: f12 f6 1"/>
                <a:gd name="f19" fmla="?: f13 f7 1"/>
                <a:gd name="f20" fmla="*/ f17 1 21600"/>
                <a:gd name="f21" fmla="*/ f18 1 21600"/>
                <a:gd name="f22" fmla="*/ 21600 f17 1"/>
                <a:gd name="f23" fmla="*/ 21600 f18 1"/>
                <a:gd name="f24" fmla="min f21 f20"/>
                <a:gd name="f25" fmla="*/ f22 1 f19"/>
                <a:gd name="f26" fmla="*/ f23 1 f19"/>
                <a:gd name="f27" fmla="val f25"/>
                <a:gd name="f28" fmla="val f26"/>
                <a:gd name="f29" fmla="*/ f14 f24 1"/>
                <a:gd name="f30" fmla="+- f28 0 f14"/>
                <a:gd name="f31" fmla="+- f27 0 f14"/>
                <a:gd name="f32" fmla="*/ f27 f24 1"/>
                <a:gd name="f33" fmla="*/ f28 f24 1"/>
                <a:gd name="f34" fmla="min f31 f30"/>
                <a:gd name="f35" fmla="*/ f34 f15 1"/>
                <a:gd name="f36" fmla="*/ f34 f16 1"/>
                <a:gd name="f37" fmla="*/ f35 1 100000"/>
                <a:gd name="f38" fmla="*/ f36 1 100000"/>
                <a:gd name="f39" fmla="+- f27 0 f37"/>
                <a:gd name="f40" fmla="+- f28 0 f38"/>
                <a:gd name="f41" fmla="+- f37 0 f38"/>
                <a:gd name="f42" fmla="*/ f37 29289 1"/>
                <a:gd name="f43" fmla="*/ f38 29289 1"/>
                <a:gd name="f44" fmla="*/ f37 f24 1"/>
                <a:gd name="f45" fmla="*/ f38 f24 1"/>
                <a:gd name="f46" fmla="*/ f42 1 100000"/>
                <a:gd name="f47" fmla="*/ f43 1 100000"/>
                <a:gd name="f48" fmla="*/ f39 f24 1"/>
                <a:gd name="f49" fmla="*/ f40 f24 1"/>
                <a:gd name="f50" fmla="?: f41 f46 f47"/>
                <a:gd name="f51" fmla="+- f28 0 f47"/>
                <a:gd name="f52" fmla="*/ f46 f24 1"/>
                <a:gd name="f53" fmla="+- f27 0 f50"/>
                <a:gd name="f54" fmla="*/ f50 f24 1"/>
                <a:gd name="f55" fmla="*/ f51 f24 1"/>
                <a:gd name="f56" fmla="*/ f53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2" r="f56" b="f55"/>
              <a:pathLst>
                <a:path>
                  <a:moveTo>
                    <a:pt x="f44" y="f29"/>
                  </a:moveTo>
                  <a:lnTo>
                    <a:pt x="f48" y="f29"/>
                  </a:lnTo>
                  <a:arcTo wR="f44" hR="f44" stAng="f4" swAng="f3"/>
                  <a:lnTo>
                    <a:pt x="f32" y="f49"/>
                  </a:lnTo>
                  <a:arcTo wR="f45" hR="f45" stAng="f8" swAng="f3"/>
                  <a:lnTo>
                    <a:pt x="f45" y="f33"/>
                  </a:lnTo>
                  <a:arcTo wR="f45" hR="f45" stAng="f3" swAng="f3"/>
                  <a:lnTo>
                    <a:pt x="f29" y="f44"/>
                  </a:lnTo>
                  <a:arcTo wR="f44" hR="f44" stAng="f2" swAng="f3"/>
                  <a:close/>
                </a:path>
              </a:pathLst>
            </a:custGeom>
            <a:solidFill>
              <a:srgbClr val="E0E0E0"/>
            </a:solidFill>
            <a:ln w="19046" cap="flat">
              <a:solidFill>
                <a:srgbClr val="305DB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3" name="Google Shape;2586;p71">
            <a:extLst>
              <a:ext uri="{FF2B5EF4-FFF2-40B4-BE49-F238E27FC236}">
                <a16:creationId xmlns:a16="http://schemas.microsoft.com/office/drawing/2014/main" id="{69831855-ADAE-1E70-9BB3-F9D12D76D021}"/>
              </a:ext>
            </a:extLst>
          </p:cNvPr>
          <p:cNvSpPr txBox="1"/>
          <p:nvPr/>
        </p:nvSpPr>
        <p:spPr>
          <a:xfrm>
            <a:off x="7386477" y="4333579"/>
            <a:ext cx="878098" cy="2768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Saturn</a:t>
            </a:r>
          </a:p>
        </p:txBody>
      </p:sp>
      <p:sp>
        <p:nvSpPr>
          <p:cNvPr id="24" name="Google Shape;2587;p71">
            <a:extLst>
              <a:ext uri="{FF2B5EF4-FFF2-40B4-BE49-F238E27FC236}">
                <a16:creationId xmlns:a16="http://schemas.microsoft.com/office/drawing/2014/main" id="{EAFE4DCF-9F71-0F65-B439-AF28C5196F6C}"/>
              </a:ext>
            </a:extLst>
          </p:cNvPr>
          <p:cNvSpPr txBox="1"/>
          <p:nvPr/>
        </p:nvSpPr>
        <p:spPr>
          <a:xfrm>
            <a:off x="6232166" y="4333579"/>
            <a:ext cx="878098" cy="2768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30%</a:t>
            </a:r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4B2425C1-3962-6B76-60EF-D23F4D8602DE}"/>
              </a:ext>
            </a:extLst>
          </p:cNvPr>
          <p:cNvSpPr/>
          <p:nvPr/>
        </p:nvSpPr>
        <p:spPr>
          <a:xfrm>
            <a:off x="3222629" y="2603497"/>
            <a:ext cx="2214567" cy="158432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92"/>
              <a:gd name="f7" fmla="val 351"/>
              <a:gd name="f8" fmla="val 374"/>
              <a:gd name="f9" fmla="val 272"/>
              <a:gd name="f10" fmla="val 364"/>
              <a:gd name="f11" fmla="val 278"/>
              <a:gd name="f12" fmla="val 355"/>
              <a:gd name="f13" fmla="val 282"/>
              <a:gd name="f14" fmla="val 349"/>
              <a:gd name="f15" fmla="val 288"/>
              <a:gd name="f16" fmla="val 295"/>
              <a:gd name="f17" fmla="val 198"/>
              <a:gd name="f18" fmla="val 145"/>
              <a:gd name="f19" fmla="val 289"/>
              <a:gd name="f20" fmla="val 139"/>
              <a:gd name="f21" fmla="val 130"/>
              <a:gd name="f22" fmla="val 121"/>
              <a:gd name="f23" fmla="val 109"/>
              <a:gd name="f24" fmla="val 316"/>
              <a:gd name="f25" fmla="val 91"/>
              <a:gd name="f26" fmla="val 331"/>
              <a:gd name="f27" fmla="val 62"/>
              <a:gd name="f28" fmla="val 325"/>
              <a:gd name="f29" fmla="val 34"/>
              <a:gd name="f30" fmla="val 318"/>
              <a:gd name="f31" fmla="val 24"/>
              <a:gd name="f32" fmla="val 296"/>
              <a:gd name="f33" fmla="val 31"/>
              <a:gd name="f34" fmla="val 258"/>
              <a:gd name="f35" fmla="val 23"/>
              <a:gd name="f36" fmla="val 249"/>
              <a:gd name="f37" fmla="val 254"/>
              <a:gd name="f38" fmla="val 6"/>
              <a:gd name="f39" fmla="val 235"/>
              <a:gd name="f40" fmla="val 8"/>
              <a:gd name="f41" fmla="val 229"/>
              <a:gd name="f42" fmla="val 28"/>
              <a:gd name="f43" fmla="val 227"/>
              <a:gd name="f44" fmla="val 41"/>
              <a:gd name="f45" fmla="val 65"/>
              <a:gd name="f46" fmla="val 225"/>
              <a:gd name="f47" fmla="val 90"/>
              <a:gd name="f48" fmla="val 226"/>
              <a:gd name="f49" fmla="val 114"/>
              <a:gd name="f50" fmla="val 116"/>
              <a:gd name="f51" fmla="val 117"/>
              <a:gd name="f52" fmla="val 224"/>
              <a:gd name="f53" fmla="val 119"/>
              <a:gd name="f54" fmla="val 223"/>
              <a:gd name="f55" fmla="val 171"/>
              <a:gd name="f56" fmla="val 148"/>
              <a:gd name="f57" fmla="val 136"/>
              <a:gd name="f58" fmla="val 199"/>
              <a:gd name="f59" fmla="val 113"/>
              <a:gd name="f60" fmla="val 178"/>
              <a:gd name="f61" fmla="val 111"/>
              <a:gd name="f62" fmla="val 161"/>
              <a:gd name="f63" fmla="val 144"/>
              <a:gd name="f64" fmla="val 107"/>
              <a:gd name="f65" fmla="val 104"/>
              <a:gd name="f66" fmla="val 143"/>
              <a:gd name="f67" fmla="val 102"/>
              <a:gd name="f68" fmla="val 100"/>
              <a:gd name="f69" fmla="val 170"/>
              <a:gd name="f70" fmla="val 92"/>
              <a:gd name="f71" fmla="val 93"/>
              <a:gd name="f72" fmla="val 228"/>
              <a:gd name="f73" fmla="val 230"/>
              <a:gd name="f74" fmla="val 68"/>
              <a:gd name="f75" fmla="val 232"/>
              <a:gd name="f76" fmla="val 42"/>
              <a:gd name="f77" fmla="val 17"/>
              <a:gd name="f78" fmla="val 236"/>
              <a:gd name="f79" fmla="val 11"/>
              <a:gd name="f80" fmla="val 242"/>
              <a:gd name="f81" fmla="val 245"/>
              <a:gd name="f82" fmla="val 248"/>
              <a:gd name="f83" fmla="val 255"/>
              <a:gd name="f84" fmla="val 16"/>
              <a:gd name="f85" fmla="val 260"/>
              <a:gd name="f86" fmla="val 66"/>
              <a:gd name="f87" fmla="val 262"/>
              <a:gd name="f88" fmla="val 290"/>
              <a:gd name="f89" fmla="val 94"/>
              <a:gd name="f90" fmla="val 96"/>
              <a:gd name="f91" fmla="val 345"/>
              <a:gd name="f92" fmla="val 98"/>
              <a:gd name="f93" fmla="val 103"/>
              <a:gd name="f94" fmla="val 106"/>
              <a:gd name="f95" fmla="val 329"/>
              <a:gd name="f96" fmla="val 108"/>
              <a:gd name="f97" fmla="val 314"/>
              <a:gd name="f98" fmla="val 343"/>
              <a:gd name="f99" fmla="val 372"/>
              <a:gd name="f100" fmla="val 407"/>
              <a:gd name="f101" fmla="val 440"/>
              <a:gd name="f102" fmla="val 473"/>
              <a:gd name="f103" fmla="val 484"/>
              <a:gd name="f104" fmla="val 488"/>
              <a:gd name="f105" fmla="val 487"/>
              <a:gd name="f106" fmla="val 246"/>
              <a:gd name="f107" fmla="val 482"/>
              <a:gd name="f108" fmla="val 479"/>
              <a:gd name="f109" fmla="val 251"/>
              <a:gd name="f110" fmla="val 253"/>
              <a:gd name="f111" fmla="val 468"/>
              <a:gd name="f112" fmla="val 462"/>
              <a:gd name="f113" fmla="val 257"/>
              <a:gd name="f114" fmla="val 470"/>
              <a:gd name="f115" fmla="val 297"/>
              <a:gd name="f116" fmla="val 458"/>
              <a:gd name="f117" fmla="val 320"/>
              <a:gd name="f118" fmla="val 428"/>
              <a:gd name="f119" fmla="val 401"/>
              <a:gd name="f120" fmla="val 330"/>
              <a:gd name="f121" fmla="val 382"/>
              <a:gd name="f122" fmla="val 312"/>
              <a:gd name="f123" fmla="val 220"/>
              <a:gd name="f124" fmla="val 219"/>
              <a:gd name="f125" fmla="val 204"/>
              <a:gd name="f126" fmla="val 238"/>
              <a:gd name="f127" fmla="val 286"/>
              <a:gd name="f128" fmla="val 305"/>
              <a:gd name="f129" fmla="val 247"/>
              <a:gd name="f130" fmla="val 270"/>
              <a:gd name="f131" fmla="val 287"/>
              <a:gd name="f132" fmla="val 264"/>
              <a:gd name="f133" fmla="val 239"/>
              <a:gd name="f134" fmla="val 179"/>
              <a:gd name="f135" fmla="val 163"/>
              <a:gd name="f136" fmla="val 126"/>
              <a:gd name="f137" fmla="val 202"/>
              <a:gd name="f138" fmla="val 129"/>
              <a:gd name="f139" fmla="val 175"/>
              <a:gd name="f140" fmla="val 155"/>
              <a:gd name="f141" fmla="val 167"/>
              <a:gd name="f142" fmla="val 185"/>
              <a:gd name="f143" fmla="val 194"/>
              <a:gd name="f144" fmla="val 187"/>
              <a:gd name="f145" fmla="val 201"/>
              <a:gd name="f146" fmla="val 206"/>
              <a:gd name="f147" fmla="val 193"/>
              <a:gd name="f148" fmla="val 221"/>
              <a:gd name="f149" fmla="val 252"/>
              <a:gd name="f150" fmla="val 157"/>
              <a:gd name="f151" fmla="val 256"/>
              <a:gd name="f152" fmla="val 181"/>
              <a:gd name="f153" fmla="val 259"/>
              <a:gd name="f154" fmla="val 182"/>
              <a:gd name="f155" fmla="val 274"/>
              <a:gd name="f156" fmla="val 188"/>
              <a:gd name="f157" fmla="val 307"/>
              <a:gd name="f158" fmla="val 191"/>
              <a:gd name="f159" fmla="val 326"/>
              <a:gd name="f160" fmla="val 183"/>
              <a:gd name="f161" fmla="val 337"/>
              <a:gd name="f162" fmla="val 174"/>
              <a:gd name="f163" fmla="val 317"/>
              <a:gd name="f164" fmla="val 73"/>
              <a:gd name="f165" fmla="val 306"/>
              <a:gd name="f166" fmla="val 88"/>
              <a:gd name="f167" fmla="val 304"/>
              <a:gd name="f168" fmla="val 97"/>
              <a:gd name="f169" fmla="val 281"/>
              <a:gd name="f170" fmla="val 266"/>
              <a:gd name="f171" fmla="val 87"/>
              <a:gd name="f172" fmla="val 72"/>
              <a:gd name="f173" fmla="val 59"/>
              <a:gd name="f174" fmla="val 47"/>
              <a:gd name="f175" fmla="val 269"/>
              <a:gd name="f176" fmla="val 48"/>
              <a:gd name="f177" fmla="val 283"/>
              <a:gd name="f178" fmla="val 50"/>
              <a:gd name="f179" fmla="val 298"/>
              <a:gd name="f180" fmla="val 445"/>
              <a:gd name="f181" fmla="val 267"/>
              <a:gd name="f182" fmla="val 437"/>
              <a:gd name="f183" fmla="val 423"/>
              <a:gd name="f184" fmla="val 410"/>
              <a:gd name="f185" fmla="val 397"/>
              <a:gd name="f186" fmla="val 268"/>
              <a:gd name="f187" fmla="val 398"/>
              <a:gd name="f188" fmla="val 406"/>
              <a:gd name="f189" fmla="val 421"/>
              <a:gd name="f190" fmla="val 436"/>
              <a:gd name="f191" fmla="val 444"/>
              <a:gd name="f192" fmla="+- 0 0 -90"/>
              <a:gd name="f193" fmla="*/ f3 1 492"/>
              <a:gd name="f194" fmla="*/ f4 1 351"/>
              <a:gd name="f195" fmla="val f5"/>
              <a:gd name="f196" fmla="val f6"/>
              <a:gd name="f197" fmla="val f7"/>
              <a:gd name="f198" fmla="*/ f192 f0 1"/>
              <a:gd name="f199" fmla="+- f197 0 f195"/>
              <a:gd name="f200" fmla="+- f196 0 f195"/>
              <a:gd name="f201" fmla="*/ f198 1 f2"/>
              <a:gd name="f202" fmla="*/ f200 1 492"/>
              <a:gd name="f203" fmla="*/ f199 1 351"/>
              <a:gd name="f204" fmla="*/ 374 f200 1"/>
              <a:gd name="f205" fmla="*/ 272 f199 1"/>
              <a:gd name="f206" fmla="*/ 349 f200 1"/>
              <a:gd name="f207" fmla="*/ 288 f199 1"/>
              <a:gd name="f208" fmla="*/ 145 f200 1"/>
              <a:gd name="f209" fmla="*/ 289 f199 1"/>
              <a:gd name="f210" fmla="*/ 121 f200 1"/>
              <a:gd name="f211" fmla="*/ 62 f200 1"/>
              <a:gd name="f212" fmla="*/ 325 f199 1"/>
              <a:gd name="f213" fmla="*/ 31 f200 1"/>
              <a:gd name="f214" fmla="*/ 258 f199 1"/>
              <a:gd name="f215" fmla="*/ 6 f200 1"/>
              <a:gd name="f216" fmla="*/ 235 f199 1"/>
              <a:gd name="f217" fmla="*/ 41 f200 1"/>
              <a:gd name="f218" fmla="*/ 227 f199 1"/>
              <a:gd name="f219" fmla="*/ 114 f200 1"/>
              <a:gd name="f220" fmla="*/ 226 f199 1"/>
              <a:gd name="f221" fmla="*/ 119 f200 1"/>
              <a:gd name="f222" fmla="*/ 223 f199 1"/>
              <a:gd name="f223" fmla="*/ 199 f200 1"/>
              <a:gd name="f224" fmla="*/ 113 f199 1"/>
              <a:gd name="f225" fmla="*/ 144 f200 1"/>
              <a:gd name="f226" fmla="*/ 107 f199 1"/>
              <a:gd name="f227" fmla="*/ 143 f200 1"/>
              <a:gd name="f228" fmla="*/ 100 f199 1"/>
              <a:gd name="f229" fmla="*/ 228 f200 1"/>
              <a:gd name="f230" fmla="*/ 93 f199 1"/>
              <a:gd name="f231" fmla="*/ 235 f200 1"/>
              <a:gd name="f232" fmla="*/ 17 f199 1"/>
              <a:gd name="f233" fmla="*/ 245 f200 1"/>
              <a:gd name="f234" fmla="*/ 0 f199 1"/>
              <a:gd name="f235" fmla="*/ 255 f200 1"/>
              <a:gd name="f236" fmla="*/ 16 f199 1"/>
              <a:gd name="f237" fmla="*/ 262 f200 1"/>
              <a:gd name="f238" fmla="*/ 92 f199 1"/>
              <a:gd name="f239" fmla="*/ 345 f200 1"/>
              <a:gd name="f240" fmla="*/ 98 f199 1"/>
              <a:gd name="f241" fmla="*/ 106 f199 1"/>
              <a:gd name="f242" fmla="*/ 295 f200 1"/>
              <a:gd name="f243" fmla="*/ 473 f200 1"/>
              <a:gd name="f244" fmla="*/ 488 f200 1"/>
              <a:gd name="f245" fmla="*/ 242 f199 1"/>
              <a:gd name="f246" fmla="*/ 479 f200 1"/>
              <a:gd name="f247" fmla="*/ 251 f199 1"/>
              <a:gd name="f248" fmla="*/ 462 f200 1"/>
              <a:gd name="f249" fmla="*/ 257 f199 1"/>
              <a:gd name="f250" fmla="*/ 428 f200 1"/>
              <a:gd name="f251" fmla="*/ 248 f200 1"/>
              <a:gd name="f252" fmla="*/ 220 f199 1"/>
              <a:gd name="f253" fmla="*/ 204 f200 1"/>
              <a:gd name="f254" fmla="*/ 262 f199 1"/>
              <a:gd name="f255" fmla="*/ 247 f200 1"/>
              <a:gd name="f256" fmla="*/ 305 f199 1"/>
              <a:gd name="f257" fmla="*/ 289 f200 1"/>
              <a:gd name="f258" fmla="*/ 264 f199 1"/>
              <a:gd name="f259" fmla="*/ 239 f200 1"/>
              <a:gd name="f260" fmla="*/ 179 f199 1"/>
              <a:gd name="f261" fmla="*/ 126 f199 1"/>
              <a:gd name="f262" fmla="*/ 155 f200 1"/>
              <a:gd name="f263" fmla="*/ 175 f199 1"/>
              <a:gd name="f264" fmla="*/ 187 f200 1"/>
              <a:gd name="f265" fmla="*/ 201 f199 1"/>
              <a:gd name="f266" fmla="*/ 252 f200 1"/>
              <a:gd name="f267" fmla="*/ 171 f199 1"/>
              <a:gd name="f268" fmla="*/ 259 f200 1"/>
              <a:gd name="f269" fmla="*/ 182 f199 1"/>
              <a:gd name="f270" fmla="*/ 307 f200 1"/>
              <a:gd name="f271" fmla="*/ 198 f199 1"/>
              <a:gd name="f272" fmla="*/ 337 f200 1"/>
              <a:gd name="f273" fmla="*/ 174 f199 1"/>
              <a:gd name="f274" fmla="*/ 73 f200 1"/>
              <a:gd name="f275" fmla="*/ 306 f199 1"/>
              <a:gd name="f276" fmla="*/ 96 f200 1"/>
              <a:gd name="f277" fmla="*/ 281 f199 1"/>
              <a:gd name="f278" fmla="*/ 72 f200 1"/>
              <a:gd name="f279" fmla="*/ 48 f200 1"/>
              <a:gd name="f280" fmla="*/ 283 f199 1"/>
              <a:gd name="f281" fmla="*/ 445 f200 1"/>
              <a:gd name="f282" fmla="*/ 423 f200 1"/>
              <a:gd name="f283" fmla="*/ 397 f200 1"/>
              <a:gd name="f284" fmla="*/ 421 f200 1"/>
              <a:gd name="f285" fmla="+- f201 0 f1"/>
              <a:gd name="f286" fmla="*/ f204 1 492"/>
              <a:gd name="f287" fmla="*/ f205 1 351"/>
              <a:gd name="f288" fmla="*/ f206 1 492"/>
              <a:gd name="f289" fmla="*/ f207 1 351"/>
              <a:gd name="f290" fmla="*/ f208 1 492"/>
              <a:gd name="f291" fmla="*/ f209 1 351"/>
              <a:gd name="f292" fmla="*/ f210 1 492"/>
              <a:gd name="f293" fmla="*/ f211 1 492"/>
              <a:gd name="f294" fmla="*/ f212 1 351"/>
              <a:gd name="f295" fmla="*/ f213 1 492"/>
              <a:gd name="f296" fmla="*/ f214 1 351"/>
              <a:gd name="f297" fmla="*/ f215 1 492"/>
              <a:gd name="f298" fmla="*/ f216 1 351"/>
              <a:gd name="f299" fmla="*/ f217 1 492"/>
              <a:gd name="f300" fmla="*/ f218 1 351"/>
              <a:gd name="f301" fmla="*/ f219 1 492"/>
              <a:gd name="f302" fmla="*/ f220 1 351"/>
              <a:gd name="f303" fmla="*/ f221 1 492"/>
              <a:gd name="f304" fmla="*/ f222 1 351"/>
              <a:gd name="f305" fmla="*/ f223 1 492"/>
              <a:gd name="f306" fmla="*/ f224 1 351"/>
              <a:gd name="f307" fmla="*/ f225 1 492"/>
              <a:gd name="f308" fmla="*/ f226 1 351"/>
              <a:gd name="f309" fmla="*/ f227 1 492"/>
              <a:gd name="f310" fmla="*/ f228 1 351"/>
              <a:gd name="f311" fmla="*/ f229 1 492"/>
              <a:gd name="f312" fmla="*/ f230 1 351"/>
              <a:gd name="f313" fmla="*/ f231 1 492"/>
              <a:gd name="f314" fmla="*/ f232 1 351"/>
              <a:gd name="f315" fmla="*/ f233 1 492"/>
              <a:gd name="f316" fmla="*/ f234 1 351"/>
              <a:gd name="f317" fmla="*/ f235 1 492"/>
              <a:gd name="f318" fmla="*/ f236 1 351"/>
              <a:gd name="f319" fmla="*/ f237 1 492"/>
              <a:gd name="f320" fmla="*/ f238 1 351"/>
              <a:gd name="f321" fmla="*/ f239 1 492"/>
              <a:gd name="f322" fmla="*/ f240 1 351"/>
              <a:gd name="f323" fmla="*/ f241 1 351"/>
              <a:gd name="f324" fmla="*/ f242 1 492"/>
              <a:gd name="f325" fmla="*/ f243 1 492"/>
              <a:gd name="f326" fmla="*/ f244 1 492"/>
              <a:gd name="f327" fmla="*/ f245 1 351"/>
              <a:gd name="f328" fmla="*/ f246 1 492"/>
              <a:gd name="f329" fmla="*/ f247 1 351"/>
              <a:gd name="f330" fmla="*/ f248 1 492"/>
              <a:gd name="f331" fmla="*/ f249 1 351"/>
              <a:gd name="f332" fmla="*/ f250 1 492"/>
              <a:gd name="f333" fmla="*/ f251 1 492"/>
              <a:gd name="f334" fmla="*/ f252 1 351"/>
              <a:gd name="f335" fmla="*/ f253 1 492"/>
              <a:gd name="f336" fmla="*/ f254 1 351"/>
              <a:gd name="f337" fmla="*/ f255 1 492"/>
              <a:gd name="f338" fmla="*/ f256 1 351"/>
              <a:gd name="f339" fmla="*/ f257 1 492"/>
              <a:gd name="f340" fmla="*/ f258 1 351"/>
              <a:gd name="f341" fmla="*/ f259 1 492"/>
              <a:gd name="f342" fmla="*/ f260 1 351"/>
              <a:gd name="f343" fmla="*/ f261 1 351"/>
              <a:gd name="f344" fmla="*/ f262 1 492"/>
              <a:gd name="f345" fmla="*/ f263 1 351"/>
              <a:gd name="f346" fmla="*/ f264 1 492"/>
              <a:gd name="f347" fmla="*/ f265 1 351"/>
              <a:gd name="f348" fmla="*/ f266 1 492"/>
              <a:gd name="f349" fmla="*/ f267 1 351"/>
              <a:gd name="f350" fmla="*/ f268 1 492"/>
              <a:gd name="f351" fmla="*/ f269 1 351"/>
              <a:gd name="f352" fmla="*/ f270 1 492"/>
              <a:gd name="f353" fmla="*/ f271 1 351"/>
              <a:gd name="f354" fmla="*/ f272 1 492"/>
              <a:gd name="f355" fmla="*/ f273 1 351"/>
              <a:gd name="f356" fmla="*/ f274 1 492"/>
              <a:gd name="f357" fmla="*/ f275 1 351"/>
              <a:gd name="f358" fmla="*/ f276 1 492"/>
              <a:gd name="f359" fmla="*/ f277 1 351"/>
              <a:gd name="f360" fmla="*/ f278 1 492"/>
              <a:gd name="f361" fmla="*/ f279 1 492"/>
              <a:gd name="f362" fmla="*/ f280 1 351"/>
              <a:gd name="f363" fmla="*/ f281 1 492"/>
              <a:gd name="f364" fmla="*/ f282 1 492"/>
              <a:gd name="f365" fmla="*/ f283 1 492"/>
              <a:gd name="f366" fmla="*/ f284 1 492"/>
              <a:gd name="f367" fmla="*/ 0 1 f202"/>
              <a:gd name="f368" fmla="*/ f196 1 f202"/>
              <a:gd name="f369" fmla="*/ 0 1 f203"/>
              <a:gd name="f370" fmla="*/ f197 1 f203"/>
              <a:gd name="f371" fmla="*/ f286 1 f202"/>
              <a:gd name="f372" fmla="*/ f287 1 f203"/>
              <a:gd name="f373" fmla="*/ f288 1 f202"/>
              <a:gd name="f374" fmla="*/ f289 1 f203"/>
              <a:gd name="f375" fmla="*/ f290 1 f202"/>
              <a:gd name="f376" fmla="*/ f291 1 f203"/>
              <a:gd name="f377" fmla="*/ f292 1 f202"/>
              <a:gd name="f378" fmla="*/ f293 1 f202"/>
              <a:gd name="f379" fmla="*/ f294 1 f203"/>
              <a:gd name="f380" fmla="*/ f295 1 f202"/>
              <a:gd name="f381" fmla="*/ f296 1 f203"/>
              <a:gd name="f382" fmla="*/ f297 1 f202"/>
              <a:gd name="f383" fmla="*/ f298 1 f203"/>
              <a:gd name="f384" fmla="*/ f299 1 f202"/>
              <a:gd name="f385" fmla="*/ f300 1 f203"/>
              <a:gd name="f386" fmla="*/ f301 1 f202"/>
              <a:gd name="f387" fmla="*/ f302 1 f203"/>
              <a:gd name="f388" fmla="*/ f303 1 f202"/>
              <a:gd name="f389" fmla="*/ f304 1 f203"/>
              <a:gd name="f390" fmla="*/ f305 1 f202"/>
              <a:gd name="f391" fmla="*/ f306 1 f203"/>
              <a:gd name="f392" fmla="*/ f307 1 f202"/>
              <a:gd name="f393" fmla="*/ f308 1 f203"/>
              <a:gd name="f394" fmla="*/ f309 1 f202"/>
              <a:gd name="f395" fmla="*/ f310 1 f203"/>
              <a:gd name="f396" fmla="*/ f311 1 f202"/>
              <a:gd name="f397" fmla="*/ f312 1 f203"/>
              <a:gd name="f398" fmla="*/ f313 1 f202"/>
              <a:gd name="f399" fmla="*/ f314 1 f203"/>
              <a:gd name="f400" fmla="*/ f315 1 f202"/>
              <a:gd name="f401" fmla="*/ f316 1 f203"/>
              <a:gd name="f402" fmla="*/ f317 1 f202"/>
              <a:gd name="f403" fmla="*/ f318 1 f203"/>
              <a:gd name="f404" fmla="*/ f319 1 f202"/>
              <a:gd name="f405" fmla="*/ f320 1 f203"/>
              <a:gd name="f406" fmla="*/ f321 1 f202"/>
              <a:gd name="f407" fmla="*/ f322 1 f203"/>
              <a:gd name="f408" fmla="*/ f323 1 f203"/>
              <a:gd name="f409" fmla="*/ f324 1 f202"/>
              <a:gd name="f410" fmla="*/ f325 1 f202"/>
              <a:gd name="f411" fmla="*/ f326 1 f202"/>
              <a:gd name="f412" fmla="*/ f327 1 f203"/>
              <a:gd name="f413" fmla="*/ f328 1 f202"/>
              <a:gd name="f414" fmla="*/ f329 1 f203"/>
              <a:gd name="f415" fmla="*/ f330 1 f202"/>
              <a:gd name="f416" fmla="*/ f331 1 f203"/>
              <a:gd name="f417" fmla="*/ f332 1 f202"/>
              <a:gd name="f418" fmla="*/ f333 1 f202"/>
              <a:gd name="f419" fmla="*/ f334 1 f203"/>
              <a:gd name="f420" fmla="*/ f335 1 f202"/>
              <a:gd name="f421" fmla="*/ f336 1 f203"/>
              <a:gd name="f422" fmla="*/ f337 1 f202"/>
              <a:gd name="f423" fmla="*/ f338 1 f203"/>
              <a:gd name="f424" fmla="*/ f339 1 f202"/>
              <a:gd name="f425" fmla="*/ f340 1 f203"/>
              <a:gd name="f426" fmla="*/ f341 1 f202"/>
              <a:gd name="f427" fmla="*/ f342 1 f203"/>
              <a:gd name="f428" fmla="*/ f343 1 f203"/>
              <a:gd name="f429" fmla="*/ f344 1 f202"/>
              <a:gd name="f430" fmla="*/ f345 1 f203"/>
              <a:gd name="f431" fmla="*/ f346 1 f202"/>
              <a:gd name="f432" fmla="*/ f347 1 f203"/>
              <a:gd name="f433" fmla="*/ f348 1 f202"/>
              <a:gd name="f434" fmla="*/ f349 1 f203"/>
              <a:gd name="f435" fmla="*/ f350 1 f202"/>
              <a:gd name="f436" fmla="*/ f351 1 f203"/>
              <a:gd name="f437" fmla="*/ f352 1 f202"/>
              <a:gd name="f438" fmla="*/ f353 1 f203"/>
              <a:gd name="f439" fmla="*/ f354 1 f202"/>
              <a:gd name="f440" fmla="*/ f355 1 f203"/>
              <a:gd name="f441" fmla="*/ f356 1 f202"/>
              <a:gd name="f442" fmla="*/ f357 1 f203"/>
              <a:gd name="f443" fmla="*/ f358 1 f202"/>
              <a:gd name="f444" fmla="*/ f359 1 f203"/>
              <a:gd name="f445" fmla="*/ f360 1 f202"/>
              <a:gd name="f446" fmla="*/ f361 1 f202"/>
              <a:gd name="f447" fmla="*/ f362 1 f203"/>
              <a:gd name="f448" fmla="*/ f363 1 f202"/>
              <a:gd name="f449" fmla="*/ f364 1 f202"/>
              <a:gd name="f450" fmla="*/ f365 1 f202"/>
              <a:gd name="f451" fmla="*/ f366 1 f202"/>
              <a:gd name="f452" fmla="*/ f367 f193 1"/>
              <a:gd name="f453" fmla="*/ f368 f193 1"/>
              <a:gd name="f454" fmla="*/ f370 f194 1"/>
              <a:gd name="f455" fmla="*/ f369 f194 1"/>
              <a:gd name="f456" fmla="*/ f371 f193 1"/>
              <a:gd name="f457" fmla="*/ f372 f194 1"/>
              <a:gd name="f458" fmla="*/ f373 f193 1"/>
              <a:gd name="f459" fmla="*/ f374 f194 1"/>
              <a:gd name="f460" fmla="*/ f375 f193 1"/>
              <a:gd name="f461" fmla="*/ f376 f194 1"/>
              <a:gd name="f462" fmla="*/ f377 f193 1"/>
              <a:gd name="f463" fmla="*/ f378 f193 1"/>
              <a:gd name="f464" fmla="*/ f379 f194 1"/>
              <a:gd name="f465" fmla="*/ f380 f193 1"/>
              <a:gd name="f466" fmla="*/ f381 f194 1"/>
              <a:gd name="f467" fmla="*/ f382 f193 1"/>
              <a:gd name="f468" fmla="*/ f383 f194 1"/>
              <a:gd name="f469" fmla="*/ f384 f193 1"/>
              <a:gd name="f470" fmla="*/ f385 f194 1"/>
              <a:gd name="f471" fmla="*/ f386 f193 1"/>
              <a:gd name="f472" fmla="*/ f387 f194 1"/>
              <a:gd name="f473" fmla="*/ f388 f193 1"/>
              <a:gd name="f474" fmla="*/ f389 f194 1"/>
              <a:gd name="f475" fmla="*/ f390 f193 1"/>
              <a:gd name="f476" fmla="*/ f391 f194 1"/>
              <a:gd name="f477" fmla="*/ f392 f193 1"/>
              <a:gd name="f478" fmla="*/ f393 f194 1"/>
              <a:gd name="f479" fmla="*/ f394 f193 1"/>
              <a:gd name="f480" fmla="*/ f395 f194 1"/>
              <a:gd name="f481" fmla="*/ f396 f193 1"/>
              <a:gd name="f482" fmla="*/ f397 f194 1"/>
              <a:gd name="f483" fmla="*/ f398 f193 1"/>
              <a:gd name="f484" fmla="*/ f399 f194 1"/>
              <a:gd name="f485" fmla="*/ f400 f193 1"/>
              <a:gd name="f486" fmla="*/ f401 f194 1"/>
              <a:gd name="f487" fmla="*/ f402 f193 1"/>
              <a:gd name="f488" fmla="*/ f403 f194 1"/>
              <a:gd name="f489" fmla="*/ f404 f193 1"/>
              <a:gd name="f490" fmla="*/ f405 f194 1"/>
              <a:gd name="f491" fmla="*/ f406 f193 1"/>
              <a:gd name="f492" fmla="*/ f407 f194 1"/>
              <a:gd name="f493" fmla="*/ f408 f194 1"/>
              <a:gd name="f494" fmla="*/ f409 f193 1"/>
              <a:gd name="f495" fmla="*/ f410 f193 1"/>
              <a:gd name="f496" fmla="*/ f411 f193 1"/>
              <a:gd name="f497" fmla="*/ f412 f194 1"/>
              <a:gd name="f498" fmla="*/ f413 f193 1"/>
              <a:gd name="f499" fmla="*/ f414 f194 1"/>
              <a:gd name="f500" fmla="*/ f415 f193 1"/>
              <a:gd name="f501" fmla="*/ f416 f194 1"/>
              <a:gd name="f502" fmla="*/ f417 f193 1"/>
              <a:gd name="f503" fmla="*/ f418 f193 1"/>
              <a:gd name="f504" fmla="*/ f419 f194 1"/>
              <a:gd name="f505" fmla="*/ f420 f193 1"/>
              <a:gd name="f506" fmla="*/ f421 f194 1"/>
              <a:gd name="f507" fmla="*/ f422 f193 1"/>
              <a:gd name="f508" fmla="*/ f423 f194 1"/>
              <a:gd name="f509" fmla="*/ f424 f193 1"/>
              <a:gd name="f510" fmla="*/ f425 f194 1"/>
              <a:gd name="f511" fmla="*/ f426 f193 1"/>
              <a:gd name="f512" fmla="*/ f427 f194 1"/>
              <a:gd name="f513" fmla="*/ f428 f194 1"/>
              <a:gd name="f514" fmla="*/ f429 f193 1"/>
              <a:gd name="f515" fmla="*/ f430 f194 1"/>
              <a:gd name="f516" fmla="*/ f431 f193 1"/>
              <a:gd name="f517" fmla="*/ f432 f194 1"/>
              <a:gd name="f518" fmla="*/ f433 f193 1"/>
              <a:gd name="f519" fmla="*/ f434 f194 1"/>
              <a:gd name="f520" fmla="*/ f435 f193 1"/>
              <a:gd name="f521" fmla="*/ f436 f194 1"/>
              <a:gd name="f522" fmla="*/ f437 f193 1"/>
              <a:gd name="f523" fmla="*/ f438 f194 1"/>
              <a:gd name="f524" fmla="*/ f439 f193 1"/>
              <a:gd name="f525" fmla="*/ f440 f194 1"/>
              <a:gd name="f526" fmla="*/ f441 f193 1"/>
              <a:gd name="f527" fmla="*/ f442 f194 1"/>
              <a:gd name="f528" fmla="*/ f443 f193 1"/>
              <a:gd name="f529" fmla="*/ f444 f194 1"/>
              <a:gd name="f530" fmla="*/ f445 f193 1"/>
              <a:gd name="f531" fmla="*/ f446 f193 1"/>
              <a:gd name="f532" fmla="*/ f447 f194 1"/>
              <a:gd name="f533" fmla="*/ f448 f193 1"/>
              <a:gd name="f534" fmla="*/ f449 f193 1"/>
              <a:gd name="f535" fmla="*/ f450 f193 1"/>
              <a:gd name="f536" fmla="*/ f451 f19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5">
                <a:pos x="f456" y="f457"/>
              </a:cxn>
              <a:cxn ang="f285">
                <a:pos x="f458" y="f459"/>
              </a:cxn>
              <a:cxn ang="f285">
                <a:pos x="f460" y="f461"/>
              </a:cxn>
              <a:cxn ang="f285">
                <a:pos x="f462" y="f457"/>
              </a:cxn>
              <a:cxn ang="f285">
                <a:pos x="f463" y="f464"/>
              </a:cxn>
              <a:cxn ang="f285">
                <a:pos x="f465" y="f466"/>
              </a:cxn>
              <a:cxn ang="f285">
                <a:pos x="f467" y="f468"/>
              </a:cxn>
              <a:cxn ang="f285">
                <a:pos x="f469" y="f470"/>
              </a:cxn>
              <a:cxn ang="f285">
                <a:pos x="f471" y="f472"/>
              </a:cxn>
              <a:cxn ang="f285">
                <a:pos x="f473" y="f474"/>
              </a:cxn>
              <a:cxn ang="f285">
                <a:pos x="f475" y="f476"/>
              </a:cxn>
              <a:cxn ang="f285">
                <a:pos x="f477" y="f478"/>
              </a:cxn>
              <a:cxn ang="f285">
                <a:pos x="f479" y="f480"/>
              </a:cxn>
              <a:cxn ang="f285">
                <a:pos x="f481" y="f482"/>
              </a:cxn>
              <a:cxn ang="f285">
                <a:pos x="f483" y="f484"/>
              </a:cxn>
              <a:cxn ang="f285">
                <a:pos x="f485" y="f486"/>
              </a:cxn>
              <a:cxn ang="f285">
                <a:pos x="f487" y="f488"/>
              </a:cxn>
              <a:cxn ang="f285">
                <a:pos x="f489" y="f490"/>
              </a:cxn>
              <a:cxn ang="f285">
                <a:pos x="f491" y="f492"/>
              </a:cxn>
              <a:cxn ang="f285">
                <a:pos x="f491" y="f493"/>
              </a:cxn>
              <a:cxn ang="f285">
                <a:pos x="f494" y="f476"/>
              </a:cxn>
              <a:cxn ang="f285">
                <a:pos x="f456" y="f472"/>
              </a:cxn>
              <a:cxn ang="f285">
                <a:pos x="f495" y="f472"/>
              </a:cxn>
              <a:cxn ang="f285">
                <a:pos x="f496" y="f497"/>
              </a:cxn>
              <a:cxn ang="f285">
                <a:pos x="f498" y="f499"/>
              </a:cxn>
              <a:cxn ang="f285">
                <a:pos x="f500" y="f501"/>
              </a:cxn>
              <a:cxn ang="f285">
                <a:pos x="f502" y="f464"/>
              </a:cxn>
              <a:cxn ang="f285">
                <a:pos x="f456" y="f457"/>
              </a:cxn>
              <a:cxn ang="f285">
                <a:pos x="f503" y="f504"/>
              </a:cxn>
              <a:cxn ang="f285">
                <a:pos x="f505" y="f506"/>
              </a:cxn>
              <a:cxn ang="f285">
                <a:pos x="f507" y="f508"/>
              </a:cxn>
              <a:cxn ang="f285">
                <a:pos x="f509" y="f510"/>
              </a:cxn>
              <a:cxn ang="f285">
                <a:pos x="f503" y="f504"/>
              </a:cxn>
              <a:cxn ang="f285">
                <a:pos x="f511" y="f512"/>
              </a:cxn>
              <a:cxn ang="f285">
                <a:pos x="f511" y="f513"/>
              </a:cxn>
              <a:cxn ang="f285">
                <a:pos x="f514" y="f515"/>
              </a:cxn>
              <a:cxn ang="f285">
                <a:pos x="f516" y="f517"/>
              </a:cxn>
              <a:cxn ang="f285">
                <a:pos x="f511" y="f512"/>
              </a:cxn>
              <a:cxn ang="f285">
                <a:pos x="f518" y="f513"/>
              </a:cxn>
              <a:cxn ang="f285">
                <a:pos x="f518" y="f519"/>
              </a:cxn>
              <a:cxn ang="f285">
                <a:pos x="f520" y="f521"/>
              </a:cxn>
              <a:cxn ang="f285">
                <a:pos x="f522" y="f523"/>
              </a:cxn>
              <a:cxn ang="f285">
                <a:pos x="f524" y="f525"/>
              </a:cxn>
              <a:cxn ang="f285">
                <a:pos x="f518" y="f513"/>
              </a:cxn>
              <a:cxn ang="f285">
                <a:pos x="f526" y="f527"/>
              </a:cxn>
              <a:cxn ang="f285">
                <a:pos x="f528" y="f529"/>
              </a:cxn>
              <a:cxn ang="f285">
                <a:pos x="f530" y="f501"/>
              </a:cxn>
              <a:cxn ang="f285">
                <a:pos x="f531" y="f532"/>
              </a:cxn>
              <a:cxn ang="f285">
                <a:pos x="f526" y="f527"/>
              </a:cxn>
              <a:cxn ang="f285">
                <a:pos x="f533" y="f532"/>
              </a:cxn>
              <a:cxn ang="f285">
                <a:pos x="f534" y="f501"/>
              </a:cxn>
              <a:cxn ang="f285">
                <a:pos x="f535" y="f529"/>
              </a:cxn>
              <a:cxn ang="f285">
                <a:pos x="f536" y="f508"/>
              </a:cxn>
              <a:cxn ang="f285">
                <a:pos x="f533" y="f532"/>
              </a:cxn>
            </a:cxnLst>
            <a:rect l="f452" t="f455" r="f453" b="f454"/>
            <a:pathLst>
              <a:path w="492" h="351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7"/>
                  <a:pt x="f17" y="f7"/>
                  <a:pt x="f18" y="f19"/>
                </a:cubicBezTo>
                <a:cubicBezTo>
                  <a:pt x="f20" y="f13"/>
                  <a:pt x="f21" y="f11"/>
                  <a:pt x="f22" y="f9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5" y="f37"/>
                  <a:pt x="f38" y="f39"/>
                </a:cubicBezTo>
                <a:cubicBezTo>
                  <a:pt x="f40" y="f41"/>
                  <a:pt x="f42" y="f43"/>
                  <a:pt x="f44" y="f43"/>
                </a:cubicBezTo>
                <a:cubicBezTo>
                  <a:pt x="f45" y="f46"/>
                  <a:pt x="f47" y="f48"/>
                  <a:pt x="f49" y="f48"/>
                </a:cubicBezTo>
                <a:cubicBezTo>
                  <a:pt x="f50" y="f48"/>
                  <a:pt x="f51" y="f52"/>
                  <a:pt x="f53" y="f54"/>
                </a:cubicBezTo>
                <a:cubicBezTo>
                  <a:pt x="f22" y="f55"/>
                  <a:pt x="f56" y="f57"/>
                  <a:pt x="f58" y="f59"/>
                </a:cubicBezTo>
                <a:cubicBezTo>
                  <a:pt x="f60" y="f61"/>
                  <a:pt x="f62" y="f23"/>
                  <a:pt x="f63" y="f64"/>
                </a:cubicBezTo>
                <a:cubicBezTo>
                  <a:pt x="f63" y="f65"/>
                  <a:pt x="f66" y="f67"/>
                  <a:pt x="f66" y="f68"/>
                </a:cubicBezTo>
                <a:cubicBezTo>
                  <a:pt x="f69" y="f70"/>
                  <a:pt x="f17" y="f71"/>
                  <a:pt x="f72" y="f71"/>
                </a:cubicBezTo>
                <a:cubicBezTo>
                  <a:pt x="f73" y="f74"/>
                  <a:pt x="f75" y="f76"/>
                  <a:pt x="f39" y="f77"/>
                </a:cubicBezTo>
                <a:cubicBezTo>
                  <a:pt x="f78" y="f79"/>
                  <a:pt x="f80" y="f38"/>
                  <a:pt x="f81" y="f5"/>
                </a:cubicBezTo>
                <a:cubicBezTo>
                  <a:pt x="f82" y="f38"/>
                  <a:pt x="f37" y="f79"/>
                  <a:pt x="f83" y="f84"/>
                </a:cubicBezTo>
                <a:cubicBezTo>
                  <a:pt x="f34" y="f44"/>
                  <a:pt x="f85" y="f86"/>
                  <a:pt x="f87" y="f70"/>
                </a:cubicBezTo>
                <a:cubicBezTo>
                  <a:pt x="f88" y="f89"/>
                  <a:pt x="f30" y="f90"/>
                  <a:pt x="f91" y="f92"/>
                </a:cubicBezTo>
                <a:cubicBezTo>
                  <a:pt x="f91" y="f68"/>
                  <a:pt x="f91" y="f93"/>
                  <a:pt x="f91" y="f94"/>
                </a:cubicBezTo>
                <a:cubicBezTo>
                  <a:pt x="f95" y="f96"/>
                  <a:pt x="f97" y="f61"/>
                  <a:pt x="f16" y="f59"/>
                </a:cubicBezTo>
                <a:cubicBezTo>
                  <a:pt x="f98" y="f57"/>
                  <a:pt x="f99" y="f69"/>
                  <a:pt x="f8" y="f48"/>
                </a:cubicBezTo>
                <a:cubicBezTo>
                  <a:pt x="f100" y="f48"/>
                  <a:pt x="f101" y="f43"/>
                  <a:pt x="f102" y="f48"/>
                </a:cubicBezTo>
                <a:cubicBezTo>
                  <a:pt x="f103" y="f48"/>
                  <a:pt x="f6" y="f41"/>
                  <a:pt x="f104" y="f80"/>
                </a:cubicBezTo>
                <a:cubicBezTo>
                  <a:pt x="f105" y="f106"/>
                  <a:pt x="f107" y="f82"/>
                  <a:pt x="f108" y="f109"/>
                </a:cubicBezTo>
                <a:cubicBezTo>
                  <a:pt x="f102" y="f110"/>
                  <a:pt x="f111" y="f83"/>
                  <a:pt x="f112" y="f113"/>
                </a:cubicBezTo>
                <a:cubicBezTo>
                  <a:pt x="f114" y="f115"/>
                  <a:pt x="f116" y="f117"/>
                  <a:pt x="f118" y="f28"/>
                </a:cubicBezTo>
                <a:cubicBezTo>
                  <a:pt x="f119" y="f120"/>
                  <a:pt x="f121" y="f122"/>
                  <a:pt x="f8" y="f9"/>
                </a:cubicBezTo>
                <a:close/>
                <a:moveTo>
                  <a:pt x="f82" y="f123"/>
                </a:moveTo>
                <a:cubicBezTo>
                  <a:pt x="f54" y="f124"/>
                  <a:pt x="f125" y="f126"/>
                  <a:pt x="f125" y="f87"/>
                </a:cubicBezTo>
                <a:cubicBezTo>
                  <a:pt x="f125" y="f127"/>
                  <a:pt x="f54" y="f128"/>
                  <a:pt x="f129" y="f128"/>
                </a:cubicBezTo>
                <a:cubicBezTo>
                  <a:pt x="f130" y="f128"/>
                  <a:pt x="f19" y="f131"/>
                  <a:pt x="f19" y="f132"/>
                </a:cubicBezTo>
                <a:cubicBezTo>
                  <a:pt x="f88" y="f133"/>
                  <a:pt x="f9" y="f123"/>
                  <a:pt x="f82" y="f123"/>
                </a:cubicBezTo>
                <a:close/>
                <a:moveTo>
                  <a:pt x="f133" y="f134"/>
                </a:moveTo>
                <a:cubicBezTo>
                  <a:pt x="f133" y="f135"/>
                  <a:pt x="f133" y="f18"/>
                  <a:pt x="f133" y="f136"/>
                </a:cubicBezTo>
                <a:cubicBezTo>
                  <a:pt x="f137" y="f138"/>
                  <a:pt x="f139" y="f18"/>
                  <a:pt x="f140" y="f139"/>
                </a:cubicBezTo>
                <a:cubicBezTo>
                  <a:pt x="f141" y="f142"/>
                  <a:pt x="f60" y="f143"/>
                  <a:pt x="f144" y="f145"/>
                </a:cubicBezTo>
                <a:cubicBezTo>
                  <a:pt x="f146" y="f147"/>
                  <a:pt x="f148" y="f144"/>
                  <a:pt x="f133" y="f134"/>
                </a:cubicBezTo>
                <a:close/>
                <a:moveTo>
                  <a:pt x="f149" y="f136"/>
                </a:moveTo>
                <a:cubicBezTo>
                  <a:pt x="f149" y="f66"/>
                  <a:pt x="f109" y="f150"/>
                  <a:pt x="f149" y="f55"/>
                </a:cubicBezTo>
                <a:cubicBezTo>
                  <a:pt x="f149" y="f139"/>
                  <a:pt x="f151" y="f152"/>
                  <a:pt x="f153" y="f154"/>
                </a:cubicBezTo>
                <a:cubicBezTo>
                  <a:pt x="f155" y="f156"/>
                  <a:pt x="f88" y="f147"/>
                  <a:pt x="f157" y="f17"/>
                </a:cubicBezTo>
                <a:cubicBezTo>
                  <a:pt x="f24" y="f158"/>
                  <a:pt x="f159" y="f160"/>
                  <a:pt x="f161" y="f162"/>
                </a:cubicBezTo>
                <a:cubicBezTo>
                  <a:pt x="f163" y="f63"/>
                  <a:pt x="f88" y="f138"/>
                  <a:pt x="f149" y="f136"/>
                </a:cubicBezTo>
                <a:close/>
                <a:moveTo>
                  <a:pt x="f164" y="f165"/>
                </a:moveTo>
                <a:cubicBezTo>
                  <a:pt x="f166" y="f167"/>
                  <a:pt x="f168" y="f16"/>
                  <a:pt x="f90" y="f169"/>
                </a:cubicBezTo>
                <a:cubicBezTo>
                  <a:pt x="f90" y="f170"/>
                  <a:pt x="f171" y="f34"/>
                  <a:pt x="f172" y="f113"/>
                </a:cubicBezTo>
                <a:cubicBezTo>
                  <a:pt x="f173" y="f151"/>
                  <a:pt x="f174" y="f175"/>
                  <a:pt x="f176" y="f177"/>
                </a:cubicBezTo>
                <a:cubicBezTo>
                  <a:pt x="f178" y="f179"/>
                  <a:pt x="f173" y="f167"/>
                  <a:pt x="f164" y="f165"/>
                </a:cubicBezTo>
                <a:close/>
                <a:moveTo>
                  <a:pt x="f180" y="f177"/>
                </a:moveTo>
                <a:cubicBezTo>
                  <a:pt x="f180" y="f181"/>
                  <a:pt x="f182" y="f153"/>
                  <a:pt x="f183" y="f113"/>
                </a:cubicBezTo>
                <a:cubicBezTo>
                  <a:pt x="f184" y="f83"/>
                  <a:pt x="f185" y="f186"/>
                  <a:pt x="f185" y="f169"/>
                </a:cubicBezTo>
                <a:cubicBezTo>
                  <a:pt x="f187" y="f32"/>
                  <a:pt x="f188" y="f128"/>
                  <a:pt x="f189" y="f128"/>
                </a:cubicBezTo>
                <a:cubicBezTo>
                  <a:pt x="f190" y="f165"/>
                  <a:pt x="f191" y="f115"/>
                  <a:pt x="f180" y="f177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92;p72">
            <a:extLst>
              <a:ext uri="{FF2B5EF4-FFF2-40B4-BE49-F238E27FC236}">
                <a16:creationId xmlns:a16="http://schemas.microsoft.com/office/drawing/2014/main" id="{D865DE17-71A9-A372-631D-71726F89264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Goals</a:t>
            </a:r>
          </a:p>
        </p:txBody>
      </p:sp>
      <p:sp>
        <p:nvSpPr>
          <p:cNvPr id="3" name="Google Shape;2619;p72">
            <a:extLst>
              <a:ext uri="{FF2B5EF4-FFF2-40B4-BE49-F238E27FC236}">
                <a16:creationId xmlns:a16="http://schemas.microsoft.com/office/drawing/2014/main" id="{70787C88-A8C1-787E-A298-0033AE9648A3}"/>
              </a:ext>
            </a:extLst>
          </p:cNvPr>
          <p:cNvSpPr/>
          <p:nvPr/>
        </p:nvSpPr>
        <p:spPr>
          <a:xfrm>
            <a:off x="4114854" y="770747"/>
            <a:ext cx="701701" cy="7017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2620;p72">
            <a:extLst>
              <a:ext uri="{FF2B5EF4-FFF2-40B4-BE49-F238E27FC236}">
                <a16:creationId xmlns:a16="http://schemas.microsoft.com/office/drawing/2014/main" id="{84CB6197-1597-587B-DD44-655B17AB5184}"/>
              </a:ext>
            </a:extLst>
          </p:cNvPr>
          <p:cNvSpPr/>
          <p:nvPr/>
        </p:nvSpPr>
        <p:spPr>
          <a:xfrm>
            <a:off x="4114854" y="3883155"/>
            <a:ext cx="701701" cy="7017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2621;p72">
            <a:extLst>
              <a:ext uri="{FF2B5EF4-FFF2-40B4-BE49-F238E27FC236}">
                <a16:creationId xmlns:a16="http://schemas.microsoft.com/office/drawing/2014/main" id="{83942087-FEAC-032E-647D-E6FBBF14D528}"/>
              </a:ext>
            </a:extLst>
          </p:cNvPr>
          <p:cNvSpPr/>
          <p:nvPr/>
        </p:nvSpPr>
        <p:spPr>
          <a:xfrm>
            <a:off x="4114854" y="2812191"/>
            <a:ext cx="701701" cy="7017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2622;p72">
            <a:extLst>
              <a:ext uri="{FF2B5EF4-FFF2-40B4-BE49-F238E27FC236}">
                <a16:creationId xmlns:a16="http://schemas.microsoft.com/office/drawing/2014/main" id="{6A9FBDDB-12C6-46E4-60B6-EF148078ADEB}"/>
              </a:ext>
            </a:extLst>
          </p:cNvPr>
          <p:cNvSpPr/>
          <p:nvPr/>
        </p:nvSpPr>
        <p:spPr>
          <a:xfrm>
            <a:off x="4114845" y="1791483"/>
            <a:ext cx="701701" cy="7017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7" name="Google Shape;2623;p72">
            <a:extLst>
              <a:ext uri="{FF2B5EF4-FFF2-40B4-BE49-F238E27FC236}">
                <a16:creationId xmlns:a16="http://schemas.microsoft.com/office/drawing/2014/main" id="{9D1AC765-3960-813F-9013-F8BACBDD7DA5}"/>
              </a:ext>
            </a:extLst>
          </p:cNvPr>
          <p:cNvGrpSpPr/>
          <p:nvPr/>
        </p:nvGrpSpPr>
        <p:grpSpPr>
          <a:xfrm>
            <a:off x="4318034" y="991054"/>
            <a:ext cx="295314" cy="295313"/>
            <a:chOff x="4318034" y="991054"/>
            <a:chExt cx="295314" cy="295313"/>
          </a:xfrm>
        </p:grpSpPr>
        <p:sp>
          <p:nvSpPr>
            <p:cNvPr id="8" name="Google Shape;2624;p72">
              <a:extLst>
                <a:ext uri="{FF2B5EF4-FFF2-40B4-BE49-F238E27FC236}">
                  <a16:creationId xmlns:a16="http://schemas.microsoft.com/office/drawing/2014/main" id="{EF5BB68C-1B8B-43EE-91F6-B3642D14DA69}"/>
                </a:ext>
              </a:extLst>
            </p:cNvPr>
            <p:cNvSpPr/>
            <p:nvPr/>
          </p:nvSpPr>
          <p:spPr>
            <a:xfrm>
              <a:off x="4318034" y="1112760"/>
              <a:ext cx="295314" cy="1736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330"/>
                <a:gd name="f5" fmla="val 5120"/>
                <a:gd name="f6" fmla="val 1130"/>
                <a:gd name="f7" fmla="val 5433"/>
                <a:gd name="f8" fmla="val 5683"/>
                <a:gd name="f9" fmla="val 1380"/>
                <a:gd name="f10" fmla="val 1693"/>
                <a:gd name="f11" fmla="val 2006"/>
                <a:gd name="f12" fmla="val 2259"/>
                <a:gd name="f13" fmla="val 2861"/>
                <a:gd name="f14" fmla="val 2548"/>
                <a:gd name="f15" fmla="val 2298"/>
                <a:gd name="f16" fmla="val 10766"/>
                <a:gd name="f17" fmla="val 11079"/>
                <a:gd name="f18" fmla="val 11329"/>
                <a:gd name="f19" fmla="val 8507"/>
                <a:gd name="f20" fmla="val 8194"/>
                <a:gd name="f21" fmla="val 7944"/>
                <a:gd name="f22" fmla="val 16412"/>
                <a:gd name="f23" fmla="val 16725"/>
                <a:gd name="f24" fmla="val 16975"/>
                <a:gd name="f25" fmla="val 14153"/>
                <a:gd name="f26" fmla="val 13840"/>
                <a:gd name="f27" fmla="val 13590"/>
                <a:gd name="f28" fmla="val 4518"/>
                <a:gd name="f29" fmla="val 4767"/>
                <a:gd name="f30" fmla="val 5081"/>
                <a:gd name="f31" fmla="val 5394"/>
                <a:gd name="f32" fmla="val 5647"/>
                <a:gd name="f33" fmla="val 7941"/>
                <a:gd name="f34" fmla="val 8818"/>
                <a:gd name="f35" fmla="val 9071"/>
                <a:gd name="f36" fmla="val 1"/>
                <a:gd name="f37" fmla="val 9637"/>
                <a:gd name="f38" fmla="val 10570"/>
                <a:gd name="f39" fmla="val 759"/>
                <a:gd name="f40" fmla="val 1696"/>
                <a:gd name="f41" fmla="val 17580"/>
                <a:gd name="f42" fmla="val 18514"/>
                <a:gd name="f43" fmla="*/ f0 1 19273"/>
                <a:gd name="f44" fmla="*/ f1 1 11330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19273"/>
                <a:gd name="f51" fmla="*/ f48 1 11330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19273" h="1133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cubicBezTo>
                    <a:pt x="f18" y="f11"/>
                    <a:pt x="f17" y="f12"/>
                    <a:pt x="f16" y="f12"/>
                  </a:cubicBezTo>
                  <a:lnTo>
                    <a:pt x="f19" y="f12"/>
                  </a:lnTo>
                  <a:cubicBezTo>
                    <a:pt x="f20" y="f12"/>
                    <a:pt x="f21" y="f11"/>
                    <a:pt x="f21" y="f10"/>
                  </a:cubicBezTo>
                  <a:cubicBezTo>
                    <a:pt x="f21" y="f9"/>
                    <a:pt x="f20" y="f6"/>
                    <a:pt x="f19" y="f6"/>
                  </a:cubicBezTo>
                  <a:close/>
                  <a:moveTo>
                    <a:pt x="f22" y="f6"/>
                  </a:moveTo>
                  <a:cubicBezTo>
                    <a:pt x="f23" y="f6"/>
                    <a:pt x="f24" y="f9"/>
                    <a:pt x="f24" y="f10"/>
                  </a:cubicBezTo>
                  <a:cubicBezTo>
                    <a:pt x="f24" y="f11"/>
                    <a:pt x="f23" y="f12"/>
                    <a:pt x="f22" y="f12"/>
                  </a:cubicBezTo>
                  <a:lnTo>
                    <a:pt x="f25" y="f12"/>
                  </a:lnTo>
                  <a:cubicBezTo>
                    <a:pt x="f26" y="f12"/>
                    <a:pt x="f27" y="f11"/>
                    <a:pt x="f27" y="f10"/>
                  </a:cubicBezTo>
                  <a:cubicBezTo>
                    <a:pt x="f27" y="f9"/>
                    <a:pt x="f26" y="f6"/>
                    <a:pt x="f25" y="f6"/>
                  </a:cubicBezTo>
                  <a:close/>
                  <a:moveTo>
                    <a:pt x="f5" y="f28"/>
                  </a:moveTo>
                  <a:cubicBezTo>
                    <a:pt x="f7" y="f28"/>
                    <a:pt x="f8" y="f29"/>
                    <a:pt x="f8" y="f30"/>
                  </a:cubicBezTo>
                  <a:cubicBezTo>
                    <a:pt x="f8" y="f31"/>
                    <a:pt x="f7" y="f32"/>
                    <a:pt x="f5" y="f32"/>
                  </a:cubicBezTo>
                  <a:lnTo>
                    <a:pt x="f13" y="f32"/>
                  </a:lnTo>
                  <a:cubicBezTo>
                    <a:pt x="f14" y="f32"/>
                    <a:pt x="f15" y="f31"/>
                    <a:pt x="f15" y="f30"/>
                  </a:cubicBezTo>
                  <a:cubicBezTo>
                    <a:pt x="f15" y="f29"/>
                    <a:pt x="f14" y="f28"/>
                    <a:pt x="f13" y="f28"/>
                  </a:cubicBezTo>
                  <a:close/>
                  <a:moveTo>
                    <a:pt x="f16" y="f28"/>
                  </a:moveTo>
                  <a:cubicBezTo>
                    <a:pt x="f17" y="f28"/>
                    <a:pt x="f18" y="f29"/>
                    <a:pt x="f18" y="f30"/>
                  </a:cubicBezTo>
                  <a:cubicBezTo>
                    <a:pt x="f18" y="f31"/>
                    <a:pt x="f17" y="f32"/>
                    <a:pt x="f16" y="f32"/>
                  </a:cubicBezTo>
                  <a:lnTo>
                    <a:pt x="f19" y="f32"/>
                  </a:lnTo>
                  <a:cubicBezTo>
                    <a:pt x="f20" y="f32"/>
                    <a:pt x="f21" y="f31"/>
                    <a:pt x="f21" y="f30"/>
                  </a:cubicBezTo>
                  <a:cubicBezTo>
                    <a:pt x="f21" y="f29"/>
                    <a:pt x="f20" y="f28"/>
                    <a:pt x="f19" y="f28"/>
                  </a:cubicBezTo>
                  <a:close/>
                  <a:moveTo>
                    <a:pt x="f22" y="f28"/>
                  </a:moveTo>
                  <a:cubicBezTo>
                    <a:pt x="f23" y="f28"/>
                    <a:pt x="f24" y="f29"/>
                    <a:pt x="f24" y="f30"/>
                  </a:cubicBezTo>
                  <a:cubicBezTo>
                    <a:pt x="f24" y="f31"/>
                    <a:pt x="f23" y="f32"/>
                    <a:pt x="f22" y="f32"/>
                  </a:cubicBezTo>
                  <a:lnTo>
                    <a:pt x="f25" y="f32"/>
                  </a:lnTo>
                  <a:cubicBezTo>
                    <a:pt x="f26" y="f32"/>
                    <a:pt x="f27" y="f31"/>
                    <a:pt x="f27" y="f30"/>
                  </a:cubicBezTo>
                  <a:cubicBezTo>
                    <a:pt x="f27" y="f29"/>
                    <a:pt x="f26" y="f28"/>
                    <a:pt x="f25" y="f28"/>
                  </a:cubicBezTo>
                  <a:close/>
                  <a:moveTo>
                    <a:pt x="f5" y="f33"/>
                  </a:moveTo>
                  <a:cubicBezTo>
                    <a:pt x="f7" y="f33"/>
                    <a:pt x="f8" y="f20"/>
                    <a:pt x="f8" y="f19"/>
                  </a:cubicBezTo>
                  <a:cubicBezTo>
                    <a:pt x="f8" y="f34"/>
                    <a:pt x="f7" y="f35"/>
                    <a:pt x="f5" y="f35"/>
                  </a:cubicBezTo>
                  <a:lnTo>
                    <a:pt x="f13" y="f35"/>
                  </a:lnTo>
                  <a:cubicBezTo>
                    <a:pt x="f14" y="f35"/>
                    <a:pt x="f15" y="f34"/>
                    <a:pt x="f15" y="f19"/>
                  </a:cubicBezTo>
                  <a:cubicBezTo>
                    <a:pt x="f15" y="f20"/>
                    <a:pt x="f14" y="f33"/>
                    <a:pt x="f13" y="f33"/>
                  </a:cubicBezTo>
                  <a:close/>
                  <a:moveTo>
                    <a:pt x="f16" y="f33"/>
                  </a:moveTo>
                  <a:cubicBezTo>
                    <a:pt x="f17" y="f33"/>
                    <a:pt x="f18" y="f20"/>
                    <a:pt x="f18" y="f19"/>
                  </a:cubicBezTo>
                  <a:cubicBezTo>
                    <a:pt x="f18" y="f34"/>
                    <a:pt x="f17" y="f35"/>
                    <a:pt x="f16" y="f35"/>
                  </a:cubicBezTo>
                  <a:lnTo>
                    <a:pt x="f19" y="f35"/>
                  </a:lnTo>
                  <a:cubicBezTo>
                    <a:pt x="f20" y="f35"/>
                    <a:pt x="f21" y="f34"/>
                    <a:pt x="f21" y="f19"/>
                  </a:cubicBezTo>
                  <a:cubicBezTo>
                    <a:pt x="f21" y="f20"/>
                    <a:pt x="f20" y="f33"/>
                    <a:pt x="f19" y="f33"/>
                  </a:cubicBezTo>
                  <a:close/>
                  <a:moveTo>
                    <a:pt x="f22" y="f33"/>
                  </a:moveTo>
                  <a:cubicBezTo>
                    <a:pt x="f23" y="f33"/>
                    <a:pt x="f24" y="f20"/>
                    <a:pt x="f24" y="f19"/>
                  </a:cubicBezTo>
                  <a:cubicBezTo>
                    <a:pt x="f24" y="f34"/>
                    <a:pt x="f23" y="f35"/>
                    <a:pt x="f22" y="f35"/>
                  </a:cubicBezTo>
                  <a:lnTo>
                    <a:pt x="f25" y="f35"/>
                  </a:lnTo>
                  <a:cubicBezTo>
                    <a:pt x="f26" y="f35"/>
                    <a:pt x="f27" y="f34"/>
                    <a:pt x="f27" y="f19"/>
                  </a:cubicBezTo>
                  <a:cubicBezTo>
                    <a:pt x="f27" y="f20"/>
                    <a:pt x="f26" y="f33"/>
                    <a:pt x="f25" y="f33"/>
                  </a:cubicBezTo>
                  <a:close/>
                  <a:moveTo>
                    <a:pt x="f36" y="f36"/>
                  </a:moveTo>
                  <a:lnTo>
                    <a:pt x="f36" y="f37"/>
                  </a:lnTo>
                  <a:cubicBezTo>
                    <a:pt x="f36" y="f38"/>
                    <a:pt x="f39" y="f18"/>
                    <a:pt x="f40" y="f18"/>
                  </a:cubicBezTo>
                  <a:lnTo>
                    <a:pt x="f41" y="f18"/>
                  </a:lnTo>
                  <a:cubicBezTo>
                    <a:pt x="f42" y="f18"/>
                    <a:pt x="f3" y="f38"/>
                    <a:pt x="f3" y="f37"/>
                  </a:cubicBezTo>
                  <a:lnTo>
                    <a:pt x="f3" y="f3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2625;p72">
              <a:extLst>
                <a:ext uri="{FF2B5EF4-FFF2-40B4-BE49-F238E27FC236}">
                  <a16:creationId xmlns:a16="http://schemas.microsoft.com/office/drawing/2014/main" id="{C310C833-C9FF-EAAB-7054-BAFF387304D3}"/>
                </a:ext>
              </a:extLst>
            </p:cNvPr>
            <p:cNvSpPr/>
            <p:nvPr/>
          </p:nvSpPr>
          <p:spPr>
            <a:xfrm>
              <a:off x="4318034" y="991054"/>
              <a:ext cx="295314" cy="1044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6815"/>
                <a:gd name="f5" fmla="val 3990"/>
                <a:gd name="f6" fmla="val 1129"/>
                <a:gd name="f7" fmla="val 4304"/>
                <a:gd name="f8" fmla="val 4557"/>
                <a:gd name="f9" fmla="val 1382"/>
                <a:gd name="f10" fmla="val 1695"/>
                <a:gd name="f11" fmla="val 3954"/>
                <a:gd name="f12" fmla="val 4264"/>
                <a:gd name="f13" fmla="val 4517"/>
                <a:gd name="f14" fmla="val 3677"/>
                <a:gd name="f15" fmla="val 3427"/>
                <a:gd name="f16" fmla="val 9637"/>
                <a:gd name="f17" fmla="val 9950"/>
                <a:gd name="f18" fmla="val 10203"/>
                <a:gd name="f19" fmla="val 9323"/>
                <a:gd name="f20" fmla="val 9073"/>
                <a:gd name="f21" fmla="val 15283"/>
                <a:gd name="f22" fmla="val 15596"/>
                <a:gd name="f23" fmla="val 15849"/>
                <a:gd name="f24" fmla="val 14969"/>
                <a:gd name="f25" fmla="val 14719"/>
                <a:gd name="f26" fmla="val 3054"/>
                <a:gd name="f27" fmla="val 2298"/>
                <a:gd name="f28" fmla="val 759"/>
                <a:gd name="f29" fmla="val 2258"/>
                <a:gd name="f30" fmla="val 1696"/>
                <a:gd name="f31" fmla="val 1"/>
                <a:gd name="f32" fmla="val 3017"/>
                <a:gd name="f33" fmla="val 6814"/>
                <a:gd name="f34" fmla="val 18514"/>
                <a:gd name="f35" fmla="val 17580"/>
                <a:gd name="f36" fmla="val 16978"/>
                <a:gd name="f37" fmla="val 16219"/>
                <a:gd name="f38" fmla="val 14346"/>
                <a:gd name="f39" fmla="val 13590"/>
                <a:gd name="f40" fmla="val 11332"/>
                <a:gd name="f41" fmla="val 10573"/>
                <a:gd name="f42" fmla="val 8700"/>
                <a:gd name="f43" fmla="val 7944"/>
                <a:gd name="f44" fmla="val 5686"/>
                <a:gd name="f45" fmla="val 4927"/>
                <a:gd name="f46" fmla="*/ f0 1 19273"/>
                <a:gd name="f47" fmla="*/ f1 1 6815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19273"/>
                <a:gd name="f54" fmla="*/ f51 1 6815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19273" h="681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7" y="f13"/>
                    <a:pt x="f5" y="f13"/>
                  </a:cubicBezTo>
                  <a:cubicBezTo>
                    <a:pt x="f14" y="f13"/>
                    <a:pt x="f15" y="f12"/>
                    <a:pt x="f15" y="f11"/>
                  </a:cubicBezTo>
                  <a:lnTo>
                    <a:pt x="f15" y="f10"/>
                  </a:lnTo>
                  <a:cubicBezTo>
                    <a:pt x="f15" y="f9"/>
                    <a:pt x="f14" y="f6"/>
                    <a:pt x="f5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lnTo>
                    <a:pt x="f18" y="f11"/>
                  </a:lnTo>
                  <a:cubicBezTo>
                    <a:pt x="f18" y="f12"/>
                    <a:pt x="f17" y="f13"/>
                    <a:pt x="f16" y="f13"/>
                  </a:cubicBezTo>
                  <a:cubicBezTo>
                    <a:pt x="f19" y="f13"/>
                    <a:pt x="f20" y="f12"/>
                    <a:pt x="f20" y="f11"/>
                  </a:cubicBezTo>
                  <a:lnTo>
                    <a:pt x="f20" y="f10"/>
                  </a:lnTo>
                  <a:cubicBezTo>
                    <a:pt x="f20" y="f9"/>
                    <a:pt x="f19" y="f6"/>
                    <a:pt x="f16" y="f6"/>
                  </a:cubicBezTo>
                  <a:close/>
                  <a:moveTo>
                    <a:pt x="f21" y="f6"/>
                  </a:moveTo>
                  <a:cubicBezTo>
                    <a:pt x="f22" y="f6"/>
                    <a:pt x="f23" y="f9"/>
                    <a:pt x="f23" y="f10"/>
                  </a:cubicBezTo>
                  <a:lnTo>
                    <a:pt x="f23" y="f11"/>
                  </a:lnTo>
                  <a:cubicBezTo>
                    <a:pt x="f23" y="f12"/>
                    <a:pt x="f22" y="f13"/>
                    <a:pt x="f21" y="f13"/>
                  </a:cubicBezTo>
                  <a:cubicBezTo>
                    <a:pt x="f24" y="f13"/>
                    <a:pt x="f25" y="f12"/>
                    <a:pt x="f25" y="f11"/>
                  </a:cubicBezTo>
                  <a:lnTo>
                    <a:pt x="f25" y="f10"/>
                  </a:lnTo>
                  <a:cubicBezTo>
                    <a:pt x="f25" y="f9"/>
                    <a:pt x="f24" y="f6"/>
                    <a:pt x="f21" y="f6"/>
                  </a:cubicBezTo>
                  <a:close/>
                  <a:moveTo>
                    <a:pt x="f5" y="f2"/>
                  </a:moveTo>
                  <a:cubicBezTo>
                    <a:pt x="f26" y="f2"/>
                    <a:pt x="f27" y="f28"/>
                    <a:pt x="f27" y="f10"/>
                  </a:cubicBezTo>
                  <a:lnTo>
                    <a:pt x="f27" y="f29"/>
                  </a:lnTo>
                  <a:lnTo>
                    <a:pt x="f30" y="f29"/>
                  </a:lnTo>
                  <a:cubicBezTo>
                    <a:pt x="f28" y="f29"/>
                    <a:pt x="f31" y="f32"/>
                    <a:pt x="f31" y="f11"/>
                  </a:cubicBezTo>
                  <a:lnTo>
                    <a:pt x="f31" y="f33"/>
                  </a:lnTo>
                  <a:lnTo>
                    <a:pt x="f3" y="f33"/>
                  </a:lnTo>
                  <a:lnTo>
                    <a:pt x="f3" y="f11"/>
                  </a:lnTo>
                  <a:cubicBezTo>
                    <a:pt x="f3" y="f32"/>
                    <a:pt x="f34" y="f29"/>
                    <a:pt x="f35" y="f29"/>
                  </a:cubicBezTo>
                  <a:lnTo>
                    <a:pt x="f36" y="f29"/>
                  </a:lnTo>
                  <a:lnTo>
                    <a:pt x="f36" y="f10"/>
                  </a:lnTo>
                  <a:cubicBezTo>
                    <a:pt x="f36" y="f28"/>
                    <a:pt x="f37" y="f2"/>
                    <a:pt x="f21" y="f2"/>
                  </a:cubicBezTo>
                  <a:cubicBezTo>
                    <a:pt x="f38" y="f2"/>
                    <a:pt x="f39" y="f28"/>
                    <a:pt x="f39" y="f10"/>
                  </a:cubicBezTo>
                  <a:lnTo>
                    <a:pt x="f39" y="f29"/>
                  </a:lnTo>
                  <a:lnTo>
                    <a:pt x="f40" y="f29"/>
                  </a:lnTo>
                  <a:lnTo>
                    <a:pt x="f40" y="f10"/>
                  </a:lnTo>
                  <a:cubicBezTo>
                    <a:pt x="f40" y="f28"/>
                    <a:pt x="f41" y="f2"/>
                    <a:pt x="f16" y="f2"/>
                  </a:cubicBezTo>
                  <a:cubicBezTo>
                    <a:pt x="f42" y="f2"/>
                    <a:pt x="f43" y="f28"/>
                    <a:pt x="f43" y="f10"/>
                  </a:cubicBezTo>
                  <a:lnTo>
                    <a:pt x="f43" y="f29"/>
                  </a:lnTo>
                  <a:lnTo>
                    <a:pt x="f44" y="f29"/>
                  </a:lnTo>
                  <a:lnTo>
                    <a:pt x="f44" y="f10"/>
                  </a:lnTo>
                  <a:cubicBezTo>
                    <a:pt x="f44" y="f28"/>
                    <a:pt x="f45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" name="Google Shape;2626;p72">
            <a:extLst>
              <a:ext uri="{FF2B5EF4-FFF2-40B4-BE49-F238E27FC236}">
                <a16:creationId xmlns:a16="http://schemas.microsoft.com/office/drawing/2014/main" id="{C28ED974-BE15-E5CC-1BD6-816015D56CF8}"/>
              </a:ext>
            </a:extLst>
          </p:cNvPr>
          <p:cNvGrpSpPr/>
          <p:nvPr/>
        </p:nvGrpSpPr>
        <p:grpSpPr>
          <a:xfrm>
            <a:off x="4317988" y="1989981"/>
            <a:ext cx="295406" cy="295304"/>
            <a:chOff x="4317988" y="1989981"/>
            <a:chExt cx="295406" cy="295304"/>
          </a:xfrm>
        </p:grpSpPr>
        <p:sp>
          <p:nvSpPr>
            <p:cNvPr id="11" name="Google Shape;2627;p72">
              <a:extLst>
                <a:ext uri="{FF2B5EF4-FFF2-40B4-BE49-F238E27FC236}">
                  <a16:creationId xmlns:a16="http://schemas.microsoft.com/office/drawing/2014/main" id="{92CCBDF9-1CDE-C460-AA6F-EA0B09426CC5}"/>
                </a:ext>
              </a:extLst>
            </p:cNvPr>
            <p:cNvSpPr/>
            <p:nvPr/>
          </p:nvSpPr>
          <p:spPr>
            <a:xfrm>
              <a:off x="4317988" y="1989981"/>
              <a:ext cx="295406" cy="2088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9"/>
                <a:gd name="f4" fmla="val 13626"/>
                <a:gd name="f5" fmla="val 2262"/>
                <a:gd name="f6" fmla="val 2259"/>
                <a:gd name="f7" fmla="val 2883"/>
                <a:gd name="f8" fmla="val 3428"/>
                <a:gd name="f9" fmla="val 2765"/>
                <a:gd name="f10" fmla="val 3389"/>
                <a:gd name="f11" fmla="val 7342"/>
                <a:gd name="f12" fmla="val 7366"/>
                <a:gd name="f13" fmla="val 3434"/>
                <a:gd name="f14" fmla="val 7394"/>
                <a:gd name="f15" fmla="val 7418"/>
                <a:gd name="f16" fmla="val 1636"/>
                <a:gd name="f17" fmla="val 6246"/>
                <a:gd name="f18" fmla="val 1320"/>
                <a:gd name="f19" fmla="val 6035"/>
                <a:gd name="f20" fmla="val 1130"/>
                <a:gd name="f21" fmla="val 5683"/>
                <a:gd name="f22" fmla="val 1133"/>
                <a:gd name="f23" fmla="val 5304"/>
                <a:gd name="f24" fmla="val 17017"/>
                <a:gd name="f25" fmla="val 17641"/>
                <a:gd name="f26" fmla="val 18147"/>
                <a:gd name="f27" fmla="val 5307"/>
                <a:gd name="f28" fmla="val 17957"/>
                <a:gd name="f29" fmla="val 17644"/>
                <a:gd name="f30" fmla="val 15843"/>
                <a:gd name="f31" fmla="val 7421"/>
                <a:gd name="f32" fmla="val 15849"/>
                <a:gd name="f33" fmla="val 7369"/>
                <a:gd name="f34" fmla="val 16394"/>
                <a:gd name="f35" fmla="val 9638"/>
                <a:gd name="f36" fmla="val 2284"/>
                <a:gd name="f37" fmla="val 9845"/>
                <a:gd name="f38" fmla="val 10051"/>
                <a:gd name="f39" fmla="val 2381"/>
                <a:gd name="f40" fmla="val 10146"/>
                <a:gd name="f41" fmla="val 2576"/>
                <a:gd name="f42" fmla="val 10883"/>
                <a:gd name="f43" fmla="val 4069"/>
                <a:gd name="f44" fmla="val 12534"/>
                <a:gd name="f45" fmla="val 4310"/>
                <a:gd name="f46" fmla="val 12994"/>
                <a:gd name="f47" fmla="val 4376"/>
                <a:gd name="f48" fmla="val 13181"/>
                <a:gd name="f49" fmla="val 4945"/>
                <a:gd name="f50" fmla="val 12847"/>
                <a:gd name="f51" fmla="val 5274"/>
                <a:gd name="f52" fmla="val 11651"/>
                <a:gd name="f53" fmla="val 6439"/>
                <a:gd name="f54" fmla="val 11934"/>
                <a:gd name="f55" fmla="val 8080"/>
                <a:gd name="f56" fmla="val 11996"/>
                <a:gd name="f57" fmla="val 8445"/>
                <a:gd name="f58" fmla="val 11705"/>
                <a:gd name="f59" fmla="val 8742"/>
                <a:gd name="f60" fmla="val 11376"/>
                <a:gd name="f61" fmla="val 11290"/>
                <a:gd name="f62" fmla="val 11201"/>
                <a:gd name="f63" fmla="val 8721"/>
                <a:gd name="f64" fmla="val 11115"/>
                <a:gd name="f65" fmla="val 8676"/>
                <a:gd name="f66" fmla="val 9637"/>
                <a:gd name="f67" fmla="val 7899"/>
                <a:gd name="f68" fmla="val 8161"/>
                <a:gd name="f69" fmla="val 8076"/>
                <a:gd name="f70" fmla="val 7987"/>
                <a:gd name="f71" fmla="val 7900"/>
                <a:gd name="f72" fmla="val 7571"/>
                <a:gd name="f73" fmla="val 7280"/>
                <a:gd name="f74" fmla="val 7625"/>
                <a:gd name="f75" fmla="val 6430"/>
                <a:gd name="f76" fmla="val 5271"/>
                <a:gd name="f77" fmla="val 6279"/>
                <a:gd name="f78" fmla="val 5120"/>
                <a:gd name="f79" fmla="val 6222"/>
                <a:gd name="f80" fmla="val 4897"/>
                <a:gd name="f81" fmla="val 6288"/>
                <a:gd name="f82" fmla="val 4692"/>
                <a:gd name="f83" fmla="val 6355"/>
                <a:gd name="f84" fmla="val 4488"/>
                <a:gd name="f85" fmla="val 6532"/>
                <a:gd name="f86" fmla="val 4340"/>
                <a:gd name="f87" fmla="val 6743"/>
                <a:gd name="f88" fmla="val 8393"/>
                <a:gd name="f89" fmla="val 9131"/>
                <a:gd name="f90" fmla="val 9226"/>
                <a:gd name="f91" fmla="val 9432"/>
                <a:gd name="f92" fmla="val 3994"/>
                <a:gd name="f93" fmla="val 1"/>
                <a:gd name="f94" fmla="val 3681"/>
                <a:gd name="f95" fmla="val 254"/>
                <a:gd name="f96" fmla="val 567"/>
                <a:gd name="f97" fmla="val 1443"/>
                <a:gd name="f98" fmla="val 3072"/>
                <a:gd name="f99" fmla="val 1242"/>
                <a:gd name="f100" fmla="val 2669"/>
                <a:gd name="f101" fmla="val 1013"/>
                <a:gd name="f102" fmla="val 4"/>
                <a:gd name="f103" fmla="val 2142"/>
                <a:gd name="f104" fmla="val 6060"/>
                <a:gd name="f105" fmla="val 380"/>
                <a:gd name="f106" fmla="val 6767"/>
                <a:gd name="f107" fmla="val 1010"/>
                <a:gd name="f108" fmla="val 7186"/>
                <a:gd name="f109" fmla="val 8941"/>
                <a:gd name="f110" fmla="val 3690"/>
                <a:gd name="f111" fmla="val 8947"/>
                <a:gd name="f112" fmla="val 3702"/>
                <a:gd name="f113" fmla="val 8944"/>
                <a:gd name="f114" fmla="val 3714"/>
                <a:gd name="f115" fmla="val 8950"/>
                <a:gd name="f116" fmla="val 4129"/>
                <a:gd name="f117" fmla="val 10107"/>
                <a:gd name="f118" fmla="val 5006"/>
                <a:gd name="f119" fmla="val 11037"/>
                <a:gd name="f120" fmla="val 6297"/>
                <a:gd name="f121" fmla="val 11642"/>
                <a:gd name="f122" fmla="val 7137"/>
                <a:gd name="f123" fmla="val 12034"/>
                <a:gd name="f124" fmla="val 7692"/>
                <a:gd name="f125" fmla="val 12817"/>
                <a:gd name="f126" fmla="val 7866"/>
                <a:gd name="f127" fmla="val 13627"/>
                <a:gd name="f128" fmla="val 11386"/>
                <a:gd name="f129" fmla="val 11504"/>
                <a:gd name="f130" fmla="val 12844"/>
                <a:gd name="f131" fmla="val 11949"/>
                <a:gd name="f132" fmla="val 12067"/>
                <a:gd name="f133" fmla="val 12648"/>
                <a:gd name="f134" fmla="val 11676"/>
                <a:gd name="f135" fmla="val 14003"/>
                <a:gd name="f136" fmla="val 10908"/>
                <a:gd name="f137" fmla="val 15027"/>
                <a:gd name="f138" fmla="val 10101"/>
                <a:gd name="f139" fmla="val 15521"/>
                <a:gd name="f140" fmla="val 8965"/>
                <a:gd name="f141" fmla="val 15545"/>
                <a:gd name="f142" fmla="val 8953"/>
                <a:gd name="f143" fmla="val 15575"/>
                <a:gd name="f144" fmla="val 8956"/>
                <a:gd name="f145" fmla="val 15599"/>
                <a:gd name="f146" fmla="val 18273"/>
                <a:gd name="f147" fmla="val 18899"/>
                <a:gd name="f148" fmla="val 6063"/>
                <a:gd name="f149" fmla="val 19276"/>
                <a:gd name="f150" fmla="val 18267"/>
                <a:gd name="f151" fmla="val 17020"/>
                <a:gd name="f152" fmla="val 16611"/>
                <a:gd name="f153" fmla="val 16207"/>
                <a:gd name="f154" fmla="val 15852"/>
                <a:gd name="f155" fmla="val 15289"/>
                <a:gd name="f156" fmla="*/ f0 1 19279"/>
                <a:gd name="f157" fmla="*/ f1 1 13626"/>
                <a:gd name="f158" fmla="val f2"/>
                <a:gd name="f159" fmla="val f3"/>
                <a:gd name="f160" fmla="val f4"/>
                <a:gd name="f161" fmla="+- f160 0 f158"/>
                <a:gd name="f162" fmla="+- f159 0 f158"/>
                <a:gd name="f163" fmla="*/ f162 1 19279"/>
                <a:gd name="f164" fmla="*/ f161 1 13626"/>
                <a:gd name="f165" fmla="*/ f158 1 f163"/>
                <a:gd name="f166" fmla="*/ f159 1 f163"/>
                <a:gd name="f167" fmla="*/ f158 1 f164"/>
                <a:gd name="f168" fmla="*/ f160 1 f164"/>
                <a:gd name="f169" fmla="*/ f165 f156 1"/>
                <a:gd name="f170" fmla="*/ f166 f156 1"/>
                <a:gd name="f171" fmla="*/ f168 f157 1"/>
                <a:gd name="f172" fmla="*/ f167 f1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9" t="f172" r="f170" b="f171"/>
              <a:pathLst>
                <a:path w="19279" h="13626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13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3"/>
                  </a:cubicBezTo>
                  <a:lnTo>
                    <a:pt x="f22" y="f10"/>
                  </a:lnTo>
                  <a:cubicBezTo>
                    <a:pt x="f22" y="f9"/>
                    <a:pt x="f16" y="f6"/>
                    <a:pt x="f5" y="f6"/>
                  </a:cubicBezTo>
                  <a:close/>
                  <a:moveTo>
                    <a:pt x="f24" y="f6"/>
                  </a:moveTo>
                  <a:cubicBezTo>
                    <a:pt x="f25" y="f6"/>
                    <a:pt x="f26" y="f9"/>
                    <a:pt x="f26" y="f10"/>
                  </a:cubicBezTo>
                  <a:lnTo>
                    <a:pt x="f26" y="f27"/>
                  </a:lnTo>
                  <a:cubicBezTo>
                    <a:pt x="f26" y="f21"/>
                    <a:pt x="f28" y="f19"/>
                    <a:pt x="f29" y="f17"/>
                  </a:cubicBezTo>
                  <a:lnTo>
                    <a:pt x="f30" y="f31"/>
                  </a:lnTo>
                  <a:cubicBezTo>
                    <a:pt x="f30" y="f14"/>
                    <a:pt x="f32" y="f33"/>
                    <a:pt x="f32" y="f11"/>
                  </a:cubicBezTo>
                  <a:lnTo>
                    <a:pt x="f32" y="f10"/>
                  </a:lnTo>
                  <a:cubicBezTo>
                    <a:pt x="f32" y="f9"/>
                    <a:pt x="f34" y="f6"/>
                    <a:pt x="f24" y="f6"/>
                  </a:cubicBezTo>
                  <a:close/>
                  <a:moveTo>
                    <a:pt x="f35" y="f36"/>
                  </a:moveTo>
                  <a:cubicBezTo>
                    <a:pt x="f37" y="f36"/>
                    <a:pt x="f38" y="f39"/>
                    <a:pt x="f40" y="f41"/>
                  </a:cubicBezTo>
                  <a:lnTo>
                    <a:pt x="f42" y="f43"/>
                  </a:lnTo>
                  <a:lnTo>
                    <a:pt x="f44" y="f45"/>
                  </a:lnTo>
                  <a:cubicBezTo>
                    <a:pt x="f46" y="f47"/>
                    <a:pt x="f48" y="f49"/>
                    <a:pt x="f50" y="f51"/>
                  </a:cubicBezTo>
                  <a:lnTo>
                    <a:pt x="f52" y="f53"/>
                  </a:lnTo>
                  <a:lnTo>
                    <a:pt x="f54" y="f55"/>
                  </a:lnTo>
                  <a:cubicBezTo>
                    <a:pt x="f56" y="f57"/>
                    <a:pt x="f58" y="f59"/>
                    <a:pt x="f60" y="f59"/>
                  </a:cubicBezTo>
                  <a:cubicBezTo>
                    <a:pt x="f61" y="f59"/>
                    <a:pt x="f62" y="f63"/>
                    <a:pt x="f64" y="f65"/>
                  </a:cubicBezTo>
                  <a:lnTo>
                    <a:pt x="f66" y="f67"/>
                  </a:lnTo>
                  <a:lnTo>
                    <a:pt x="f68" y="f65"/>
                  </a:lnTo>
                  <a:cubicBezTo>
                    <a:pt x="f69" y="f63"/>
                    <a:pt x="f70" y="f59"/>
                    <a:pt x="f71" y="f59"/>
                  </a:cubicBezTo>
                  <a:cubicBezTo>
                    <a:pt x="f72" y="f59"/>
                    <a:pt x="f73" y="f57"/>
                    <a:pt x="f11" y="f55"/>
                  </a:cubicBezTo>
                  <a:lnTo>
                    <a:pt x="f74" y="f53"/>
                  </a:lnTo>
                  <a:lnTo>
                    <a:pt x="f75" y="f76"/>
                  </a:ln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45"/>
                  </a:cubicBezTo>
                  <a:lnTo>
                    <a:pt x="f88" y="f43"/>
                  </a:lnTo>
                  <a:lnTo>
                    <a:pt x="f89" y="f41"/>
                  </a:lnTo>
                  <a:cubicBezTo>
                    <a:pt x="f90" y="f39"/>
                    <a:pt x="f91" y="f36"/>
                    <a:pt x="f35" y="f36"/>
                  </a:cubicBezTo>
                  <a:close/>
                  <a:moveTo>
                    <a:pt x="f92" y="f93"/>
                  </a:moveTo>
                  <a:cubicBezTo>
                    <a:pt x="f94" y="f93"/>
                    <a:pt x="f8" y="f95"/>
                    <a:pt x="f8" y="f96"/>
                  </a:cubicBezTo>
                  <a:lnTo>
                    <a:pt x="f8" y="f97"/>
                  </a:lnTo>
                  <a:cubicBezTo>
                    <a:pt x="f98" y="f99"/>
                    <a:pt x="f100" y="f22"/>
                    <a:pt x="f5" y="f20"/>
                  </a:cubicBezTo>
                  <a:cubicBezTo>
                    <a:pt x="f101" y="f20"/>
                    <a:pt x="f102" y="f103"/>
                    <a:pt x="f102" y="f10"/>
                  </a:cubicBezTo>
                  <a:lnTo>
                    <a:pt x="f102" y="f27"/>
                  </a:lnTo>
                  <a:cubicBezTo>
                    <a:pt x="f93" y="f104"/>
                    <a:pt x="f105" y="f106"/>
                    <a:pt x="f107" y="f108"/>
                  </a:cubicBezTo>
                  <a:lnTo>
                    <a:pt x="f94" y="f109"/>
                  </a:lnTo>
                  <a:cubicBezTo>
                    <a:pt x="f110" y="f111"/>
                    <a:pt x="f112" y="f113"/>
                    <a:pt x="f114" y="f115"/>
                  </a:cubicBezTo>
                  <a:cubicBezTo>
                    <a:pt x="f116" y="f117"/>
                    <a:pt x="f118" y="f119"/>
                    <a:pt x="f120" y="f121"/>
                  </a:cubicBezTo>
                  <a:cubicBezTo>
                    <a:pt x="f122" y="f123"/>
                    <a:pt x="f124" y="f125"/>
                    <a:pt x="f126" y="f127"/>
                  </a:cubicBezTo>
                  <a:lnTo>
                    <a:pt x="f128" y="f127"/>
                  </a:lnTo>
                  <a:cubicBezTo>
                    <a:pt x="f129" y="f130"/>
                    <a:pt x="f131" y="f132"/>
                    <a:pt x="f133" y="f134"/>
                  </a:cubicBezTo>
                  <a:cubicBezTo>
                    <a:pt x="f135" y="f136"/>
                    <a:pt x="f137" y="f138"/>
                    <a:pt x="f139" y="f140"/>
                  </a:cubicBezTo>
                  <a:cubicBezTo>
                    <a:pt x="f141" y="f142"/>
                    <a:pt x="f143" y="f144"/>
                    <a:pt x="f145" y="f109"/>
                  </a:cubicBezTo>
                  <a:lnTo>
                    <a:pt x="f146" y="f108"/>
                  </a:lnTo>
                  <a:cubicBezTo>
                    <a:pt x="f147" y="f106"/>
                    <a:pt x="f3" y="f148"/>
                    <a:pt x="f3" y="f27"/>
                  </a:cubicBezTo>
                  <a:lnTo>
                    <a:pt x="f3" y="f10"/>
                  </a:lnTo>
                  <a:cubicBezTo>
                    <a:pt x="f149" y="f103"/>
                    <a:pt x="f150" y="f20"/>
                    <a:pt x="f151" y="f20"/>
                  </a:cubicBezTo>
                  <a:cubicBezTo>
                    <a:pt x="f152" y="f22"/>
                    <a:pt x="f153" y="f99"/>
                    <a:pt x="f154" y="f97"/>
                  </a:cubicBezTo>
                  <a:lnTo>
                    <a:pt x="f154" y="f96"/>
                  </a:lnTo>
                  <a:cubicBezTo>
                    <a:pt x="f154" y="f95"/>
                    <a:pt x="f145" y="f93"/>
                    <a:pt x="f155" y="f93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2628;p72">
              <a:extLst>
                <a:ext uri="{FF2B5EF4-FFF2-40B4-BE49-F238E27FC236}">
                  <a16:creationId xmlns:a16="http://schemas.microsoft.com/office/drawing/2014/main" id="{C7EF7976-F4AB-27CE-B997-B3A87B5E9A16}"/>
                </a:ext>
              </a:extLst>
            </p:cNvPr>
            <p:cNvSpPr/>
            <p:nvPr/>
          </p:nvSpPr>
          <p:spPr>
            <a:xfrm>
              <a:off x="4387803" y="2216075"/>
              <a:ext cx="155740" cy="692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164"/>
                <a:gd name="f4" fmla="val 4517"/>
                <a:gd name="f5" fmla="val 2259"/>
                <a:gd name="f6" fmla="val 1636"/>
                <a:gd name="f7" fmla="val 1130"/>
                <a:gd name="f8" fmla="val 506"/>
                <a:gd name="f9" fmla="val 1129"/>
                <a:gd name="f10" fmla="val 1695"/>
                <a:gd name="f11" fmla="val 2825"/>
                <a:gd name="f12" fmla="val 3136"/>
                <a:gd name="f13" fmla="val 3389"/>
                <a:gd name="f14" fmla="val 1945"/>
                <a:gd name="f15" fmla="val 2258"/>
                <a:gd name="f16" fmla="val 2572"/>
                <a:gd name="f17" fmla="val 567"/>
                <a:gd name="f18" fmla="val 254"/>
                <a:gd name="f19" fmla="val 1"/>
                <a:gd name="f20" fmla="val 3075"/>
                <a:gd name="f21" fmla="val 3388"/>
                <a:gd name="f22" fmla="val 3954"/>
                <a:gd name="f23" fmla="val 4264"/>
                <a:gd name="f24" fmla="val 9601"/>
                <a:gd name="f25" fmla="val 9911"/>
                <a:gd name="f26" fmla="val 7342"/>
                <a:gd name="f27" fmla="val 7029"/>
                <a:gd name="f28" fmla="val 6776"/>
                <a:gd name="f29" fmla="val 9035"/>
                <a:gd name="f30" fmla="val 8529"/>
                <a:gd name="f31" fmla="val 7905"/>
                <a:gd name="f32" fmla="*/ f0 1 10164"/>
                <a:gd name="f33" fmla="*/ f1 1 4517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10164"/>
                <a:gd name="f40" fmla="*/ f37 1 4517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0164" h="451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lnTo>
                    <a:pt x="f11" y="f10"/>
                  </a:lnTo>
                  <a:cubicBezTo>
                    <a:pt x="f12" y="f10"/>
                    <a:pt x="f13" y="f14"/>
                    <a:pt x="f13" y="f15"/>
                  </a:cubicBezTo>
                  <a:cubicBezTo>
                    <a:pt x="f13" y="f16"/>
                    <a:pt x="f12" y="f11"/>
                    <a:pt x="f11" y="f11"/>
                  </a:cubicBezTo>
                  <a:lnTo>
                    <a:pt x="f17" y="f11"/>
                  </a:lnTo>
                  <a:cubicBezTo>
                    <a:pt x="f18" y="f11"/>
                    <a:pt x="f19" y="f20"/>
                    <a:pt x="f19" y="f21"/>
                  </a:cubicBezTo>
                  <a:lnTo>
                    <a:pt x="f19" y="f22"/>
                  </a:lnTo>
                  <a:cubicBezTo>
                    <a:pt x="f19" y="f23"/>
                    <a:pt x="f18" y="f4"/>
                    <a:pt x="f17" y="f4"/>
                  </a:cubicBezTo>
                  <a:lnTo>
                    <a:pt x="f24" y="f4"/>
                  </a:lnTo>
                  <a:cubicBezTo>
                    <a:pt x="f25" y="f4"/>
                    <a:pt x="f3" y="f23"/>
                    <a:pt x="f3" y="f22"/>
                  </a:cubicBezTo>
                  <a:lnTo>
                    <a:pt x="f3" y="f21"/>
                  </a:lnTo>
                  <a:cubicBezTo>
                    <a:pt x="f3" y="f20"/>
                    <a:pt x="f25" y="f11"/>
                    <a:pt x="f24" y="f11"/>
                  </a:cubicBezTo>
                  <a:lnTo>
                    <a:pt x="f26" y="f11"/>
                  </a:lnTo>
                  <a:cubicBezTo>
                    <a:pt x="f27" y="f11"/>
                    <a:pt x="f28" y="f16"/>
                    <a:pt x="f28" y="f15"/>
                  </a:cubicBezTo>
                  <a:cubicBezTo>
                    <a:pt x="f28" y="f14"/>
                    <a:pt x="f27" y="f10"/>
                    <a:pt x="f26" y="f10"/>
                  </a:cubicBezTo>
                  <a:lnTo>
                    <a:pt x="f29" y="f10"/>
                  </a:lnTo>
                  <a:lnTo>
                    <a:pt x="f29" y="f9"/>
                  </a:lnTo>
                  <a:cubicBezTo>
                    <a:pt x="f29" y="f8"/>
                    <a:pt x="f30" y="f2"/>
                    <a:pt x="f31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2629;p72">
              <a:extLst>
                <a:ext uri="{FF2B5EF4-FFF2-40B4-BE49-F238E27FC236}">
                  <a16:creationId xmlns:a16="http://schemas.microsoft.com/office/drawing/2014/main" id="{BA0A53EA-F7FD-69B3-71AD-F69CEB63EECF}"/>
                </a:ext>
              </a:extLst>
            </p:cNvPr>
            <p:cNvSpPr/>
            <p:nvPr/>
          </p:nvSpPr>
          <p:spPr>
            <a:xfrm>
              <a:off x="4441140" y="2052791"/>
              <a:ext cx="49020" cy="466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99"/>
                <a:gd name="f4" fmla="val 3045"/>
                <a:gd name="f5" fmla="val 1603"/>
                <a:gd name="f6" fmla="val 1238"/>
                <a:gd name="f7" fmla="val 738"/>
                <a:gd name="f8" fmla="val 1157"/>
                <a:gd name="f9" fmla="val 904"/>
                <a:gd name="f10" fmla="val 998"/>
                <a:gd name="f11" fmla="val 1018"/>
                <a:gd name="f12" fmla="val 814"/>
                <a:gd name="f13" fmla="val 1045"/>
                <a:gd name="f14" fmla="val 1"/>
                <a:gd name="f15" fmla="val 1163"/>
                <a:gd name="f16" fmla="val 588"/>
                <a:gd name="f17" fmla="val 1735"/>
                <a:gd name="f18" fmla="val 721"/>
                <a:gd name="f19" fmla="val 1864"/>
                <a:gd name="f20" fmla="val 784"/>
                <a:gd name="f21" fmla="val 2051"/>
                <a:gd name="f22" fmla="val 751"/>
                <a:gd name="f23" fmla="val 2235"/>
                <a:gd name="f24" fmla="val 612"/>
                <a:gd name="f25" fmla="val 1338"/>
                <a:gd name="f26" fmla="val 2662"/>
                <a:gd name="f27" fmla="val 1421"/>
                <a:gd name="f28" fmla="val 2619"/>
                <a:gd name="f29" fmla="val 1511"/>
                <a:gd name="f30" fmla="val 2597"/>
                <a:gd name="f31" fmla="val 1601"/>
                <a:gd name="f32" fmla="val 1691"/>
                <a:gd name="f33" fmla="val 1781"/>
                <a:gd name="f34" fmla="val 1862"/>
                <a:gd name="f35" fmla="val 2588"/>
                <a:gd name="f36" fmla="val 2452"/>
                <a:gd name="f37" fmla="val 2419"/>
                <a:gd name="f38" fmla="val 2479"/>
                <a:gd name="f39" fmla="val 2612"/>
                <a:gd name="f40" fmla="val 2389"/>
                <a:gd name="f41" fmla="val 2205"/>
                <a:gd name="f42" fmla="val 2045"/>
                <a:gd name="f43" fmla="val 1964"/>
                <a:gd name="f44" fmla="val 735"/>
                <a:gd name="f45" fmla="*/ f0 1 3199"/>
                <a:gd name="f46" fmla="*/ f1 1 3045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3199"/>
                <a:gd name="f53" fmla="*/ f50 1 3045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3199" h="3045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3"/>
                  </a:cubicBezTo>
                  <a:lnTo>
                    <a:pt x="f14" y="f15"/>
                  </a:lnTo>
                  <a:lnTo>
                    <a:pt x="f16" y="f17"/>
                  </a:lnTo>
                  <a:cubicBezTo>
                    <a:pt x="f18" y="f19"/>
                    <a:pt x="f20" y="f21"/>
                    <a:pt x="f22" y="f23"/>
                  </a:cubicBezTo>
                  <a:lnTo>
                    <a:pt x="f24" y="f4"/>
                  </a:lnTo>
                  <a:lnTo>
                    <a:pt x="f25" y="f26"/>
                  </a:ln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28"/>
                    <a:pt x="f34" y="f26"/>
                  </a:cubicBezTo>
                  <a:lnTo>
                    <a:pt x="f35" y="f4"/>
                  </a:lnTo>
                  <a:lnTo>
                    <a:pt x="f36" y="f23"/>
                  </a:lnTo>
                  <a:cubicBezTo>
                    <a:pt x="f37" y="f21"/>
                    <a:pt x="f38" y="f19"/>
                    <a:pt x="f39" y="f17"/>
                  </a:cubicBezTo>
                  <a:lnTo>
                    <a:pt x="f3" y="f15"/>
                  </a:lnTo>
                  <a:lnTo>
                    <a:pt x="f40" y="f13"/>
                  </a:lnTo>
                  <a:cubicBezTo>
                    <a:pt x="f41" y="f11"/>
                    <a:pt x="f42" y="f9"/>
                    <a:pt x="f43" y="f44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" name="Google Shape;2630;p72">
            <a:extLst>
              <a:ext uri="{FF2B5EF4-FFF2-40B4-BE49-F238E27FC236}">
                <a16:creationId xmlns:a16="http://schemas.microsoft.com/office/drawing/2014/main" id="{B700E09C-845A-2296-96BC-A038140019B1}"/>
              </a:ext>
            </a:extLst>
          </p:cNvPr>
          <p:cNvGrpSpPr/>
          <p:nvPr/>
        </p:nvGrpSpPr>
        <p:grpSpPr>
          <a:xfrm>
            <a:off x="4318098" y="4091025"/>
            <a:ext cx="295204" cy="295278"/>
            <a:chOff x="4318098" y="4091025"/>
            <a:chExt cx="295204" cy="295278"/>
          </a:xfrm>
        </p:grpSpPr>
        <p:sp>
          <p:nvSpPr>
            <p:cNvPr id="15" name="Google Shape;2631;p72">
              <a:extLst>
                <a:ext uri="{FF2B5EF4-FFF2-40B4-BE49-F238E27FC236}">
                  <a16:creationId xmlns:a16="http://schemas.microsoft.com/office/drawing/2014/main" id="{676B256D-6326-382F-6B39-6AE551B353F3}"/>
                </a:ext>
              </a:extLst>
            </p:cNvPr>
            <p:cNvSpPr/>
            <p:nvPr/>
          </p:nvSpPr>
          <p:spPr>
            <a:xfrm>
              <a:off x="4405140" y="4315940"/>
              <a:ext cx="121103" cy="703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904"/>
                <a:gd name="f4" fmla="val 4593"/>
                <a:gd name="f5" fmla="val 566"/>
                <a:gd name="f6" fmla="val 3"/>
                <a:gd name="f7" fmla="val 1298"/>
                <a:gd name="f8" fmla="val 479"/>
                <a:gd name="f9" fmla="val 1949"/>
                <a:gd name="f10" fmla="val 1178"/>
                <a:gd name="f11" fmla="val 2171"/>
                <a:gd name="f12" fmla="val 1407"/>
                <a:gd name="f13" fmla="val 3502"/>
                <a:gd name="f14" fmla="val 2560"/>
                <a:gd name="f15" fmla="val 3954"/>
                <a:gd name="f16" fmla="val 5345"/>
                <a:gd name="f17" fmla="val 6499"/>
                <a:gd name="f18" fmla="val 6728"/>
                <a:gd name="f19" fmla="val 7426"/>
                <a:gd name="f20" fmla="val 7902"/>
                <a:gd name="f21" fmla="val 7905"/>
                <a:gd name="f22" fmla="*/ f0 1 7904"/>
                <a:gd name="f23" fmla="*/ f1 1 4593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7904"/>
                <a:gd name="f30" fmla="*/ f27 1 4593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7904" h="4593">
                  <a:moveTo>
                    <a:pt x="f2" y="f2"/>
                  </a:moveTo>
                  <a:lnTo>
                    <a:pt x="f2" y="f5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4"/>
                    <a:pt x="f15" y="f4"/>
                  </a:cubicBezTo>
                  <a:cubicBezTo>
                    <a:pt x="f16" y="f4"/>
                    <a:pt x="f17" y="f13"/>
                    <a:pt x="f18" y="f11"/>
                  </a:cubicBezTo>
                  <a:cubicBezTo>
                    <a:pt x="f19" y="f9"/>
                    <a:pt x="f20" y="f7"/>
                    <a:pt x="f21" y="f5"/>
                  </a:cubicBezTo>
                  <a:lnTo>
                    <a:pt x="f21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2632;p72">
              <a:extLst>
                <a:ext uri="{FF2B5EF4-FFF2-40B4-BE49-F238E27FC236}">
                  <a16:creationId xmlns:a16="http://schemas.microsoft.com/office/drawing/2014/main" id="{FC51F3F1-80D7-5883-AFED-863B4DABE7D8}"/>
                </a:ext>
              </a:extLst>
            </p:cNvPr>
            <p:cNvSpPr/>
            <p:nvPr/>
          </p:nvSpPr>
          <p:spPr>
            <a:xfrm>
              <a:off x="4357253" y="4091025"/>
              <a:ext cx="212826" cy="2076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92"/>
                <a:gd name="f4" fmla="val 13553"/>
                <a:gd name="f5" fmla="val 7080"/>
                <a:gd name="f6" fmla="val 2260"/>
                <a:gd name="f7" fmla="val 9574"/>
                <a:gd name="f8" fmla="val 2263"/>
                <a:gd name="f9" fmla="val 11594"/>
                <a:gd name="f10" fmla="val 4284"/>
                <a:gd name="f11" fmla="val 11597"/>
                <a:gd name="f12" fmla="val 6777"/>
                <a:gd name="f13" fmla="val 7090"/>
                <a:gd name="f14" fmla="val 11344"/>
                <a:gd name="f15" fmla="val 7340"/>
                <a:gd name="f16" fmla="val 11031"/>
                <a:gd name="f17" fmla="val 10718"/>
                <a:gd name="f18" fmla="val 10468"/>
                <a:gd name="f19" fmla="val 10465"/>
                <a:gd name="f20" fmla="val 4907"/>
                <a:gd name="f21" fmla="val 8950"/>
                <a:gd name="f22" fmla="val 3392"/>
                <a:gd name="f23" fmla="val 3389"/>
                <a:gd name="f24" fmla="val 6767"/>
                <a:gd name="f25" fmla="val 6514"/>
                <a:gd name="f26" fmla="val 3136"/>
                <a:gd name="f27" fmla="val 2826"/>
                <a:gd name="f28" fmla="val 2513"/>
                <a:gd name="f29" fmla="val 7070"/>
                <a:gd name="f30" fmla="val 1"/>
                <a:gd name="f31" fmla="val 6595"/>
                <a:gd name="f32" fmla="val 6111"/>
                <a:gd name="f33" fmla="val 50"/>
                <a:gd name="f34" fmla="val 5623"/>
                <a:gd name="f35" fmla="val 152"/>
                <a:gd name="f36" fmla="val 3075"/>
                <a:gd name="f37" fmla="val 685"/>
                <a:gd name="f38" fmla="val 1001"/>
                <a:gd name="f39" fmla="val 2754"/>
                <a:gd name="f40" fmla="val 459"/>
                <a:gd name="f41" fmla="val 5301"/>
                <a:gd name="f42" fmla="val 7469"/>
                <a:gd name="f43" fmla="val 567"/>
                <a:gd name="f44" fmla="val 9644"/>
                <a:gd name="f45" fmla="val 2015"/>
                <a:gd name="f46" fmla="val 11270"/>
                <a:gd name="f47" fmla="val 2584"/>
                <a:gd name="f48" fmla="val 11908"/>
                <a:gd name="f49" fmla="val 2952"/>
                <a:gd name="f50" fmla="val 12703"/>
                <a:gd name="f51" fmla="val 3072"/>
                <a:gd name="f52" fmla="val 13552"/>
                <a:gd name="f53" fmla="val 11088"/>
                <a:gd name="f54" fmla="val 11221"/>
                <a:gd name="f55" fmla="val 12691"/>
                <a:gd name="f56" fmla="val 11887"/>
                <a:gd name="f57" fmla="val 12175"/>
                <a:gd name="f58" fmla="val 11233"/>
                <a:gd name="f59" fmla="val 13259"/>
                <a:gd name="f60" fmla="val 10002"/>
                <a:gd name="f61" fmla="val 8418"/>
                <a:gd name="f62" fmla="val 2969"/>
                <a:gd name="f63" fmla="val 10766"/>
                <a:gd name="f64" fmla="*/ f0 1 13892"/>
                <a:gd name="f65" fmla="*/ f1 1 13553"/>
                <a:gd name="f66" fmla="val f2"/>
                <a:gd name="f67" fmla="val f3"/>
                <a:gd name="f68" fmla="val f4"/>
                <a:gd name="f69" fmla="+- f68 0 f66"/>
                <a:gd name="f70" fmla="+- f67 0 f66"/>
                <a:gd name="f71" fmla="*/ f70 1 13892"/>
                <a:gd name="f72" fmla="*/ f69 1 13553"/>
                <a:gd name="f73" fmla="*/ f66 1 f71"/>
                <a:gd name="f74" fmla="*/ f67 1 f71"/>
                <a:gd name="f75" fmla="*/ f66 1 f72"/>
                <a:gd name="f76" fmla="*/ f68 1 f72"/>
                <a:gd name="f77" fmla="*/ f73 f64 1"/>
                <a:gd name="f78" fmla="*/ f74 f64 1"/>
                <a:gd name="f79" fmla="*/ f76 f65 1"/>
                <a:gd name="f80" fmla="*/ f75 f6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7" t="f80" r="f78" b="f79"/>
              <a:pathLst>
                <a:path w="13892" h="13553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1" y="f13"/>
                    <a:pt x="f14" y="f15"/>
                    <a:pt x="f16" y="f15"/>
                  </a:cubicBezTo>
                  <a:cubicBezTo>
                    <a:pt x="f17" y="f15"/>
                    <a:pt x="f18" y="f13"/>
                    <a:pt x="f18" y="f12"/>
                  </a:cubicBezTo>
                  <a:cubicBezTo>
                    <a:pt x="f19" y="f20"/>
                    <a:pt x="f21" y="f22"/>
                    <a:pt x="f5" y="f23"/>
                  </a:cubicBezTo>
                  <a:cubicBezTo>
                    <a:pt x="f24" y="f23"/>
                    <a:pt x="f25" y="f26"/>
                    <a:pt x="f25" y="f27"/>
                  </a:cubicBezTo>
                  <a:cubicBezTo>
                    <a:pt x="f25" y="f28"/>
                    <a:pt x="f24" y="f6"/>
                    <a:pt x="f5" y="f6"/>
                  </a:cubicBezTo>
                  <a:close/>
                  <a:moveTo>
                    <a:pt x="f29" y="f30"/>
                  </a:moveTo>
                  <a:cubicBezTo>
                    <a:pt x="f31" y="f30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30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lnTo>
                    <a:pt x="f53" y="f52"/>
                  </a:lnTo>
                  <a:cubicBezTo>
                    <a:pt x="f54" y="f55"/>
                    <a:pt x="f11" y="f56"/>
                    <a:pt x="f57" y="f58"/>
                  </a:cubicBezTo>
                  <a:cubicBezTo>
                    <a:pt x="f59" y="f60"/>
                    <a:pt x="f3" y="f61"/>
                    <a:pt x="f3" y="f12"/>
                  </a:cubicBezTo>
                  <a:cubicBezTo>
                    <a:pt x="f3" y="f62"/>
                    <a:pt x="f63" y="f30"/>
                    <a:pt x="f29" y="f30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2633;p72">
              <a:extLst>
                <a:ext uri="{FF2B5EF4-FFF2-40B4-BE49-F238E27FC236}">
                  <a16:creationId xmlns:a16="http://schemas.microsoft.com/office/drawing/2014/main" id="{76F2706B-192B-767F-15F7-89803ABAE2B2}"/>
                </a:ext>
              </a:extLst>
            </p:cNvPr>
            <p:cNvSpPr/>
            <p:nvPr/>
          </p:nvSpPr>
          <p:spPr>
            <a:xfrm>
              <a:off x="4318098" y="4194837"/>
              <a:ext cx="34564" cy="173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56"/>
                <a:gd name="f4" fmla="val 1131"/>
                <a:gd name="f5" fmla="val 563"/>
                <a:gd name="f6" fmla="val 1"/>
                <a:gd name="f7" fmla="val 250"/>
                <a:gd name="f8" fmla="val 254"/>
                <a:gd name="f9" fmla="val 567"/>
                <a:gd name="f10" fmla="val 877"/>
                <a:gd name="f11" fmla="val 1130"/>
                <a:gd name="f12" fmla="val 1693"/>
                <a:gd name="f13" fmla="val 2006"/>
                <a:gd name="f14" fmla="*/ f0 1 2256"/>
                <a:gd name="f15" fmla="*/ f1 1 1131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256"/>
                <a:gd name="f22" fmla="*/ f19 1 1131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256" h="113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3" y="f10"/>
                    <a:pt x="f3" y="f9"/>
                  </a:cubicBezTo>
                  <a:cubicBezTo>
                    <a:pt x="f3" y="f8"/>
                    <a:pt x="f13" y="f6"/>
                    <a:pt x="f12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2634;p72">
              <a:extLst>
                <a:ext uri="{FF2B5EF4-FFF2-40B4-BE49-F238E27FC236}">
                  <a16:creationId xmlns:a16="http://schemas.microsoft.com/office/drawing/2014/main" id="{60475129-CCDC-3975-53F2-A98B59B13CCF}"/>
                </a:ext>
              </a:extLst>
            </p:cNvPr>
            <p:cNvSpPr/>
            <p:nvPr/>
          </p:nvSpPr>
          <p:spPr>
            <a:xfrm>
              <a:off x="4319845" y="4136928"/>
              <a:ext cx="31162" cy="294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34"/>
                <a:gd name="f4" fmla="val 1923"/>
                <a:gd name="f5" fmla="val 623"/>
                <a:gd name="f6" fmla="val 478"/>
                <a:gd name="f7" fmla="val 333"/>
                <a:gd name="f8" fmla="val 56"/>
                <a:gd name="f9" fmla="val 224"/>
                <a:gd name="f10" fmla="val 167"/>
                <a:gd name="f11" fmla="val 4"/>
                <a:gd name="f12" fmla="val 384"/>
                <a:gd name="f13" fmla="val 1"/>
                <a:gd name="f14" fmla="val 736"/>
                <a:gd name="f15" fmla="val 214"/>
                <a:gd name="f16" fmla="val 959"/>
                <a:gd name="f17" fmla="val 1015"/>
                <a:gd name="f18" fmla="val 1757"/>
                <a:gd name="f19" fmla="val 1125"/>
                <a:gd name="f20" fmla="val 1867"/>
                <a:gd name="f21" fmla="val 1269"/>
                <a:gd name="f22" fmla="val 1922"/>
                <a:gd name="f23" fmla="val 1413"/>
                <a:gd name="f24" fmla="val 1558"/>
                <a:gd name="f25" fmla="val 1702"/>
                <a:gd name="f26" fmla="val 1813"/>
                <a:gd name="f27" fmla="val 2033"/>
                <a:gd name="f28" fmla="val 1534"/>
                <a:gd name="f29" fmla="val 1179"/>
                <a:gd name="f30" fmla="val 158"/>
                <a:gd name="f31" fmla="val 906"/>
                <a:gd name="f32" fmla="val 53"/>
                <a:gd name="f33" fmla="val 764"/>
                <a:gd name="f34" fmla="*/ f0 1 2034"/>
                <a:gd name="f35" fmla="*/ f1 1 1923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2034"/>
                <a:gd name="f42" fmla="*/ f39 1 1923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2034" h="192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0"/>
                    <a:pt x="f26" y="f18"/>
                  </a:cubicBezTo>
                  <a:cubicBezTo>
                    <a:pt x="f27" y="f28"/>
                    <a:pt x="f27" y="f29"/>
                    <a:pt x="f26" y="f16"/>
                  </a:cubicBezTo>
                  <a:lnTo>
                    <a:pt x="f17" y="f30"/>
                  </a:lnTo>
                  <a:cubicBezTo>
                    <a:pt x="f31" y="f32"/>
                    <a:pt x="f33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2635;p72">
              <a:extLst>
                <a:ext uri="{FF2B5EF4-FFF2-40B4-BE49-F238E27FC236}">
                  <a16:creationId xmlns:a16="http://schemas.microsoft.com/office/drawing/2014/main" id="{4EEB3006-D38D-A3B6-DB26-AD5A82DD83DB}"/>
                </a:ext>
              </a:extLst>
            </p:cNvPr>
            <p:cNvSpPr/>
            <p:nvPr/>
          </p:nvSpPr>
          <p:spPr>
            <a:xfrm>
              <a:off x="4319845" y="4240722"/>
              <a:ext cx="31071" cy="293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28"/>
                <a:gd name="f4" fmla="val 1916"/>
                <a:gd name="f5" fmla="val 1405"/>
                <a:gd name="f6" fmla="val 1264"/>
                <a:gd name="f7" fmla="val 1124"/>
                <a:gd name="f8" fmla="val 53"/>
                <a:gd name="f9" fmla="val 1015"/>
                <a:gd name="f10" fmla="val 159"/>
                <a:gd name="f11" fmla="val 214"/>
                <a:gd name="f12" fmla="val 960"/>
                <a:gd name="f13" fmla="val 1"/>
                <a:gd name="f14" fmla="val 1179"/>
                <a:gd name="f15" fmla="val 4"/>
                <a:gd name="f16" fmla="val 1532"/>
                <a:gd name="f17" fmla="val 224"/>
                <a:gd name="f18" fmla="val 1749"/>
                <a:gd name="f19" fmla="val 333"/>
                <a:gd name="f20" fmla="val 1860"/>
                <a:gd name="f21" fmla="val 478"/>
                <a:gd name="f22" fmla="val 623"/>
                <a:gd name="f23" fmla="val 764"/>
                <a:gd name="f24" fmla="val 906"/>
                <a:gd name="f25" fmla="val 1863"/>
                <a:gd name="f26" fmla="val 1758"/>
                <a:gd name="f27" fmla="val 1813"/>
                <a:gd name="f28" fmla="val 2027"/>
                <a:gd name="f29" fmla="val 737"/>
                <a:gd name="f30" fmla="val 2024"/>
                <a:gd name="f31" fmla="val 384"/>
                <a:gd name="f32" fmla="val 1804"/>
                <a:gd name="f33" fmla="val 168"/>
                <a:gd name="f34" fmla="val 1695"/>
                <a:gd name="f35" fmla="val 56"/>
                <a:gd name="f36" fmla="val 1550"/>
                <a:gd name="f37" fmla="*/ f0 1 2028"/>
                <a:gd name="f38" fmla="*/ f1 1 1916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2028"/>
                <a:gd name="f45" fmla="*/ f42 1 1916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2028" h="191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4"/>
                    <a:pt x="f22" y="f4"/>
                  </a:cubicBezTo>
                  <a:cubicBezTo>
                    <a:pt x="f23" y="f4"/>
                    <a:pt x="f24" y="f25"/>
                    <a:pt x="f9" y="f26"/>
                  </a:cubicBezTo>
                  <a:lnTo>
                    <a:pt x="f27" y="f12"/>
                  </a:ln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2636;p72">
              <a:extLst>
                <a:ext uri="{FF2B5EF4-FFF2-40B4-BE49-F238E27FC236}">
                  <a16:creationId xmlns:a16="http://schemas.microsoft.com/office/drawing/2014/main" id="{B0E01EE4-59E6-559C-097A-AF422F674CAE}"/>
                </a:ext>
              </a:extLst>
            </p:cNvPr>
            <p:cNvSpPr/>
            <p:nvPr/>
          </p:nvSpPr>
          <p:spPr>
            <a:xfrm>
              <a:off x="4578729" y="4194837"/>
              <a:ext cx="34573" cy="173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57"/>
                <a:gd name="f4" fmla="val 1131"/>
                <a:gd name="f5" fmla="val 564"/>
                <a:gd name="f6" fmla="val 1"/>
                <a:gd name="f7" fmla="val 251"/>
                <a:gd name="f8" fmla="val 254"/>
                <a:gd name="f9" fmla="val 567"/>
                <a:gd name="f10" fmla="val 877"/>
                <a:gd name="f11" fmla="val 1130"/>
                <a:gd name="f12" fmla="val 1693"/>
                <a:gd name="f13" fmla="val 2006"/>
                <a:gd name="f14" fmla="val 2256"/>
                <a:gd name="f15" fmla="*/ f0 1 2257"/>
                <a:gd name="f16" fmla="*/ f1 1 1131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257"/>
                <a:gd name="f23" fmla="*/ f20 1 1131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257" h="1131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7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14" y="f10"/>
                    <a:pt x="f14" y="f9"/>
                  </a:cubicBezTo>
                  <a:cubicBezTo>
                    <a:pt x="f14" y="f8"/>
                    <a:pt x="f13" y="f6"/>
                    <a:pt x="f12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2637;p72">
              <a:extLst>
                <a:ext uri="{FF2B5EF4-FFF2-40B4-BE49-F238E27FC236}">
                  <a16:creationId xmlns:a16="http://schemas.microsoft.com/office/drawing/2014/main" id="{BA4126FF-C07C-2B6C-0C33-479B2D277BCA}"/>
                </a:ext>
              </a:extLst>
            </p:cNvPr>
            <p:cNvSpPr/>
            <p:nvPr/>
          </p:nvSpPr>
          <p:spPr>
            <a:xfrm>
              <a:off x="4580494" y="4136928"/>
              <a:ext cx="31053" cy="293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27"/>
                <a:gd name="f4" fmla="val 1916"/>
                <a:gd name="f5" fmla="val 1405"/>
                <a:gd name="f6" fmla="val 1264"/>
                <a:gd name="f7" fmla="val 1123"/>
                <a:gd name="f8" fmla="val 53"/>
                <a:gd name="f9" fmla="val 1015"/>
                <a:gd name="f10" fmla="val 158"/>
                <a:gd name="f11" fmla="val 214"/>
                <a:gd name="f12" fmla="val 959"/>
                <a:gd name="f13" fmla="val 1179"/>
                <a:gd name="f14" fmla="val 3"/>
                <a:gd name="f15" fmla="val 1531"/>
                <a:gd name="f16" fmla="val 223"/>
                <a:gd name="f17" fmla="val 1748"/>
                <a:gd name="f18" fmla="val 333"/>
                <a:gd name="f19" fmla="val 1860"/>
                <a:gd name="f20" fmla="val 478"/>
                <a:gd name="f21" fmla="val 1915"/>
                <a:gd name="f22" fmla="val 623"/>
                <a:gd name="f23" fmla="val 764"/>
                <a:gd name="f24" fmla="val 905"/>
                <a:gd name="f25" fmla="val 1863"/>
                <a:gd name="f26" fmla="val 1757"/>
                <a:gd name="f27" fmla="val 1813"/>
                <a:gd name="f28" fmla="val 736"/>
                <a:gd name="f29" fmla="val 2024"/>
                <a:gd name="f30" fmla="val 384"/>
                <a:gd name="f31" fmla="val 1804"/>
                <a:gd name="f32" fmla="val 167"/>
                <a:gd name="f33" fmla="val 1694"/>
                <a:gd name="f34" fmla="val 56"/>
                <a:gd name="f35" fmla="val 1549"/>
                <a:gd name="f36" fmla="*/ f0 1 2027"/>
                <a:gd name="f37" fmla="*/ f1 1 1916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2027"/>
                <a:gd name="f44" fmla="*/ f41 1 1916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2027" h="191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9" y="f26"/>
                  </a:cubicBezTo>
                  <a:lnTo>
                    <a:pt x="f27" y="f12"/>
                  </a:lnTo>
                  <a:cubicBezTo>
                    <a:pt x="f3" y="f28"/>
                    <a:pt x="f29" y="f30"/>
                    <a:pt x="f31" y="f32"/>
                  </a:cubicBezTo>
                  <a:cubicBezTo>
                    <a:pt x="f33" y="f34"/>
                    <a:pt x="f35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2638;p72">
              <a:extLst>
                <a:ext uri="{FF2B5EF4-FFF2-40B4-BE49-F238E27FC236}">
                  <a16:creationId xmlns:a16="http://schemas.microsoft.com/office/drawing/2014/main" id="{08AB8D82-0355-DEA5-78B2-81C55B2BDD8F}"/>
                </a:ext>
              </a:extLst>
            </p:cNvPr>
            <p:cNvSpPr/>
            <p:nvPr/>
          </p:nvSpPr>
          <p:spPr>
            <a:xfrm>
              <a:off x="4580403" y="4240612"/>
              <a:ext cx="31144" cy="294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32"/>
                <a:gd name="f4" fmla="val 1923"/>
                <a:gd name="f5" fmla="val 621"/>
                <a:gd name="f6" fmla="val 1"/>
                <a:gd name="f7" fmla="val 476"/>
                <a:gd name="f8" fmla="val 331"/>
                <a:gd name="f9" fmla="val 56"/>
                <a:gd name="f10" fmla="val 220"/>
                <a:gd name="f11" fmla="val 166"/>
                <a:gd name="f12" fmla="val 388"/>
                <a:gd name="f13" fmla="val 744"/>
                <a:gd name="f14" fmla="val 967"/>
                <a:gd name="f15" fmla="val 1021"/>
                <a:gd name="f16" fmla="val 1765"/>
                <a:gd name="f17" fmla="val 1129"/>
                <a:gd name="f18" fmla="val 1870"/>
                <a:gd name="f19" fmla="val 1270"/>
                <a:gd name="f20" fmla="val 1411"/>
                <a:gd name="f21" fmla="val 1555"/>
                <a:gd name="f22" fmla="val 1700"/>
                <a:gd name="f23" fmla="val 1867"/>
                <a:gd name="f24" fmla="val 1810"/>
                <a:gd name="f25" fmla="val 1756"/>
                <a:gd name="f26" fmla="val 2030"/>
                <a:gd name="f27" fmla="val 1539"/>
                <a:gd name="f28" fmla="val 2033"/>
                <a:gd name="f29" fmla="val 1186"/>
                <a:gd name="f30" fmla="val 1819"/>
                <a:gd name="f31" fmla="val 910"/>
                <a:gd name="f32" fmla="val 765"/>
                <a:gd name="f33" fmla="*/ f0 1 2032"/>
                <a:gd name="f34" fmla="*/ f1 1 1923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2032"/>
                <a:gd name="f41" fmla="*/ f38 1 1923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2032" h="1923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2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14"/>
                  </a:cubicBezTo>
                  <a:lnTo>
                    <a:pt x="f15" y="f11"/>
                  </a:lnTo>
                  <a:cubicBezTo>
                    <a:pt x="f31" y="f9"/>
                    <a:pt x="f32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3" name="Google Shape;2639;p72">
            <a:extLst>
              <a:ext uri="{FF2B5EF4-FFF2-40B4-BE49-F238E27FC236}">
                <a16:creationId xmlns:a16="http://schemas.microsoft.com/office/drawing/2014/main" id="{D64AABA3-E608-3BED-A474-0DEDB96DB709}"/>
              </a:ext>
            </a:extLst>
          </p:cNvPr>
          <p:cNvGrpSpPr/>
          <p:nvPr/>
        </p:nvGrpSpPr>
        <p:grpSpPr>
          <a:xfrm>
            <a:off x="4318043" y="3040508"/>
            <a:ext cx="295314" cy="295305"/>
            <a:chOff x="4318043" y="3040508"/>
            <a:chExt cx="295314" cy="295305"/>
          </a:xfrm>
        </p:grpSpPr>
        <p:sp>
          <p:nvSpPr>
            <p:cNvPr id="24" name="Google Shape;2640;p72">
              <a:extLst>
                <a:ext uri="{FF2B5EF4-FFF2-40B4-BE49-F238E27FC236}">
                  <a16:creationId xmlns:a16="http://schemas.microsoft.com/office/drawing/2014/main" id="{F3AD5154-A8A4-359C-A587-ACD3D34D3C09}"/>
                </a:ext>
              </a:extLst>
            </p:cNvPr>
            <p:cNvSpPr/>
            <p:nvPr/>
          </p:nvSpPr>
          <p:spPr>
            <a:xfrm>
              <a:off x="4431100" y="3040508"/>
              <a:ext cx="69229" cy="697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18"/>
                <a:gd name="f4" fmla="val 4554"/>
                <a:gd name="f5" fmla="val 2259"/>
                <a:gd name="f6" fmla="val 1009"/>
                <a:gd name="f7" fmla="val 1048"/>
                <a:gd name="f8" fmla="val 2298"/>
                <a:gd name="f9" fmla="val 3544"/>
                <a:gd name="f10" fmla="val 4553"/>
                <a:gd name="f11" fmla="val 3505"/>
                <a:gd name="f12" fmla="val 4517"/>
                <a:gd name="f13" fmla="*/ f0 1 4518"/>
                <a:gd name="f14" fmla="*/ f1 1 455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4518"/>
                <a:gd name="f21" fmla="*/ f18 1 455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4518" h="4554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6" y="f10"/>
                    <a:pt x="f5" y="f10"/>
                  </a:cubicBezTo>
                  <a:cubicBezTo>
                    <a:pt x="f11" y="f10"/>
                    <a:pt x="f12" y="f9"/>
                    <a:pt x="f12" y="f8"/>
                  </a:cubicBezTo>
                  <a:cubicBezTo>
                    <a:pt x="f12" y="f7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2641;p72">
              <a:extLst>
                <a:ext uri="{FF2B5EF4-FFF2-40B4-BE49-F238E27FC236}">
                  <a16:creationId xmlns:a16="http://schemas.microsoft.com/office/drawing/2014/main" id="{B95146CE-604B-8490-6CA7-B180A3FB0F2D}"/>
                </a:ext>
              </a:extLst>
            </p:cNvPr>
            <p:cNvSpPr/>
            <p:nvPr/>
          </p:nvSpPr>
          <p:spPr>
            <a:xfrm>
              <a:off x="4318043" y="3110313"/>
              <a:ext cx="295314" cy="2255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4717"/>
                <a:gd name="f5" fmla="val 5120"/>
                <a:gd name="f6" fmla="val 4517"/>
                <a:gd name="f7" fmla="val 5623"/>
                <a:gd name="f8" fmla="val 5873"/>
                <a:gd name="f9" fmla="val 5122"/>
                <a:gd name="f10" fmla="val 5517"/>
                <a:gd name="f11" fmla="val 5481"/>
                <a:gd name="f12" fmla="val 5403"/>
                <a:gd name="f13" fmla="val 5595"/>
                <a:gd name="f14" fmla="val 5262"/>
                <a:gd name="f15" fmla="val 5647"/>
                <a:gd name="f16" fmla="val 5123"/>
                <a:gd name="f17" fmla="val 4833"/>
                <a:gd name="f18" fmla="val 4554"/>
                <a:gd name="f19" fmla="val 5421"/>
                <a:gd name="f20" fmla="val 5080"/>
                <a:gd name="f21" fmla="val 4767"/>
                <a:gd name="f22" fmla="val 4807"/>
                <a:gd name="f23" fmla="val 3991"/>
                <a:gd name="f24" fmla="val 3677"/>
                <a:gd name="f25" fmla="val 3425"/>
                <a:gd name="f26" fmla="val 250"/>
                <a:gd name="f27" fmla="val 563"/>
                <a:gd name="f28" fmla="val 2572"/>
                <a:gd name="f29" fmla="val 2455"/>
                <a:gd name="f30" fmla="val 3367"/>
                <a:gd name="f31" fmla="val 1750"/>
                <a:gd name="f32" fmla="val 4439"/>
                <a:gd name="f33" fmla="val 1401"/>
                <a:gd name="f34" fmla="val 5646"/>
                <a:gd name="f35" fmla="val 564"/>
                <a:gd name="f36" fmla="val 251"/>
                <a:gd name="f37" fmla="val 1"/>
                <a:gd name="f38" fmla="val 5896"/>
                <a:gd name="f39" fmla="val 6209"/>
                <a:gd name="f40" fmla="val 9597"/>
                <a:gd name="f41" fmla="val 9910"/>
                <a:gd name="f42" fmla="val 10163"/>
                <a:gd name="f43" fmla="val 1850"/>
                <a:gd name="f44" fmla="val 2446"/>
                <a:gd name="f45" fmla="val 11322"/>
                <a:gd name="f46" fmla="val 3391"/>
                <a:gd name="f47" fmla="val 12265"/>
                <a:gd name="f48" fmla="val 12858"/>
                <a:gd name="f49" fmla="val 14153"/>
                <a:gd name="f50" fmla="val 14463"/>
                <a:gd name="f51" fmla="val 14716"/>
                <a:gd name="f52" fmla="val 7378"/>
                <a:gd name="f53" fmla="val 7688"/>
                <a:gd name="f54" fmla="val 7941"/>
                <a:gd name="f55" fmla="val 13551"/>
                <a:gd name="f56" fmla="val 11329"/>
                <a:gd name="f57" fmla="val 11582"/>
                <a:gd name="f58" fmla="val 11895"/>
                <a:gd name="f59" fmla="val 14154"/>
                <a:gd name="f60" fmla="val 14464"/>
                <a:gd name="f61" fmla="val 12864"/>
                <a:gd name="f62" fmla="val 16647"/>
                <a:gd name="f63" fmla="val 11880"/>
                <a:gd name="f64" fmla="val 17945"/>
                <a:gd name="f65" fmla="val 9958"/>
                <a:gd name="f66" fmla="val 18107"/>
                <a:gd name="f67" fmla="val 7808"/>
                <a:gd name="f68" fmla="val 18800"/>
                <a:gd name="f69" fmla="val 7582"/>
                <a:gd name="f70" fmla="val 19270"/>
                <a:gd name="f71" fmla="val 6938"/>
                <a:gd name="f72" fmla="val 19020"/>
                <a:gd name="f73" fmla="val 18707"/>
                <a:gd name="f74" fmla="val 18393"/>
                <a:gd name="f75" fmla="val 18144"/>
                <a:gd name="f76" fmla="val 18141"/>
                <a:gd name="f77" fmla="val 6300"/>
                <a:gd name="f78" fmla="val 18116"/>
                <a:gd name="f79" fmla="val 6387"/>
                <a:gd name="f80" fmla="val 18074"/>
                <a:gd name="f81" fmla="val 6465"/>
                <a:gd name="f82" fmla="val 17647"/>
                <a:gd name="f83" fmla="val 3454"/>
                <a:gd name="f84" fmla="val 15021"/>
                <a:gd name="f85" fmla="val 1129"/>
                <a:gd name="f86" fmla="val 7020"/>
                <a:gd name="f87" fmla="val 6665"/>
                <a:gd name="f88" fmla="val 1166"/>
                <a:gd name="f89" fmla="val 6315"/>
                <a:gd name="f90" fmla="val 1232"/>
                <a:gd name="f91" fmla="val 5788"/>
                <a:gd name="f92" fmla="val 464"/>
                <a:gd name="f93" fmla="val 4921"/>
                <a:gd name="f94" fmla="val 3"/>
                <a:gd name="f95" fmla="*/ f0 1 19273"/>
                <a:gd name="f96" fmla="*/ f1 1 14717"/>
                <a:gd name="f97" fmla="val f2"/>
                <a:gd name="f98" fmla="val f3"/>
                <a:gd name="f99" fmla="val f4"/>
                <a:gd name="f100" fmla="+- f99 0 f97"/>
                <a:gd name="f101" fmla="+- f98 0 f97"/>
                <a:gd name="f102" fmla="*/ f101 1 19273"/>
                <a:gd name="f103" fmla="*/ f100 1 14717"/>
                <a:gd name="f104" fmla="*/ f97 1 f102"/>
                <a:gd name="f105" fmla="*/ f98 1 f102"/>
                <a:gd name="f106" fmla="*/ f97 1 f103"/>
                <a:gd name="f107" fmla="*/ f99 1 f103"/>
                <a:gd name="f108" fmla="*/ f104 f95 1"/>
                <a:gd name="f109" fmla="*/ f105 f95 1"/>
                <a:gd name="f110" fmla="*/ f107 f96 1"/>
                <a:gd name="f111" fmla="*/ f106 f9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8" t="f111" r="f109" b="f110"/>
              <a:pathLst>
                <a:path w="19273" h="1471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18" y="f20"/>
                  </a:cubicBezTo>
                  <a:cubicBezTo>
                    <a:pt x="f18" y="f21"/>
                    <a:pt x="f22" y="f6"/>
                    <a:pt x="f5" y="f6"/>
                  </a:cubicBezTo>
                  <a:close/>
                  <a:moveTo>
                    <a:pt x="f23" y="f2"/>
                  </a:moveTo>
                  <a:cubicBezTo>
                    <a:pt x="f24" y="f2"/>
                    <a:pt x="f25" y="f26"/>
                    <a:pt x="f25" y="f27"/>
                  </a:cubicBezTo>
                  <a:lnTo>
                    <a:pt x="f25" y="f28"/>
                  </a:lnTo>
                  <a:cubicBezTo>
                    <a:pt x="f29" y="f30"/>
                    <a:pt x="f31" y="f32"/>
                    <a:pt x="f33" y="f34"/>
                  </a:cubicBezTo>
                  <a:lnTo>
                    <a:pt x="f35" y="f34"/>
                  </a:lnTo>
                  <a:cubicBezTo>
                    <a:pt x="f36" y="f34"/>
                    <a:pt x="f37" y="f38"/>
                    <a:pt x="f37" y="f39"/>
                  </a:cubicBezTo>
                  <a:lnTo>
                    <a:pt x="f37" y="f40"/>
                  </a:lnTo>
                  <a:cubicBezTo>
                    <a:pt x="f37" y="f41"/>
                    <a:pt x="f36" y="f42"/>
                    <a:pt x="f35" y="f42"/>
                  </a:cubicBezTo>
                  <a:lnTo>
                    <a:pt x="f43" y="f42"/>
                  </a:lnTo>
                  <a:cubicBezTo>
                    <a:pt x="f44" y="f45"/>
                    <a:pt x="f46" y="f47"/>
                    <a:pt x="f18" y="f48"/>
                  </a:cubicBezTo>
                  <a:lnTo>
                    <a:pt x="f18" y="f49"/>
                  </a:lnTo>
                  <a:cubicBezTo>
                    <a:pt x="f18" y="f50"/>
                    <a:pt x="f22" y="f51"/>
                    <a:pt x="f5" y="f51"/>
                  </a:cubicBezTo>
                  <a:lnTo>
                    <a:pt x="f52" y="f51"/>
                  </a:lnTo>
                  <a:cubicBezTo>
                    <a:pt x="f53" y="f51"/>
                    <a:pt x="f54" y="f50"/>
                    <a:pt x="f54" y="f49"/>
                  </a:cubicBezTo>
                  <a:lnTo>
                    <a:pt x="f54" y="f55"/>
                  </a:lnTo>
                  <a:lnTo>
                    <a:pt x="f56" y="f55"/>
                  </a:lnTo>
                  <a:lnTo>
                    <a:pt x="f56" y="f49"/>
                  </a:lnTo>
                  <a:cubicBezTo>
                    <a:pt x="f56" y="f50"/>
                    <a:pt x="f57" y="f51"/>
                    <a:pt x="f58" y="f51"/>
                  </a:cubicBezTo>
                  <a:lnTo>
                    <a:pt x="f59" y="f51"/>
                  </a:lnTo>
                  <a:cubicBezTo>
                    <a:pt x="f60" y="f51"/>
                    <a:pt x="f4" y="f50"/>
                    <a:pt x="f4" y="f49"/>
                  </a:cubicBezTo>
                  <a:lnTo>
                    <a:pt x="f4" y="f61"/>
                  </a:ln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3" y="f39"/>
                  </a:cubicBezTo>
                  <a:lnTo>
                    <a:pt x="f3" y="f20"/>
                  </a:lnTo>
                  <a:cubicBezTo>
                    <a:pt x="f3" y="f21"/>
                    <a:pt x="f72" y="f6"/>
                    <a:pt x="f73" y="f6"/>
                  </a:cubicBezTo>
                  <a:cubicBezTo>
                    <a:pt x="f74" y="f6"/>
                    <a:pt x="f75" y="f21"/>
                    <a:pt x="f75" y="f20"/>
                  </a:cubicBezTo>
                  <a:lnTo>
                    <a:pt x="f75" y="f39"/>
                  </a:ln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58" y="f85"/>
                  </a:cubicBezTo>
                  <a:lnTo>
                    <a:pt x="f52" y="f85"/>
                  </a:lnTo>
                  <a:cubicBezTo>
                    <a:pt x="f86" y="f85"/>
                    <a:pt x="f87" y="f88"/>
                    <a:pt x="f89" y="f90"/>
                  </a:cubicBezTo>
                  <a:cubicBezTo>
                    <a:pt x="f91" y="f92"/>
                    <a:pt x="f93" y="f94"/>
                    <a:pt x="f23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6" name="Google Shape;2642;p72">
            <a:extLst>
              <a:ext uri="{FF2B5EF4-FFF2-40B4-BE49-F238E27FC236}">
                <a16:creationId xmlns:a16="http://schemas.microsoft.com/office/drawing/2014/main" id="{C63565B9-2C72-F3EF-D251-AB528468146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995220" y="3012243"/>
            <a:ext cx="3120298" cy="669002"/>
          </a:xfrm>
        </p:spPr>
        <p:txBody>
          <a:bodyPr/>
          <a:lstStyle/>
          <a:p>
            <a:pPr marL="0" lvl="0" indent="0">
              <a:buNone/>
            </a:pPr>
            <a:r>
              <a:rPr lang="en-US" sz="1400">
                <a:solidFill>
                  <a:srgbClr val="305DBF"/>
                </a:solidFill>
              </a:rPr>
              <a:t>It’s a gas giant and the biggest planet in the Solar System</a:t>
            </a:r>
          </a:p>
        </p:txBody>
      </p:sp>
      <p:sp>
        <p:nvSpPr>
          <p:cNvPr id="27" name="Google Shape;2643;p72">
            <a:extLst>
              <a:ext uri="{FF2B5EF4-FFF2-40B4-BE49-F238E27FC236}">
                <a16:creationId xmlns:a16="http://schemas.microsoft.com/office/drawing/2014/main" id="{725DE74A-5FAA-724D-8E6B-B280F1F4F90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995220" y="2672141"/>
            <a:ext cx="3120298" cy="419398"/>
          </a:xfrm>
        </p:spPr>
        <p:txBody>
          <a:bodyPr/>
          <a:lstStyle/>
          <a:p>
            <a:pPr marL="0" lvl="0" indent="0">
              <a:buNone/>
            </a:pPr>
            <a:r>
              <a:rPr lang="en-US" sz="1900" b="1">
                <a:solidFill>
                  <a:srgbClr val="305DBF"/>
                </a:solidFill>
                <a:latin typeface="Fredoka One"/>
              </a:rPr>
              <a:t>Jupiter</a:t>
            </a:r>
          </a:p>
        </p:txBody>
      </p:sp>
      <p:sp>
        <p:nvSpPr>
          <p:cNvPr id="28" name="Google Shape;2644;p72">
            <a:extLst>
              <a:ext uri="{FF2B5EF4-FFF2-40B4-BE49-F238E27FC236}">
                <a16:creationId xmlns:a16="http://schemas.microsoft.com/office/drawing/2014/main" id="{468B80BA-8B0D-4C7C-F204-8FE01F45FE8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995220" y="4046631"/>
            <a:ext cx="3120298" cy="669002"/>
          </a:xfrm>
        </p:spPr>
        <p:txBody>
          <a:bodyPr/>
          <a:lstStyle/>
          <a:p>
            <a:pPr marL="0" lvl="0" indent="0">
              <a:buNone/>
            </a:pPr>
            <a:r>
              <a:rPr lang="en-US" sz="1400">
                <a:solidFill>
                  <a:srgbClr val="305DBF"/>
                </a:solidFill>
              </a:rPr>
              <a:t>Despite being red, Mars is actually a very cold place</a:t>
            </a:r>
          </a:p>
        </p:txBody>
      </p:sp>
      <p:sp>
        <p:nvSpPr>
          <p:cNvPr id="29" name="Google Shape;2645;p72">
            <a:extLst>
              <a:ext uri="{FF2B5EF4-FFF2-40B4-BE49-F238E27FC236}">
                <a16:creationId xmlns:a16="http://schemas.microsoft.com/office/drawing/2014/main" id="{2E762A70-C62A-11A6-6D84-C6CC855B6BE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995220" y="3706538"/>
            <a:ext cx="3120298" cy="419398"/>
          </a:xfrm>
        </p:spPr>
        <p:txBody>
          <a:bodyPr/>
          <a:lstStyle/>
          <a:p>
            <a:pPr marL="0" lvl="0" indent="0">
              <a:buNone/>
            </a:pPr>
            <a:r>
              <a:rPr lang="en-US" sz="1900" b="1">
                <a:solidFill>
                  <a:srgbClr val="305DBF"/>
                </a:solidFill>
                <a:latin typeface="Fredoka One"/>
              </a:rPr>
              <a:t>Mars</a:t>
            </a:r>
          </a:p>
        </p:txBody>
      </p:sp>
      <p:sp>
        <p:nvSpPr>
          <p:cNvPr id="30" name="Google Shape;2646;p72">
            <a:extLst>
              <a:ext uri="{FF2B5EF4-FFF2-40B4-BE49-F238E27FC236}">
                <a16:creationId xmlns:a16="http://schemas.microsoft.com/office/drawing/2014/main" id="{D4CCCE11-5B24-4634-199A-4B602F9D576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995220" y="1977865"/>
            <a:ext cx="3120298" cy="669002"/>
          </a:xfrm>
        </p:spPr>
        <p:txBody>
          <a:bodyPr/>
          <a:lstStyle/>
          <a:p>
            <a:pPr marL="0" lvl="0" indent="0">
              <a:buNone/>
            </a:pPr>
            <a:r>
              <a:rPr lang="en-US" sz="1400">
                <a:solidFill>
                  <a:srgbClr val="305DBF"/>
                </a:solidFill>
              </a:rPr>
              <a:t>Mercury is the smallest closest planet to the Sun</a:t>
            </a:r>
          </a:p>
        </p:txBody>
      </p:sp>
      <p:sp>
        <p:nvSpPr>
          <p:cNvPr id="31" name="Google Shape;2647;p72">
            <a:extLst>
              <a:ext uri="{FF2B5EF4-FFF2-40B4-BE49-F238E27FC236}">
                <a16:creationId xmlns:a16="http://schemas.microsoft.com/office/drawing/2014/main" id="{D9DD8618-B9D7-3810-6F7A-7D6B3DDAD0D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995220" y="1637763"/>
            <a:ext cx="3120298" cy="419398"/>
          </a:xfrm>
        </p:spPr>
        <p:txBody>
          <a:bodyPr/>
          <a:lstStyle/>
          <a:p>
            <a:pPr marL="0" lvl="0" indent="0">
              <a:buNone/>
            </a:pPr>
            <a:r>
              <a:rPr lang="en-US" sz="1900" b="1">
                <a:solidFill>
                  <a:srgbClr val="305DBF"/>
                </a:solidFill>
                <a:latin typeface="Fredoka One"/>
              </a:rPr>
              <a:t>Mercury</a:t>
            </a:r>
          </a:p>
        </p:txBody>
      </p:sp>
      <p:sp>
        <p:nvSpPr>
          <p:cNvPr id="32" name="Google Shape;2648;p72">
            <a:extLst>
              <a:ext uri="{FF2B5EF4-FFF2-40B4-BE49-F238E27FC236}">
                <a16:creationId xmlns:a16="http://schemas.microsoft.com/office/drawing/2014/main" id="{65D5A6F8-EF88-0720-7CD6-3721A894D48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993821" y="943487"/>
            <a:ext cx="3120298" cy="669002"/>
          </a:xfrm>
        </p:spPr>
        <p:txBody>
          <a:bodyPr/>
          <a:lstStyle/>
          <a:p>
            <a:pPr marL="0" lvl="0" indent="0">
              <a:buNone/>
            </a:pPr>
            <a:r>
              <a:rPr lang="en-US" sz="1400">
                <a:solidFill>
                  <a:srgbClr val="305DBF"/>
                </a:solidFill>
              </a:rPr>
              <a:t>Venus has a beautiful name, but also a poisonous atmosphere</a:t>
            </a:r>
          </a:p>
        </p:txBody>
      </p:sp>
      <p:sp>
        <p:nvSpPr>
          <p:cNvPr id="33" name="Google Shape;2649;p72">
            <a:extLst>
              <a:ext uri="{FF2B5EF4-FFF2-40B4-BE49-F238E27FC236}">
                <a16:creationId xmlns:a16="http://schemas.microsoft.com/office/drawing/2014/main" id="{F7275CB7-85EB-1AD0-73CB-E5177A2F8DE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993821" y="603385"/>
            <a:ext cx="3120298" cy="419398"/>
          </a:xfrm>
        </p:spPr>
        <p:txBody>
          <a:bodyPr/>
          <a:lstStyle/>
          <a:p>
            <a:pPr marL="0" lvl="0" indent="0">
              <a:buNone/>
            </a:pPr>
            <a:r>
              <a:rPr lang="en-US" sz="1900" b="1">
                <a:solidFill>
                  <a:srgbClr val="305DBF"/>
                </a:solidFill>
                <a:latin typeface="Fredoka One"/>
              </a:rPr>
              <a:t>Venus</a:t>
            </a:r>
          </a:p>
        </p:txBody>
      </p:sp>
      <p:grpSp>
        <p:nvGrpSpPr>
          <p:cNvPr id="34" name="Grupo 10">
            <a:extLst>
              <a:ext uri="{FF2B5EF4-FFF2-40B4-BE49-F238E27FC236}">
                <a16:creationId xmlns:a16="http://schemas.microsoft.com/office/drawing/2014/main" id="{2224FC97-CF72-8F14-048E-F9E77BCF0BD3}"/>
              </a:ext>
            </a:extLst>
          </p:cNvPr>
          <p:cNvGrpSpPr/>
          <p:nvPr/>
        </p:nvGrpSpPr>
        <p:grpSpPr>
          <a:xfrm>
            <a:off x="790571" y="1633539"/>
            <a:ext cx="3114685" cy="2798768"/>
            <a:chOff x="790571" y="1633539"/>
            <a:chExt cx="3114685" cy="2798768"/>
          </a:xfrm>
        </p:grpSpPr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1BB0A710-CB9E-DBF3-96B7-23A080191BDC}"/>
                </a:ext>
              </a:extLst>
            </p:cNvPr>
            <p:cNvSpPr/>
            <p:nvPr/>
          </p:nvSpPr>
          <p:spPr>
            <a:xfrm>
              <a:off x="790571" y="1633539"/>
              <a:ext cx="2033589" cy="231774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1"/>
                <a:gd name="f7" fmla="val 525"/>
                <a:gd name="f8" fmla="val 251"/>
                <a:gd name="f9" fmla="val 501"/>
                <a:gd name="f10" fmla="val 509"/>
                <a:gd name="f11" fmla="val 517"/>
                <a:gd name="f12" fmla="val 192"/>
                <a:gd name="f13" fmla="val 133"/>
                <a:gd name="f14" fmla="val 73"/>
                <a:gd name="f15" fmla="val 510"/>
                <a:gd name="f16" fmla="val 502"/>
                <a:gd name="f17" fmla="val 79"/>
                <a:gd name="f18" fmla="val 84"/>
                <a:gd name="f19" fmla="val 90"/>
                <a:gd name="f20" fmla="val 422"/>
                <a:gd name="f21" fmla="val 343"/>
                <a:gd name="f22" fmla="val 262"/>
                <a:gd name="f23" fmla="val 75"/>
                <a:gd name="f24" fmla="val 272"/>
                <a:gd name="f25" fmla="val 61"/>
                <a:gd name="f26" fmla="val 282"/>
                <a:gd name="f27" fmla="val 46"/>
                <a:gd name="f28" fmla="val 293"/>
                <a:gd name="f29" fmla="val 31"/>
                <a:gd name="f30" fmla="val 271"/>
                <a:gd name="f31" fmla="val 16"/>
                <a:gd name="f32" fmla="val 250"/>
                <a:gd name="f33" fmla="val 227"/>
                <a:gd name="f34" fmla="val 5"/>
                <a:gd name="f35" fmla="val 224"/>
                <a:gd name="f36" fmla="val 9"/>
                <a:gd name="f37" fmla="val 220"/>
                <a:gd name="f38" fmla="val 14"/>
                <a:gd name="f39" fmla="val 217"/>
                <a:gd name="f40" fmla="val 43"/>
                <a:gd name="f41" fmla="val 196"/>
                <a:gd name="f42" fmla="val 175"/>
                <a:gd name="f43" fmla="val 103"/>
                <a:gd name="f44" fmla="val 154"/>
                <a:gd name="f45" fmla="val 107"/>
                <a:gd name="f46" fmla="val 151"/>
                <a:gd name="f47" fmla="val 109"/>
                <a:gd name="f48" fmla="val 148"/>
                <a:gd name="f49" fmla="val 143"/>
                <a:gd name="f50" fmla="val 108"/>
                <a:gd name="f51" fmla="val 112"/>
                <a:gd name="f52" fmla="val 81"/>
                <a:gd name="f53" fmla="val 51"/>
                <a:gd name="f54" fmla="val 47"/>
                <a:gd name="f55" fmla="val 44"/>
                <a:gd name="f56" fmla="val 114"/>
                <a:gd name="f57" fmla="val 144"/>
                <a:gd name="f58" fmla="val 174"/>
                <a:gd name="f59" fmla="val 204"/>
                <a:gd name="f60" fmla="val 205"/>
                <a:gd name="f61" fmla="val 206"/>
                <a:gd name="f62" fmla="val 208"/>
                <a:gd name="f63" fmla="val 45"/>
                <a:gd name="f64" fmla="val 55"/>
                <a:gd name="f65" fmla="val 66"/>
                <a:gd name="f66" fmla="val 215"/>
                <a:gd name="f67" fmla="val 74"/>
                <a:gd name="f68" fmla="val 221"/>
                <a:gd name="f69" fmla="val 70"/>
                <a:gd name="f70" fmla="val 65"/>
                <a:gd name="f71" fmla="val 256"/>
                <a:gd name="f72" fmla="val 285"/>
                <a:gd name="f73" fmla="val 24"/>
                <a:gd name="f74" fmla="val 315"/>
                <a:gd name="f75" fmla="val 3"/>
                <a:gd name="f76" fmla="val 318"/>
                <a:gd name="f77" fmla="val 1"/>
                <a:gd name="f78" fmla="val 320"/>
                <a:gd name="f79" fmla="val 324"/>
                <a:gd name="f80" fmla="val 368"/>
                <a:gd name="f81" fmla="val 35"/>
                <a:gd name="f82" fmla="val 413"/>
                <a:gd name="f83" fmla="val 67"/>
                <a:gd name="f84" fmla="val 458"/>
                <a:gd name="f85" fmla="val 99"/>
                <a:gd name="f86" fmla="val 459"/>
                <a:gd name="f87" fmla="val 100"/>
                <a:gd name="f88" fmla="val 101"/>
                <a:gd name="f89" fmla="val 434"/>
                <a:gd name="f90" fmla="val 129"/>
                <a:gd name="f91" fmla="val 397"/>
                <a:gd name="f92" fmla="val 153"/>
                <a:gd name="f93" fmla="val 395"/>
                <a:gd name="f94" fmla="val 152"/>
                <a:gd name="f95" fmla="val 393"/>
                <a:gd name="f96" fmla="val 391"/>
                <a:gd name="f97" fmla="val 150"/>
                <a:gd name="f98" fmla="val 370"/>
                <a:gd name="f99" fmla="val 134"/>
                <a:gd name="f100" fmla="val 347"/>
                <a:gd name="f101" fmla="val 119"/>
                <a:gd name="f102" fmla="val 326"/>
                <a:gd name="f103" fmla="val 321"/>
                <a:gd name="f104" fmla="val 313"/>
                <a:gd name="f105" fmla="val 249"/>
                <a:gd name="f106" fmla="val 149"/>
                <a:gd name="f107" fmla="val 184"/>
                <a:gd name="f108" fmla="val 195"/>
                <a:gd name="f109" fmla="val 120"/>
                <a:gd name="f110" fmla="val 240"/>
                <a:gd name="f111" fmla="val 116"/>
                <a:gd name="f112" fmla="val 243"/>
                <a:gd name="f113" fmla="val 247"/>
                <a:gd name="f114" fmla="val 332"/>
                <a:gd name="f115" fmla="val 494"/>
                <a:gd name="f116" fmla="val 500"/>
                <a:gd name="f117" fmla="val 121"/>
                <a:gd name="f118" fmla="val 162"/>
                <a:gd name="f119" fmla="val 202"/>
                <a:gd name="f120" fmla="val 242"/>
                <a:gd name="f121" fmla="val 245"/>
                <a:gd name="f122" fmla="val 248"/>
                <a:gd name="f123" fmla="+- 0 0 -90"/>
                <a:gd name="f124" fmla="*/ f3 1 461"/>
                <a:gd name="f125" fmla="*/ f4 1 525"/>
                <a:gd name="f126" fmla="val f5"/>
                <a:gd name="f127" fmla="val f6"/>
                <a:gd name="f128" fmla="val f7"/>
                <a:gd name="f129" fmla="*/ f123 f0 1"/>
                <a:gd name="f130" fmla="+- f128 0 f126"/>
                <a:gd name="f131" fmla="+- f127 0 f126"/>
                <a:gd name="f132" fmla="*/ f129 1 f2"/>
                <a:gd name="f133" fmla="*/ f131 1 461"/>
                <a:gd name="f134" fmla="*/ f130 1 525"/>
                <a:gd name="f135" fmla="*/ 251 f131 1"/>
                <a:gd name="f136" fmla="*/ 501 f130 1"/>
                <a:gd name="f137" fmla="*/ 525 f130 1"/>
                <a:gd name="f138" fmla="*/ 73 f131 1"/>
                <a:gd name="f139" fmla="*/ 502 f130 1"/>
                <a:gd name="f140" fmla="*/ 90 f131 1"/>
                <a:gd name="f141" fmla="*/ 262 f130 1"/>
                <a:gd name="f142" fmla="*/ 46 f131 1"/>
                <a:gd name="f143" fmla="*/ 293 f130 1"/>
                <a:gd name="f144" fmla="*/ 0 f131 1"/>
                <a:gd name="f145" fmla="*/ 227 f130 1"/>
                <a:gd name="f146" fmla="*/ 14 f131 1"/>
                <a:gd name="f147" fmla="*/ 217 f130 1"/>
                <a:gd name="f148" fmla="*/ 103 f131 1"/>
                <a:gd name="f149" fmla="*/ 154 f130 1"/>
                <a:gd name="f150" fmla="*/ 109 f131 1"/>
                <a:gd name="f151" fmla="*/ 143 f130 1"/>
                <a:gd name="f152" fmla="*/ 108 f131 1"/>
                <a:gd name="f153" fmla="*/ 51 f130 1"/>
                <a:gd name="f154" fmla="*/ 114 f131 1"/>
                <a:gd name="f155" fmla="*/ 44 f130 1"/>
                <a:gd name="f156" fmla="*/ 204 f131 1"/>
                <a:gd name="f157" fmla="*/ 208 f131 1"/>
                <a:gd name="f158" fmla="*/ 45 f130 1"/>
                <a:gd name="f159" fmla="*/ 79 f130 1"/>
                <a:gd name="f160" fmla="*/ 227 f131 1"/>
                <a:gd name="f161" fmla="*/ 65 f130 1"/>
                <a:gd name="f162" fmla="*/ 315 f131 1"/>
                <a:gd name="f163" fmla="*/ 3 f130 1"/>
                <a:gd name="f164" fmla="*/ 324 f131 1"/>
                <a:gd name="f165" fmla="*/ 458 f131 1"/>
                <a:gd name="f166" fmla="*/ 99 f130 1"/>
                <a:gd name="f167" fmla="*/ 461 f131 1"/>
                <a:gd name="f168" fmla="*/ 101 f130 1"/>
                <a:gd name="f169" fmla="*/ 397 f131 1"/>
                <a:gd name="f170" fmla="*/ 153 f130 1"/>
                <a:gd name="f171" fmla="*/ 391 f131 1"/>
                <a:gd name="f172" fmla="*/ 150 f130 1"/>
                <a:gd name="f173" fmla="*/ 326 f131 1"/>
                <a:gd name="f174" fmla="*/ 103 f130 1"/>
                <a:gd name="f175" fmla="*/ 313 f131 1"/>
                <a:gd name="f176" fmla="*/ 120 f131 1"/>
                <a:gd name="f177" fmla="*/ 240 f130 1"/>
                <a:gd name="f178" fmla="*/ 251 f130 1"/>
                <a:gd name="f179" fmla="*/ 494 f130 1"/>
                <a:gd name="f180" fmla="*/ 121 f131 1"/>
                <a:gd name="f181" fmla="*/ 242 f131 1"/>
                <a:gd name="f182" fmla="+- f132 0 f1"/>
                <a:gd name="f183" fmla="*/ f135 1 461"/>
                <a:gd name="f184" fmla="*/ f136 1 525"/>
                <a:gd name="f185" fmla="*/ f137 1 525"/>
                <a:gd name="f186" fmla="*/ f138 1 461"/>
                <a:gd name="f187" fmla="*/ f139 1 525"/>
                <a:gd name="f188" fmla="*/ f140 1 461"/>
                <a:gd name="f189" fmla="*/ f141 1 525"/>
                <a:gd name="f190" fmla="*/ f142 1 461"/>
                <a:gd name="f191" fmla="*/ f143 1 525"/>
                <a:gd name="f192" fmla="*/ f144 1 461"/>
                <a:gd name="f193" fmla="*/ f145 1 525"/>
                <a:gd name="f194" fmla="*/ f146 1 461"/>
                <a:gd name="f195" fmla="*/ f147 1 525"/>
                <a:gd name="f196" fmla="*/ f148 1 461"/>
                <a:gd name="f197" fmla="*/ f149 1 525"/>
                <a:gd name="f198" fmla="*/ f150 1 461"/>
                <a:gd name="f199" fmla="*/ f151 1 525"/>
                <a:gd name="f200" fmla="*/ f152 1 461"/>
                <a:gd name="f201" fmla="*/ f153 1 525"/>
                <a:gd name="f202" fmla="*/ f154 1 461"/>
                <a:gd name="f203" fmla="*/ f155 1 525"/>
                <a:gd name="f204" fmla="*/ f156 1 461"/>
                <a:gd name="f205" fmla="*/ f157 1 461"/>
                <a:gd name="f206" fmla="*/ f158 1 525"/>
                <a:gd name="f207" fmla="*/ f159 1 525"/>
                <a:gd name="f208" fmla="*/ f160 1 461"/>
                <a:gd name="f209" fmla="*/ f161 1 525"/>
                <a:gd name="f210" fmla="*/ f162 1 461"/>
                <a:gd name="f211" fmla="*/ f163 1 525"/>
                <a:gd name="f212" fmla="*/ f164 1 461"/>
                <a:gd name="f213" fmla="*/ f165 1 461"/>
                <a:gd name="f214" fmla="*/ f166 1 525"/>
                <a:gd name="f215" fmla="*/ f167 1 461"/>
                <a:gd name="f216" fmla="*/ f168 1 525"/>
                <a:gd name="f217" fmla="*/ f169 1 461"/>
                <a:gd name="f218" fmla="*/ f170 1 525"/>
                <a:gd name="f219" fmla="*/ f171 1 461"/>
                <a:gd name="f220" fmla="*/ f172 1 525"/>
                <a:gd name="f221" fmla="*/ f173 1 461"/>
                <a:gd name="f222" fmla="*/ f174 1 525"/>
                <a:gd name="f223" fmla="*/ f175 1 461"/>
                <a:gd name="f224" fmla="*/ f176 1 461"/>
                <a:gd name="f225" fmla="*/ f177 1 525"/>
                <a:gd name="f226" fmla="*/ f178 1 525"/>
                <a:gd name="f227" fmla="*/ f179 1 525"/>
                <a:gd name="f228" fmla="*/ f180 1 461"/>
                <a:gd name="f229" fmla="*/ f181 1 461"/>
                <a:gd name="f230" fmla="*/ 0 1 f133"/>
                <a:gd name="f231" fmla="*/ f127 1 f133"/>
                <a:gd name="f232" fmla="*/ 0 1 f134"/>
                <a:gd name="f233" fmla="*/ f128 1 f134"/>
                <a:gd name="f234" fmla="*/ f183 1 f133"/>
                <a:gd name="f235" fmla="*/ f184 1 f134"/>
                <a:gd name="f236" fmla="*/ f185 1 f134"/>
                <a:gd name="f237" fmla="*/ f186 1 f133"/>
                <a:gd name="f238" fmla="*/ f187 1 f134"/>
                <a:gd name="f239" fmla="*/ f188 1 f133"/>
                <a:gd name="f240" fmla="*/ f189 1 f134"/>
                <a:gd name="f241" fmla="*/ f190 1 f133"/>
                <a:gd name="f242" fmla="*/ f191 1 f134"/>
                <a:gd name="f243" fmla="*/ f192 1 f133"/>
                <a:gd name="f244" fmla="*/ f193 1 f134"/>
                <a:gd name="f245" fmla="*/ f194 1 f133"/>
                <a:gd name="f246" fmla="*/ f195 1 f134"/>
                <a:gd name="f247" fmla="*/ f196 1 f133"/>
                <a:gd name="f248" fmla="*/ f197 1 f134"/>
                <a:gd name="f249" fmla="*/ f198 1 f133"/>
                <a:gd name="f250" fmla="*/ f199 1 f134"/>
                <a:gd name="f251" fmla="*/ f200 1 f133"/>
                <a:gd name="f252" fmla="*/ f201 1 f134"/>
                <a:gd name="f253" fmla="*/ f202 1 f133"/>
                <a:gd name="f254" fmla="*/ f203 1 f134"/>
                <a:gd name="f255" fmla="*/ f204 1 f133"/>
                <a:gd name="f256" fmla="*/ f205 1 f133"/>
                <a:gd name="f257" fmla="*/ f206 1 f134"/>
                <a:gd name="f258" fmla="*/ f207 1 f134"/>
                <a:gd name="f259" fmla="*/ f208 1 f133"/>
                <a:gd name="f260" fmla="*/ f209 1 f134"/>
                <a:gd name="f261" fmla="*/ f210 1 f133"/>
                <a:gd name="f262" fmla="*/ f211 1 f134"/>
                <a:gd name="f263" fmla="*/ f212 1 f133"/>
                <a:gd name="f264" fmla="*/ f213 1 f133"/>
                <a:gd name="f265" fmla="*/ f214 1 f134"/>
                <a:gd name="f266" fmla="*/ f215 1 f133"/>
                <a:gd name="f267" fmla="*/ f216 1 f134"/>
                <a:gd name="f268" fmla="*/ f217 1 f133"/>
                <a:gd name="f269" fmla="*/ f218 1 f134"/>
                <a:gd name="f270" fmla="*/ f219 1 f133"/>
                <a:gd name="f271" fmla="*/ f220 1 f134"/>
                <a:gd name="f272" fmla="*/ f221 1 f133"/>
                <a:gd name="f273" fmla="*/ f222 1 f134"/>
                <a:gd name="f274" fmla="*/ f223 1 f133"/>
                <a:gd name="f275" fmla="*/ f224 1 f133"/>
                <a:gd name="f276" fmla="*/ f225 1 f134"/>
                <a:gd name="f277" fmla="*/ f226 1 f134"/>
                <a:gd name="f278" fmla="*/ f227 1 f134"/>
                <a:gd name="f279" fmla="*/ f228 1 f133"/>
                <a:gd name="f280" fmla="*/ f229 1 f133"/>
                <a:gd name="f281" fmla="*/ f230 f124 1"/>
                <a:gd name="f282" fmla="*/ f231 f124 1"/>
                <a:gd name="f283" fmla="*/ f233 f125 1"/>
                <a:gd name="f284" fmla="*/ f232 f125 1"/>
                <a:gd name="f285" fmla="*/ f234 f124 1"/>
                <a:gd name="f286" fmla="*/ f235 f125 1"/>
                <a:gd name="f287" fmla="*/ f236 f125 1"/>
                <a:gd name="f288" fmla="*/ f237 f124 1"/>
                <a:gd name="f289" fmla="*/ f238 f125 1"/>
                <a:gd name="f290" fmla="*/ f239 f124 1"/>
                <a:gd name="f291" fmla="*/ f240 f125 1"/>
                <a:gd name="f292" fmla="*/ f241 f124 1"/>
                <a:gd name="f293" fmla="*/ f242 f125 1"/>
                <a:gd name="f294" fmla="*/ f243 f124 1"/>
                <a:gd name="f295" fmla="*/ f244 f125 1"/>
                <a:gd name="f296" fmla="*/ f245 f124 1"/>
                <a:gd name="f297" fmla="*/ f246 f125 1"/>
                <a:gd name="f298" fmla="*/ f247 f124 1"/>
                <a:gd name="f299" fmla="*/ f248 f125 1"/>
                <a:gd name="f300" fmla="*/ f249 f124 1"/>
                <a:gd name="f301" fmla="*/ f250 f125 1"/>
                <a:gd name="f302" fmla="*/ f251 f124 1"/>
                <a:gd name="f303" fmla="*/ f252 f125 1"/>
                <a:gd name="f304" fmla="*/ f253 f124 1"/>
                <a:gd name="f305" fmla="*/ f254 f125 1"/>
                <a:gd name="f306" fmla="*/ f255 f124 1"/>
                <a:gd name="f307" fmla="*/ f256 f124 1"/>
                <a:gd name="f308" fmla="*/ f257 f125 1"/>
                <a:gd name="f309" fmla="*/ f258 f125 1"/>
                <a:gd name="f310" fmla="*/ f259 f124 1"/>
                <a:gd name="f311" fmla="*/ f260 f125 1"/>
                <a:gd name="f312" fmla="*/ f261 f124 1"/>
                <a:gd name="f313" fmla="*/ f262 f125 1"/>
                <a:gd name="f314" fmla="*/ f263 f124 1"/>
                <a:gd name="f315" fmla="*/ f264 f124 1"/>
                <a:gd name="f316" fmla="*/ f265 f125 1"/>
                <a:gd name="f317" fmla="*/ f266 f124 1"/>
                <a:gd name="f318" fmla="*/ f267 f125 1"/>
                <a:gd name="f319" fmla="*/ f268 f124 1"/>
                <a:gd name="f320" fmla="*/ f269 f125 1"/>
                <a:gd name="f321" fmla="*/ f270 f124 1"/>
                <a:gd name="f322" fmla="*/ f271 f125 1"/>
                <a:gd name="f323" fmla="*/ f272 f124 1"/>
                <a:gd name="f324" fmla="*/ f273 f125 1"/>
                <a:gd name="f325" fmla="*/ f274 f124 1"/>
                <a:gd name="f326" fmla="*/ f275 f124 1"/>
                <a:gd name="f327" fmla="*/ f276 f125 1"/>
                <a:gd name="f328" fmla="*/ f277 f125 1"/>
                <a:gd name="f329" fmla="*/ f278 f125 1"/>
                <a:gd name="f330" fmla="*/ f279 f124 1"/>
                <a:gd name="f331" fmla="*/ f280 f1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82">
                  <a:pos x="f285" y="f286"/>
                </a:cxn>
                <a:cxn ang="f182">
                  <a:pos x="f285" y="f287"/>
                </a:cxn>
                <a:cxn ang="f182">
                  <a:pos x="f288" y="f287"/>
                </a:cxn>
                <a:cxn ang="f182">
                  <a:pos x="f288" y="f289"/>
                </a:cxn>
                <a:cxn ang="f182">
                  <a:pos x="f290" y="f289"/>
                </a:cxn>
                <a:cxn ang="f182">
                  <a:pos x="f290" y="f291"/>
                </a:cxn>
                <a:cxn ang="f182">
                  <a:pos x="f292" y="f293"/>
                </a:cxn>
                <a:cxn ang="f182">
                  <a:pos x="f294" y="f295"/>
                </a:cxn>
                <a:cxn ang="f182">
                  <a:pos x="f296" y="f297"/>
                </a:cxn>
                <a:cxn ang="f182">
                  <a:pos x="f298" y="f299"/>
                </a:cxn>
                <a:cxn ang="f182">
                  <a:pos x="f300" y="f301"/>
                </a:cxn>
                <a:cxn ang="f182">
                  <a:pos x="f302" y="f303"/>
                </a:cxn>
                <a:cxn ang="f182">
                  <a:pos x="f304" y="f305"/>
                </a:cxn>
                <a:cxn ang="f182">
                  <a:pos x="f306" y="f305"/>
                </a:cxn>
                <a:cxn ang="f182">
                  <a:pos x="f307" y="f308"/>
                </a:cxn>
                <a:cxn ang="f182">
                  <a:pos x="f307" y="f309"/>
                </a:cxn>
                <a:cxn ang="f182">
                  <a:pos x="f310" y="f311"/>
                </a:cxn>
                <a:cxn ang="f182">
                  <a:pos x="f312" y="f313"/>
                </a:cxn>
                <a:cxn ang="f182">
                  <a:pos x="f314" y="f313"/>
                </a:cxn>
                <a:cxn ang="f182">
                  <a:pos x="f315" y="f316"/>
                </a:cxn>
                <a:cxn ang="f182">
                  <a:pos x="f317" y="f318"/>
                </a:cxn>
                <a:cxn ang="f182">
                  <a:pos x="f319" y="f320"/>
                </a:cxn>
                <a:cxn ang="f182">
                  <a:pos x="f321" y="f322"/>
                </a:cxn>
                <a:cxn ang="f182">
                  <a:pos x="f323" y="f324"/>
                </a:cxn>
                <a:cxn ang="f182">
                  <a:pos x="f325" y="f324"/>
                </a:cxn>
                <a:cxn ang="f182">
                  <a:pos x="f326" y="f327"/>
                </a:cxn>
                <a:cxn ang="f182">
                  <a:pos x="f304" y="f328"/>
                </a:cxn>
                <a:cxn ang="f182">
                  <a:pos x="f304" y="f329"/>
                </a:cxn>
                <a:cxn ang="f182">
                  <a:pos x="f330" y="f289"/>
                </a:cxn>
                <a:cxn ang="f182">
                  <a:pos x="f331" y="f286"/>
                </a:cxn>
                <a:cxn ang="f182">
                  <a:pos x="f285" y="f286"/>
                </a:cxn>
              </a:cxnLst>
              <a:rect l="f281" t="f284" r="f282" b="f283"/>
              <a:pathLst>
                <a:path w="461" h="525">
                  <a:moveTo>
                    <a:pt x="f8" y="f9"/>
                  </a:moveTo>
                  <a:cubicBezTo>
                    <a:pt x="f8" y="f10"/>
                    <a:pt x="f8" y="f11"/>
                    <a:pt x="f8" y="f7"/>
                  </a:cubicBezTo>
                  <a:cubicBezTo>
                    <a:pt x="f12" y="f7"/>
                    <a:pt x="f13" y="f7"/>
                    <a:pt x="f14" y="f7"/>
                  </a:cubicBezTo>
                  <a:cubicBezTo>
                    <a:pt x="f14" y="f11"/>
                    <a:pt x="f14" y="f15"/>
                    <a:pt x="f14" y="f16"/>
                  </a:cubicBezTo>
                  <a:cubicBezTo>
                    <a:pt x="f17" y="f16"/>
                    <a:pt x="f18" y="f16"/>
                    <a:pt x="f19" y="f16"/>
                  </a:cubicBezTo>
                  <a:cubicBezTo>
                    <a:pt x="f19" y="f20"/>
                    <a:pt x="f19" y="f21"/>
                    <a:pt x="f19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5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14" y="f42"/>
                    <a:pt x="f43" y="f44"/>
                  </a:cubicBezTo>
                  <a:cubicBezTo>
                    <a:pt x="f45" y="f46"/>
                    <a:pt x="f47" y="f48"/>
                    <a:pt x="f47" y="f49"/>
                  </a:cubicBezTo>
                  <a:cubicBezTo>
                    <a:pt x="f50" y="f51"/>
                    <a:pt x="f50" y="f52"/>
                    <a:pt x="f50" y="f53"/>
                  </a:cubicBezTo>
                  <a:cubicBezTo>
                    <a:pt x="f50" y="f54"/>
                    <a:pt x="f47" y="f55"/>
                    <a:pt x="f56" y="f55"/>
                  </a:cubicBezTo>
                  <a:cubicBezTo>
                    <a:pt x="f57" y="f55"/>
                    <a:pt x="f58" y="f55"/>
                    <a:pt x="f59" y="f55"/>
                  </a:cubicBezTo>
                  <a:cubicBezTo>
                    <a:pt x="f60" y="f55"/>
                    <a:pt x="f61" y="f55"/>
                    <a:pt x="f62" y="f63"/>
                  </a:cubicBezTo>
                  <a:cubicBezTo>
                    <a:pt x="f62" y="f64"/>
                    <a:pt x="f62" y="f65"/>
                    <a:pt x="f62" y="f17"/>
                  </a:cubicBezTo>
                  <a:cubicBezTo>
                    <a:pt x="f66" y="f67"/>
                    <a:pt x="f68" y="f69"/>
                    <a:pt x="f33" y="f70"/>
                  </a:cubicBezTo>
                  <a:cubicBezTo>
                    <a:pt x="f71" y="f63"/>
                    <a:pt x="f72" y="f73"/>
                    <a:pt x="f74" y="f75"/>
                  </a:cubicBezTo>
                  <a:cubicBezTo>
                    <a:pt x="f76" y="f77"/>
                    <a:pt x="f78" y="f5"/>
                    <a:pt x="f79" y="f75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5"/>
                    <a:pt x="f86" y="f87"/>
                    <a:pt x="f6" y="f88"/>
                  </a:cubicBezTo>
                  <a:cubicBezTo>
                    <a:pt x="f89" y="f51"/>
                    <a:pt x="f82" y="f90"/>
                    <a:pt x="f91" y="f92"/>
                  </a:cubicBezTo>
                  <a:cubicBezTo>
                    <a:pt x="f93" y="f94"/>
                    <a:pt x="f95" y="f46"/>
                    <a:pt x="f96" y="f97"/>
                  </a:cubicBezTo>
                  <a:cubicBezTo>
                    <a:pt x="f98" y="f99"/>
                    <a:pt x="f100" y="f101"/>
                    <a:pt x="f102" y="f43"/>
                  </a:cubicBezTo>
                  <a:cubicBezTo>
                    <a:pt x="f103" y="f85"/>
                    <a:pt x="f76" y="f87"/>
                    <a:pt x="f104" y="f43"/>
                  </a:cubicBezTo>
                  <a:cubicBezTo>
                    <a:pt x="f105" y="f106"/>
                    <a:pt x="f107" y="f108"/>
                    <a:pt x="f109" y="f110"/>
                  </a:cubicBezTo>
                  <a:cubicBezTo>
                    <a:pt x="f111" y="f112"/>
                    <a:pt x="f56" y="f113"/>
                    <a:pt x="f56" y="f8"/>
                  </a:cubicBezTo>
                  <a:cubicBezTo>
                    <a:pt x="f56" y="f114"/>
                    <a:pt x="f56" y="f82"/>
                    <a:pt x="f56" y="f115"/>
                  </a:cubicBezTo>
                  <a:cubicBezTo>
                    <a:pt x="f56" y="f116"/>
                    <a:pt x="f111" y="f16"/>
                    <a:pt x="f117" y="f16"/>
                  </a:cubicBezTo>
                  <a:cubicBezTo>
                    <a:pt x="f118" y="f9"/>
                    <a:pt x="f119" y="f9"/>
                    <a:pt x="f120" y="f9"/>
                  </a:cubicBezTo>
                  <a:cubicBezTo>
                    <a:pt x="f121" y="f9"/>
                    <a:pt x="f122" y="f9"/>
                    <a:pt x="f8" y="f9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Freeform 6">
              <a:extLst>
                <a:ext uri="{FF2B5EF4-FFF2-40B4-BE49-F238E27FC236}">
                  <a16:creationId xmlns:a16="http://schemas.microsoft.com/office/drawing/2014/main" id="{0510CEB4-CD79-668C-654A-35B80977382F}"/>
                </a:ext>
              </a:extLst>
            </p:cNvPr>
            <p:cNvSpPr/>
            <p:nvPr/>
          </p:nvSpPr>
          <p:spPr>
            <a:xfrm>
              <a:off x="2074865" y="3100392"/>
              <a:ext cx="1830391" cy="13319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5"/>
                <a:gd name="f7" fmla="val 302"/>
                <a:gd name="f8" fmla="val 381"/>
                <a:gd name="f9" fmla="val 173"/>
                <a:gd name="f10" fmla="val 393"/>
                <a:gd name="f11" fmla="val 404"/>
                <a:gd name="f12" fmla="val 181"/>
                <a:gd name="f13" fmla="val 188"/>
                <a:gd name="f14" fmla="val 196"/>
                <a:gd name="f15" fmla="val 396"/>
                <a:gd name="f16" fmla="val 377"/>
                <a:gd name="f17" fmla="val 358"/>
                <a:gd name="f18" fmla="val 207"/>
                <a:gd name="f19" fmla="val 217"/>
                <a:gd name="f20" fmla="val 228"/>
                <a:gd name="f21" fmla="val 362"/>
                <a:gd name="f22" fmla="val 366"/>
                <a:gd name="f23" fmla="val 370"/>
                <a:gd name="f24" fmla="val 379"/>
                <a:gd name="f25" fmla="val 229"/>
                <a:gd name="f26" fmla="val 384"/>
                <a:gd name="f27" fmla="val 236"/>
                <a:gd name="f28" fmla="val 244"/>
                <a:gd name="f29" fmla="val 375"/>
                <a:gd name="f30" fmla="val 260"/>
                <a:gd name="f31" fmla="val 369"/>
                <a:gd name="f32" fmla="val 277"/>
                <a:gd name="f33" fmla="val 363"/>
                <a:gd name="f34" fmla="val 293"/>
                <a:gd name="f35" fmla="val 361"/>
                <a:gd name="f36" fmla="val 299"/>
                <a:gd name="f37" fmla="val 356"/>
                <a:gd name="f38" fmla="val 350"/>
                <a:gd name="f39" fmla="val 348"/>
                <a:gd name="f40" fmla="val 347"/>
                <a:gd name="f41" fmla="val 345"/>
                <a:gd name="f42" fmla="val 255"/>
                <a:gd name="f43" fmla="val 165"/>
                <a:gd name="f44" fmla="val 74"/>
                <a:gd name="f45" fmla="val 62"/>
                <a:gd name="f46" fmla="val 60"/>
                <a:gd name="f47" fmla="val 300"/>
                <a:gd name="f48" fmla="val 56"/>
                <a:gd name="f49" fmla="val 289"/>
                <a:gd name="f50" fmla="val 50"/>
                <a:gd name="f51" fmla="val 275"/>
                <a:gd name="f52" fmla="val 45"/>
                <a:gd name="f53" fmla="val 261"/>
                <a:gd name="f54" fmla="val 40"/>
                <a:gd name="f55" fmla="val 247"/>
                <a:gd name="f56" fmla="val 36"/>
                <a:gd name="f57" fmla="val 235"/>
                <a:gd name="f58" fmla="val 41"/>
                <a:gd name="f59" fmla="val 53"/>
                <a:gd name="f60" fmla="val 63"/>
                <a:gd name="f61" fmla="val 218"/>
                <a:gd name="f62" fmla="val 210"/>
                <a:gd name="f63" fmla="val 202"/>
                <a:gd name="f64" fmla="val 194"/>
                <a:gd name="f65" fmla="val 42"/>
                <a:gd name="f66" fmla="val 21"/>
                <a:gd name="f67" fmla="val 185"/>
                <a:gd name="f68" fmla="val 178"/>
                <a:gd name="f69" fmla="val 169"/>
                <a:gd name="f70" fmla="val 11"/>
                <a:gd name="f71" fmla="val 32"/>
                <a:gd name="f72" fmla="val 170"/>
                <a:gd name="f73" fmla="val 37"/>
                <a:gd name="f74" fmla="val 39"/>
                <a:gd name="f75" fmla="val 168"/>
                <a:gd name="f76" fmla="val 162"/>
                <a:gd name="f77" fmla="val 143"/>
                <a:gd name="f78" fmla="val 124"/>
                <a:gd name="f79" fmla="val 105"/>
                <a:gd name="f80" fmla="val 49"/>
                <a:gd name="f81" fmla="val 75"/>
                <a:gd name="f82" fmla="val 35"/>
                <a:gd name="f83" fmla="val 114"/>
                <a:gd name="f84" fmla="val 22"/>
                <a:gd name="f85" fmla="val 1"/>
                <a:gd name="f86" fmla="val 242"/>
                <a:gd name="f87" fmla="val 306"/>
                <a:gd name="f88" fmla="val 26"/>
                <a:gd name="f89" fmla="val 339"/>
                <a:gd name="f90" fmla="val 365"/>
                <a:gd name="f91" fmla="val 98"/>
                <a:gd name="f92" fmla="val 380"/>
                <a:gd name="f93" fmla="val 112"/>
                <a:gd name="f94" fmla="val 128"/>
                <a:gd name="f95" fmla="val 382"/>
                <a:gd name="f96" fmla="val 153"/>
                <a:gd name="f97" fmla="val 283"/>
                <a:gd name="f98" fmla="val 280"/>
                <a:gd name="f99" fmla="val 274"/>
                <a:gd name="f100" fmla="val 226"/>
                <a:gd name="f101" fmla="val 130"/>
                <a:gd name="f102" fmla="val 116"/>
                <a:gd name="f103" fmla="val 337"/>
                <a:gd name="f104" fmla="val 323"/>
                <a:gd name="f105" fmla="val 248"/>
                <a:gd name="f106" fmla="val 172"/>
                <a:gd name="f107" fmla="val 97"/>
                <a:gd name="f108" fmla="val 84"/>
                <a:gd name="f109" fmla="val 81"/>
                <a:gd name="f110" fmla="val 273"/>
                <a:gd name="f111" fmla="val 276"/>
                <a:gd name="f112" fmla="val 279"/>
                <a:gd name="f113" fmla="val 167"/>
                <a:gd name="f114" fmla="val 253"/>
                <a:gd name="f115" fmla="+- 0 0 -90"/>
                <a:gd name="f116" fmla="*/ f3 1 415"/>
                <a:gd name="f117" fmla="*/ f4 1 302"/>
                <a:gd name="f118" fmla="val f5"/>
                <a:gd name="f119" fmla="val f6"/>
                <a:gd name="f120" fmla="val f7"/>
                <a:gd name="f121" fmla="*/ f115 f0 1"/>
                <a:gd name="f122" fmla="+- f120 0 f118"/>
                <a:gd name="f123" fmla="+- f119 0 f118"/>
                <a:gd name="f124" fmla="*/ f121 1 f2"/>
                <a:gd name="f125" fmla="*/ f123 1 415"/>
                <a:gd name="f126" fmla="*/ f122 1 302"/>
                <a:gd name="f127" fmla="*/ 381 f123 1"/>
                <a:gd name="f128" fmla="*/ 173 f122 1"/>
                <a:gd name="f129" fmla="*/ 415 f123 1"/>
                <a:gd name="f130" fmla="*/ 196 f122 1"/>
                <a:gd name="f131" fmla="*/ 358 f123 1"/>
                <a:gd name="f132" fmla="*/ 228 f122 1"/>
                <a:gd name="f133" fmla="*/ 370 f123 1"/>
                <a:gd name="f134" fmla="*/ 244 f122 1"/>
                <a:gd name="f135" fmla="*/ 363 f123 1"/>
                <a:gd name="f136" fmla="*/ 293 f122 1"/>
                <a:gd name="f137" fmla="*/ 350 f123 1"/>
                <a:gd name="f138" fmla="*/ 302 f122 1"/>
                <a:gd name="f139" fmla="*/ 345 f123 1"/>
                <a:gd name="f140" fmla="*/ 74 f123 1"/>
                <a:gd name="f141" fmla="*/ 56 f123 1"/>
                <a:gd name="f142" fmla="*/ 289 f122 1"/>
                <a:gd name="f143" fmla="*/ 40 f123 1"/>
                <a:gd name="f144" fmla="*/ 247 f122 1"/>
                <a:gd name="f145" fmla="*/ 53 f123 1"/>
                <a:gd name="f146" fmla="*/ 63 f123 1"/>
                <a:gd name="f147" fmla="*/ 218 f122 1"/>
                <a:gd name="f148" fmla="*/ 194 f122 1"/>
                <a:gd name="f149" fmla="*/ 0 f123 1"/>
                <a:gd name="f150" fmla="*/ 169 f122 1"/>
                <a:gd name="f151" fmla="*/ 32 f123 1"/>
                <a:gd name="f152" fmla="*/ 170 f122 1"/>
                <a:gd name="f153" fmla="*/ 39 f123 1"/>
                <a:gd name="f154" fmla="*/ 162 f122 1"/>
                <a:gd name="f155" fmla="*/ 42 f123 1"/>
                <a:gd name="f156" fmla="*/ 105 f122 1"/>
                <a:gd name="f157" fmla="*/ 114 f123 1"/>
                <a:gd name="f158" fmla="*/ 22 f122 1"/>
                <a:gd name="f159" fmla="*/ 306 f123 1"/>
                <a:gd name="f160" fmla="*/ 26 f122 1"/>
                <a:gd name="f161" fmla="*/ 375 f123 1"/>
                <a:gd name="f162" fmla="*/ 98 f122 1"/>
                <a:gd name="f163" fmla="*/ 143 f122 1"/>
                <a:gd name="f164" fmla="*/ 339 f123 1"/>
                <a:gd name="f165" fmla="*/ 283 f122 1"/>
                <a:gd name="f166" fmla="*/ 274 f122 1"/>
                <a:gd name="f167" fmla="*/ 130 f122 1"/>
                <a:gd name="f168" fmla="*/ 323 f123 1"/>
                <a:gd name="f169" fmla="*/ 114 f122 1"/>
                <a:gd name="f170" fmla="*/ 97 f123 1"/>
                <a:gd name="f171" fmla="*/ 81 f123 1"/>
                <a:gd name="f172" fmla="*/ 273 f122 1"/>
                <a:gd name="f173" fmla="+- f124 0 f1"/>
                <a:gd name="f174" fmla="*/ f127 1 415"/>
                <a:gd name="f175" fmla="*/ f128 1 302"/>
                <a:gd name="f176" fmla="*/ f129 1 415"/>
                <a:gd name="f177" fmla="*/ f130 1 302"/>
                <a:gd name="f178" fmla="*/ f131 1 415"/>
                <a:gd name="f179" fmla="*/ f132 1 302"/>
                <a:gd name="f180" fmla="*/ f133 1 415"/>
                <a:gd name="f181" fmla="*/ f134 1 302"/>
                <a:gd name="f182" fmla="*/ f135 1 415"/>
                <a:gd name="f183" fmla="*/ f136 1 302"/>
                <a:gd name="f184" fmla="*/ f137 1 415"/>
                <a:gd name="f185" fmla="*/ f138 1 302"/>
                <a:gd name="f186" fmla="*/ f139 1 415"/>
                <a:gd name="f187" fmla="*/ f140 1 415"/>
                <a:gd name="f188" fmla="*/ f141 1 415"/>
                <a:gd name="f189" fmla="*/ f142 1 302"/>
                <a:gd name="f190" fmla="*/ f143 1 415"/>
                <a:gd name="f191" fmla="*/ f144 1 302"/>
                <a:gd name="f192" fmla="*/ f145 1 415"/>
                <a:gd name="f193" fmla="*/ f146 1 415"/>
                <a:gd name="f194" fmla="*/ f147 1 302"/>
                <a:gd name="f195" fmla="*/ f148 1 302"/>
                <a:gd name="f196" fmla="*/ f149 1 415"/>
                <a:gd name="f197" fmla="*/ f150 1 302"/>
                <a:gd name="f198" fmla="*/ f151 1 415"/>
                <a:gd name="f199" fmla="*/ f152 1 302"/>
                <a:gd name="f200" fmla="*/ f153 1 415"/>
                <a:gd name="f201" fmla="*/ f154 1 302"/>
                <a:gd name="f202" fmla="*/ f155 1 415"/>
                <a:gd name="f203" fmla="*/ f156 1 302"/>
                <a:gd name="f204" fmla="*/ f157 1 415"/>
                <a:gd name="f205" fmla="*/ f158 1 302"/>
                <a:gd name="f206" fmla="*/ f159 1 415"/>
                <a:gd name="f207" fmla="*/ f160 1 302"/>
                <a:gd name="f208" fmla="*/ f161 1 415"/>
                <a:gd name="f209" fmla="*/ f162 1 302"/>
                <a:gd name="f210" fmla="*/ f163 1 302"/>
                <a:gd name="f211" fmla="*/ f164 1 415"/>
                <a:gd name="f212" fmla="*/ f165 1 302"/>
                <a:gd name="f213" fmla="*/ f166 1 302"/>
                <a:gd name="f214" fmla="*/ f167 1 302"/>
                <a:gd name="f215" fmla="*/ f168 1 415"/>
                <a:gd name="f216" fmla="*/ f169 1 302"/>
                <a:gd name="f217" fmla="*/ f170 1 415"/>
                <a:gd name="f218" fmla="*/ f171 1 415"/>
                <a:gd name="f219" fmla="*/ f172 1 302"/>
                <a:gd name="f220" fmla="*/ 0 1 f125"/>
                <a:gd name="f221" fmla="*/ f119 1 f125"/>
                <a:gd name="f222" fmla="*/ 0 1 f126"/>
                <a:gd name="f223" fmla="*/ f120 1 f126"/>
                <a:gd name="f224" fmla="*/ f174 1 f125"/>
                <a:gd name="f225" fmla="*/ f175 1 f126"/>
                <a:gd name="f226" fmla="*/ f176 1 f125"/>
                <a:gd name="f227" fmla="*/ f177 1 f126"/>
                <a:gd name="f228" fmla="*/ f178 1 f125"/>
                <a:gd name="f229" fmla="*/ f179 1 f126"/>
                <a:gd name="f230" fmla="*/ f180 1 f125"/>
                <a:gd name="f231" fmla="*/ f181 1 f126"/>
                <a:gd name="f232" fmla="*/ f182 1 f125"/>
                <a:gd name="f233" fmla="*/ f183 1 f126"/>
                <a:gd name="f234" fmla="*/ f184 1 f125"/>
                <a:gd name="f235" fmla="*/ f185 1 f126"/>
                <a:gd name="f236" fmla="*/ f186 1 f125"/>
                <a:gd name="f237" fmla="*/ f187 1 f125"/>
                <a:gd name="f238" fmla="*/ f188 1 f125"/>
                <a:gd name="f239" fmla="*/ f189 1 f126"/>
                <a:gd name="f240" fmla="*/ f190 1 f125"/>
                <a:gd name="f241" fmla="*/ f191 1 f126"/>
                <a:gd name="f242" fmla="*/ f192 1 f125"/>
                <a:gd name="f243" fmla="*/ f193 1 f125"/>
                <a:gd name="f244" fmla="*/ f194 1 f126"/>
                <a:gd name="f245" fmla="*/ f195 1 f126"/>
                <a:gd name="f246" fmla="*/ f196 1 f125"/>
                <a:gd name="f247" fmla="*/ f197 1 f126"/>
                <a:gd name="f248" fmla="*/ f198 1 f125"/>
                <a:gd name="f249" fmla="*/ f199 1 f126"/>
                <a:gd name="f250" fmla="*/ f200 1 f125"/>
                <a:gd name="f251" fmla="*/ f201 1 f126"/>
                <a:gd name="f252" fmla="*/ f202 1 f125"/>
                <a:gd name="f253" fmla="*/ f203 1 f126"/>
                <a:gd name="f254" fmla="*/ f204 1 f125"/>
                <a:gd name="f255" fmla="*/ f205 1 f126"/>
                <a:gd name="f256" fmla="*/ f206 1 f125"/>
                <a:gd name="f257" fmla="*/ f207 1 f126"/>
                <a:gd name="f258" fmla="*/ f208 1 f125"/>
                <a:gd name="f259" fmla="*/ f209 1 f126"/>
                <a:gd name="f260" fmla="*/ f210 1 f126"/>
                <a:gd name="f261" fmla="*/ f211 1 f125"/>
                <a:gd name="f262" fmla="*/ f212 1 f126"/>
                <a:gd name="f263" fmla="*/ f213 1 f126"/>
                <a:gd name="f264" fmla="*/ f214 1 f126"/>
                <a:gd name="f265" fmla="*/ f215 1 f125"/>
                <a:gd name="f266" fmla="*/ f216 1 f126"/>
                <a:gd name="f267" fmla="*/ f217 1 f125"/>
                <a:gd name="f268" fmla="*/ f218 1 f125"/>
                <a:gd name="f269" fmla="*/ f219 1 f126"/>
                <a:gd name="f270" fmla="*/ f220 f116 1"/>
                <a:gd name="f271" fmla="*/ f221 f116 1"/>
                <a:gd name="f272" fmla="*/ f223 f117 1"/>
                <a:gd name="f273" fmla="*/ f222 f117 1"/>
                <a:gd name="f274" fmla="*/ f224 f116 1"/>
                <a:gd name="f275" fmla="*/ f225 f117 1"/>
                <a:gd name="f276" fmla="*/ f226 f116 1"/>
                <a:gd name="f277" fmla="*/ f227 f117 1"/>
                <a:gd name="f278" fmla="*/ f228 f116 1"/>
                <a:gd name="f279" fmla="*/ f229 f117 1"/>
                <a:gd name="f280" fmla="*/ f230 f116 1"/>
                <a:gd name="f281" fmla="*/ f231 f117 1"/>
                <a:gd name="f282" fmla="*/ f232 f116 1"/>
                <a:gd name="f283" fmla="*/ f233 f117 1"/>
                <a:gd name="f284" fmla="*/ f234 f116 1"/>
                <a:gd name="f285" fmla="*/ f235 f117 1"/>
                <a:gd name="f286" fmla="*/ f236 f116 1"/>
                <a:gd name="f287" fmla="*/ f237 f116 1"/>
                <a:gd name="f288" fmla="*/ f238 f116 1"/>
                <a:gd name="f289" fmla="*/ f239 f117 1"/>
                <a:gd name="f290" fmla="*/ f240 f116 1"/>
                <a:gd name="f291" fmla="*/ f241 f117 1"/>
                <a:gd name="f292" fmla="*/ f242 f116 1"/>
                <a:gd name="f293" fmla="*/ f243 f116 1"/>
                <a:gd name="f294" fmla="*/ f244 f117 1"/>
                <a:gd name="f295" fmla="*/ f245 f117 1"/>
                <a:gd name="f296" fmla="*/ f246 f116 1"/>
                <a:gd name="f297" fmla="*/ f247 f117 1"/>
                <a:gd name="f298" fmla="*/ f248 f116 1"/>
                <a:gd name="f299" fmla="*/ f249 f117 1"/>
                <a:gd name="f300" fmla="*/ f250 f116 1"/>
                <a:gd name="f301" fmla="*/ f251 f117 1"/>
                <a:gd name="f302" fmla="*/ f252 f116 1"/>
                <a:gd name="f303" fmla="*/ f253 f117 1"/>
                <a:gd name="f304" fmla="*/ f254 f116 1"/>
                <a:gd name="f305" fmla="*/ f255 f117 1"/>
                <a:gd name="f306" fmla="*/ f256 f116 1"/>
                <a:gd name="f307" fmla="*/ f257 f117 1"/>
                <a:gd name="f308" fmla="*/ f258 f116 1"/>
                <a:gd name="f309" fmla="*/ f259 f117 1"/>
                <a:gd name="f310" fmla="*/ f260 f117 1"/>
                <a:gd name="f311" fmla="*/ f261 f116 1"/>
                <a:gd name="f312" fmla="*/ f262 f117 1"/>
                <a:gd name="f313" fmla="*/ f263 f117 1"/>
                <a:gd name="f314" fmla="*/ f264 f117 1"/>
                <a:gd name="f315" fmla="*/ f265 f116 1"/>
                <a:gd name="f316" fmla="*/ f266 f117 1"/>
                <a:gd name="f317" fmla="*/ f267 f116 1"/>
                <a:gd name="f318" fmla="*/ f268 f116 1"/>
                <a:gd name="f319" fmla="*/ f269 f1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73">
                  <a:pos x="f274" y="f275"/>
                </a:cxn>
                <a:cxn ang="f173">
                  <a:pos x="f276" y="f275"/>
                </a:cxn>
                <a:cxn ang="f173">
                  <a:pos x="f276" y="f277"/>
                </a:cxn>
                <a:cxn ang="f173">
                  <a:pos x="f278" y="f277"/>
                </a:cxn>
                <a:cxn ang="f173">
                  <a:pos x="f278" y="f279"/>
                </a:cxn>
                <a:cxn ang="f173">
                  <a:pos x="f280" y="f279"/>
                </a:cxn>
                <a:cxn ang="f173">
                  <a:pos x="f274" y="f281"/>
                </a:cxn>
                <a:cxn ang="f173">
                  <a:pos x="f282" y="f283"/>
                </a:cxn>
                <a:cxn ang="f173">
                  <a:pos x="f284" y="f285"/>
                </a:cxn>
                <a:cxn ang="f173">
                  <a:pos x="f286" y="f285"/>
                </a:cxn>
                <a:cxn ang="f173">
                  <a:pos x="f287" y="f285"/>
                </a:cxn>
                <a:cxn ang="f173">
                  <a:pos x="f288" y="f289"/>
                </a:cxn>
                <a:cxn ang="f173">
                  <a:pos x="f290" y="f291"/>
                </a:cxn>
                <a:cxn ang="f173">
                  <a:pos x="f292" y="f279"/>
                </a:cxn>
                <a:cxn ang="f173">
                  <a:pos x="f293" y="f294"/>
                </a:cxn>
                <a:cxn ang="f173">
                  <a:pos x="f293" y="f295"/>
                </a:cxn>
                <a:cxn ang="f173">
                  <a:pos x="f296" y="f295"/>
                </a:cxn>
                <a:cxn ang="f173">
                  <a:pos x="f296" y="f297"/>
                </a:cxn>
                <a:cxn ang="f173">
                  <a:pos x="f298" y="f299"/>
                </a:cxn>
                <a:cxn ang="f173">
                  <a:pos x="f300" y="f301"/>
                </a:cxn>
                <a:cxn ang="f173">
                  <a:pos x="f302" y="f303"/>
                </a:cxn>
                <a:cxn ang="f173">
                  <a:pos x="f304" y="f305"/>
                </a:cxn>
                <a:cxn ang="f173">
                  <a:pos x="f306" y="f307"/>
                </a:cxn>
                <a:cxn ang="f173">
                  <a:pos x="f308" y="f309"/>
                </a:cxn>
                <a:cxn ang="f173">
                  <a:pos x="f274" y="f310"/>
                </a:cxn>
                <a:cxn ang="f173">
                  <a:pos x="f274" y="f275"/>
                </a:cxn>
                <a:cxn ang="f173">
                  <a:pos x="f311" y="f312"/>
                </a:cxn>
                <a:cxn ang="f173">
                  <a:pos x="f311" y="f313"/>
                </a:cxn>
                <a:cxn ang="f173">
                  <a:pos x="f311" y="f314"/>
                </a:cxn>
                <a:cxn ang="f173">
                  <a:pos x="f315" y="f316"/>
                </a:cxn>
                <a:cxn ang="f173">
                  <a:pos x="f317" y="f316"/>
                </a:cxn>
                <a:cxn ang="f173">
                  <a:pos x="f318" y="f314"/>
                </a:cxn>
                <a:cxn ang="f173">
                  <a:pos x="f318" y="f319"/>
                </a:cxn>
                <a:cxn ang="f173">
                  <a:pos x="f318" y="f312"/>
                </a:cxn>
                <a:cxn ang="f173">
                  <a:pos x="f311" y="f312"/>
                </a:cxn>
              </a:cxnLst>
              <a:rect l="f270" t="f273" r="f271" b="f272"/>
              <a:pathLst>
                <a:path w="415" h="302">
                  <a:moveTo>
                    <a:pt x="f8" y="f9"/>
                  </a:moveTo>
                  <a:cubicBezTo>
                    <a:pt x="f10" y="f9"/>
                    <a:pt x="f11" y="f9"/>
                    <a:pt x="f6" y="f9"/>
                  </a:cubicBezTo>
                  <a:cubicBezTo>
                    <a:pt x="f6" y="f12"/>
                    <a:pt x="f6" y="f13"/>
                    <a:pt x="f6" y="f14"/>
                  </a:cubicBezTo>
                  <a:cubicBezTo>
                    <a:pt x="f15" y="f14"/>
                    <a:pt x="f16" y="f14"/>
                    <a:pt x="f17" y="f14"/>
                  </a:cubicBezTo>
                  <a:cubicBezTo>
                    <a:pt x="f17" y="f18"/>
                    <a:pt x="f17" y="f19"/>
                    <a:pt x="f17" y="f20"/>
                  </a:cubicBezTo>
                  <a:cubicBezTo>
                    <a:pt x="f21" y="f20"/>
                    <a:pt x="f22" y="f20"/>
                    <a:pt x="f23" y="f20"/>
                  </a:cubicBezTo>
                  <a:cubicBezTo>
                    <a:pt x="f24" y="f25"/>
                    <a:pt x="f26" y="f27"/>
                    <a:pt x="f8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7"/>
                    <a:pt x="f38" y="f7"/>
                  </a:cubicBezTo>
                  <a:cubicBezTo>
                    <a:pt x="f39" y="f7"/>
                    <a:pt x="f40" y="f7"/>
                    <a:pt x="f41" y="f7"/>
                  </a:cubicBezTo>
                  <a:cubicBezTo>
                    <a:pt x="f42" y="f7"/>
                    <a:pt x="f43" y="f7"/>
                    <a:pt x="f44" y="f7"/>
                  </a:cubicBezTo>
                  <a:cubicBezTo>
                    <a:pt x="f45" y="f7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20"/>
                    <a:pt x="f59" y="f20"/>
                  </a:cubicBezTo>
                  <a:cubicBezTo>
                    <a:pt x="f60" y="f20"/>
                    <a:pt x="f60" y="f20"/>
                    <a:pt x="f60" y="f61"/>
                  </a:cubicBezTo>
                  <a:cubicBezTo>
                    <a:pt x="f60" y="f62"/>
                    <a:pt x="f60" y="f63"/>
                    <a:pt x="f60" y="f64"/>
                  </a:cubicBezTo>
                  <a:cubicBezTo>
                    <a:pt x="f65" y="f64"/>
                    <a:pt x="f66" y="f64"/>
                    <a:pt x="f5" y="f64"/>
                  </a:cubicBezTo>
                  <a:cubicBezTo>
                    <a:pt x="f5" y="f67"/>
                    <a:pt x="f5" y="f68"/>
                    <a:pt x="f5" y="f69"/>
                  </a:cubicBezTo>
                  <a:cubicBezTo>
                    <a:pt x="f70" y="f69"/>
                    <a:pt x="f66" y="f69"/>
                    <a:pt x="f71" y="f72"/>
                  </a:cubicBezTo>
                  <a:cubicBezTo>
                    <a:pt x="f73" y="f72"/>
                    <a:pt x="f74" y="f75"/>
                    <a:pt x="f74" y="f76"/>
                  </a:cubicBezTo>
                  <a:cubicBezTo>
                    <a:pt x="f54" y="f77"/>
                    <a:pt x="f74" y="f78"/>
                    <a:pt x="f65" y="f79"/>
                  </a:cubicBezTo>
                  <a:cubicBezTo>
                    <a:pt x="f80" y="f60"/>
                    <a:pt x="f81" y="f82"/>
                    <a:pt x="f83" y="f84"/>
                  </a:cubicBezTo>
                  <a:cubicBezTo>
                    <a:pt x="f68" y="f85"/>
                    <a:pt x="f86" y="f5"/>
                    <a:pt x="f87" y="f88"/>
                  </a:cubicBezTo>
                  <a:cubicBezTo>
                    <a:pt x="f89" y="f54"/>
                    <a:pt x="f90" y="f60"/>
                    <a:pt x="f29" y="f91"/>
                  </a:cubicBezTo>
                  <a:cubicBezTo>
                    <a:pt x="f92" y="f93"/>
                    <a:pt x="f92" y="f94"/>
                    <a:pt x="f8" y="f77"/>
                  </a:cubicBezTo>
                  <a:cubicBezTo>
                    <a:pt x="f95" y="f96"/>
                    <a:pt x="f8" y="f76"/>
                    <a:pt x="f8" y="f9"/>
                  </a:cubicBezTo>
                  <a:close/>
                  <a:moveTo>
                    <a:pt x="f89" y="f97"/>
                  </a:moveTo>
                  <a:cubicBezTo>
                    <a:pt x="f89" y="f98"/>
                    <a:pt x="f89" y="f32"/>
                    <a:pt x="f89" y="f99"/>
                  </a:cubicBezTo>
                  <a:cubicBezTo>
                    <a:pt x="f89" y="f100"/>
                    <a:pt x="f89" y="f68"/>
                    <a:pt x="f89" y="f101"/>
                  </a:cubicBezTo>
                  <a:cubicBezTo>
                    <a:pt x="f89" y="f102"/>
                    <a:pt x="f103" y="f83"/>
                    <a:pt x="f104" y="f83"/>
                  </a:cubicBezTo>
                  <a:cubicBezTo>
                    <a:pt x="f105" y="f83"/>
                    <a:pt x="f106" y="f83"/>
                    <a:pt x="f107" y="f83"/>
                  </a:cubicBezTo>
                  <a:cubicBezTo>
                    <a:pt x="f108" y="f83"/>
                    <a:pt x="f109" y="f102"/>
                    <a:pt x="f109" y="f101"/>
                  </a:cubicBezTo>
                  <a:cubicBezTo>
                    <a:pt x="f109" y="f68"/>
                    <a:pt x="f109" y="f100"/>
                    <a:pt x="f109" y="f110"/>
                  </a:cubicBezTo>
                  <a:cubicBezTo>
                    <a:pt x="f109" y="f111"/>
                    <a:pt x="f109" y="f112"/>
                    <a:pt x="f109" y="f97"/>
                  </a:cubicBezTo>
                  <a:cubicBezTo>
                    <a:pt x="f113" y="f97"/>
                    <a:pt x="f114" y="f97"/>
                    <a:pt x="f89" y="f97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9EE2E56B-AFDA-ECAD-1094-B169EF540A80}"/>
                </a:ext>
              </a:extLst>
            </p:cNvPr>
            <p:cNvSpPr/>
            <p:nvPr/>
          </p:nvSpPr>
          <p:spPr>
            <a:xfrm>
              <a:off x="2568577" y="2158998"/>
              <a:ext cx="865186" cy="8651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6"/>
                <a:gd name="f7" fmla="val 1"/>
                <a:gd name="f8" fmla="val 97"/>
                <a:gd name="f9" fmla="val 43"/>
                <a:gd name="f10" fmla="val 45"/>
                <a:gd name="f11" fmla="val 98"/>
                <a:gd name="f12" fmla="val 153"/>
                <a:gd name="f13" fmla="val 44"/>
                <a:gd name="f14" fmla="val 195"/>
                <a:gd name="f15" fmla="val 99"/>
                <a:gd name="f16" fmla="val 152"/>
                <a:gd name="f17" fmla="val 150"/>
                <a:gd name="f18" fmla="val 194"/>
                <a:gd name="f19" fmla="+- 0 0 -90"/>
                <a:gd name="f20" fmla="*/ f3 1 196"/>
                <a:gd name="f21" fmla="*/ f4 1 196"/>
                <a:gd name="f22" fmla="val f5"/>
                <a:gd name="f23" fmla="val f6"/>
                <a:gd name="f24" fmla="*/ f19 f0 1"/>
                <a:gd name="f25" fmla="+- f23 0 f22"/>
                <a:gd name="f26" fmla="*/ f24 1 f2"/>
                <a:gd name="f27" fmla="*/ f25 1 196"/>
                <a:gd name="f28" fmla="*/ 1 f25 1"/>
                <a:gd name="f29" fmla="*/ 97 f25 1"/>
                <a:gd name="f30" fmla="*/ 98 f25 1"/>
                <a:gd name="f31" fmla="*/ 0 f25 1"/>
                <a:gd name="f32" fmla="*/ 195 f25 1"/>
                <a:gd name="f33" fmla="*/ 99 f25 1"/>
                <a:gd name="f34" fmla="+- f26 0 f1"/>
                <a:gd name="f35" fmla="*/ f28 1 196"/>
                <a:gd name="f36" fmla="*/ f29 1 196"/>
                <a:gd name="f37" fmla="*/ f30 1 196"/>
                <a:gd name="f38" fmla="*/ f31 1 196"/>
                <a:gd name="f39" fmla="*/ f32 1 196"/>
                <a:gd name="f40" fmla="*/ f33 1 196"/>
                <a:gd name="f41" fmla="*/ 0 1 f27"/>
                <a:gd name="f42" fmla="*/ f23 1 f27"/>
                <a:gd name="f43" fmla="*/ f35 1 f27"/>
                <a:gd name="f44" fmla="*/ f36 1 f27"/>
                <a:gd name="f45" fmla="*/ f37 1 f27"/>
                <a:gd name="f46" fmla="*/ f38 1 f27"/>
                <a:gd name="f47" fmla="*/ f39 1 f27"/>
                <a:gd name="f48" fmla="*/ f40 1 f27"/>
                <a:gd name="f49" fmla="*/ f41 f20 1"/>
                <a:gd name="f50" fmla="*/ f42 f20 1"/>
                <a:gd name="f51" fmla="*/ f42 f21 1"/>
                <a:gd name="f52" fmla="*/ f41 f21 1"/>
                <a:gd name="f53" fmla="*/ f43 f20 1"/>
                <a:gd name="f54" fmla="*/ f44 f21 1"/>
                <a:gd name="f55" fmla="*/ f45 f20 1"/>
                <a:gd name="f56" fmla="*/ f46 f21 1"/>
                <a:gd name="f57" fmla="*/ f47 f20 1"/>
                <a:gd name="f58" fmla="*/ f48 f21 1"/>
                <a:gd name="f59" fmla="*/ f44 f20 1"/>
                <a:gd name="f60" fmla="*/ f47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3" y="f54"/>
                </a:cxn>
                <a:cxn ang="f34">
                  <a:pos x="f55" y="f56"/>
                </a:cxn>
                <a:cxn ang="f34">
                  <a:pos x="f57" y="f58"/>
                </a:cxn>
                <a:cxn ang="f34">
                  <a:pos x="f59" y="f60"/>
                </a:cxn>
                <a:cxn ang="f34">
                  <a:pos x="f53" y="f54"/>
                </a:cxn>
              </a:cxnLst>
              <a:rect l="f49" t="f52" r="f50" b="f51"/>
              <a:pathLst>
                <a:path w="196" h="196">
                  <a:moveTo>
                    <a:pt x="f7" y="f8"/>
                  </a:moveTo>
                  <a:cubicBezTo>
                    <a:pt x="f7" y="f9"/>
                    <a:pt x="f10" y="f5"/>
                    <a:pt x="f11" y="f5"/>
                  </a:cubicBezTo>
                  <a:cubicBezTo>
                    <a:pt x="f12" y="f5"/>
                    <a:pt x="f6" y="f13"/>
                    <a:pt x="f14" y="f15"/>
                  </a:cubicBezTo>
                  <a:cubicBezTo>
                    <a:pt x="f14" y="f16"/>
                    <a:pt x="f17" y="f6"/>
                    <a:pt x="f8" y="f14"/>
                  </a:cubicBezTo>
                  <a:cubicBezTo>
                    <a:pt x="f9" y="f18"/>
                    <a:pt x="f5" y="f17"/>
                    <a:pt x="f7" y="f8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Freeform 8">
              <a:extLst>
                <a:ext uri="{FF2B5EF4-FFF2-40B4-BE49-F238E27FC236}">
                  <a16:creationId xmlns:a16="http://schemas.microsoft.com/office/drawing/2014/main" id="{D8809F03-1CDE-AF9B-3EF5-592502D608DF}"/>
                </a:ext>
              </a:extLst>
            </p:cNvPr>
            <p:cNvSpPr/>
            <p:nvPr/>
          </p:nvSpPr>
          <p:spPr>
            <a:xfrm>
              <a:off x="1584326" y="2768602"/>
              <a:ext cx="498476" cy="4984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3"/>
                <a:gd name="f7" fmla="val 1"/>
                <a:gd name="f8" fmla="val 38"/>
                <a:gd name="f9" fmla="val 75"/>
                <a:gd name="f10" fmla="val 76"/>
                <a:gd name="f11" fmla="val 110"/>
                <a:gd name="f12" fmla="val 107"/>
                <a:gd name="f13" fmla="val 104"/>
                <a:gd name="f14" fmla="val 72"/>
                <a:gd name="f15" fmla="val 40"/>
                <a:gd name="f16" fmla="val 8"/>
                <a:gd name="f17" fmla="val 2"/>
                <a:gd name="f18" fmla="val 41"/>
                <a:gd name="f19" fmla="val 74"/>
                <a:gd name="f20" fmla="val 109"/>
                <a:gd name="f21" fmla="val 111"/>
                <a:gd name="f22" fmla="+- 0 0 -90"/>
                <a:gd name="f23" fmla="*/ f3 1 113"/>
                <a:gd name="f24" fmla="*/ f4 1 113"/>
                <a:gd name="f25" fmla="val f5"/>
                <a:gd name="f26" fmla="val f6"/>
                <a:gd name="f27" fmla="*/ f22 f0 1"/>
                <a:gd name="f28" fmla="+- f26 0 f25"/>
                <a:gd name="f29" fmla="*/ f27 1 f2"/>
                <a:gd name="f30" fmla="*/ f28 1 113"/>
                <a:gd name="f31" fmla="*/ 113 f28 1"/>
                <a:gd name="f32" fmla="*/ 1 f28 1"/>
                <a:gd name="f33" fmla="*/ 0 f28 1"/>
                <a:gd name="f34" fmla="*/ 104 f28 1"/>
                <a:gd name="f35" fmla="*/ 8 f28 1"/>
                <a:gd name="f36" fmla="*/ 107 f28 1"/>
                <a:gd name="f37" fmla="+- f29 0 f1"/>
                <a:gd name="f38" fmla="*/ f31 1 113"/>
                <a:gd name="f39" fmla="*/ f32 1 113"/>
                <a:gd name="f40" fmla="*/ f33 1 113"/>
                <a:gd name="f41" fmla="*/ f34 1 113"/>
                <a:gd name="f42" fmla="*/ f35 1 113"/>
                <a:gd name="f43" fmla="*/ f36 1 113"/>
                <a:gd name="f44" fmla="*/ 0 1 f30"/>
                <a:gd name="f45" fmla="*/ f26 1 f30"/>
                <a:gd name="f46" fmla="*/ f38 1 f30"/>
                <a:gd name="f47" fmla="*/ f39 1 f30"/>
                <a:gd name="f48" fmla="*/ f40 1 f30"/>
                <a:gd name="f49" fmla="*/ f41 1 f30"/>
                <a:gd name="f50" fmla="*/ f42 1 f30"/>
                <a:gd name="f51" fmla="*/ f43 1 f30"/>
                <a:gd name="f52" fmla="*/ f44 f23 1"/>
                <a:gd name="f53" fmla="*/ f45 f23 1"/>
                <a:gd name="f54" fmla="*/ f45 f24 1"/>
                <a:gd name="f55" fmla="*/ f44 f24 1"/>
                <a:gd name="f56" fmla="*/ f46 f23 1"/>
                <a:gd name="f57" fmla="*/ f47 f24 1"/>
                <a:gd name="f58" fmla="*/ f46 f24 1"/>
                <a:gd name="f59" fmla="*/ f48 f23 1"/>
                <a:gd name="f60" fmla="*/ f49 f24 1"/>
                <a:gd name="f61" fmla="*/ f50 f24 1"/>
                <a:gd name="f62" fmla="*/ f50 f23 1"/>
                <a:gd name="f63" fmla="*/ f48 f24 1"/>
                <a:gd name="f64" fmla="*/ f51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56" y="f57"/>
                </a:cxn>
                <a:cxn ang="f37">
                  <a:pos x="f56" y="f58"/>
                </a:cxn>
                <a:cxn ang="f37">
                  <a:pos x="f59" y="f58"/>
                </a:cxn>
                <a:cxn ang="f37">
                  <a:pos x="f59" y="f60"/>
                </a:cxn>
                <a:cxn ang="f37">
                  <a:pos x="f59" y="f61"/>
                </a:cxn>
                <a:cxn ang="f37">
                  <a:pos x="f62" y="f63"/>
                </a:cxn>
                <a:cxn ang="f37">
                  <a:pos x="f64" y="f63"/>
                </a:cxn>
                <a:cxn ang="f37">
                  <a:pos x="f56" y="f57"/>
                </a:cxn>
              </a:cxnLst>
              <a:rect l="f52" t="f55" r="f53" b="f54"/>
              <a:pathLst>
                <a:path w="113" h="113">
                  <a:moveTo>
                    <a:pt x="f6" y="f7"/>
                  </a:moveTo>
                  <a:cubicBezTo>
                    <a:pt x="f6" y="f8"/>
                    <a:pt x="f6" y="f9"/>
                    <a:pt x="f6" y="f6"/>
                  </a:cubicBezTo>
                  <a:cubicBezTo>
                    <a:pt x="f10" y="f6"/>
                    <a:pt x="f8" y="f6"/>
                    <a:pt x="f5" y="f6"/>
                  </a:cubicBezTo>
                  <a:cubicBezTo>
                    <a:pt x="f5" y="f11"/>
                    <a:pt x="f5" y="f12"/>
                    <a:pt x="f5" y="f13"/>
                  </a:cubicBezTo>
                  <a:cubicBezTo>
                    <a:pt x="f5" y="f14"/>
                    <a:pt x="f5" y="f15"/>
                    <a:pt x="f5" y="f16"/>
                  </a:cubicBezTo>
                  <a:cubicBezTo>
                    <a:pt x="f5" y="f17"/>
                    <a:pt x="f7" y="f5"/>
                    <a:pt x="f16" y="f5"/>
                  </a:cubicBezTo>
                  <a:cubicBezTo>
                    <a:pt x="f18" y="f5"/>
                    <a:pt x="f19" y="f5"/>
                    <a:pt x="f12" y="f5"/>
                  </a:cubicBezTo>
                  <a:cubicBezTo>
                    <a:pt x="f20" y="f5"/>
                    <a:pt x="f21" y="f5"/>
                    <a:pt x="f6" y="f7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Freeform 9">
              <a:extLst>
                <a:ext uri="{FF2B5EF4-FFF2-40B4-BE49-F238E27FC236}">
                  <a16:creationId xmlns:a16="http://schemas.microsoft.com/office/drawing/2014/main" id="{E6324F69-B570-2FBE-8962-4D20BF25CA72}"/>
                </a:ext>
              </a:extLst>
            </p:cNvPr>
            <p:cNvSpPr/>
            <p:nvPr/>
          </p:nvSpPr>
          <p:spPr>
            <a:xfrm>
              <a:off x="2900367" y="3889372"/>
              <a:ext cx="198433" cy="1984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23"/>
                <a:gd name="f8" fmla="val 11"/>
                <a:gd name="f9" fmla="val 1"/>
                <a:gd name="f10" fmla="val 35"/>
                <a:gd name="f11" fmla="val 10"/>
                <a:gd name="f12" fmla="val 22"/>
                <a:gd name="f13" fmla="val 36"/>
                <a:gd name="f14" fmla="+- 0 0 -90"/>
                <a:gd name="f15" fmla="*/ f3 1 45"/>
                <a:gd name="f16" fmla="*/ f4 1 45"/>
                <a:gd name="f17" fmla="val f5"/>
                <a:gd name="f18" fmla="val f6"/>
                <a:gd name="f19" fmla="*/ f14 f0 1"/>
                <a:gd name="f20" fmla="+- f18 0 f17"/>
                <a:gd name="f21" fmla="*/ f19 1 f2"/>
                <a:gd name="f22" fmla="*/ f20 1 45"/>
                <a:gd name="f23" fmla="*/ 23 f20 1"/>
                <a:gd name="f24" fmla="*/ 45 f20 1"/>
                <a:gd name="f25" fmla="*/ 1 f20 1"/>
                <a:gd name="f26" fmla="*/ 0 f20 1"/>
                <a:gd name="f27" fmla="*/ 22 f20 1"/>
                <a:gd name="f28" fmla="+- f21 0 f1"/>
                <a:gd name="f29" fmla="*/ f23 1 45"/>
                <a:gd name="f30" fmla="*/ f24 1 45"/>
                <a:gd name="f31" fmla="*/ f25 1 45"/>
                <a:gd name="f32" fmla="*/ f26 1 45"/>
                <a:gd name="f33" fmla="*/ f27 1 45"/>
                <a:gd name="f34" fmla="*/ 0 1 f22"/>
                <a:gd name="f35" fmla="*/ f18 1 f22"/>
                <a:gd name="f36" fmla="*/ f29 1 f22"/>
                <a:gd name="f37" fmla="*/ f30 1 f22"/>
                <a:gd name="f38" fmla="*/ f31 1 f22"/>
                <a:gd name="f39" fmla="*/ f32 1 f22"/>
                <a:gd name="f40" fmla="*/ f33 1 f22"/>
                <a:gd name="f41" fmla="*/ f34 f15 1"/>
                <a:gd name="f42" fmla="*/ f35 f15 1"/>
                <a:gd name="f43" fmla="*/ f35 f16 1"/>
                <a:gd name="f44" fmla="*/ f34 f16 1"/>
                <a:gd name="f45" fmla="*/ f36 f15 1"/>
                <a:gd name="f46" fmla="*/ f37 f16 1"/>
                <a:gd name="f47" fmla="*/ f38 f15 1"/>
                <a:gd name="f48" fmla="*/ f36 f16 1"/>
                <a:gd name="f49" fmla="*/ f39 f16 1"/>
                <a:gd name="f50" fmla="*/ f37 f15 1"/>
                <a:gd name="f51" fmla="*/ f40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45" y="f46"/>
                </a:cxn>
                <a:cxn ang="f28">
                  <a:pos x="f47" y="f48"/>
                </a:cxn>
                <a:cxn ang="f28">
                  <a:pos x="f45" y="f49"/>
                </a:cxn>
                <a:cxn ang="f28">
                  <a:pos x="f50" y="f51"/>
                </a:cxn>
                <a:cxn ang="f28">
                  <a:pos x="f45" y="f46"/>
                </a:cxn>
              </a:cxnLst>
              <a:rect l="f41" t="f44" r="f42" b="f43"/>
              <a:pathLst>
                <a:path w="45" h="45">
                  <a:moveTo>
                    <a:pt x="f7" y="f6"/>
                  </a:moveTo>
                  <a:cubicBezTo>
                    <a:pt x="f8" y="f6"/>
                    <a:pt x="f9" y="f10"/>
                    <a:pt x="f9" y="f7"/>
                  </a:cubicBezTo>
                  <a:cubicBezTo>
                    <a:pt x="f5" y="f8"/>
                    <a:pt x="f11" y="f5"/>
                    <a:pt x="f7" y="f5"/>
                  </a:cubicBezTo>
                  <a:cubicBezTo>
                    <a:pt x="f10" y="f5"/>
                    <a:pt x="f6" y="f11"/>
                    <a:pt x="f6" y="f12"/>
                  </a:cubicBezTo>
                  <a:cubicBezTo>
                    <a:pt x="f6" y="f10"/>
                    <a:pt x="f13" y="f6"/>
                    <a:pt x="f7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54;p73">
            <a:extLst>
              <a:ext uri="{FF2B5EF4-FFF2-40B4-BE49-F238E27FC236}">
                <a16:creationId xmlns:a16="http://schemas.microsoft.com/office/drawing/2014/main" id="{7F26E3DE-3613-0D6C-181C-39926E438B0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What platforms are we going to use?</a:t>
            </a:r>
          </a:p>
          <a:p>
            <a:pPr lvl="0"/>
            <a:endParaRPr lang="en-US"/>
          </a:p>
        </p:txBody>
      </p:sp>
      <p:sp>
        <p:nvSpPr>
          <p:cNvPr id="3" name="Google Shape;2655;p73">
            <a:extLst>
              <a:ext uri="{FF2B5EF4-FFF2-40B4-BE49-F238E27FC236}">
                <a16:creationId xmlns:a16="http://schemas.microsoft.com/office/drawing/2014/main" id="{4B98B858-A96A-9B3C-2287-4084FBF64D0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6246" y="2564242"/>
            <a:ext cx="2421303" cy="419398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305DBF"/>
                </a:solidFill>
                <a:latin typeface="Fredoka One"/>
              </a:rPr>
              <a:t>Twitter</a:t>
            </a:r>
          </a:p>
        </p:txBody>
      </p:sp>
      <p:sp>
        <p:nvSpPr>
          <p:cNvPr id="4" name="Google Shape;2656;p73">
            <a:extLst>
              <a:ext uri="{FF2B5EF4-FFF2-40B4-BE49-F238E27FC236}">
                <a16:creationId xmlns:a16="http://schemas.microsoft.com/office/drawing/2014/main" id="{000393E1-112E-1379-9548-63D01C0E55C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672422" y="3184398"/>
            <a:ext cx="1799100" cy="861300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/>
              <a:t>Venus has a beautiful name, but it’s terribly hot</a:t>
            </a:r>
          </a:p>
          <a:p>
            <a:pPr marL="0" lvl="0" indent="0" algn="ctr">
              <a:buNone/>
            </a:pPr>
            <a:endParaRPr lang="en-US" sz="1400"/>
          </a:p>
        </p:txBody>
      </p:sp>
      <p:sp>
        <p:nvSpPr>
          <p:cNvPr id="5" name="Google Shape;2657;p73">
            <a:extLst>
              <a:ext uri="{FF2B5EF4-FFF2-40B4-BE49-F238E27FC236}">
                <a16:creationId xmlns:a16="http://schemas.microsoft.com/office/drawing/2014/main" id="{1C3F700A-1577-E37D-2019-9CC9997A7FE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963923" y="3184398"/>
            <a:ext cx="1799100" cy="861300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/>
              <a:t>Mercury is the closest planet to the Sun</a:t>
            </a:r>
          </a:p>
        </p:txBody>
      </p:sp>
      <p:sp>
        <p:nvSpPr>
          <p:cNvPr id="6" name="Google Shape;2658;p73">
            <a:extLst>
              <a:ext uri="{FF2B5EF4-FFF2-40B4-BE49-F238E27FC236}">
                <a16:creationId xmlns:a16="http://schemas.microsoft.com/office/drawing/2014/main" id="{6B94E363-E1F9-9705-BE4E-7DC60A567E3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381021" y="3184398"/>
            <a:ext cx="1799100" cy="861300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/>
              <a:t>Despite being red Mars is actually a cold place</a:t>
            </a:r>
          </a:p>
        </p:txBody>
      </p:sp>
      <p:sp>
        <p:nvSpPr>
          <p:cNvPr id="7" name="Google Shape;2659;p73">
            <a:extLst>
              <a:ext uri="{FF2B5EF4-FFF2-40B4-BE49-F238E27FC236}">
                <a16:creationId xmlns:a16="http://schemas.microsoft.com/office/drawing/2014/main" id="{E44AB813-2A6A-6C60-A028-03B4B45A5E5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61352" y="2906420"/>
            <a:ext cx="2421303" cy="342598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/>
              <a:t>2010-2019</a:t>
            </a:r>
          </a:p>
        </p:txBody>
      </p:sp>
      <p:sp>
        <p:nvSpPr>
          <p:cNvPr id="8" name="Google Shape;2660;p73">
            <a:extLst>
              <a:ext uri="{FF2B5EF4-FFF2-40B4-BE49-F238E27FC236}">
                <a16:creationId xmlns:a16="http://schemas.microsoft.com/office/drawing/2014/main" id="{847D1C24-07B9-B0D5-0A37-69F012BB72A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61352" y="2564242"/>
            <a:ext cx="2421303" cy="419398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305DBF"/>
                </a:solidFill>
                <a:latin typeface="Fredoka One"/>
              </a:rPr>
              <a:t>WhatsApp</a:t>
            </a:r>
          </a:p>
        </p:txBody>
      </p:sp>
      <p:sp>
        <p:nvSpPr>
          <p:cNvPr id="9" name="Google Shape;2661;p73">
            <a:extLst>
              <a:ext uri="{FF2B5EF4-FFF2-40B4-BE49-F238E27FC236}">
                <a16:creationId xmlns:a16="http://schemas.microsoft.com/office/drawing/2014/main" id="{C88A9AB5-0776-DC0E-1E64-13689FCF036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66449" y="2906420"/>
            <a:ext cx="2421303" cy="342598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/>
              <a:t>2010-2019</a:t>
            </a:r>
          </a:p>
        </p:txBody>
      </p:sp>
      <p:sp>
        <p:nvSpPr>
          <p:cNvPr id="10" name="Google Shape;2662;p73">
            <a:extLst>
              <a:ext uri="{FF2B5EF4-FFF2-40B4-BE49-F238E27FC236}">
                <a16:creationId xmlns:a16="http://schemas.microsoft.com/office/drawing/2014/main" id="{9CE12D80-1F7E-75AB-8CB6-2E1A4F31B1E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66449" y="2564242"/>
            <a:ext cx="2421303" cy="419398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305DBF"/>
                </a:solidFill>
                <a:latin typeface="Fredoka One"/>
              </a:rPr>
              <a:t>LinkedIn</a:t>
            </a:r>
          </a:p>
        </p:txBody>
      </p:sp>
      <p:sp>
        <p:nvSpPr>
          <p:cNvPr id="11" name="Google Shape;2663;p73">
            <a:extLst>
              <a:ext uri="{FF2B5EF4-FFF2-40B4-BE49-F238E27FC236}">
                <a16:creationId xmlns:a16="http://schemas.microsoft.com/office/drawing/2014/main" id="{0D69CFBA-54C9-FBEE-C6EE-2F66A01EFF9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6246" y="2906420"/>
            <a:ext cx="2421303" cy="342598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/>
              <a:t>2010-2019</a:t>
            </a:r>
          </a:p>
        </p:txBody>
      </p:sp>
      <p:sp>
        <p:nvSpPr>
          <p:cNvPr id="12" name="Google Shape;2665;p73">
            <a:extLst>
              <a:ext uri="{FF2B5EF4-FFF2-40B4-BE49-F238E27FC236}">
                <a16:creationId xmlns:a16="http://schemas.microsoft.com/office/drawing/2014/main" id="{630E5821-E8E8-AC46-5C77-ECBB3F9F88FA}"/>
              </a:ext>
            </a:extLst>
          </p:cNvPr>
          <p:cNvSpPr/>
          <p:nvPr/>
        </p:nvSpPr>
        <p:spPr>
          <a:xfrm>
            <a:off x="1543306" y="1640360"/>
            <a:ext cx="713213" cy="713232"/>
          </a:xfrm>
          <a:custGeom>
            <a:avLst/>
            <a:gdLst>
              <a:gd name="f0" fmla="val w"/>
              <a:gd name="f1" fmla="val h"/>
              <a:gd name="f2" fmla="val 0"/>
              <a:gd name="f3" fmla="val 17847"/>
              <a:gd name="f4" fmla="val 17814"/>
              <a:gd name="f5" fmla="val 8907"/>
              <a:gd name="f6" fmla="val 4003"/>
              <a:gd name="f7" fmla="val 3970"/>
              <a:gd name="f8" fmla="val 13810"/>
              <a:gd name="f9" fmla="val 17813"/>
              <a:gd name="f10" fmla="val 13844"/>
              <a:gd name="f11" fmla="val 17846"/>
              <a:gd name="f12" fmla="*/ f0 1 17847"/>
              <a:gd name="f13" fmla="*/ f1 1 17814"/>
              <a:gd name="f14" fmla="val f2"/>
              <a:gd name="f15" fmla="val f3"/>
              <a:gd name="f16" fmla="val f4"/>
              <a:gd name="f17" fmla="+- f16 0 f14"/>
              <a:gd name="f18" fmla="+- f15 0 f14"/>
              <a:gd name="f19" fmla="*/ f18 1 17847"/>
              <a:gd name="f20" fmla="*/ f17 1 17814"/>
              <a:gd name="f21" fmla="*/ f14 1 f19"/>
              <a:gd name="f22" fmla="*/ f15 1 f19"/>
              <a:gd name="f23" fmla="*/ f14 1 f20"/>
              <a:gd name="f24" fmla="*/ f16 1 f20"/>
              <a:gd name="f25" fmla="*/ f21 f12 1"/>
              <a:gd name="f26" fmla="*/ f22 f12 1"/>
              <a:gd name="f27" fmla="*/ f24 f13 1"/>
              <a:gd name="f28" fmla="*/ f23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5" t="f28" r="f26" b="f27"/>
            <a:pathLst>
              <a:path w="17847" h="17814">
                <a:moveTo>
                  <a:pt x="f5" y="f2"/>
                </a:moveTo>
                <a:cubicBezTo>
                  <a:pt x="f6" y="f2"/>
                  <a:pt x="f2" y="f7"/>
                  <a:pt x="f2" y="f5"/>
                </a:cubicBezTo>
                <a:cubicBezTo>
                  <a:pt x="f2" y="f8"/>
                  <a:pt x="f6" y="f9"/>
                  <a:pt x="f5" y="f9"/>
                </a:cubicBezTo>
                <a:cubicBezTo>
                  <a:pt x="f10" y="f9"/>
                  <a:pt x="f11" y="f8"/>
                  <a:pt x="f11" y="f5"/>
                </a:cubicBezTo>
                <a:cubicBezTo>
                  <a:pt x="f11" y="f7"/>
                  <a:pt x="f10" y="f2"/>
                  <a:pt x="f5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2666;p73">
            <a:extLst>
              <a:ext uri="{FF2B5EF4-FFF2-40B4-BE49-F238E27FC236}">
                <a16:creationId xmlns:a16="http://schemas.microsoft.com/office/drawing/2014/main" id="{9D96E82E-1B94-6A2E-9129-32E970973F00}"/>
              </a:ext>
            </a:extLst>
          </p:cNvPr>
          <p:cNvSpPr/>
          <p:nvPr/>
        </p:nvSpPr>
        <p:spPr>
          <a:xfrm>
            <a:off x="1709946" y="1841592"/>
            <a:ext cx="379924" cy="309286"/>
          </a:xfrm>
          <a:custGeom>
            <a:avLst/>
            <a:gdLst>
              <a:gd name="f0" fmla="val w"/>
              <a:gd name="f1" fmla="val h"/>
              <a:gd name="f2" fmla="val 0"/>
              <a:gd name="f3" fmla="val 9507"/>
              <a:gd name="f4" fmla="val 7725"/>
              <a:gd name="f5" fmla="val 6577"/>
              <a:gd name="f6" fmla="val 5423"/>
              <a:gd name="f7" fmla="val 4310"/>
              <a:gd name="f8" fmla="val 1068"/>
              <a:gd name="f9" fmla="val 4637"/>
              <a:gd name="f10" fmla="val 2446"/>
              <a:gd name="f11" fmla="val 3069"/>
              <a:gd name="f12" fmla="val 2346"/>
              <a:gd name="f13" fmla="val 1635"/>
              <a:gd name="f14" fmla="val 1613"/>
              <a:gd name="f15" fmla="val 634"/>
              <a:gd name="f16" fmla="val 378"/>
              <a:gd name="f17" fmla="val 133"/>
              <a:gd name="f18" fmla="val 1279"/>
              <a:gd name="f19" fmla="val 400"/>
              <a:gd name="f20" fmla="val 2413"/>
              <a:gd name="f21" fmla="val 1234"/>
              <a:gd name="f22" fmla="val 2980"/>
              <a:gd name="f23" fmla="val 934"/>
              <a:gd name="f24" fmla="val 2913"/>
              <a:gd name="f25" fmla="val 367"/>
              <a:gd name="f26" fmla="val 2747"/>
              <a:gd name="f27" fmla="val 334"/>
              <a:gd name="f28" fmla="val 3681"/>
              <a:gd name="f29" fmla="val 1001"/>
              <a:gd name="f30" fmla="val 4515"/>
              <a:gd name="f31" fmla="val 1935"/>
              <a:gd name="f32" fmla="val 4681"/>
              <a:gd name="f33" fmla="val 1749"/>
              <a:gd name="f34" fmla="val 4723"/>
              <a:gd name="f35" fmla="val 1564"/>
              <a:gd name="f36" fmla="val 4751"/>
              <a:gd name="f37" fmla="val 1378"/>
              <a:gd name="f38" fmla="val 1263"/>
              <a:gd name="f39" fmla="val 1149"/>
              <a:gd name="f40" fmla="val 4740"/>
              <a:gd name="f41" fmla="val 1034"/>
              <a:gd name="f42" fmla="val 4715"/>
              <a:gd name="f43" fmla="val 1301"/>
              <a:gd name="f44" fmla="val 5515"/>
              <a:gd name="f45" fmla="val 2035"/>
              <a:gd name="f46" fmla="val 6049"/>
              <a:gd name="f47" fmla="val 2869"/>
              <a:gd name="f48" fmla="val 6082"/>
              <a:gd name="f49" fmla="val 2166"/>
              <a:gd name="f50" fmla="val 6588"/>
              <a:gd name="f51" fmla="val 1346"/>
              <a:gd name="f52" fmla="val 6881"/>
              <a:gd name="f53" fmla="val 486"/>
              <a:gd name="f54" fmla="val 325"/>
              <a:gd name="f55" fmla="val 163"/>
              <a:gd name="f56" fmla="val 6871"/>
              <a:gd name="f57" fmla="val 6850"/>
              <a:gd name="f58" fmla="val 953"/>
              <a:gd name="f59" fmla="val 7452"/>
              <a:gd name="f60" fmla="val 1978"/>
              <a:gd name="f61" fmla="val 2975"/>
              <a:gd name="f62" fmla="val 5955"/>
              <a:gd name="f63" fmla="val 8689"/>
              <a:gd name="f64" fmla="val 5287"/>
              <a:gd name="f65" fmla="val 8539"/>
              <a:gd name="f66" fmla="val 1913"/>
              <a:gd name="f67" fmla="val 8906"/>
              <a:gd name="f68" fmla="val 1646"/>
              <a:gd name="f69" fmla="val 9240"/>
              <a:gd name="f70" fmla="val 1312"/>
              <a:gd name="f71" fmla="val 945"/>
              <a:gd name="f72" fmla="val 9140"/>
              <a:gd name="f73" fmla="val 1079"/>
              <a:gd name="f74" fmla="val 8740"/>
              <a:gd name="f75" fmla="val 1179"/>
              <a:gd name="f76" fmla="val 8373"/>
              <a:gd name="f77" fmla="val 1246"/>
              <a:gd name="f78" fmla="val 8773"/>
              <a:gd name="f79" fmla="val 1012"/>
              <a:gd name="f80" fmla="val 9073"/>
              <a:gd name="f81" fmla="val 612"/>
              <a:gd name="f82" fmla="val 178"/>
              <a:gd name="f83" fmla="val 8840"/>
              <a:gd name="f84" fmla="val 412"/>
              <a:gd name="f85" fmla="val 8439"/>
              <a:gd name="f86" fmla="val 578"/>
              <a:gd name="f87" fmla="val 7972"/>
              <a:gd name="f88" fmla="val 645"/>
              <a:gd name="f89" fmla="val 7573"/>
              <a:gd name="f90" fmla="val 196"/>
              <a:gd name="f91" fmla="val 7071"/>
              <a:gd name="f92" fmla="*/ f0 1 9507"/>
              <a:gd name="f93" fmla="*/ f1 1 7725"/>
              <a:gd name="f94" fmla="val f2"/>
              <a:gd name="f95" fmla="val f3"/>
              <a:gd name="f96" fmla="val f4"/>
              <a:gd name="f97" fmla="+- f96 0 f94"/>
              <a:gd name="f98" fmla="+- f95 0 f94"/>
              <a:gd name="f99" fmla="*/ f98 1 9507"/>
              <a:gd name="f100" fmla="*/ f97 1 7725"/>
              <a:gd name="f101" fmla="*/ f94 1 f99"/>
              <a:gd name="f102" fmla="*/ f95 1 f99"/>
              <a:gd name="f103" fmla="*/ f94 1 f100"/>
              <a:gd name="f104" fmla="*/ f96 1 f100"/>
              <a:gd name="f105" fmla="*/ f101 f92 1"/>
              <a:gd name="f106" fmla="*/ f102 f92 1"/>
              <a:gd name="f107" fmla="*/ f104 f93 1"/>
              <a:gd name="f108" fmla="*/ f103 f9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5" t="f108" r="f106" b="f107"/>
            <a:pathLst>
              <a:path w="9507" h="7725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6"/>
                </a:cubicBezTo>
                <a:lnTo>
                  <a:pt x="f15" y="f16"/>
                </a:lnTo>
                <a:cubicBezTo>
                  <a:pt x="f17" y="f18"/>
                  <a:pt x="f19" y="f20"/>
                  <a:pt x="f21" y="f22"/>
                </a:cubicBezTo>
                <a:cubicBezTo>
                  <a:pt x="f23" y="f22"/>
                  <a:pt x="f15" y="f24"/>
                  <a:pt x="f25" y="f26"/>
                </a:cubicBezTo>
                <a:lnTo>
                  <a:pt x="f25" y="f26"/>
                </a:ln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6"/>
                </a:cubicBezTo>
                <a:cubicBezTo>
                  <a:pt x="f38" y="f36"/>
                  <a:pt x="f39" y="f40"/>
                  <a:pt x="f41" y="f42"/>
                </a:cubicBezTo>
                <a:lnTo>
                  <a:pt x="f41" y="f42"/>
                </a:ln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2"/>
                </a:cubicBezTo>
                <a:cubicBezTo>
                  <a:pt x="f54" y="f52"/>
                  <a:pt x="f55" y="f56"/>
                  <a:pt x="f2" y="f57"/>
                </a:cubicBezTo>
                <a:lnTo>
                  <a:pt x="f2" y="f57"/>
                </a:lnTo>
                <a:cubicBezTo>
                  <a:pt x="f58" y="f59"/>
                  <a:pt x="f60" y="f4"/>
                  <a:pt x="f61" y="f4"/>
                </a:cubicBezTo>
                <a:cubicBezTo>
                  <a:pt x="f62" y="f4"/>
                  <a:pt x="f63" y="f64"/>
                  <a:pt x="f65" y="f66"/>
                </a:cubicBezTo>
                <a:cubicBezTo>
                  <a:pt x="f67" y="f68"/>
                  <a:pt x="f69" y="f70"/>
                  <a:pt x="f3" y="f71"/>
                </a:cubicBezTo>
                <a:lnTo>
                  <a:pt x="f3" y="f71"/>
                </a:ln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69" y="f82"/>
                </a:cubicBezTo>
                <a:lnTo>
                  <a:pt x="f69" y="f82"/>
                </a:ln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2"/>
                  <a:pt x="f5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68;p73">
            <a:extLst>
              <a:ext uri="{FF2B5EF4-FFF2-40B4-BE49-F238E27FC236}">
                <a16:creationId xmlns:a16="http://schemas.microsoft.com/office/drawing/2014/main" id="{4FECE195-3CFA-70E5-E8E1-FB615F3CAE48}"/>
              </a:ext>
            </a:extLst>
          </p:cNvPr>
          <p:cNvSpPr/>
          <p:nvPr/>
        </p:nvSpPr>
        <p:spPr>
          <a:xfrm>
            <a:off x="4160529" y="1640287"/>
            <a:ext cx="821862" cy="716185"/>
          </a:xfrm>
          <a:custGeom>
            <a:avLst/>
            <a:gdLst>
              <a:gd name="f0" fmla="val w"/>
              <a:gd name="f1" fmla="val h"/>
              <a:gd name="f2" fmla="val 0"/>
              <a:gd name="f3" fmla="val 26420"/>
              <a:gd name="f4" fmla="val 23378"/>
              <a:gd name="f5" fmla="val 13184"/>
              <a:gd name="f6" fmla="val 8489"/>
              <a:gd name="f7" fmla="val 4077"/>
              <a:gd name="f8" fmla="val 2871"/>
              <a:gd name="f9" fmla="val 2302"/>
              <a:gd name="f10" fmla="val 7526"/>
              <a:gd name="f11" fmla="val 1"/>
              <a:gd name="f12" fmla="val 13530"/>
              <a:gd name="f13" fmla="val 3003"/>
              <a:gd name="f14" fmla="val 20302"/>
              <a:gd name="f15" fmla="val 9041"/>
              <a:gd name="f16" fmla="val 22604"/>
              <a:gd name="f17" fmla="val 10418"/>
              <a:gd name="f18" fmla="val 23129"/>
              <a:gd name="f19" fmla="val 11831"/>
              <a:gd name="f20" fmla="val 13221"/>
              <a:gd name="f21" fmla="val 17921"/>
              <a:gd name="f22" fmla="val 22341"/>
              <a:gd name="f23" fmla="val 20526"/>
              <a:gd name="f24" fmla="val 24118"/>
              <a:gd name="f25" fmla="val 15865"/>
              <a:gd name="f26" fmla="val 9828"/>
              <a:gd name="f27" fmla="val 23418"/>
              <a:gd name="f28" fmla="val 3056"/>
              <a:gd name="f29" fmla="val 17380"/>
              <a:gd name="f30" fmla="val 788"/>
              <a:gd name="f31" fmla="val 15998"/>
              <a:gd name="f32" fmla="val 253"/>
              <a:gd name="f33" fmla="val 14579"/>
              <a:gd name="f34" fmla="*/ f0 1 26420"/>
              <a:gd name="f35" fmla="*/ f1 1 23378"/>
              <a:gd name="f36" fmla="val f2"/>
              <a:gd name="f37" fmla="val f3"/>
              <a:gd name="f38" fmla="val f4"/>
              <a:gd name="f39" fmla="+- f38 0 f36"/>
              <a:gd name="f40" fmla="+- f37 0 f36"/>
              <a:gd name="f41" fmla="*/ f40 1 26420"/>
              <a:gd name="f42" fmla="*/ f39 1 23378"/>
              <a:gd name="f43" fmla="*/ f36 1 f41"/>
              <a:gd name="f44" fmla="*/ f37 1 f41"/>
              <a:gd name="f45" fmla="*/ f36 1 f42"/>
              <a:gd name="f46" fmla="*/ f38 1 f42"/>
              <a:gd name="f47" fmla="*/ f43 f34 1"/>
              <a:gd name="f48" fmla="*/ f44 f34 1"/>
              <a:gd name="f49" fmla="*/ f46 f35 1"/>
              <a:gd name="f50" fmla="*/ f4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26420" h="23378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4"/>
                  <a:pt x="f20" y="f4"/>
                </a:cubicBezTo>
                <a:cubicBezTo>
                  <a:pt x="f21" y="f4"/>
                  <a:pt x="f22" y="f23"/>
                  <a:pt x="f24" y="f25"/>
                </a:cubicBezTo>
                <a:cubicBezTo>
                  <a:pt x="f3" y="f26"/>
                  <a:pt x="f27" y="f28"/>
                  <a:pt x="f29" y="f30"/>
                </a:cubicBezTo>
                <a:cubicBezTo>
                  <a:pt x="f31" y="f32"/>
                  <a:pt x="f33" y="f2"/>
                  <a:pt x="f5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5" name="Grupo 2">
            <a:extLst>
              <a:ext uri="{FF2B5EF4-FFF2-40B4-BE49-F238E27FC236}">
                <a16:creationId xmlns:a16="http://schemas.microsoft.com/office/drawing/2014/main" id="{11182617-79D3-48F9-47D0-73CF72B20440}"/>
              </a:ext>
            </a:extLst>
          </p:cNvPr>
          <p:cNvGrpSpPr/>
          <p:nvPr/>
        </p:nvGrpSpPr>
        <p:grpSpPr>
          <a:xfrm>
            <a:off x="4325861" y="1779888"/>
            <a:ext cx="480453" cy="449665"/>
            <a:chOff x="4325861" y="1779888"/>
            <a:chExt cx="480453" cy="449665"/>
          </a:xfrm>
        </p:grpSpPr>
        <p:sp>
          <p:nvSpPr>
            <p:cNvPr id="16" name="Google Shape;2669;p73">
              <a:extLst>
                <a:ext uri="{FF2B5EF4-FFF2-40B4-BE49-F238E27FC236}">
                  <a16:creationId xmlns:a16="http://schemas.microsoft.com/office/drawing/2014/main" id="{9FCDFA1A-A5E7-1773-D4CC-54D572060D50}"/>
                </a:ext>
              </a:extLst>
            </p:cNvPr>
            <p:cNvSpPr/>
            <p:nvPr/>
          </p:nvSpPr>
          <p:spPr>
            <a:xfrm>
              <a:off x="4325861" y="1779888"/>
              <a:ext cx="480453" cy="4496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445"/>
                <a:gd name="f4" fmla="val 14678"/>
                <a:gd name="f5" fmla="val 14378"/>
                <a:gd name="f6" fmla="val 9107"/>
                <a:gd name="f7" fmla="val 5938"/>
                <a:gd name="f8" fmla="val 13844"/>
                <a:gd name="f9" fmla="val 2469"/>
                <a:gd name="f10" fmla="val 10708"/>
                <a:gd name="f11" fmla="val 1235"/>
                <a:gd name="f12" fmla="val 7573"/>
                <a:gd name="f13" fmla="val 4037"/>
                <a:gd name="f14" fmla="val 1468"/>
                <a:gd name="f15" fmla="val 2669"/>
                <a:gd name="f16" fmla="val 4537"/>
                <a:gd name="f17" fmla="val 2636"/>
                <a:gd name="f18" fmla="val 4604"/>
                <a:gd name="f19" fmla="val 2602"/>
                <a:gd name="f20" fmla="val 4704"/>
                <a:gd name="f21" fmla="val 2569"/>
                <a:gd name="f22" fmla="val 4770"/>
                <a:gd name="f23" fmla="val 2169"/>
                <a:gd name="f24" fmla="val 5838"/>
                <a:gd name="f25" fmla="val 2069"/>
                <a:gd name="f26" fmla="val 7005"/>
                <a:gd name="f27" fmla="val 2269"/>
                <a:gd name="f28" fmla="val 8106"/>
                <a:gd name="f29" fmla="val 1"/>
                <a:gd name="f30" fmla="val 10841"/>
                <a:gd name="f31" fmla="val 3670"/>
                <a:gd name="f32" fmla="val 11042"/>
                <a:gd name="f33" fmla="val 6739"/>
                <a:gd name="f34" fmla="val 14677"/>
                <a:gd name="f35" fmla="val 12576"/>
                <a:gd name="f36" fmla="val 13710"/>
                <a:gd name="f37" fmla="val 14311"/>
                <a:gd name="f38" fmla="val 9274"/>
                <a:gd name="f39" fmla="val 14344"/>
                <a:gd name="f40" fmla="val 9207"/>
                <a:gd name="f41" fmla="val 9174"/>
                <a:gd name="f42" fmla="val 6572"/>
                <a:gd name="f43" fmla="val 11909"/>
                <a:gd name="f44" fmla="val 5605"/>
                <a:gd name="f45" fmla="val 11542"/>
                <a:gd name="f46" fmla="val 4771"/>
                <a:gd name="f47" fmla="val 10908"/>
                <a:gd name="f48" fmla="val 4170"/>
                <a:gd name="f49" fmla="val 10074"/>
                <a:gd name="f50" fmla="val 2035"/>
                <a:gd name="f51" fmla="val 9941"/>
                <a:gd name="f52" fmla="val 3336"/>
                <a:gd name="f53" fmla="val 8373"/>
                <a:gd name="f54" fmla="val 3069"/>
                <a:gd name="f55" fmla="val 7306"/>
                <a:gd name="f56" fmla="val 3103"/>
                <a:gd name="f57" fmla="val 6171"/>
                <a:gd name="f58" fmla="val 3503"/>
                <a:gd name="f59" fmla="val 5137"/>
                <a:gd name="f60" fmla="val 3570"/>
                <a:gd name="f61" fmla="val 4971"/>
                <a:gd name="f62" fmla="val 3637"/>
                <a:gd name="f63" fmla="val 4804"/>
                <a:gd name="f64" fmla="val 3703"/>
                <a:gd name="f65" fmla="val 4670"/>
                <a:gd name="f66" fmla="val 4937"/>
                <a:gd name="f67" fmla="val 2235"/>
                <a:gd name="f68" fmla="val 7840"/>
                <a:gd name="f69" fmla="val 1134"/>
                <a:gd name="f70" fmla="val 10375"/>
                <a:gd name="f71" fmla="val 2135"/>
                <a:gd name="f72" fmla="val 12910"/>
                <a:gd name="f73" fmla="val 3136"/>
                <a:gd name="f74" fmla="val 14278"/>
                <a:gd name="f75" fmla="val 5905"/>
                <a:gd name="f76" fmla="val 13510"/>
                <a:gd name="f77" fmla="val 8506"/>
                <a:gd name="f78" fmla="val 13477"/>
                <a:gd name="f79" fmla="val 8640"/>
                <a:gd name="f80" fmla="val 13444"/>
                <a:gd name="f81" fmla="val 8773"/>
                <a:gd name="f82" fmla="val 13377"/>
                <a:gd name="f83" fmla="val 8907"/>
                <a:gd name="f84" fmla="val 12343"/>
                <a:gd name="f85" fmla="val 11609"/>
                <a:gd name="f86" fmla="val 12976"/>
                <a:gd name="f87" fmla="*/ f0 1 15445"/>
                <a:gd name="f88" fmla="*/ f1 1 14678"/>
                <a:gd name="f89" fmla="val f2"/>
                <a:gd name="f90" fmla="val f3"/>
                <a:gd name="f91" fmla="val f4"/>
                <a:gd name="f92" fmla="+- f91 0 f89"/>
                <a:gd name="f93" fmla="+- f90 0 f89"/>
                <a:gd name="f94" fmla="*/ f93 1 15445"/>
                <a:gd name="f95" fmla="*/ f92 1 14678"/>
                <a:gd name="f96" fmla="*/ f89 1 f94"/>
                <a:gd name="f97" fmla="*/ f90 1 f94"/>
                <a:gd name="f98" fmla="*/ f89 1 f95"/>
                <a:gd name="f99" fmla="*/ f91 1 f95"/>
                <a:gd name="f100" fmla="*/ f96 f87 1"/>
                <a:gd name="f101" fmla="*/ f97 f87 1"/>
                <a:gd name="f102" fmla="*/ f99 f88 1"/>
                <a:gd name="f103" fmla="*/ f98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0" t="f103" r="f101" b="f102"/>
              <a:pathLst>
                <a:path w="15445" h="14678">
                  <a:moveTo>
                    <a:pt x="f5" y="f6"/>
                  </a:moveTo>
                  <a:cubicBezTo>
                    <a:pt x="f3" y="f7"/>
                    <a:pt x="f8" y="f9"/>
                    <a:pt x="f10" y="f11"/>
                  </a:cubicBezTo>
                  <a:cubicBezTo>
                    <a:pt x="f12" y="f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31" y="f32"/>
                  </a:ln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5" y="f41"/>
                    <a:pt x="f5" y="f6"/>
                  </a:cubicBezTo>
                  <a:close/>
                  <a:moveTo>
                    <a:pt x="f42" y="f43"/>
                  </a:moveTo>
                  <a:cubicBezTo>
                    <a:pt x="f44" y="f45"/>
                    <a:pt x="f46" y="f47"/>
                    <a:pt x="f48" y="f49"/>
                  </a:cubicBezTo>
                  <a:lnTo>
                    <a:pt x="f50" y="f51"/>
                  </a:lnTo>
                  <a:lnTo>
                    <a:pt x="f52" y="f53"/>
                  </a:ln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5"/>
                    <a:pt x="f76" y="f77"/>
                  </a:cubicBezTo>
                  <a:cubicBezTo>
                    <a:pt x="f78" y="f79"/>
                    <a:pt x="f80" y="f81"/>
                    <a:pt x="f82" y="f83"/>
                  </a:cubicBezTo>
                  <a:cubicBezTo>
                    <a:pt x="f84" y="f85"/>
                    <a:pt x="f38" y="f86"/>
                    <a:pt x="f42" y="f43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2670;p73">
              <a:extLst>
                <a:ext uri="{FF2B5EF4-FFF2-40B4-BE49-F238E27FC236}">
                  <a16:creationId xmlns:a16="http://schemas.microsoft.com/office/drawing/2014/main" id="{4690C02D-FE3D-7BB6-4970-0F880B6069C0}"/>
                </a:ext>
              </a:extLst>
            </p:cNvPr>
            <p:cNvSpPr/>
            <p:nvPr/>
          </p:nvSpPr>
          <p:spPr>
            <a:xfrm>
              <a:off x="4510579" y="1889232"/>
              <a:ext cx="155658" cy="2146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04"/>
                <a:gd name="f4" fmla="val 7006"/>
                <a:gd name="f5" fmla="val 4770"/>
                <a:gd name="f6" fmla="val 5671"/>
                <a:gd name="f7" fmla="val 4637"/>
                <a:gd name="f8" fmla="val 5538"/>
                <a:gd name="f9" fmla="val 4070"/>
                <a:gd name="f10" fmla="val 4904"/>
                <a:gd name="f11" fmla="val 3936"/>
                <a:gd name="f12" fmla="val 4837"/>
                <a:gd name="f13" fmla="val 3836"/>
                <a:gd name="f14" fmla="val 4737"/>
                <a:gd name="f15" fmla="val 3736"/>
                <a:gd name="f16" fmla="val 4671"/>
                <a:gd name="f17" fmla="val 3603"/>
                <a:gd name="f18" fmla="val 4771"/>
                <a:gd name="f19" fmla="val 3436"/>
                <a:gd name="f20" fmla="val 4871"/>
                <a:gd name="f21" fmla="val 3036"/>
                <a:gd name="f22" fmla="val 5104"/>
                <a:gd name="f23" fmla="val 2936"/>
                <a:gd name="f24" fmla="val 5171"/>
                <a:gd name="f25" fmla="val 2802"/>
                <a:gd name="f26" fmla="val 5204"/>
                <a:gd name="f27" fmla="val 2702"/>
                <a:gd name="f28" fmla="val 2602"/>
                <a:gd name="f29" fmla="val 5071"/>
                <a:gd name="f30" fmla="val 2235"/>
                <a:gd name="f31" fmla="val 1935"/>
                <a:gd name="f32" fmla="val 4337"/>
                <a:gd name="f33" fmla="val 1701"/>
                <a:gd name="f34" fmla="val 3903"/>
                <a:gd name="f35" fmla="val 1501"/>
                <a:gd name="f36" fmla="val 3503"/>
                <a:gd name="f37" fmla="val 1368"/>
                <a:gd name="f38" fmla="val 3069"/>
                <a:gd name="f39" fmla="val 1301"/>
                <a:gd name="f40" fmla="val 2636"/>
                <a:gd name="f41" fmla="val 1268"/>
                <a:gd name="f42" fmla="val 2436"/>
                <a:gd name="f43" fmla="val 2402"/>
                <a:gd name="f44" fmla="val 1468"/>
                <a:gd name="f45" fmla="val 2369"/>
                <a:gd name="f46" fmla="val 1568"/>
                <a:gd name="f47" fmla="val 2302"/>
                <a:gd name="f48" fmla="val 1668"/>
                <a:gd name="f49" fmla="val 1768"/>
                <a:gd name="f50" fmla="val 2202"/>
                <a:gd name="f51" fmla="val 1868"/>
                <a:gd name="f52" fmla="val 2135"/>
                <a:gd name="f53" fmla="val 1902"/>
                <a:gd name="f54" fmla="val 2102"/>
                <a:gd name="f55" fmla="val 1968"/>
                <a:gd name="f56" fmla="val 2035"/>
                <a:gd name="f57" fmla="val 2002"/>
                <a:gd name="f58" fmla="val 1835"/>
                <a:gd name="f59" fmla="val 1735"/>
                <a:gd name="f60" fmla="val 2068"/>
                <a:gd name="f61" fmla="val 834"/>
                <a:gd name="f62" fmla="val 534"/>
                <a:gd name="f63" fmla="val 201"/>
                <a:gd name="f64" fmla="val 167"/>
                <a:gd name="f65" fmla="val 134"/>
                <a:gd name="f66" fmla="val 67"/>
                <a:gd name="f67" fmla="val 34"/>
                <a:gd name="f68" fmla="val 1401"/>
                <a:gd name="f69" fmla="val 1"/>
                <a:gd name="f70" fmla="val 1234"/>
                <a:gd name="f71" fmla="val 1101"/>
                <a:gd name="f72" fmla="val 667"/>
                <a:gd name="f73" fmla="val 267"/>
                <a:gd name="f74" fmla="val 300"/>
                <a:gd name="f75" fmla="val 634"/>
                <a:gd name="f76" fmla="val 1068"/>
                <a:gd name="f77" fmla="val 1235"/>
                <a:gd name="f78" fmla="val 1402"/>
                <a:gd name="f79" fmla="val 1602"/>
                <a:gd name="f80" fmla="val 2769"/>
                <a:gd name="f81" fmla="val 200"/>
                <a:gd name="f82" fmla="val 2903"/>
                <a:gd name="f83" fmla="val 567"/>
                <a:gd name="f84" fmla="val 1801"/>
                <a:gd name="f85" fmla="val 5871"/>
                <a:gd name="f86" fmla="val 3136"/>
                <a:gd name="f87" fmla="val 6805"/>
                <a:gd name="f88" fmla="val 3403"/>
                <a:gd name="f89" fmla="val 6905"/>
                <a:gd name="f90" fmla="val 6972"/>
                <a:gd name="f91" fmla="val 4303"/>
                <a:gd name="f92" fmla="val 6872"/>
                <a:gd name="f93" fmla="val 6572"/>
                <a:gd name="f94" fmla="val 6405"/>
                <a:gd name="f95" fmla="val 4937"/>
                <a:gd name="f96" fmla="val 6172"/>
                <a:gd name="f97" fmla="val 5938"/>
                <a:gd name="f98" fmla="val 4870"/>
                <a:gd name="f99" fmla="val 5771"/>
                <a:gd name="f100" fmla="*/ f0 1 5004"/>
                <a:gd name="f101" fmla="*/ f1 1 7006"/>
                <a:gd name="f102" fmla="val f2"/>
                <a:gd name="f103" fmla="val f3"/>
                <a:gd name="f104" fmla="val f4"/>
                <a:gd name="f105" fmla="+- f104 0 f102"/>
                <a:gd name="f106" fmla="+- f103 0 f102"/>
                <a:gd name="f107" fmla="*/ f106 1 5004"/>
                <a:gd name="f108" fmla="*/ f105 1 7006"/>
                <a:gd name="f109" fmla="*/ f102 1 f107"/>
                <a:gd name="f110" fmla="*/ f103 1 f107"/>
                <a:gd name="f111" fmla="*/ f102 1 f108"/>
                <a:gd name="f112" fmla="*/ f104 1 f108"/>
                <a:gd name="f113" fmla="*/ f109 f100 1"/>
                <a:gd name="f114" fmla="*/ f110 f100 1"/>
                <a:gd name="f115" fmla="*/ f112 f101 1"/>
                <a:gd name="f116" fmla="*/ f111 f10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3" t="f116" r="f114" b="f115"/>
              <a:pathLst>
                <a:path w="5004" h="7006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6"/>
                    <a:pt x="f28" y="f29"/>
                  </a:cubicBezTo>
                  <a:cubicBezTo>
                    <a:pt x="f30" y="f14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37" y="f43"/>
                    <a:pt x="f44" y="f45"/>
                  </a:cubicBezTo>
                  <a:cubicBezTo>
                    <a:pt x="f46" y="f47"/>
                    <a:pt x="f48" y="f30"/>
                    <a:pt x="f49" y="f50"/>
                  </a:cubicBezTo>
                  <a:lnTo>
                    <a:pt x="f51" y="f52"/>
                  </a:lnTo>
                  <a:cubicBezTo>
                    <a:pt x="f53" y="f54"/>
                    <a:pt x="f55" y="f56"/>
                    <a:pt x="f57" y="f57"/>
                  </a:cubicBezTo>
                  <a:cubicBezTo>
                    <a:pt x="f54" y="f31"/>
                    <a:pt x="f52" y="f58"/>
                    <a:pt x="f54" y="f59"/>
                  </a:cubicBezTo>
                  <a:cubicBezTo>
                    <a:pt x="f54" y="f48"/>
                    <a:pt x="f60" y="f61"/>
                    <a:pt x="f60" y="f62"/>
                  </a:cubicBezTo>
                  <a:cubicBezTo>
                    <a:pt x="f56" y="f63"/>
                    <a:pt x="f53" y="f63"/>
                    <a:pt x="f58" y="f64"/>
                  </a:cubicBezTo>
                  <a:cubicBezTo>
                    <a:pt x="f59" y="f65"/>
                    <a:pt x="f48" y="f66"/>
                    <a:pt x="f46" y="f67"/>
                  </a:cubicBezTo>
                  <a:cubicBezTo>
                    <a:pt x="f68" y="f69"/>
                    <a:pt x="f70" y="f69"/>
                    <a:pt x="f71" y="f66"/>
                  </a:cubicBezTo>
                  <a:cubicBezTo>
                    <a:pt x="f72" y="f73"/>
                    <a:pt x="f74" y="f75"/>
                    <a:pt x="f65" y="f76"/>
                  </a:cubicBezTo>
                  <a:cubicBezTo>
                    <a:pt x="f66" y="f77"/>
                    <a:pt x="f67" y="f78"/>
                    <a:pt x="f67" y="f79"/>
                  </a:cubicBezTo>
                  <a:cubicBezTo>
                    <a:pt x="f2" y="f57"/>
                    <a:pt x="f66" y="f43"/>
                    <a:pt x="f64" y="f80"/>
                  </a:cubicBezTo>
                  <a:cubicBezTo>
                    <a:pt x="f81" y="f82"/>
                    <a:pt x="f83" y="f14"/>
                    <a:pt x="f84" y="f85"/>
                  </a:cubicBezTo>
                  <a:cubicBezTo>
                    <a:pt x="f21" y="f4"/>
                    <a:pt x="f86" y="f87"/>
                    <a:pt x="f88" y="f89"/>
                  </a:cubicBezTo>
                  <a:cubicBezTo>
                    <a:pt x="f13" y="f90"/>
                    <a:pt x="f91" y="f92"/>
                    <a:pt x="f7" y="f93"/>
                  </a:cubicBezTo>
                  <a:cubicBezTo>
                    <a:pt x="f12" y="f94"/>
                    <a:pt x="f95" y="f96"/>
                    <a:pt x="f3" y="f97"/>
                  </a:cubicBezTo>
                  <a:cubicBezTo>
                    <a:pt x="f95" y="f85"/>
                    <a:pt x="f98" y="f99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8" name="Google Shape;2672;p73">
            <a:extLst>
              <a:ext uri="{FF2B5EF4-FFF2-40B4-BE49-F238E27FC236}">
                <a16:creationId xmlns:a16="http://schemas.microsoft.com/office/drawing/2014/main" id="{BD83128D-6DB2-508C-D1DD-B31F8EBEE942}"/>
              </a:ext>
            </a:extLst>
          </p:cNvPr>
          <p:cNvSpPr/>
          <p:nvPr/>
        </p:nvSpPr>
        <p:spPr>
          <a:xfrm>
            <a:off x="6886401" y="1643807"/>
            <a:ext cx="713232" cy="713195"/>
          </a:xfrm>
          <a:custGeom>
            <a:avLst/>
            <a:gdLst>
              <a:gd name="f0" fmla="val w"/>
              <a:gd name="f1" fmla="val h"/>
              <a:gd name="f2" fmla="val 0"/>
              <a:gd name="f3" fmla="val 28555"/>
              <a:gd name="f4" fmla="val 28587"/>
              <a:gd name="f5" fmla="val 14278"/>
              <a:gd name="f6" fmla="val 6372"/>
              <a:gd name="f7" fmla="val 1"/>
              <a:gd name="f8" fmla="val 6405"/>
              <a:gd name="f9" fmla="val 14277"/>
              <a:gd name="f10" fmla="val 22183"/>
              <a:gd name="f11" fmla="val 22150"/>
              <a:gd name="f12" fmla="val 28554"/>
              <a:gd name="f13" fmla="*/ f0 1 28555"/>
              <a:gd name="f14" fmla="*/ f1 1 28587"/>
              <a:gd name="f15" fmla="val f2"/>
              <a:gd name="f16" fmla="val f3"/>
              <a:gd name="f17" fmla="val f4"/>
              <a:gd name="f18" fmla="+- f17 0 f15"/>
              <a:gd name="f19" fmla="+- f16 0 f15"/>
              <a:gd name="f20" fmla="*/ f19 1 28555"/>
              <a:gd name="f21" fmla="*/ f18 1 28587"/>
              <a:gd name="f22" fmla="*/ f15 1 f20"/>
              <a:gd name="f23" fmla="*/ f16 1 f20"/>
              <a:gd name="f24" fmla="*/ f15 1 f21"/>
              <a:gd name="f25" fmla="*/ f17 1 f21"/>
              <a:gd name="f26" fmla="*/ f22 f13 1"/>
              <a:gd name="f27" fmla="*/ f23 f13 1"/>
              <a:gd name="f28" fmla="*/ f25 f14 1"/>
              <a:gd name="f29" fmla="*/ f24 f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6" t="f29" r="f27" b="f28"/>
            <a:pathLst>
              <a:path w="28555" h="28587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cubicBezTo>
                  <a:pt x="f7" y="f10"/>
                  <a:pt x="f6" y="f4"/>
                  <a:pt x="f5" y="f4"/>
                </a:cubicBezTo>
                <a:cubicBezTo>
                  <a:pt x="f11" y="f4"/>
                  <a:pt x="f12" y="f10"/>
                  <a:pt x="f12" y="f9"/>
                </a:cubicBezTo>
                <a:cubicBezTo>
                  <a:pt x="f12" y="f8"/>
                  <a:pt x="f11" y="f2"/>
                  <a:pt x="f5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9" name="Grupo 1">
            <a:extLst>
              <a:ext uri="{FF2B5EF4-FFF2-40B4-BE49-F238E27FC236}">
                <a16:creationId xmlns:a16="http://schemas.microsoft.com/office/drawing/2014/main" id="{6609D5F3-1BFB-669B-6022-1B68B3DA5BFE}"/>
              </a:ext>
            </a:extLst>
          </p:cNvPr>
          <p:cNvGrpSpPr/>
          <p:nvPr/>
        </p:nvGrpSpPr>
        <p:grpSpPr>
          <a:xfrm>
            <a:off x="7073880" y="1801496"/>
            <a:ext cx="357448" cy="357456"/>
            <a:chOff x="7073880" y="1801496"/>
            <a:chExt cx="357448" cy="357456"/>
          </a:xfrm>
        </p:grpSpPr>
        <p:sp>
          <p:nvSpPr>
            <p:cNvPr id="20" name="Google Shape;2673;p73">
              <a:extLst>
                <a:ext uri="{FF2B5EF4-FFF2-40B4-BE49-F238E27FC236}">
                  <a16:creationId xmlns:a16="http://schemas.microsoft.com/office/drawing/2014/main" id="{7703D016-86DF-AD4C-9350-3EC38F8E2687}"/>
                </a:ext>
              </a:extLst>
            </p:cNvPr>
            <p:cNvSpPr/>
            <p:nvPr/>
          </p:nvSpPr>
          <p:spPr>
            <a:xfrm>
              <a:off x="7081369" y="1920925"/>
              <a:ext cx="73334" cy="2380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36"/>
                <a:gd name="f4" fmla="val 9541"/>
                <a:gd name="f5" fmla="val 9540"/>
                <a:gd name="f6" fmla="*/ f0 1 2936"/>
                <a:gd name="f7" fmla="*/ f1 1 954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2936"/>
                <a:gd name="f14" fmla="*/ f11 1 954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936" h="9541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2674;p73">
              <a:extLst>
                <a:ext uri="{FF2B5EF4-FFF2-40B4-BE49-F238E27FC236}">
                  <a16:creationId xmlns:a16="http://schemas.microsoft.com/office/drawing/2014/main" id="{81F7B7E1-7164-791E-D186-E43CD9CD5A12}"/>
                </a:ext>
              </a:extLst>
            </p:cNvPr>
            <p:cNvSpPr/>
            <p:nvPr/>
          </p:nvSpPr>
          <p:spPr>
            <a:xfrm>
              <a:off x="7073880" y="1801496"/>
              <a:ext cx="103336" cy="886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37"/>
                <a:gd name="f4" fmla="val 3553"/>
                <a:gd name="f5" fmla="val 1784"/>
                <a:gd name="f6" fmla="val 1"/>
                <a:gd name="f7" fmla="val 870"/>
                <a:gd name="f8" fmla="val 702"/>
                <a:gd name="f9" fmla="val 1785"/>
                <a:gd name="f10" fmla="val 2752"/>
                <a:gd name="f11" fmla="val 767"/>
                <a:gd name="f12" fmla="val 3520"/>
                <a:gd name="f13" fmla="val 1768"/>
                <a:gd name="f14" fmla="val 3336"/>
                <a:gd name="f15" fmla="val 4136"/>
                <a:gd name="f16" fmla="val 1652"/>
                <a:gd name="f17" fmla="val 3036"/>
                <a:gd name="f18" fmla="val 517"/>
                <a:gd name="f19" fmla="val 2669"/>
                <a:gd name="f20" fmla="val 161"/>
                <a:gd name="f21" fmla="val 2221"/>
                <a:gd name="f22" fmla="*/ f0 1 4137"/>
                <a:gd name="f23" fmla="*/ f1 1 3553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4137"/>
                <a:gd name="f30" fmla="*/ f27 1 3553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4137" h="355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4"/>
                  </a:cubicBezTo>
                  <a:cubicBezTo>
                    <a:pt x="f14" y="f4"/>
                    <a:pt x="f15" y="f16"/>
                    <a:pt x="f17" y="f18"/>
                  </a:cubicBezTo>
                  <a:cubicBezTo>
                    <a:pt x="f19" y="f20"/>
                    <a:pt x="f21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2675;p73">
              <a:extLst>
                <a:ext uri="{FF2B5EF4-FFF2-40B4-BE49-F238E27FC236}">
                  <a16:creationId xmlns:a16="http://schemas.microsoft.com/office/drawing/2014/main" id="{AEED01EB-290D-27E6-8524-C71C5102C285}"/>
                </a:ext>
              </a:extLst>
            </p:cNvPr>
            <p:cNvSpPr/>
            <p:nvPr/>
          </p:nvSpPr>
          <p:spPr>
            <a:xfrm>
              <a:off x="7202189" y="1913436"/>
              <a:ext cx="229139" cy="2455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74"/>
                <a:gd name="f4" fmla="val 9841"/>
                <a:gd name="f5" fmla="val 5704"/>
                <a:gd name="f6" fmla="val 4537"/>
                <a:gd name="f7" fmla="val 3436"/>
                <a:gd name="f8" fmla="val 600"/>
                <a:gd name="f9" fmla="val 2835"/>
                <a:gd name="f10" fmla="val 1601"/>
                <a:gd name="f11" fmla="val 300"/>
                <a:gd name="f12" fmla="val 9840"/>
                <a:gd name="f13" fmla="val 4837"/>
                <a:gd name="f14" fmla="val 3503"/>
                <a:gd name="f15" fmla="val 2702"/>
                <a:gd name="f16" fmla="val 4637"/>
                <a:gd name="f17" fmla="val 6238"/>
                <a:gd name="f18" fmla="val 3469"/>
                <a:gd name="f19" fmla="val 9173"/>
                <a:gd name="f20" fmla="val 3803"/>
                <a:gd name="f21" fmla="val 1234"/>
                <a:gd name="f22" fmla="val 7739"/>
                <a:gd name="f23" fmla="*/ f0 1 9174"/>
                <a:gd name="f24" fmla="*/ f1 1 9841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9174"/>
                <a:gd name="f31" fmla="*/ f28 1 9841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9174" h="984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lnTo>
                    <a:pt x="f2" y="f11"/>
                  </a:lnTo>
                  <a:lnTo>
                    <a:pt x="f2" y="f12"/>
                  </a:lnTo>
                  <a:lnTo>
                    <a:pt x="f9" y="f12"/>
                  </a:lnTo>
                  <a:lnTo>
                    <a:pt x="f9" y="f13"/>
                  </a:lnTo>
                  <a:cubicBezTo>
                    <a:pt x="f9" y="f14"/>
                    <a:pt x="f7" y="f15"/>
                    <a:pt x="f16" y="f15"/>
                  </a:cubicBezTo>
                  <a:cubicBezTo>
                    <a:pt x="f5" y="f15"/>
                    <a:pt x="f17" y="f18"/>
                    <a:pt x="f17" y="f13"/>
                  </a:cubicBezTo>
                  <a:lnTo>
                    <a:pt x="f17" y="f12"/>
                  </a:lnTo>
                  <a:lnTo>
                    <a:pt x="f19" y="f12"/>
                  </a:lnTo>
                  <a:lnTo>
                    <a:pt x="f19" y="f20"/>
                  </a:lnTo>
                  <a:cubicBezTo>
                    <a:pt x="f19" y="f21"/>
                    <a:pt x="f22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47;p75">
            <a:extLst>
              <a:ext uri="{FF2B5EF4-FFF2-40B4-BE49-F238E27FC236}">
                <a16:creationId xmlns:a16="http://schemas.microsoft.com/office/drawing/2014/main" id="{EFDAED1C-02AC-CCF9-2690-B42C4B1D004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6000"/>
              <a:t>Thanks</a:t>
            </a:r>
          </a:p>
        </p:txBody>
      </p:sp>
      <p:sp>
        <p:nvSpPr>
          <p:cNvPr id="3" name="Google Shape;2748;p75">
            <a:extLst>
              <a:ext uri="{FF2B5EF4-FFF2-40B4-BE49-F238E27FC236}">
                <a16:creationId xmlns:a16="http://schemas.microsoft.com/office/drawing/2014/main" id="{38D9724D-6418-5C2D-E648-C757BA324AD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23903" y="1763868"/>
            <a:ext cx="4413863" cy="1446882"/>
          </a:xfrm>
        </p:spPr>
        <p:txBody>
          <a:bodyPr/>
          <a:lstStyle/>
          <a:p>
            <a:pPr marL="0" lvl="0" indent="0">
              <a:buNone/>
            </a:pPr>
            <a:r>
              <a:rPr lang="en-US" sz="2000" b="1" dirty="0"/>
              <a:t>Do you have any questions?</a:t>
            </a:r>
          </a:p>
          <a:p>
            <a:pPr marL="0" lvl="0" indent="0">
              <a:buNone/>
            </a:pPr>
            <a:endParaRPr lang="en-US" sz="1600" dirty="0"/>
          </a:p>
          <a:p>
            <a:pPr marL="0" lvl="0" indent="0">
              <a:buNone/>
            </a:pPr>
            <a:r>
              <a:rPr lang="en-US" sz="2000" dirty="0"/>
              <a:t>+91 620 421 838</a:t>
            </a:r>
          </a:p>
          <a:p>
            <a:pPr marL="0" lvl="0" indent="0">
              <a:buNone/>
            </a:pPr>
            <a:r>
              <a:rPr lang="en-US" sz="2000" dirty="0" smtClean="0"/>
              <a:t>Plantillaspowerpoint.org</a:t>
            </a:r>
            <a:endParaRPr lang="en-US" sz="2000" dirty="0"/>
          </a:p>
          <a:p>
            <a:pPr marL="0" lvl="0" indent="0">
              <a:buNone/>
            </a:pPr>
            <a:endParaRPr lang="en-US" sz="1600" dirty="0"/>
          </a:p>
        </p:txBody>
      </p:sp>
      <p:sp>
        <p:nvSpPr>
          <p:cNvPr id="4" name="Google Shape;2749;p75">
            <a:extLst>
              <a:ext uri="{FF2B5EF4-FFF2-40B4-BE49-F238E27FC236}">
                <a16:creationId xmlns:a16="http://schemas.microsoft.com/office/drawing/2014/main" id="{62F97AC2-AA41-9062-D8CF-8CFF309CF347}"/>
              </a:ext>
            </a:extLst>
          </p:cNvPr>
          <p:cNvSpPr/>
          <p:nvPr/>
        </p:nvSpPr>
        <p:spPr>
          <a:xfrm>
            <a:off x="1561968" y="3835597"/>
            <a:ext cx="192316" cy="156856"/>
          </a:xfrm>
          <a:custGeom>
            <a:avLst/>
            <a:gdLst>
              <a:gd name="f0" fmla="val w"/>
              <a:gd name="f1" fmla="val h"/>
              <a:gd name="f2" fmla="val 0"/>
              <a:gd name="f3" fmla="val 19122"/>
              <a:gd name="f4" fmla="val 15596"/>
              <a:gd name="f5" fmla="val 12981"/>
              <a:gd name="f6" fmla="val 12091"/>
              <a:gd name="f7" fmla="val 10821"/>
              <a:gd name="f8" fmla="val 352"/>
              <a:gd name="f9" fmla="val 9915"/>
              <a:gd name="f10" fmla="val 1352"/>
              <a:gd name="f11" fmla="val 9203"/>
              <a:gd name="f12" fmla="val 2141"/>
              <a:gd name="f13" fmla="val 8847"/>
              <a:gd name="f14" fmla="val 3174"/>
              <a:gd name="f15" fmla="val 8856"/>
              <a:gd name="f16" fmla="val 4430"/>
              <a:gd name="f17" fmla="val 6243"/>
              <a:gd name="f18" fmla="val 4110"/>
              <a:gd name="f19" fmla="val 4101"/>
              <a:gd name="f20" fmla="val 2933"/>
              <a:gd name="f21" fmla="val 2323"/>
              <a:gd name="f22" fmla="val 846"/>
              <a:gd name="f23" fmla="val 2216"/>
              <a:gd name="f24" fmla="val 723"/>
              <a:gd name="f25" fmla="val 2064"/>
              <a:gd name="f26" fmla="val 650"/>
              <a:gd name="f27" fmla="val 1902"/>
              <a:gd name="f28" fmla="val 1875"/>
              <a:gd name="f29" fmla="val 1848"/>
              <a:gd name="f30" fmla="val 652"/>
              <a:gd name="f31" fmla="val 1820"/>
              <a:gd name="f32" fmla="val 656"/>
              <a:gd name="f33" fmla="val 1631"/>
              <a:gd name="f34" fmla="val 683"/>
              <a:gd name="f35" fmla="val 1468"/>
              <a:gd name="f36" fmla="val 805"/>
              <a:gd name="f37" fmla="val 1391"/>
              <a:gd name="f38" fmla="val 977"/>
              <a:gd name="f39" fmla="val 695"/>
              <a:gd name="f40" fmla="val 2512"/>
              <a:gd name="f41" fmla="val 701"/>
              <a:gd name="f42" fmla="val 3895"/>
              <a:gd name="f43" fmla="val 1403"/>
              <a:gd name="f44" fmla="val 5113"/>
              <a:gd name="f45" fmla="val 1389"/>
              <a:gd name="f46" fmla="val 5111"/>
              <a:gd name="f47" fmla="val 1374"/>
              <a:gd name="f48" fmla="val 1360"/>
              <a:gd name="f49" fmla="val 1076"/>
              <a:gd name="f50" fmla="val 803"/>
              <a:gd name="f51" fmla="val 5375"/>
              <a:gd name="f52" fmla="val 824"/>
              <a:gd name="f53" fmla="val 5707"/>
              <a:gd name="f54" fmla="val 916"/>
              <a:gd name="f55" fmla="val 7101"/>
              <a:gd name="f56" fmla="val 1428"/>
              <a:gd name="f57" fmla="val 8182"/>
              <a:gd name="f58" fmla="val 2351"/>
              <a:gd name="f59" fmla="val 8934"/>
              <a:gd name="f60" fmla="val 2176"/>
              <a:gd name="f61" fmla="val 9073"/>
              <a:gd name="f62" fmla="val 2102"/>
              <a:gd name="f63" fmla="val 9307"/>
              <a:gd name="f64" fmla="val 2164"/>
              <a:gd name="f65" fmla="val 9524"/>
              <a:gd name="f66" fmla="val 2456"/>
              <a:gd name="f67" fmla="val 10535"/>
              <a:gd name="f68" fmla="val 3310"/>
              <a:gd name="f69" fmla="val 11633"/>
              <a:gd name="f70" fmla="val 4615"/>
              <a:gd name="f71" fmla="val 12155"/>
              <a:gd name="f72" fmla="val 3657"/>
              <a:gd name="f73" fmla="val 12655"/>
              <a:gd name="f74" fmla="val 2516"/>
              <a:gd name="f75" fmla="val 12903"/>
              <a:gd name="f76" fmla="val 1345"/>
              <a:gd name="f77" fmla="val 1111"/>
              <a:gd name="f78" fmla="val 876"/>
              <a:gd name="f79" fmla="val 12893"/>
              <a:gd name="f80" fmla="val 641"/>
              <a:gd name="f81" fmla="val 12873"/>
              <a:gd name="f82" fmla="val 628"/>
              <a:gd name="f83" fmla="val 12872"/>
              <a:gd name="f84" fmla="val 615"/>
              <a:gd name="f85" fmla="val 603"/>
              <a:gd name="f86" fmla="val 362"/>
              <a:gd name="f87" fmla="val 155"/>
              <a:gd name="f88" fmla="val 13031"/>
              <a:gd name="f89" fmla="val 78"/>
              <a:gd name="f90" fmla="val 13266"/>
              <a:gd name="f91" fmla="val 13512"/>
              <a:gd name="f92" fmla="val 113"/>
              <a:gd name="f93" fmla="val 13788"/>
              <a:gd name="f94" fmla="val 334"/>
              <a:gd name="f95" fmla="val 13922"/>
              <a:gd name="f96" fmla="val 1162"/>
              <a:gd name="f97" fmla="val 14423"/>
              <a:gd name="f98" fmla="val 3243"/>
              <a:gd name="f99" fmla="val 6294"/>
              <a:gd name="f100" fmla="val 14568"/>
              <a:gd name="f101" fmla="val 17244"/>
              <a:gd name="f102" fmla="val 8279"/>
              <a:gd name="f103" fmla="val 4736"/>
              <a:gd name="f104" fmla="val 17241"/>
              <a:gd name="f105" fmla="val 4515"/>
              <a:gd name="f106" fmla="val 17243"/>
              <a:gd name="f107" fmla="val 4541"/>
              <a:gd name="f108" fmla="val 17230"/>
              <a:gd name="f109" fmla="val 4426"/>
              <a:gd name="f110" fmla="val 17250"/>
              <a:gd name="f111" fmla="val 4403"/>
              <a:gd name="f112" fmla="val 17326"/>
              <a:gd name="f113" fmla="val 4347"/>
              <a:gd name="f114" fmla="val 17386"/>
              <a:gd name="f115" fmla="val 4301"/>
              <a:gd name="f116" fmla="val 17696"/>
              <a:gd name="f117" fmla="val 4067"/>
              <a:gd name="f118" fmla="val 18237"/>
              <a:gd name="f119" fmla="val 3680"/>
              <a:gd name="f120" fmla="val 18983"/>
              <a:gd name="f121" fmla="val 2590"/>
              <a:gd name="f122" fmla="val 19121"/>
              <a:gd name="f123" fmla="val 2386"/>
              <a:gd name="f124" fmla="val 19111"/>
              <a:gd name="f125" fmla="val 2118"/>
              <a:gd name="f126" fmla="val 18957"/>
              <a:gd name="f127" fmla="val 1925"/>
              <a:gd name="f128" fmla="val 18840"/>
              <a:gd name="f129" fmla="val 1779"/>
              <a:gd name="f130" fmla="val 18708"/>
              <a:gd name="f131" fmla="val 1722"/>
              <a:gd name="f132" fmla="val 18558"/>
              <a:gd name="f133" fmla="val 18451"/>
              <a:gd name="f134" fmla="val 18336"/>
              <a:gd name="f135" fmla="val 1751"/>
              <a:gd name="f136" fmla="val 18212"/>
              <a:gd name="f137" fmla="val 1799"/>
              <a:gd name="f138" fmla="val 18352"/>
              <a:gd name="f139" fmla="val 1553"/>
              <a:gd name="f140" fmla="val 18467"/>
              <a:gd name="f141" fmla="val 1291"/>
              <a:gd name="f142" fmla="val 18559"/>
              <a:gd name="f143" fmla="val 1014"/>
              <a:gd name="f144" fmla="val 18631"/>
              <a:gd name="f145" fmla="val 800"/>
              <a:gd name="f146" fmla="val 18553"/>
              <a:gd name="f147" fmla="val 614"/>
              <a:gd name="f148" fmla="val 18382"/>
              <a:gd name="f149" fmla="val 465"/>
              <a:gd name="f150" fmla="val 18282"/>
              <a:gd name="f151" fmla="val 379"/>
              <a:gd name="f152" fmla="val 18151"/>
              <a:gd name="f153" fmla="val 335"/>
              <a:gd name="f154" fmla="val 18020"/>
              <a:gd name="f155" fmla="val 17928"/>
              <a:gd name="f156" fmla="val 17837"/>
              <a:gd name="f157" fmla="val 356"/>
              <a:gd name="f158" fmla="val 17754"/>
              <a:gd name="f159" fmla="val 398"/>
              <a:gd name="f160" fmla="val 16848"/>
              <a:gd name="f161" fmla="val 856"/>
              <a:gd name="f162" fmla="val 16172"/>
              <a:gd name="f163" fmla="val 1054"/>
              <a:gd name="f164" fmla="val 15873"/>
              <a:gd name="f165" fmla="val 1113"/>
              <a:gd name="f166" fmla="val 15090"/>
              <a:gd name="f167" fmla="val 395"/>
              <a:gd name="f168" fmla="val 14251"/>
              <a:gd name="f169" fmla="*/ f0 1 19122"/>
              <a:gd name="f170" fmla="*/ f1 1 15596"/>
              <a:gd name="f171" fmla="val f2"/>
              <a:gd name="f172" fmla="val f3"/>
              <a:gd name="f173" fmla="val f4"/>
              <a:gd name="f174" fmla="+- f173 0 f171"/>
              <a:gd name="f175" fmla="+- f172 0 f171"/>
              <a:gd name="f176" fmla="*/ f175 1 19122"/>
              <a:gd name="f177" fmla="*/ f174 1 15596"/>
              <a:gd name="f178" fmla="*/ f171 1 f176"/>
              <a:gd name="f179" fmla="*/ f172 1 f176"/>
              <a:gd name="f180" fmla="*/ f171 1 f177"/>
              <a:gd name="f181" fmla="*/ f173 1 f177"/>
              <a:gd name="f182" fmla="*/ f178 f169 1"/>
              <a:gd name="f183" fmla="*/ f179 f169 1"/>
              <a:gd name="f184" fmla="*/ f181 f170 1"/>
              <a:gd name="f185" fmla="*/ f180 f1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2" t="f185" r="f183" b="f184"/>
            <a:pathLst>
              <a:path w="19122" h="1559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6"/>
                </a:cubicBezTo>
                <a:cubicBezTo>
                  <a:pt x="f28" y="f26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6"/>
                  <a:pt x="f48" y="f46"/>
                </a:cubicBezTo>
                <a:cubicBezTo>
                  <a:pt x="f49" y="f46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5"/>
                </a:cubicBezTo>
                <a:cubicBezTo>
                  <a:pt x="f77" y="f75"/>
                  <a:pt x="f78" y="f79"/>
                  <a:pt x="f80" y="f81"/>
                </a:cubicBezTo>
                <a:cubicBezTo>
                  <a:pt x="f82" y="f83"/>
                  <a:pt x="f84" y="f83"/>
                  <a:pt x="f85" y="f83"/>
                </a:cubicBezTo>
                <a:cubicBezTo>
                  <a:pt x="f86" y="f83"/>
                  <a:pt x="f87" y="f88"/>
                  <a:pt x="f89" y="f90"/>
                </a:cubicBezTo>
                <a:cubicBezTo>
                  <a:pt x="f2" y="f91"/>
                  <a:pt x="f92" y="f93"/>
                  <a:pt x="f94" y="f95"/>
                </a:cubicBezTo>
                <a:cubicBezTo>
                  <a:pt x="f96" y="f97"/>
                  <a:pt x="f98" y="f4"/>
                  <a:pt x="f99" y="f4"/>
                </a:cubicBezTo>
                <a:cubicBezTo>
                  <a:pt x="f100" y="f4"/>
                  <a:pt x="f101" y="f102"/>
                  <a:pt x="f101" y="f103"/>
                </a:cubicBezTo>
                <a:cubicBezTo>
                  <a:pt x="f104" y="f105"/>
                  <a:pt x="f106" y="f107"/>
                  <a:pt x="f108" y="f109"/>
                </a:cubicBezTo>
                <a:cubicBezTo>
                  <a:pt x="f110" y="f111"/>
                  <a:pt x="f112" y="f113"/>
                  <a:pt x="f114" y="f115"/>
                </a:cubicBezTo>
                <a:cubicBezTo>
                  <a:pt x="f116" y="f117"/>
                  <a:pt x="f118" y="f119"/>
                  <a:pt x="f120" y="f121"/>
                </a:cubicBezTo>
                <a:cubicBezTo>
                  <a:pt x="f122" y="f123"/>
                  <a:pt x="f124" y="f125"/>
                  <a:pt x="f126" y="f127"/>
                </a:cubicBezTo>
                <a:cubicBezTo>
                  <a:pt x="f128" y="f129"/>
                  <a:pt x="f130" y="f131"/>
                  <a:pt x="f132" y="f131"/>
                </a:cubicBezTo>
                <a:cubicBezTo>
                  <a:pt x="f133" y="f131"/>
                  <a:pt x="f134" y="f135"/>
                  <a:pt x="f136" y="f137"/>
                </a:cubicBezTo>
                <a:cubicBezTo>
                  <a:pt x="f138" y="f139"/>
                  <a:pt x="f140" y="f141"/>
                  <a:pt x="f142" y="f143"/>
                </a:cubicBezTo>
                <a:cubicBezTo>
                  <a:pt x="f144" y="f145"/>
                  <a:pt x="f146" y="f147"/>
                  <a:pt x="f148" y="f149"/>
                </a:cubicBezTo>
                <a:cubicBezTo>
                  <a:pt x="f150" y="f151"/>
                  <a:pt x="f152" y="f153"/>
                  <a:pt x="f154" y="f153"/>
                </a:cubicBezTo>
                <a:cubicBezTo>
                  <a:pt x="f155" y="f153"/>
                  <a:pt x="f156" y="f157"/>
                  <a:pt x="f158" y="f159"/>
                </a:cubicBezTo>
                <a:cubicBezTo>
                  <a:pt x="f160" y="f161"/>
                  <a:pt x="f162" y="f163"/>
                  <a:pt x="f164" y="f165"/>
                </a:cubicBezTo>
                <a:cubicBezTo>
                  <a:pt x="f166" y="f167"/>
                  <a:pt x="f168" y="f2"/>
                  <a:pt x="f5" y="f2"/>
                </a:cubicBezTo>
                <a:close/>
              </a:path>
            </a:pathLst>
          </a:custGeom>
          <a:noFill/>
          <a:ln w="19046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2750;p75">
            <a:extLst>
              <a:ext uri="{FF2B5EF4-FFF2-40B4-BE49-F238E27FC236}">
                <a16:creationId xmlns:a16="http://schemas.microsoft.com/office/drawing/2014/main" id="{B9C15D66-CFF8-DA10-44FA-F9233F823508}"/>
              </a:ext>
            </a:extLst>
          </p:cNvPr>
          <p:cNvSpPr txBox="1"/>
          <p:nvPr/>
        </p:nvSpPr>
        <p:spPr>
          <a:xfrm>
            <a:off x="865214" y="4298374"/>
            <a:ext cx="3785396" cy="27930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200" b="1" i="0" u="none" strike="noStrike" kern="0" cap="none" spc="0" baseline="0">
                <a:solidFill>
                  <a:srgbClr val="263238"/>
                </a:solidFill>
                <a:uFillTx/>
                <a:latin typeface="Raleway"/>
                <a:ea typeface="Raleway"/>
                <a:cs typeface="Raleway"/>
              </a:rPr>
              <a:t>Free Template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200" b="1" i="0" u="none" strike="noStrike" kern="0" cap="none" spc="0" baseline="0">
              <a:solidFill>
                <a:srgbClr val="263238"/>
              </a:solidFill>
              <a:uFillTx/>
              <a:latin typeface="Raleway"/>
              <a:ea typeface="Raleway"/>
              <a:cs typeface="Raleway"/>
            </a:endParaRPr>
          </a:p>
        </p:txBody>
      </p:sp>
      <p:sp>
        <p:nvSpPr>
          <p:cNvPr id="6" name="Google Shape;2752;p75">
            <a:extLst>
              <a:ext uri="{FF2B5EF4-FFF2-40B4-BE49-F238E27FC236}">
                <a16:creationId xmlns:a16="http://schemas.microsoft.com/office/drawing/2014/main" id="{35D58B95-0753-31EF-DE7F-FE05B0349DC0}"/>
              </a:ext>
            </a:extLst>
          </p:cNvPr>
          <p:cNvSpPr/>
          <p:nvPr/>
        </p:nvSpPr>
        <p:spPr>
          <a:xfrm>
            <a:off x="1446279" y="3679472"/>
            <a:ext cx="423687" cy="422900"/>
          </a:xfrm>
          <a:custGeom>
            <a:avLst/>
            <a:gdLst>
              <a:gd name="f0" fmla="val w"/>
              <a:gd name="f1" fmla="val h"/>
              <a:gd name="f2" fmla="val 0"/>
              <a:gd name="f3" fmla="val 17847"/>
              <a:gd name="f4" fmla="val 17814"/>
              <a:gd name="f5" fmla="val 8907"/>
              <a:gd name="f6" fmla="val 4003"/>
              <a:gd name="f7" fmla="val 3970"/>
              <a:gd name="f8" fmla="val 13810"/>
              <a:gd name="f9" fmla="val 17813"/>
              <a:gd name="f10" fmla="val 13844"/>
              <a:gd name="f11" fmla="val 17846"/>
              <a:gd name="f12" fmla="*/ f0 1 17847"/>
              <a:gd name="f13" fmla="*/ f1 1 17814"/>
              <a:gd name="f14" fmla="val f2"/>
              <a:gd name="f15" fmla="val f3"/>
              <a:gd name="f16" fmla="val f4"/>
              <a:gd name="f17" fmla="+- f16 0 f14"/>
              <a:gd name="f18" fmla="+- f15 0 f14"/>
              <a:gd name="f19" fmla="*/ f18 1 17847"/>
              <a:gd name="f20" fmla="*/ f17 1 17814"/>
              <a:gd name="f21" fmla="*/ f14 1 f19"/>
              <a:gd name="f22" fmla="*/ f15 1 f19"/>
              <a:gd name="f23" fmla="*/ f14 1 f20"/>
              <a:gd name="f24" fmla="*/ f16 1 f20"/>
              <a:gd name="f25" fmla="*/ f21 f12 1"/>
              <a:gd name="f26" fmla="*/ f22 f12 1"/>
              <a:gd name="f27" fmla="*/ f24 f13 1"/>
              <a:gd name="f28" fmla="*/ f23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5" t="f28" r="f26" b="f27"/>
            <a:pathLst>
              <a:path w="17847" h="17814">
                <a:moveTo>
                  <a:pt x="f5" y="f2"/>
                </a:moveTo>
                <a:cubicBezTo>
                  <a:pt x="f6" y="f2"/>
                  <a:pt x="f2" y="f7"/>
                  <a:pt x="f2" y="f5"/>
                </a:cubicBezTo>
                <a:cubicBezTo>
                  <a:pt x="f2" y="f8"/>
                  <a:pt x="f6" y="f9"/>
                  <a:pt x="f5" y="f9"/>
                </a:cubicBezTo>
                <a:cubicBezTo>
                  <a:pt x="f10" y="f9"/>
                  <a:pt x="f11" y="f8"/>
                  <a:pt x="f11" y="f5"/>
                </a:cubicBezTo>
                <a:cubicBezTo>
                  <a:pt x="f11" y="f7"/>
                  <a:pt x="f10" y="f2"/>
                  <a:pt x="f5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Google Shape;2753;p75">
            <a:extLst>
              <a:ext uri="{FF2B5EF4-FFF2-40B4-BE49-F238E27FC236}">
                <a16:creationId xmlns:a16="http://schemas.microsoft.com/office/drawing/2014/main" id="{E10579C8-E8E1-FD05-BE08-CC304D1660A7}"/>
              </a:ext>
            </a:extLst>
          </p:cNvPr>
          <p:cNvSpPr/>
          <p:nvPr/>
        </p:nvSpPr>
        <p:spPr>
          <a:xfrm>
            <a:off x="1545281" y="3798783"/>
            <a:ext cx="225692" cy="183392"/>
          </a:xfrm>
          <a:custGeom>
            <a:avLst/>
            <a:gdLst>
              <a:gd name="f0" fmla="val w"/>
              <a:gd name="f1" fmla="val h"/>
              <a:gd name="f2" fmla="val 0"/>
              <a:gd name="f3" fmla="val 9507"/>
              <a:gd name="f4" fmla="val 7725"/>
              <a:gd name="f5" fmla="val 6577"/>
              <a:gd name="f6" fmla="val 5423"/>
              <a:gd name="f7" fmla="val 4310"/>
              <a:gd name="f8" fmla="val 1068"/>
              <a:gd name="f9" fmla="val 4637"/>
              <a:gd name="f10" fmla="val 2446"/>
              <a:gd name="f11" fmla="val 3069"/>
              <a:gd name="f12" fmla="val 2346"/>
              <a:gd name="f13" fmla="val 1635"/>
              <a:gd name="f14" fmla="val 1613"/>
              <a:gd name="f15" fmla="val 634"/>
              <a:gd name="f16" fmla="val 378"/>
              <a:gd name="f17" fmla="val 133"/>
              <a:gd name="f18" fmla="val 1279"/>
              <a:gd name="f19" fmla="val 400"/>
              <a:gd name="f20" fmla="val 2413"/>
              <a:gd name="f21" fmla="val 1234"/>
              <a:gd name="f22" fmla="val 2980"/>
              <a:gd name="f23" fmla="val 934"/>
              <a:gd name="f24" fmla="val 2913"/>
              <a:gd name="f25" fmla="val 367"/>
              <a:gd name="f26" fmla="val 2747"/>
              <a:gd name="f27" fmla="val 334"/>
              <a:gd name="f28" fmla="val 3681"/>
              <a:gd name="f29" fmla="val 1001"/>
              <a:gd name="f30" fmla="val 4515"/>
              <a:gd name="f31" fmla="val 1935"/>
              <a:gd name="f32" fmla="val 4681"/>
              <a:gd name="f33" fmla="val 1749"/>
              <a:gd name="f34" fmla="val 4723"/>
              <a:gd name="f35" fmla="val 1564"/>
              <a:gd name="f36" fmla="val 4751"/>
              <a:gd name="f37" fmla="val 1378"/>
              <a:gd name="f38" fmla="val 1263"/>
              <a:gd name="f39" fmla="val 1149"/>
              <a:gd name="f40" fmla="val 4740"/>
              <a:gd name="f41" fmla="val 1034"/>
              <a:gd name="f42" fmla="val 4715"/>
              <a:gd name="f43" fmla="val 1301"/>
              <a:gd name="f44" fmla="val 5515"/>
              <a:gd name="f45" fmla="val 2035"/>
              <a:gd name="f46" fmla="val 6049"/>
              <a:gd name="f47" fmla="val 2869"/>
              <a:gd name="f48" fmla="val 6082"/>
              <a:gd name="f49" fmla="val 2166"/>
              <a:gd name="f50" fmla="val 6588"/>
              <a:gd name="f51" fmla="val 1346"/>
              <a:gd name="f52" fmla="val 6881"/>
              <a:gd name="f53" fmla="val 486"/>
              <a:gd name="f54" fmla="val 325"/>
              <a:gd name="f55" fmla="val 163"/>
              <a:gd name="f56" fmla="val 6871"/>
              <a:gd name="f57" fmla="val 6850"/>
              <a:gd name="f58" fmla="val 953"/>
              <a:gd name="f59" fmla="val 7452"/>
              <a:gd name="f60" fmla="val 1978"/>
              <a:gd name="f61" fmla="val 2975"/>
              <a:gd name="f62" fmla="val 5955"/>
              <a:gd name="f63" fmla="val 8689"/>
              <a:gd name="f64" fmla="val 5287"/>
              <a:gd name="f65" fmla="val 8539"/>
              <a:gd name="f66" fmla="val 1913"/>
              <a:gd name="f67" fmla="val 8906"/>
              <a:gd name="f68" fmla="val 1646"/>
              <a:gd name="f69" fmla="val 9240"/>
              <a:gd name="f70" fmla="val 1312"/>
              <a:gd name="f71" fmla="val 945"/>
              <a:gd name="f72" fmla="val 9140"/>
              <a:gd name="f73" fmla="val 1079"/>
              <a:gd name="f74" fmla="val 8740"/>
              <a:gd name="f75" fmla="val 1179"/>
              <a:gd name="f76" fmla="val 8373"/>
              <a:gd name="f77" fmla="val 1246"/>
              <a:gd name="f78" fmla="val 8773"/>
              <a:gd name="f79" fmla="val 1012"/>
              <a:gd name="f80" fmla="val 9073"/>
              <a:gd name="f81" fmla="val 612"/>
              <a:gd name="f82" fmla="val 178"/>
              <a:gd name="f83" fmla="val 8840"/>
              <a:gd name="f84" fmla="val 412"/>
              <a:gd name="f85" fmla="val 8439"/>
              <a:gd name="f86" fmla="val 578"/>
              <a:gd name="f87" fmla="val 7972"/>
              <a:gd name="f88" fmla="val 645"/>
              <a:gd name="f89" fmla="val 7573"/>
              <a:gd name="f90" fmla="val 196"/>
              <a:gd name="f91" fmla="val 7071"/>
              <a:gd name="f92" fmla="*/ f0 1 9507"/>
              <a:gd name="f93" fmla="*/ f1 1 7725"/>
              <a:gd name="f94" fmla="val f2"/>
              <a:gd name="f95" fmla="val f3"/>
              <a:gd name="f96" fmla="val f4"/>
              <a:gd name="f97" fmla="+- f96 0 f94"/>
              <a:gd name="f98" fmla="+- f95 0 f94"/>
              <a:gd name="f99" fmla="*/ f98 1 9507"/>
              <a:gd name="f100" fmla="*/ f97 1 7725"/>
              <a:gd name="f101" fmla="*/ f94 1 f99"/>
              <a:gd name="f102" fmla="*/ f95 1 f99"/>
              <a:gd name="f103" fmla="*/ f94 1 f100"/>
              <a:gd name="f104" fmla="*/ f96 1 f100"/>
              <a:gd name="f105" fmla="*/ f101 f92 1"/>
              <a:gd name="f106" fmla="*/ f102 f92 1"/>
              <a:gd name="f107" fmla="*/ f104 f93 1"/>
              <a:gd name="f108" fmla="*/ f103 f9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5" t="f108" r="f106" b="f107"/>
            <a:pathLst>
              <a:path w="9507" h="7725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6"/>
                </a:cubicBezTo>
                <a:lnTo>
                  <a:pt x="f15" y="f16"/>
                </a:lnTo>
                <a:cubicBezTo>
                  <a:pt x="f17" y="f18"/>
                  <a:pt x="f19" y="f20"/>
                  <a:pt x="f21" y="f22"/>
                </a:cubicBezTo>
                <a:cubicBezTo>
                  <a:pt x="f23" y="f22"/>
                  <a:pt x="f15" y="f24"/>
                  <a:pt x="f25" y="f26"/>
                </a:cubicBezTo>
                <a:lnTo>
                  <a:pt x="f25" y="f26"/>
                </a:ln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6"/>
                </a:cubicBezTo>
                <a:cubicBezTo>
                  <a:pt x="f38" y="f36"/>
                  <a:pt x="f39" y="f40"/>
                  <a:pt x="f41" y="f42"/>
                </a:cubicBezTo>
                <a:lnTo>
                  <a:pt x="f41" y="f42"/>
                </a:ln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2"/>
                </a:cubicBezTo>
                <a:cubicBezTo>
                  <a:pt x="f54" y="f52"/>
                  <a:pt x="f55" y="f56"/>
                  <a:pt x="f2" y="f57"/>
                </a:cubicBezTo>
                <a:lnTo>
                  <a:pt x="f2" y="f57"/>
                </a:lnTo>
                <a:cubicBezTo>
                  <a:pt x="f58" y="f59"/>
                  <a:pt x="f60" y="f4"/>
                  <a:pt x="f61" y="f4"/>
                </a:cubicBezTo>
                <a:cubicBezTo>
                  <a:pt x="f62" y="f4"/>
                  <a:pt x="f63" y="f64"/>
                  <a:pt x="f65" y="f66"/>
                </a:cubicBezTo>
                <a:cubicBezTo>
                  <a:pt x="f67" y="f68"/>
                  <a:pt x="f69" y="f70"/>
                  <a:pt x="f3" y="f71"/>
                </a:cubicBezTo>
                <a:lnTo>
                  <a:pt x="f3" y="f71"/>
                </a:ln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69" y="f82"/>
                </a:cubicBezTo>
                <a:lnTo>
                  <a:pt x="f69" y="f82"/>
                </a:ln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2"/>
                  <a:pt x="f5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Google Shape;2755;p75">
            <a:extLst>
              <a:ext uri="{FF2B5EF4-FFF2-40B4-BE49-F238E27FC236}">
                <a16:creationId xmlns:a16="http://schemas.microsoft.com/office/drawing/2014/main" id="{31CF3ADB-D875-8B54-8822-2FD6861A74AA}"/>
              </a:ext>
            </a:extLst>
          </p:cNvPr>
          <p:cNvSpPr/>
          <p:nvPr/>
        </p:nvSpPr>
        <p:spPr>
          <a:xfrm>
            <a:off x="865214" y="3696974"/>
            <a:ext cx="415475" cy="415951"/>
          </a:xfrm>
          <a:custGeom>
            <a:avLst/>
            <a:gdLst>
              <a:gd name="f0" fmla="val w"/>
              <a:gd name="f1" fmla="val h"/>
              <a:gd name="f2" fmla="val 0"/>
              <a:gd name="f3" fmla="val 28555"/>
              <a:gd name="f4" fmla="val 28587"/>
              <a:gd name="f5" fmla="val 14278"/>
              <a:gd name="f6" fmla="val 6372"/>
              <a:gd name="f7" fmla="val 1"/>
              <a:gd name="f8" fmla="val 6405"/>
              <a:gd name="f9" fmla="val 14277"/>
              <a:gd name="f10" fmla="val 22183"/>
              <a:gd name="f11" fmla="val 22150"/>
              <a:gd name="f12" fmla="val 28554"/>
              <a:gd name="f13" fmla="*/ f0 1 28555"/>
              <a:gd name="f14" fmla="*/ f1 1 28587"/>
              <a:gd name="f15" fmla="val f2"/>
              <a:gd name="f16" fmla="val f3"/>
              <a:gd name="f17" fmla="val f4"/>
              <a:gd name="f18" fmla="+- f17 0 f15"/>
              <a:gd name="f19" fmla="+- f16 0 f15"/>
              <a:gd name="f20" fmla="*/ f19 1 28555"/>
              <a:gd name="f21" fmla="*/ f18 1 28587"/>
              <a:gd name="f22" fmla="*/ f15 1 f20"/>
              <a:gd name="f23" fmla="*/ f16 1 f20"/>
              <a:gd name="f24" fmla="*/ f15 1 f21"/>
              <a:gd name="f25" fmla="*/ f17 1 f21"/>
              <a:gd name="f26" fmla="*/ f22 f13 1"/>
              <a:gd name="f27" fmla="*/ f23 f13 1"/>
              <a:gd name="f28" fmla="*/ f25 f14 1"/>
              <a:gd name="f29" fmla="*/ f24 f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6" t="f29" r="f27" b="f28"/>
            <a:pathLst>
              <a:path w="28555" h="28587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cubicBezTo>
                  <a:pt x="f7" y="f10"/>
                  <a:pt x="f6" y="f4"/>
                  <a:pt x="f5" y="f4"/>
                </a:cubicBezTo>
                <a:cubicBezTo>
                  <a:pt x="f11" y="f4"/>
                  <a:pt x="f12" y="f10"/>
                  <a:pt x="f12" y="f9"/>
                </a:cubicBezTo>
                <a:cubicBezTo>
                  <a:pt x="f12" y="f8"/>
                  <a:pt x="f11" y="f2"/>
                  <a:pt x="f5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9" name="Grupo 1">
            <a:extLst>
              <a:ext uri="{FF2B5EF4-FFF2-40B4-BE49-F238E27FC236}">
                <a16:creationId xmlns:a16="http://schemas.microsoft.com/office/drawing/2014/main" id="{72DDFA13-638F-2761-EE24-A2176708334B}"/>
              </a:ext>
            </a:extLst>
          </p:cNvPr>
          <p:cNvGrpSpPr/>
          <p:nvPr/>
        </p:nvGrpSpPr>
        <p:grpSpPr>
          <a:xfrm>
            <a:off x="974421" y="3788944"/>
            <a:ext cx="208227" cy="208474"/>
            <a:chOff x="974421" y="3788944"/>
            <a:chExt cx="208227" cy="208474"/>
          </a:xfrm>
        </p:grpSpPr>
        <p:sp>
          <p:nvSpPr>
            <p:cNvPr id="10" name="Google Shape;2756;p75">
              <a:extLst>
                <a:ext uri="{FF2B5EF4-FFF2-40B4-BE49-F238E27FC236}">
                  <a16:creationId xmlns:a16="http://schemas.microsoft.com/office/drawing/2014/main" id="{DE8B089B-AB78-A8F3-105B-EC014250DD33}"/>
                </a:ext>
              </a:extLst>
            </p:cNvPr>
            <p:cNvSpPr/>
            <p:nvPr/>
          </p:nvSpPr>
          <p:spPr>
            <a:xfrm>
              <a:off x="978792" y="3858594"/>
              <a:ext cx="42720" cy="1388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36"/>
                <a:gd name="f4" fmla="val 9541"/>
                <a:gd name="f5" fmla="val 9540"/>
                <a:gd name="f6" fmla="*/ f0 1 2936"/>
                <a:gd name="f7" fmla="*/ f1 1 954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2936"/>
                <a:gd name="f14" fmla="*/ f11 1 954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936" h="9541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2757;p75">
              <a:extLst>
                <a:ext uri="{FF2B5EF4-FFF2-40B4-BE49-F238E27FC236}">
                  <a16:creationId xmlns:a16="http://schemas.microsoft.com/office/drawing/2014/main" id="{BE08D06C-19AF-A662-6551-F65CDED7D2BF}"/>
                </a:ext>
              </a:extLst>
            </p:cNvPr>
            <p:cNvSpPr/>
            <p:nvPr/>
          </p:nvSpPr>
          <p:spPr>
            <a:xfrm>
              <a:off x="974421" y="3788944"/>
              <a:ext cx="60194" cy="517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37"/>
                <a:gd name="f4" fmla="val 3553"/>
                <a:gd name="f5" fmla="val 1784"/>
                <a:gd name="f6" fmla="val 1"/>
                <a:gd name="f7" fmla="val 870"/>
                <a:gd name="f8" fmla="val 702"/>
                <a:gd name="f9" fmla="val 1785"/>
                <a:gd name="f10" fmla="val 2752"/>
                <a:gd name="f11" fmla="val 767"/>
                <a:gd name="f12" fmla="val 3520"/>
                <a:gd name="f13" fmla="val 1768"/>
                <a:gd name="f14" fmla="val 3336"/>
                <a:gd name="f15" fmla="val 4136"/>
                <a:gd name="f16" fmla="val 1652"/>
                <a:gd name="f17" fmla="val 3036"/>
                <a:gd name="f18" fmla="val 517"/>
                <a:gd name="f19" fmla="val 2669"/>
                <a:gd name="f20" fmla="val 161"/>
                <a:gd name="f21" fmla="val 2221"/>
                <a:gd name="f22" fmla="*/ f0 1 4137"/>
                <a:gd name="f23" fmla="*/ f1 1 3553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4137"/>
                <a:gd name="f30" fmla="*/ f27 1 3553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4137" h="355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4"/>
                  </a:cubicBezTo>
                  <a:cubicBezTo>
                    <a:pt x="f14" y="f4"/>
                    <a:pt x="f15" y="f16"/>
                    <a:pt x="f17" y="f18"/>
                  </a:cubicBezTo>
                  <a:cubicBezTo>
                    <a:pt x="f19" y="f20"/>
                    <a:pt x="f21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2758;p75">
              <a:extLst>
                <a:ext uri="{FF2B5EF4-FFF2-40B4-BE49-F238E27FC236}">
                  <a16:creationId xmlns:a16="http://schemas.microsoft.com/office/drawing/2014/main" id="{E5EDA3D8-E204-7741-D36C-8FEA2E3B8A9B}"/>
                </a:ext>
              </a:extLst>
            </p:cNvPr>
            <p:cNvSpPr/>
            <p:nvPr/>
          </p:nvSpPr>
          <p:spPr>
            <a:xfrm>
              <a:off x="1049164" y="3854232"/>
              <a:ext cx="133484" cy="1431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74"/>
                <a:gd name="f4" fmla="val 9841"/>
                <a:gd name="f5" fmla="val 5704"/>
                <a:gd name="f6" fmla="val 4537"/>
                <a:gd name="f7" fmla="val 3436"/>
                <a:gd name="f8" fmla="val 600"/>
                <a:gd name="f9" fmla="val 2835"/>
                <a:gd name="f10" fmla="val 1601"/>
                <a:gd name="f11" fmla="val 300"/>
                <a:gd name="f12" fmla="val 9840"/>
                <a:gd name="f13" fmla="val 4837"/>
                <a:gd name="f14" fmla="val 3503"/>
                <a:gd name="f15" fmla="val 2702"/>
                <a:gd name="f16" fmla="val 4637"/>
                <a:gd name="f17" fmla="val 6238"/>
                <a:gd name="f18" fmla="val 3469"/>
                <a:gd name="f19" fmla="val 9173"/>
                <a:gd name="f20" fmla="val 3803"/>
                <a:gd name="f21" fmla="val 1234"/>
                <a:gd name="f22" fmla="val 7739"/>
                <a:gd name="f23" fmla="*/ f0 1 9174"/>
                <a:gd name="f24" fmla="*/ f1 1 9841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9174"/>
                <a:gd name="f31" fmla="*/ f28 1 9841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9174" h="984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lnTo>
                    <a:pt x="f2" y="f11"/>
                  </a:lnTo>
                  <a:lnTo>
                    <a:pt x="f2" y="f12"/>
                  </a:lnTo>
                  <a:lnTo>
                    <a:pt x="f9" y="f12"/>
                  </a:lnTo>
                  <a:lnTo>
                    <a:pt x="f9" y="f13"/>
                  </a:lnTo>
                  <a:cubicBezTo>
                    <a:pt x="f9" y="f14"/>
                    <a:pt x="f7" y="f15"/>
                    <a:pt x="f16" y="f15"/>
                  </a:cubicBezTo>
                  <a:cubicBezTo>
                    <a:pt x="f5" y="f15"/>
                    <a:pt x="f17" y="f18"/>
                    <a:pt x="f17" y="f13"/>
                  </a:cubicBezTo>
                  <a:lnTo>
                    <a:pt x="f17" y="f12"/>
                  </a:lnTo>
                  <a:lnTo>
                    <a:pt x="f19" y="f12"/>
                  </a:lnTo>
                  <a:lnTo>
                    <a:pt x="f19" y="f20"/>
                  </a:lnTo>
                  <a:cubicBezTo>
                    <a:pt x="f19" y="f21"/>
                    <a:pt x="f22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2760;p75">
            <a:extLst>
              <a:ext uri="{FF2B5EF4-FFF2-40B4-BE49-F238E27FC236}">
                <a16:creationId xmlns:a16="http://schemas.microsoft.com/office/drawing/2014/main" id="{DD77F1FB-80FE-BD9E-9A90-3EFF036DDA3D}"/>
              </a:ext>
            </a:extLst>
          </p:cNvPr>
          <p:cNvSpPr/>
          <p:nvPr/>
        </p:nvSpPr>
        <p:spPr>
          <a:xfrm>
            <a:off x="2035573" y="3696974"/>
            <a:ext cx="415293" cy="413720"/>
          </a:xfrm>
          <a:custGeom>
            <a:avLst/>
            <a:gdLst>
              <a:gd name="f0" fmla="val w"/>
              <a:gd name="f1" fmla="val h"/>
              <a:gd name="f2" fmla="val 0"/>
              <a:gd name="f3" fmla="val 8105"/>
              <a:gd name="f4" fmla="val 8072"/>
              <a:gd name="f5" fmla="val 3976"/>
              <a:gd name="f6" fmla="val 1769"/>
              <a:gd name="f7" fmla="val 1822"/>
              <a:gd name="f8" fmla="val 4037"/>
              <a:gd name="f9" fmla="val 6272"/>
              <a:gd name="f10" fmla="val 1801"/>
              <a:gd name="f11" fmla="val 8073"/>
              <a:gd name="f12" fmla="val 4036"/>
              <a:gd name="f13" fmla="val 6271"/>
              <a:gd name="f14" fmla="val 8106"/>
              <a:gd name="f15" fmla="val 1802"/>
              <a:gd name="f16" fmla="val 4016"/>
              <a:gd name="f17" fmla="val 3996"/>
              <a:gd name="f18" fmla="*/ f0 1 8105"/>
              <a:gd name="f19" fmla="*/ f1 1 8072"/>
              <a:gd name="f20" fmla="val f2"/>
              <a:gd name="f21" fmla="val f3"/>
              <a:gd name="f22" fmla="val f4"/>
              <a:gd name="f23" fmla="+- f22 0 f20"/>
              <a:gd name="f24" fmla="+- f21 0 f20"/>
              <a:gd name="f25" fmla="*/ f24 1 8105"/>
              <a:gd name="f26" fmla="*/ f23 1 8072"/>
              <a:gd name="f27" fmla="*/ f20 1 f25"/>
              <a:gd name="f28" fmla="*/ f21 1 f25"/>
              <a:gd name="f29" fmla="*/ f20 1 f26"/>
              <a:gd name="f30" fmla="*/ f22 1 f26"/>
              <a:gd name="f31" fmla="*/ f27 f18 1"/>
              <a:gd name="f32" fmla="*/ f28 f18 1"/>
              <a:gd name="f33" fmla="*/ f30 f19 1"/>
              <a:gd name="f34" fmla="*/ f29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8105" h="8072">
                <a:moveTo>
                  <a:pt x="f5" y="f2"/>
                </a:moveTo>
                <a:cubicBezTo>
                  <a:pt x="f6" y="f2"/>
                  <a:pt x="f2" y="f7"/>
                  <a:pt x="f2" y="f8"/>
                </a:cubicBezTo>
                <a:cubicBezTo>
                  <a:pt x="f2" y="f9"/>
                  <a:pt x="f10" y="f11"/>
                  <a:pt x="f12" y="f11"/>
                </a:cubicBezTo>
                <a:cubicBezTo>
                  <a:pt x="f13" y="f11"/>
                  <a:pt x="f14" y="f9"/>
                  <a:pt x="f14" y="f8"/>
                </a:cubicBezTo>
                <a:cubicBezTo>
                  <a:pt x="f14" y="f15"/>
                  <a:pt x="f13" y="f2"/>
                  <a:pt x="f12" y="f2"/>
                </a:cubicBezTo>
                <a:cubicBezTo>
                  <a:pt x="f16" y="f2"/>
                  <a:pt x="f17" y="f2"/>
                  <a:pt x="f5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761;p75">
            <a:extLst>
              <a:ext uri="{FF2B5EF4-FFF2-40B4-BE49-F238E27FC236}">
                <a16:creationId xmlns:a16="http://schemas.microsoft.com/office/drawing/2014/main" id="{159C52EA-92B5-A233-593D-E4768B167106}"/>
              </a:ext>
            </a:extLst>
          </p:cNvPr>
          <p:cNvSpPr/>
          <p:nvPr/>
        </p:nvSpPr>
        <p:spPr>
          <a:xfrm>
            <a:off x="2184245" y="3777331"/>
            <a:ext cx="117939" cy="251313"/>
          </a:xfrm>
          <a:custGeom>
            <a:avLst/>
            <a:gdLst>
              <a:gd name="f0" fmla="val w"/>
              <a:gd name="f1" fmla="val h"/>
              <a:gd name="f2" fmla="val 0"/>
              <a:gd name="f3" fmla="val 2302"/>
              <a:gd name="f4" fmla="val 4904"/>
              <a:gd name="f5" fmla="val 1601"/>
              <a:gd name="f6" fmla="val 868"/>
              <a:gd name="f7" fmla="val 534"/>
              <a:gd name="f8" fmla="val 334"/>
              <a:gd name="f9" fmla="val 968"/>
              <a:gd name="f10" fmla="val 2435"/>
              <a:gd name="f11" fmla="val 1501"/>
              <a:gd name="f12" fmla="val 2235"/>
              <a:gd name="f13" fmla="val 1535"/>
              <a:gd name="f14" fmla="val 1134"/>
              <a:gd name="f15" fmla="val 934"/>
              <a:gd name="f16" fmla="val 1568"/>
              <a:gd name="f17" fmla="val 1768"/>
              <a:gd name="f18" fmla="*/ f0 1 2302"/>
              <a:gd name="f19" fmla="*/ f1 1 4904"/>
              <a:gd name="f20" fmla="val f2"/>
              <a:gd name="f21" fmla="val f3"/>
              <a:gd name="f22" fmla="val f4"/>
              <a:gd name="f23" fmla="+- f22 0 f20"/>
              <a:gd name="f24" fmla="+- f21 0 f20"/>
              <a:gd name="f25" fmla="*/ f24 1 2302"/>
              <a:gd name="f26" fmla="*/ f23 1 4904"/>
              <a:gd name="f27" fmla="*/ f20 1 f25"/>
              <a:gd name="f28" fmla="*/ f21 1 f25"/>
              <a:gd name="f29" fmla="*/ f20 1 f26"/>
              <a:gd name="f30" fmla="*/ f22 1 f26"/>
              <a:gd name="f31" fmla="*/ f27 f18 1"/>
              <a:gd name="f32" fmla="*/ f28 f18 1"/>
              <a:gd name="f33" fmla="*/ f30 f19 1"/>
              <a:gd name="f34" fmla="*/ f29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302" h="4904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lnTo>
                  <a:pt x="f7" y="f5"/>
                </a:lnTo>
                <a:lnTo>
                  <a:pt x="f2" y="f5"/>
                </a:lnTo>
                <a:lnTo>
                  <a:pt x="f2" y="f10"/>
                </a:lnTo>
                <a:lnTo>
                  <a:pt x="f7" y="f10"/>
                </a:lnTo>
                <a:lnTo>
                  <a:pt x="f7" y="f4"/>
                </a:lnTo>
                <a:lnTo>
                  <a:pt x="f11" y="f4"/>
                </a:lnTo>
                <a:lnTo>
                  <a:pt x="f11" y="f10"/>
                </a:lnTo>
                <a:lnTo>
                  <a:pt x="f12" y="f10"/>
                </a:lnTo>
                <a:lnTo>
                  <a:pt x="f3" y="f5"/>
                </a:lnTo>
                <a:lnTo>
                  <a:pt x="f13" y="f5"/>
                </a:lnTo>
                <a:lnTo>
                  <a:pt x="f13" y="f14"/>
                </a:lnTo>
                <a:cubicBezTo>
                  <a:pt x="f13" y="f15"/>
                  <a:pt x="f16" y="f6"/>
                  <a:pt x="f17" y="f6"/>
                </a:cubicBezTo>
                <a:lnTo>
                  <a:pt x="f3" y="f6"/>
                </a:lnTo>
                <a:lnTo>
                  <a:pt x="f3" y="f2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5" name="Group 110">
            <a:extLst>
              <a:ext uri="{FF2B5EF4-FFF2-40B4-BE49-F238E27FC236}">
                <a16:creationId xmlns:a16="http://schemas.microsoft.com/office/drawing/2014/main" id="{E0E06696-0AFF-8D4D-CDC8-F1903757AE91}"/>
              </a:ext>
            </a:extLst>
          </p:cNvPr>
          <p:cNvGrpSpPr/>
          <p:nvPr/>
        </p:nvGrpSpPr>
        <p:grpSpPr>
          <a:xfrm>
            <a:off x="4749603" y="1070634"/>
            <a:ext cx="3220498" cy="3792766"/>
            <a:chOff x="4749603" y="1070634"/>
            <a:chExt cx="3220498" cy="3792766"/>
          </a:xfrm>
        </p:grpSpPr>
        <p:sp>
          <p:nvSpPr>
            <p:cNvPr id="16" name="Freeform 111">
              <a:extLst>
                <a:ext uri="{FF2B5EF4-FFF2-40B4-BE49-F238E27FC236}">
                  <a16:creationId xmlns:a16="http://schemas.microsoft.com/office/drawing/2014/main" id="{E8F85E81-5587-BB84-5A43-195E25967749}"/>
                </a:ext>
              </a:extLst>
            </p:cNvPr>
            <p:cNvSpPr/>
            <p:nvPr/>
          </p:nvSpPr>
          <p:spPr>
            <a:xfrm>
              <a:off x="4749603" y="1070634"/>
              <a:ext cx="3220498" cy="37927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331558"/>
                <a:gd name="f7" fmla="val 5891405"/>
                <a:gd name="f8" fmla="val 2980491"/>
                <a:gd name="f9" fmla="val 968"/>
                <a:gd name="f10" fmla="val 1784302"/>
                <a:gd name="f11" fmla="val -22254"/>
                <a:gd name="f12" fmla="val 1040642"/>
                <a:gd name="f13" fmla="val 372305"/>
                <a:gd name="f14" fmla="val 726547"/>
                <a:gd name="f15" fmla="val 1181117"/>
                <a:gd name="f16" fmla="val 528785"/>
                <a:gd name="f17" fmla="val 1834793"/>
                <a:gd name="f18" fmla="val 744238"/>
                <a:gd name="f19" fmla="val 2066938"/>
                <a:gd name="f20" fmla="val 486068"/>
                <a:gd name="f21" fmla="val 2371366"/>
                <a:gd name="f22" fmla="val 239818"/>
                <a:gd name="f23" fmla="val 2677225"/>
                <a:gd name="f24" fmla="val -40213"/>
                <a:gd name="f25" fmla="val 2911644"/>
                <a:gd name="f26" fmla="val 4803"/>
                <a:gd name="f27" fmla="val 3079808"/>
                <a:gd name="f28" fmla="val 109541"/>
                <a:gd name="f29" fmla="val 3181162"/>
                <a:gd name="f30" fmla="val 260766"/>
                <a:gd name="f31" fmla="val 3266498"/>
                <a:gd name="f32" fmla="val 460575"/>
                <a:gd name="f33" fmla="val 3328959"/>
                <a:gd name="f34" fmla="val 403546"/>
                <a:gd name="f35" fmla="val 3464559"/>
                <a:gd name="f36" fmla="val 198074"/>
                <a:gd name="f37" fmla="val 3641722"/>
                <a:gd name="f38" fmla="val 289487"/>
                <a:gd name="f39" fmla="val 3735758"/>
                <a:gd name="f40" fmla="val 480873"/>
                <a:gd name="f41" fmla="val 3871219"/>
                <a:gd name="f42" fmla="val 428032"/>
                <a:gd name="f43" fmla="val 3935014"/>
                <a:gd name="f44" fmla="val 303940"/>
                <a:gd name="f45" fmla="val 3939433"/>
                <a:gd name="f46" fmla="val 322351"/>
                <a:gd name="f47" fmla="val 4062605"/>
                <a:gd name="f48" fmla="val 362395"/>
                <a:gd name="f49" fmla="val 4195168"/>
                <a:gd name="f50" fmla="val 550882"/>
                <a:gd name="f51" fmla="val 4226788"/>
                <a:gd name="f52" fmla="val 513737"/>
                <a:gd name="f53" fmla="val 4317787"/>
                <a:gd name="f54" fmla="val 397470"/>
                <a:gd name="f55" fmla="val 4561276"/>
                <a:gd name="f56" fmla="val 358392"/>
                <a:gd name="f57" fmla="val 4876020"/>
                <a:gd name="f58" fmla="val 449942"/>
                <a:gd name="f59" fmla="val 4977005"/>
                <a:gd name="f60" fmla="val 636587"/>
                <a:gd name="f61" fmla="val 5158310"/>
                <a:gd name="f62" fmla="val 1197305"/>
                <a:gd name="f63" fmla="val 5208988"/>
                <a:gd name="f64" fmla="val 1704584"/>
                <a:gd name="f65" fmla="val 5039972"/>
                <a:gd name="f66" fmla="val 1895970"/>
                <a:gd name="f67" fmla="val 4734863"/>
                <a:gd name="f68" fmla="val 5859508"/>
                <a:gd name="f69" fmla="val 4366268"/>
                <a:gd name="f70" fmla="val 4516262"/>
                <a:gd name="f71" fmla="val 4422975"/>
                <a:gd name="f72" fmla="val 3927926"/>
                <a:gd name="f73" fmla="val 4841189"/>
                <a:gd name="f74" fmla="val 3520345"/>
                <a:gd name="f75" fmla="val 6117095"/>
                <a:gd name="f76" fmla="val 1964448"/>
                <a:gd name="f77" fmla="val 4692333"/>
                <a:gd name="f78" fmla="val 36409"/>
                <a:gd name="f79" fmla="+- 0 0 -90"/>
                <a:gd name="f80" fmla="*/ f3 1 5331558"/>
                <a:gd name="f81" fmla="*/ f4 1 5891405"/>
                <a:gd name="f82" fmla="val f5"/>
                <a:gd name="f83" fmla="val f6"/>
                <a:gd name="f84" fmla="val f7"/>
                <a:gd name="f85" fmla="*/ f79 f0 1"/>
                <a:gd name="f86" fmla="+- f84 0 f82"/>
                <a:gd name="f87" fmla="+- f83 0 f82"/>
                <a:gd name="f88" fmla="*/ f85 1 f2"/>
                <a:gd name="f89" fmla="*/ f87 1 5331558"/>
                <a:gd name="f90" fmla="*/ f86 1 5891405"/>
                <a:gd name="f91" fmla="*/ 2980491 f87 1"/>
                <a:gd name="f92" fmla="*/ 968 f86 1"/>
                <a:gd name="f93" fmla="*/ 726547 f87 1"/>
                <a:gd name="f94" fmla="*/ 1181117 f86 1"/>
                <a:gd name="f95" fmla="*/ 486068 f87 1"/>
                <a:gd name="f96" fmla="*/ 2371366 f86 1"/>
                <a:gd name="f97" fmla="*/ 4803 f87 1"/>
                <a:gd name="f98" fmla="*/ 3079808 f86 1"/>
                <a:gd name="f99" fmla="*/ 460575 f87 1"/>
                <a:gd name="f100" fmla="*/ 3328959 f86 1"/>
                <a:gd name="f101" fmla="*/ 289487 f87 1"/>
                <a:gd name="f102" fmla="*/ 3735758 f86 1"/>
                <a:gd name="f103" fmla="*/ 480873 f87 1"/>
                <a:gd name="f104" fmla="*/ 3871219 f86 1"/>
                <a:gd name="f105" fmla="*/ 322351 f87 1"/>
                <a:gd name="f106" fmla="*/ 4062605 f86 1"/>
                <a:gd name="f107" fmla="*/ 513737 f87 1"/>
                <a:gd name="f108" fmla="*/ 4317787 f86 1"/>
                <a:gd name="f109" fmla="*/ 449942 f87 1"/>
                <a:gd name="f110" fmla="*/ 4977005 f86 1"/>
                <a:gd name="f111" fmla="*/ 1704584 f87 1"/>
                <a:gd name="f112" fmla="*/ 5039972 f86 1"/>
                <a:gd name="f113" fmla="*/ 1895970 f87 1"/>
                <a:gd name="f114" fmla="*/ 5891405 f86 1"/>
                <a:gd name="f115" fmla="*/ 4734863 f87 1"/>
                <a:gd name="f116" fmla="*/ 5859508 f86 1"/>
                <a:gd name="f117" fmla="*/ 4841189 f87 1"/>
                <a:gd name="f118" fmla="*/ 3520345 f86 1"/>
                <a:gd name="f119" fmla="+- f88 0 f1"/>
                <a:gd name="f120" fmla="*/ f91 1 5331558"/>
                <a:gd name="f121" fmla="*/ f92 1 5891405"/>
                <a:gd name="f122" fmla="*/ f93 1 5331558"/>
                <a:gd name="f123" fmla="*/ f94 1 5891405"/>
                <a:gd name="f124" fmla="*/ f95 1 5331558"/>
                <a:gd name="f125" fmla="*/ f96 1 5891405"/>
                <a:gd name="f126" fmla="*/ f97 1 5331558"/>
                <a:gd name="f127" fmla="*/ f98 1 5891405"/>
                <a:gd name="f128" fmla="*/ f99 1 5331558"/>
                <a:gd name="f129" fmla="*/ f100 1 5891405"/>
                <a:gd name="f130" fmla="*/ f101 1 5331558"/>
                <a:gd name="f131" fmla="*/ f102 1 5891405"/>
                <a:gd name="f132" fmla="*/ f103 1 5331558"/>
                <a:gd name="f133" fmla="*/ f104 1 5891405"/>
                <a:gd name="f134" fmla="*/ f105 1 5331558"/>
                <a:gd name="f135" fmla="*/ f106 1 5891405"/>
                <a:gd name="f136" fmla="*/ f107 1 5331558"/>
                <a:gd name="f137" fmla="*/ f108 1 5891405"/>
                <a:gd name="f138" fmla="*/ f109 1 5331558"/>
                <a:gd name="f139" fmla="*/ f110 1 5891405"/>
                <a:gd name="f140" fmla="*/ f111 1 5331558"/>
                <a:gd name="f141" fmla="*/ f112 1 5891405"/>
                <a:gd name="f142" fmla="*/ f113 1 5331558"/>
                <a:gd name="f143" fmla="*/ f114 1 5891405"/>
                <a:gd name="f144" fmla="*/ f115 1 5331558"/>
                <a:gd name="f145" fmla="*/ f116 1 5891405"/>
                <a:gd name="f146" fmla="*/ f117 1 5331558"/>
                <a:gd name="f147" fmla="*/ f118 1 5891405"/>
                <a:gd name="f148" fmla="*/ f82 1 f89"/>
                <a:gd name="f149" fmla="*/ f83 1 f89"/>
                <a:gd name="f150" fmla="*/ f82 1 f90"/>
                <a:gd name="f151" fmla="*/ f84 1 f90"/>
                <a:gd name="f152" fmla="*/ f120 1 f89"/>
                <a:gd name="f153" fmla="*/ f121 1 f90"/>
                <a:gd name="f154" fmla="*/ f122 1 f89"/>
                <a:gd name="f155" fmla="*/ f123 1 f90"/>
                <a:gd name="f156" fmla="*/ f124 1 f89"/>
                <a:gd name="f157" fmla="*/ f125 1 f90"/>
                <a:gd name="f158" fmla="*/ f126 1 f89"/>
                <a:gd name="f159" fmla="*/ f127 1 f90"/>
                <a:gd name="f160" fmla="*/ f128 1 f89"/>
                <a:gd name="f161" fmla="*/ f129 1 f90"/>
                <a:gd name="f162" fmla="*/ f130 1 f89"/>
                <a:gd name="f163" fmla="*/ f131 1 f90"/>
                <a:gd name="f164" fmla="*/ f132 1 f89"/>
                <a:gd name="f165" fmla="*/ f133 1 f90"/>
                <a:gd name="f166" fmla="*/ f134 1 f89"/>
                <a:gd name="f167" fmla="*/ f135 1 f90"/>
                <a:gd name="f168" fmla="*/ f136 1 f89"/>
                <a:gd name="f169" fmla="*/ f137 1 f90"/>
                <a:gd name="f170" fmla="*/ f138 1 f89"/>
                <a:gd name="f171" fmla="*/ f139 1 f90"/>
                <a:gd name="f172" fmla="*/ f140 1 f89"/>
                <a:gd name="f173" fmla="*/ f141 1 f90"/>
                <a:gd name="f174" fmla="*/ f142 1 f89"/>
                <a:gd name="f175" fmla="*/ f143 1 f90"/>
                <a:gd name="f176" fmla="*/ f144 1 f89"/>
                <a:gd name="f177" fmla="*/ f145 1 f90"/>
                <a:gd name="f178" fmla="*/ f146 1 f89"/>
                <a:gd name="f179" fmla="*/ f147 1 f90"/>
                <a:gd name="f180" fmla="*/ f148 f80 1"/>
                <a:gd name="f181" fmla="*/ f149 f80 1"/>
                <a:gd name="f182" fmla="*/ f151 f81 1"/>
                <a:gd name="f183" fmla="*/ f150 f81 1"/>
                <a:gd name="f184" fmla="*/ f152 f80 1"/>
                <a:gd name="f185" fmla="*/ f153 f81 1"/>
                <a:gd name="f186" fmla="*/ f154 f80 1"/>
                <a:gd name="f187" fmla="*/ f155 f81 1"/>
                <a:gd name="f188" fmla="*/ f156 f80 1"/>
                <a:gd name="f189" fmla="*/ f157 f81 1"/>
                <a:gd name="f190" fmla="*/ f158 f80 1"/>
                <a:gd name="f191" fmla="*/ f159 f81 1"/>
                <a:gd name="f192" fmla="*/ f160 f80 1"/>
                <a:gd name="f193" fmla="*/ f161 f81 1"/>
                <a:gd name="f194" fmla="*/ f162 f80 1"/>
                <a:gd name="f195" fmla="*/ f163 f81 1"/>
                <a:gd name="f196" fmla="*/ f164 f80 1"/>
                <a:gd name="f197" fmla="*/ f165 f81 1"/>
                <a:gd name="f198" fmla="*/ f166 f80 1"/>
                <a:gd name="f199" fmla="*/ f167 f81 1"/>
                <a:gd name="f200" fmla="*/ f168 f80 1"/>
                <a:gd name="f201" fmla="*/ f169 f81 1"/>
                <a:gd name="f202" fmla="*/ f170 f80 1"/>
                <a:gd name="f203" fmla="*/ f171 f81 1"/>
                <a:gd name="f204" fmla="*/ f172 f80 1"/>
                <a:gd name="f205" fmla="*/ f173 f81 1"/>
                <a:gd name="f206" fmla="*/ f174 f80 1"/>
                <a:gd name="f207" fmla="*/ f175 f81 1"/>
                <a:gd name="f208" fmla="*/ f176 f80 1"/>
                <a:gd name="f209" fmla="*/ f177 f81 1"/>
                <a:gd name="f210" fmla="*/ f178 f80 1"/>
                <a:gd name="f211" fmla="*/ f179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9">
                  <a:pos x="f184" y="f185"/>
                </a:cxn>
                <a:cxn ang="f119">
                  <a:pos x="f186" y="f187"/>
                </a:cxn>
                <a:cxn ang="f119">
                  <a:pos x="f188" y="f189"/>
                </a:cxn>
                <a:cxn ang="f119">
                  <a:pos x="f190" y="f191"/>
                </a:cxn>
                <a:cxn ang="f119">
                  <a:pos x="f192" y="f193"/>
                </a:cxn>
                <a:cxn ang="f119">
                  <a:pos x="f194" y="f195"/>
                </a:cxn>
                <a:cxn ang="f119">
                  <a:pos x="f196" y="f197"/>
                </a:cxn>
                <a:cxn ang="f119">
                  <a:pos x="f198" y="f199"/>
                </a:cxn>
                <a:cxn ang="f119">
                  <a:pos x="f200" y="f201"/>
                </a:cxn>
                <a:cxn ang="f119">
                  <a:pos x="f202" y="f203"/>
                </a:cxn>
                <a:cxn ang="f119">
                  <a:pos x="f204" y="f205"/>
                </a:cxn>
                <a:cxn ang="f119">
                  <a:pos x="f206" y="f207"/>
                </a:cxn>
                <a:cxn ang="f119">
                  <a:pos x="f208" y="f209"/>
                </a:cxn>
                <a:cxn ang="f119">
                  <a:pos x="f210" y="f211"/>
                </a:cxn>
                <a:cxn ang="f119">
                  <a:pos x="f184" y="f185"/>
                </a:cxn>
              </a:cxnLst>
              <a:rect l="f180" t="f183" r="f181" b="f182"/>
              <a:pathLst>
                <a:path w="5331558" h="589140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41"/>
                  </a:ln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lnTo>
                    <a:pt x="f66" y="f7"/>
                  </a:lnTo>
                  <a:lnTo>
                    <a:pt x="f6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78"/>
                    <a:pt x="f8" y="f9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17" name="Oval 37">
              <a:extLst>
                <a:ext uri="{FF2B5EF4-FFF2-40B4-BE49-F238E27FC236}">
                  <a16:creationId xmlns:a16="http://schemas.microsoft.com/office/drawing/2014/main" id="{55C4C1D9-6F65-F51F-9E33-17AA0A96E69B}"/>
                </a:ext>
              </a:extLst>
            </p:cNvPr>
            <p:cNvSpPr/>
            <p:nvPr/>
          </p:nvSpPr>
          <p:spPr>
            <a:xfrm rot="18100527">
              <a:off x="5880057" y="993363"/>
              <a:ext cx="1687534" cy="23608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0491"/>
                <a:gd name="f4" fmla="val 1745208"/>
                <a:gd name="f5" fmla="val 429221"/>
                <a:gd name="f6" fmla="val 671495"/>
                <a:gd name="f7" fmla="val 415869"/>
                <a:gd name="f8" fmla="val 670322"/>
                <a:gd name="f9" fmla="val 402356"/>
                <a:gd name="f10" fmla="val 670624"/>
                <a:gd name="f11" fmla="val 388917"/>
                <a:gd name="f12" fmla="val 672439"/>
                <a:gd name="f13" fmla="val 370997"/>
                <a:gd name="f14" fmla="val 674859"/>
                <a:gd name="f15" fmla="val 353207"/>
                <a:gd name="f16" fmla="val 679968"/>
                <a:gd name="f17" fmla="val 336101"/>
                <a:gd name="f18" fmla="val 687858"/>
                <a:gd name="f19" fmla="val 344770"/>
                <a:gd name="f20" fmla="val 708640"/>
                <a:gd name="f21" fmla="val 405276"/>
                <a:gd name="f22" fmla="val 680369"/>
                <a:gd name="f23" fmla="val 475531"/>
                <a:gd name="f24" fmla="val 691805"/>
                <a:gd name="f25" fmla="val 523918"/>
                <a:gd name="f26" fmla="val 737799"/>
                <a:gd name="f27" fmla="val 569388"/>
                <a:gd name="f28" fmla="val 781022"/>
                <a:gd name="f29" fmla="val 587723"/>
                <a:gd name="f30" fmla="val 847396"/>
                <a:gd name="f31" fmla="val 571504"/>
                <a:gd name="f32" fmla="val 910067"/>
                <a:gd name="f33" fmla="val 593243"/>
                <a:gd name="f34" fmla="val 915886"/>
                <a:gd name="f35" fmla="val 611678"/>
                <a:gd name="f36" fmla="val 844923"/>
                <a:gd name="f37" fmla="val 590662"/>
                <a:gd name="f38" fmla="val 769719"/>
                <a:gd name="f39" fmla="val 538740"/>
                <a:gd name="f40" fmla="val 720849"/>
                <a:gd name="f41" fmla="val 507886"/>
                <a:gd name="f42" fmla="val 691808"/>
                <a:gd name="f43" fmla="val 469277"/>
                <a:gd name="f44" fmla="val 675014"/>
                <a:gd name="f45" fmla="val 588421"/>
                <a:gd name="f46" fmla="val 580980"/>
                <a:gd name="f47" fmla="val 534186"/>
                <a:gd name="f48" fmla="val 581239"/>
                <a:gd name="f49" fmla="val 482134"/>
                <a:gd name="f50" fmla="val 605639"/>
                <a:gd name="f51" fmla="val 446738"/>
                <a:gd name="f52" fmla="val 649695"/>
                <a:gd name="f53" fmla="val 463760"/>
                <a:gd name="f54" fmla="val 664437"/>
                <a:gd name="f55" fmla="val 505329"/>
                <a:gd name="f56" fmla="val 612166"/>
                <a:gd name="f57" fmla="val 573320"/>
                <a:gd name="f58" fmla="val 591099"/>
                <a:gd name="f59" fmla="val 637132"/>
                <a:gd name="f60" fmla="val 610714"/>
                <a:gd name="f61" fmla="val 697098"/>
                <a:gd name="f62" fmla="val 629147"/>
                <a:gd name="f63" fmla="val 743088"/>
                <a:gd name="f64" fmla="val 680397"/>
                <a:gd name="f65" fmla="val 756495"/>
                <a:gd name="f66" fmla="val 743730"/>
                <a:gd name="f67" fmla="val 778549"/>
                <a:gd name="f68" fmla="val 739251"/>
                <a:gd name="f69" fmla="val 763432"/>
                <a:gd name="f70" fmla="val 667508"/>
                <a:gd name="f71" fmla="val 711108"/>
                <a:gd name="f72" fmla="val 609548"/>
                <a:gd name="f73" fmla="val 642848"/>
                <a:gd name="f74" fmla="val 588934"/>
                <a:gd name="f75" fmla="val 624821"/>
                <a:gd name="f76" fmla="val 583490"/>
                <a:gd name="f77" fmla="val 606500"/>
                <a:gd name="f78" fmla="val 580894"/>
                <a:gd name="f79" fmla="val 533817"/>
                <a:gd name="f80" fmla="val 617807"/>
                <a:gd name="f81" fmla="val 1"/>
                <a:gd name="f82" fmla="val 687626"/>
                <a:gd name="f83" fmla="val 60667"/>
                <a:gd name="f84" fmla="val 697680"/>
                <a:gd name="f85" fmla="val 141081"/>
                <a:gd name="f86" fmla="val 603869"/>
                <a:gd name="f87" fmla="val 182843"/>
                <a:gd name="f88" fmla="val 547102"/>
                <a:gd name="f89" fmla="val 268997"/>
                <a:gd name="f90" fmla="val 562024"/>
                <a:gd name="f91" fmla="val 352718"/>
                <a:gd name="f92" fmla="val 584367"/>
                <a:gd name="f93" fmla="val 347971"/>
                <a:gd name="f94" fmla="val 570422"/>
                <a:gd name="f95" fmla="val 267354"/>
                <a:gd name="f96" fmla="val 633895"/>
                <a:gd name="f97" fmla="val 183716"/>
                <a:gd name="f98" fmla="val 732836"/>
                <a:gd name="f99" fmla="val 150639"/>
                <a:gd name="f100" fmla="val 738208"/>
                <a:gd name="f101" fmla="val 147500"/>
                <a:gd name="f102" fmla="val 743991"/>
                <a:gd name="f103" fmla="val 147205"/>
                <a:gd name="f104" fmla="val 749842"/>
                <a:gd name="f105" fmla="val 844103"/>
                <a:gd name="f106" fmla="val 920515"/>
                <a:gd name="f107" fmla="val 223618"/>
                <a:gd name="f108" fmla="val 317877"/>
                <a:gd name="f109" fmla="val 910716"/>
                <a:gd name="f110" fmla="val 366417"/>
                <a:gd name="f111" fmla="val 366418"/>
                <a:gd name="f112" fmla="val 371433"/>
                <a:gd name="f113" fmla="val 997755"/>
                <a:gd name="f114" fmla="val 379016"/>
                <a:gd name="f115" fmla="val 1056877"/>
                <a:gd name="f116" fmla="val 445155"/>
                <a:gd name="f117" fmla="val 525101"/>
                <a:gd name="f118" fmla="val 1047351"/>
                <a:gd name="f119" fmla="val 572282"/>
                <a:gd name="f120" fmla="val 1119671"/>
                <a:gd name="f121" fmla="val 602218"/>
                <a:gd name="f122" fmla="val 673500"/>
                <a:gd name="f123" fmla="val 756650"/>
                <a:gd name="f124" fmla="val 1170490"/>
                <a:gd name="f125" fmla="val 802863"/>
                <a:gd name="f126" fmla="val 1154794"/>
                <a:gd name="f127" fmla="val 845409"/>
                <a:gd name="f128" fmla="val 1127569"/>
                <a:gd name="f129" fmla="val 878235"/>
                <a:gd name="f130" fmla="val 1080615"/>
                <a:gd name="f131" fmla="val 934488"/>
                <a:gd name="f132" fmla="val 1014142"/>
                <a:gd name="f133" fmla="val 959925"/>
                <a:gd name="f134" fmla="val 954678"/>
                <a:gd name="f135" fmla="val 939840"/>
                <a:gd name="f136" fmla="val 947373"/>
                <a:gd name="f137" fmla="val 961469"/>
                <a:gd name="f138" fmla="val 1000817"/>
                <a:gd name="f139" fmla="val 979520"/>
                <a:gd name="f140" fmla="val 1058949"/>
                <a:gd name="f141" fmla="val 966083"/>
                <a:gd name="f142" fmla="val 1106746"/>
                <a:gd name="f143" fmla="val 928282"/>
                <a:gd name="f144" fmla="val 1128548"/>
                <a:gd name="f145" fmla="val 955588"/>
                <a:gd name="f146" fmla="val 1138907"/>
                <a:gd name="f147" fmla="val 990708"/>
                <a:gd name="f148" fmla="val 1028247"/>
                <a:gd name="f149" fmla="val 1124134"/>
                <a:gd name="f150" fmla="val 1071328"/>
                <a:gd name="f151" fmla="val 1204237"/>
                <a:gd name="f152" fmla="val 981133"/>
                <a:gd name="f153" fmla="val 1223220"/>
                <a:gd name="f154" fmla="val 889088"/>
                <a:gd name="f155" fmla="val 1236998"/>
                <a:gd name="f156" fmla="val 805358"/>
                <a:gd name="f157" fmla="val 1200898"/>
                <a:gd name="f158" fmla="val 777272"/>
                <a:gd name="f159" fmla="val 1134408"/>
                <a:gd name="f160" fmla="val 791057"/>
                <a:gd name="f161" fmla="val 1124903"/>
                <a:gd name="f162" fmla="val 802061"/>
                <a:gd name="f163" fmla="val 1111678"/>
                <a:gd name="f164" fmla="val 810210"/>
                <a:gd name="f165" fmla="val 1096167"/>
                <a:gd name="f166" fmla="val 831546"/>
                <a:gd name="f167" fmla="val 1055553"/>
                <a:gd name="f168" fmla="val 830022"/>
                <a:gd name="f169" fmla="val 1005443"/>
                <a:gd name="f170" fmla="val 806195"/>
                <a:gd name="f171" fmla="val 964175"/>
                <a:gd name="f172" fmla="val 787267"/>
                <a:gd name="f173" fmla="val 975103"/>
                <a:gd name="f174" fmla="val 807161"/>
                <a:gd name="f175" fmla="val 1009560"/>
                <a:gd name="f176" fmla="val 808703"/>
                <a:gd name="f177" fmla="val 1051275"/>
                <a:gd name="f178" fmla="val 791333"/>
                <a:gd name="f179" fmla="val 1085110"/>
                <a:gd name="f180" fmla="val 784855"/>
                <a:gd name="f181" fmla="val 1097727"/>
                <a:gd name="f182" fmla="val 776117"/>
                <a:gd name="f183" fmla="val 1108536"/>
                <a:gd name="f184" fmla="val 763385"/>
                <a:gd name="f185" fmla="val 1114320"/>
                <a:gd name="f186" fmla="val 744063"/>
                <a:gd name="f187" fmla="val 1119497"/>
                <a:gd name="f188" fmla="val 747716"/>
                <a:gd name="f189" fmla="val 1128718"/>
                <a:gd name="f190" fmla="val 731558"/>
                <a:gd name="f191" fmla="val 1137628"/>
                <a:gd name="f192" fmla="val 712804"/>
                <a:gd name="f193" fmla="val 1141697"/>
                <a:gd name="f194" fmla="val 693327"/>
                <a:gd name="f195" fmla="val 1140344"/>
                <a:gd name="f196" fmla="val 655409"/>
                <a:gd name="f197" fmla="val 1137711"/>
                <a:gd name="f198" fmla="val 620494"/>
                <a:gd name="f199" fmla="val 1114908"/>
                <a:gd name="f200" fmla="val 601213"/>
                <a:gd name="f201" fmla="val 1080185"/>
                <a:gd name="f202" fmla="val 582082"/>
                <a:gd name="f203" fmla="val 1090754"/>
                <a:gd name="f204" fmla="val 605167"/>
                <a:gd name="f205" fmla="val 1132362"/>
                <a:gd name="f206" fmla="val 647281"/>
                <a:gd name="f207" fmla="val 1159482"/>
                <a:gd name="f208" fmla="val 693051"/>
                <a:gd name="f209" fmla="val 1162221"/>
                <a:gd name="f210" fmla="val 715413"/>
                <a:gd name="f211" fmla="val 1163558"/>
                <a:gd name="f212" fmla="val 736989"/>
                <a:gd name="f213" fmla="val 1158982"/>
                <a:gd name="f214" fmla="val 755684"/>
                <a:gd name="f215" fmla="val 1148835"/>
                <a:gd name="f216" fmla="val 792539"/>
                <a:gd name="f217" fmla="val 1222022"/>
                <a:gd name="f218" fmla="val 887119"/>
                <a:gd name="f219" fmla="val 1262260"/>
                <a:gd name="f220" fmla="val 989751"/>
                <a:gd name="f221" fmla="val 1247587"/>
                <a:gd name="f222" fmla="val 1000157"/>
                <a:gd name="f223" fmla="val 1267987"/>
                <a:gd name="f224" fmla="val 1004489"/>
                <a:gd name="f225" fmla="val 1291252"/>
                <a:gd name="f226" fmla="val 1004488"/>
                <a:gd name="f227" fmla="val 1315531"/>
                <a:gd name="f228" fmla="val 1381750"/>
                <a:gd name="f229" fmla="val 972258"/>
                <a:gd name="f230" fmla="val 1440443"/>
                <a:gd name="f231" fmla="val 920375"/>
                <a:gd name="f232" fmla="val 1473506"/>
                <a:gd name="f233" fmla="val 913116"/>
                <a:gd name="f234" fmla="val 1474079"/>
                <a:gd name="f235" fmla="val 850536"/>
                <a:gd name="f236" fmla="val 1469665"/>
                <a:gd name="f237" fmla="val 794159"/>
                <a:gd name="f238" fmla="val 1430126"/>
                <a:gd name="f239" fmla="val 766796"/>
                <a:gd name="f240" fmla="val 1371458"/>
                <a:gd name="f241" fmla="val 746323"/>
                <a:gd name="f242" fmla="val 1380801"/>
                <a:gd name="f243" fmla="val 776874"/>
                <a:gd name="f244" fmla="val 1446464"/>
                <a:gd name="f245" fmla="val 839753"/>
                <a:gd name="f246" fmla="val 1490827"/>
                <a:gd name="f247" fmla="val 909888"/>
                <a:gd name="f248" fmla="val 1496052"/>
                <a:gd name="f249" fmla="val 891948"/>
                <a:gd name="f250" fmla="val 1561049"/>
                <a:gd name="f251" fmla="val 840393"/>
                <a:gd name="f252" fmla="val 1611456"/>
                <a:gd name="f253" fmla="val 774838"/>
                <a:gd name="f254" fmla="val 1628054"/>
                <a:gd name="f255" fmla="val 686646"/>
                <a:gd name="f256" fmla="val 1642970"/>
                <a:gd name="f257" fmla="val 605133"/>
                <a:gd name="f258" fmla="val 1612285"/>
                <a:gd name="f259" fmla="val 571751"/>
                <a:gd name="f260" fmla="val 1552195"/>
                <a:gd name="f261" fmla="val 550649"/>
                <a:gd name="f262" fmla="val 1566422"/>
                <a:gd name="f263" fmla="val 577499"/>
                <a:gd name="f264" fmla="val 1609979"/>
                <a:gd name="f265" fmla="val 626419"/>
                <a:gd name="f266" fmla="val 1639383"/>
                <a:gd name="f267" fmla="val 685031"/>
                <a:gd name="f268" fmla="val 1648114"/>
                <a:gd name="f269" fmla="val 659684"/>
                <a:gd name="f270" fmla="val 1706013"/>
                <a:gd name="f271" fmla="val 601329"/>
                <a:gd name="f272" fmla="val 1745210"/>
                <a:gd name="f273" fmla="val 533818"/>
                <a:gd name="f274" fmla="val 1745209"/>
                <a:gd name="f275" fmla="val 455549"/>
                <a:gd name="f276" fmla="val 416747"/>
                <a:gd name="f277" fmla="val 1692524"/>
                <a:gd name="f278" fmla="val 372301"/>
                <a:gd name="f279" fmla="val 1619888"/>
                <a:gd name="f280" fmla="val 366380"/>
                <a:gd name="f281" fmla="val 1592106"/>
                <a:gd name="f282" fmla="val 305091"/>
                <a:gd name="f283" fmla="val 1567105"/>
                <a:gd name="f284" fmla="val 259811"/>
                <a:gd name="f285" fmla="val 1511085"/>
                <a:gd name="f286" fmla="val 250590"/>
                <a:gd name="f287" fmla="val 1443452"/>
                <a:gd name="f288" fmla="val 203712"/>
                <a:gd name="f289" fmla="val 1453117"/>
                <a:gd name="f290" fmla="val 158965"/>
                <a:gd name="f291" fmla="val 1444975"/>
                <a:gd name="f292" fmla="val 117260"/>
                <a:gd name="f293" fmla="val 1407178"/>
                <a:gd name="f294" fmla="val 55030"/>
                <a:gd name="f295" fmla="val 1350772"/>
                <a:gd name="f296" fmla="val 44039"/>
                <a:gd name="f297" fmla="val 1258933"/>
                <a:gd name="f298" fmla="val 90593"/>
                <a:gd name="f299" fmla="val 1192598"/>
                <a:gd name="f300" fmla="val 186799"/>
                <a:gd name="f301" fmla="val 1224213"/>
                <a:gd name="f302" fmla="val 285304"/>
                <a:gd name="f303" fmla="val 1199642"/>
                <a:gd name="f304" fmla="val 330760"/>
                <a:gd name="f305" fmla="val 1129474"/>
                <a:gd name="f306" fmla="val 344999"/>
                <a:gd name="f307" fmla="val 1132822"/>
                <a:gd name="f308" fmla="val 420009"/>
                <a:gd name="f309" fmla="val 1139731"/>
                <a:gd name="f310" fmla="val 490500"/>
                <a:gd name="f311" fmla="val 1101048"/>
                <a:gd name="f312" fmla="val 524987"/>
                <a:gd name="f313" fmla="val 1034051"/>
                <a:gd name="f314" fmla="val 505360"/>
                <a:gd name="f315" fmla="val 1023014"/>
                <a:gd name="f316" fmla="val 475089"/>
                <a:gd name="f317" fmla="val 1082544"/>
                <a:gd name="f318" fmla="val 412689"/>
                <a:gd name="f319" fmla="val 1116790"/>
                <a:gd name="f320" fmla="val 346243"/>
                <a:gd name="f321" fmla="val 1110339"/>
                <a:gd name="f322" fmla="val 283801"/>
                <a:gd name="f323" fmla="val 1104277"/>
                <a:gd name="f324" fmla="val 228486"/>
                <a:gd name="f325" fmla="val 1063265"/>
                <a:gd name="f326" fmla="val 202679"/>
                <a:gd name="f327" fmla="val 1003895"/>
                <a:gd name="f328" fmla="val 181967"/>
                <a:gd name="f329" fmla="val 1012696"/>
                <a:gd name="f330" fmla="val 205492"/>
                <a:gd name="f331" fmla="val 1066954"/>
                <a:gd name="f332" fmla="val 250941"/>
                <a:gd name="f333" fmla="val 1107583"/>
                <a:gd name="f334" fmla="val 305288"/>
                <a:gd name="f335" fmla="val 1123484"/>
                <a:gd name="f336" fmla="val 260051"/>
                <a:gd name="f337" fmla="val 1186174"/>
                <a:gd name="f338" fmla="val 162021"/>
                <a:gd name="f339" fmla="val 1201884"/>
                <a:gd name="f340" fmla="val 70961"/>
                <a:gd name="f341" fmla="val 1161909"/>
                <a:gd name="f342" fmla="val 64874"/>
                <a:gd name="f343" fmla="val 1160625"/>
                <a:gd name="f344" fmla="val 60391"/>
                <a:gd name="f345" fmla="val 1156961"/>
                <a:gd name="f346" fmla="val 56055"/>
                <a:gd name="f347" fmla="val 1153032"/>
                <a:gd name="f348" fmla="val -13786"/>
                <a:gd name="f349" fmla="val 1089729"/>
                <a:gd name="f350" fmla="val -19088"/>
                <a:gd name="f351" fmla="val 981796"/>
                <a:gd name="f352" fmla="val 44214"/>
                <a:gd name="f353" fmla="val 911953"/>
                <a:gd name="f354" fmla="val 84073"/>
                <a:gd name="f355" fmla="val 882569"/>
                <a:gd name="f356" fmla="val 76811"/>
                <a:gd name="f357" fmla="val 875989"/>
                <a:gd name="f358" fmla="val 80179"/>
                <a:gd name="f359" fmla="val 872273"/>
                <a:gd name="f360" fmla="val 28040"/>
                <a:gd name="f361" fmla="val 814783"/>
                <a:gd name="f362" fmla="val 28651"/>
                <a:gd name="f363" fmla="val 726072"/>
                <a:gd name="f364" fmla="val 82340"/>
                <a:gd name="f365" fmla="val 666836"/>
                <a:gd name="f366" fmla="val 121082"/>
                <a:gd name="f367" fmla="val 638275"/>
                <a:gd name="f368" fmla="val 89526"/>
                <a:gd name="f369" fmla="val 571593"/>
                <a:gd name="f370" fmla="val 96788"/>
                <a:gd name="f371" fmla="val 490523"/>
                <a:gd name="f372" fmla="val 145805"/>
                <a:gd name="f373" fmla="val 430894"/>
                <a:gd name="f374" fmla="val 198586"/>
                <a:gd name="f375" fmla="val 400645"/>
                <a:gd name="f376" fmla="val 259015"/>
                <a:gd name="f377" fmla="val 385179"/>
                <a:gd name="f378" fmla="val 321878"/>
                <a:gd name="f379" fmla="val 383347"/>
                <a:gd name="f380" fmla="val 321111"/>
                <a:gd name="f381" fmla="val 357014"/>
                <a:gd name="f382" fmla="val 257723"/>
                <a:gd name="f383" fmla="val 358862"/>
                <a:gd name="f384" fmla="val 196668"/>
                <a:gd name="f385" fmla="val 373772"/>
                <a:gd name="f386" fmla="val 141180"/>
                <a:gd name="f387" fmla="val 399723"/>
                <a:gd name="f388" fmla="val 117813"/>
                <a:gd name="f389" fmla="val 370058"/>
                <a:gd name="f390" fmla="val 106816"/>
                <a:gd name="f391" fmla="val 332072"/>
                <a:gd name="f392" fmla="val 291518"/>
                <a:gd name="f393" fmla="val 170286"/>
                <a:gd name="f394" fmla="val 205094"/>
                <a:gd name="f395" fmla="val 72008"/>
                <a:gd name="f396" fmla="val 326327"/>
                <a:gd name="f397" fmla="val 350305"/>
                <a:gd name="f398" fmla="val 373385"/>
                <a:gd name="f399" fmla="val 75853"/>
                <a:gd name="f400" fmla="val 394659"/>
                <a:gd name="f401" fmla="val 83948"/>
                <a:gd name="f402" fmla="val 425371"/>
                <a:gd name="f403" fmla="val 33609"/>
                <a:gd name="f404" fmla="val 467237"/>
                <a:gd name="f405" fmla="*/ f0 1 1170491"/>
                <a:gd name="f406" fmla="*/ f1 1 1745208"/>
                <a:gd name="f407" fmla="val f2"/>
                <a:gd name="f408" fmla="val f3"/>
                <a:gd name="f409" fmla="val f4"/>
                <a:gd name="f410" fmla="+- f409 0 f407"/>
                <a:gd name="f411" fmla="+- f408 0 f407"/>
                <a:gd name="f412" fmla="*/ f411 1 1170491"/>
                <a:gd name="f413" fmla="*/ f410 1 1745208"/>
                <a:gd name="f414" fmla="*/ f407 1 f412"/>
                <a:gd name="f415" fmla="*/ f408 1 f412"/>
                <a:gd name="f416" fmla="*/ f407 1 f413"/>
                <a:gd name="f417" fmla="*/ f409 1 f413"/>
                <a:gd name="f418" fmla="*/ f414 f405 1"/>
                <a:gd name="f419" fmla="*/ f415 f405 1"/>
                <a:gd name="f420" fmla="*/ f417 f406 1"/>
                <a:gd name="f421" fmla="*/ f416 f40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8" t="f421" r="f419" b="f420"/>
              <a:pathLst>
                <a:path w="1170491" h="1745208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lnTo>
                    <a:pt x="f19" y="f20"/>
                  </a:ln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lnTo>
                    <a:pt x="f33" y="f34"/>
                  </a:ln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5" y="f6"/>
                  </a:cubicBezTo>
                  <a:close/>
                  <a:moveTo>
                    <a:pt x="f45" y="f46"/>
                  </a:moveTo>
                  <a:cubicBezTo>
                    <a:pt x="f47" y="f48"/>
                    <a:pt x="f49" y="f50"/>
                    <a:pt x="f51" y="f52"/>
                  </a:cubicBezTo>
                  <a:lnTo>
                    <a:pt x="f53" y="f54"/>
                  </a:ln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78"/>
                    <a:pt x="f45" y="f46"/>
                  </a:cubicBezTo>
                  <a:close/>
                  <a:moveTo>
                    <a:pt x="f79" y="f2"/>
                  </a:move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90" y="f91"/>
                  </a:cubicBezTo>
                  <a:lnTo>
                    <a:pt x="f92" y="f93"/>
                  </a:ln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104" y="f103"/>
                  </a:cubicBezTo>
                  <a:cubicBezTo>
                    <a:pt x="f105" y="f103"/>
                    <a:pt x="f106" y="f107"/>
                    <a:pt x="f106" y="f108"/>
                  </a:cubicBezTo>
                  <a:lnTo>
                    <a:pt x="f109" y="f110"/>
                  </a:lnTo>
                  <a:lnTo>
                    <a:pt x="f106" y="f111"/>
                  </a:lnTo>
                  <a:lnTo>
                    <a:pt x="f106" y="f112"/>
                  </a:lnTo>
                  <a:cubicBezTo>
                    <a:pt x="f113" y="f114"/>
                    <a:pt x="f115" y="f116"/>
                    <a:pt x="f115" y="f117"/>
                  </a:cubicBezTo>
                  <a:lnTo>
                    <a:pt x="f118" y="f119"/>
                  </a:lnTo>
                  <a:cubicBezTo>
                    <a:pt x="f120" y="f121"/>
                    <a:pt x="f3" y="f122"/>
                    <a:pt x="f3" y="f123"/>
                  </a:cubicBezTo>
                  <a:cubicBezTo>
                    <a:pt x="f124" y="f125"/>
                    <a:pt x="f126" y="f127"/>
                    <a:pt x="f128" y="f129"/>
                  </a:cubicBezTo>
                  <a:cubicBezTo>
                    <a:pt x="f130" y="f131"/>
                    <a:pt x="f132" y="f133"/>
                    <a:pt x="f134" y="f135"/>
                  </a:cubicBezTo>
                  <a:lnTo>
                    <a:pt x="f136" y="f137"/>
                  </a:ln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45"/>
                    <a:pt x="f146" y="f147"/>
                    <a:pt x="f146" y="f148"/>
                  </a:cubicBezTo>
                  <a:cubicBezTo>
                    <a:pt x="f146" y="f149"/>
                    <a:pt x="f150" y="f151"/>
                    <a:pt x="f152" y="f153"/>
                  </a:cubicBezTo>
                  <a:cubicBezTo>
                    <a:pt x="f154" y="f155"/>
                    <a:pt x="f156" y="f157"/>
                    <a:pt x="f158" y="f159"/>
                  </a:cubicBezTo>
                  <a:cubicBezTo>
                    <a:pt x="f160" y="f161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71"/>
                  </a:cubicBezTo>
                  <a:lnTo>
                    <a:pt x="f172" y="f173"/>
                  </a:lnTo>
                  <a:cubicBezTo>
                    <a:pt x="f174" y="f175"/>
                    <a:pt x="f176" y="f177"/>
                    <a:pt x="f178" y="f179"/>
                  </a:cubicBezTo>
                  <a:cubicBezTo>
                    <a:pt x="f180" y="f181"/>
                    <a:pt x="f182" y="f183"/>
                    <a:pt x="f184" y="f185"/>
                  </a:cubicBezTo>
                  <a:lnTo>
                    <a:pt x="f186" y="f187"/>
                  </a:lnTo>
                  <a:lnTo>
                    <a:pt x="f188" y="f189"/>
                  </a:lnTo>
                  <a:cubicBezTo>
                    <a:pt x="f190" y="f191"/>
                    <a:pt x="f192" y="f193"/>
                    <a:pt x="f194" y="f195"/>
                  </a:cubicBezTo>
                  <a:cubicBezTo>
                    <a:pt x="f196" y="f197"/>
                    <a:pt x="f198" y="f199"/>
                    <a:pt x="f200" y="f201"/>
                  </a:cubicBezTo>
                  <a:lnTo>
                    <a:pt x="f202" y="f203"/>
                  </a:lnTo>
                  <a:cubicBezTo>
                    <a:pt x="f204" y="f205"/>
                    <a:pt x="f206" y="f207"/>
                    <a:pt x="f208" y="f209"/>
                  </a:cubicBezTo>
                  <a:cubicBezTo>
                    <a:pt x="f210" y="f211"/>
                    <a:pt x="f212" y="f213"/>
                    <a:pt x="f214" y="f215"/>
                  </a:cubicBezTo>
                  <a:cubicBezTo>
                    <a:pt x="f216" y="f217"/>
                    <a:pt x="f218" y="f219"/>
                    <a:pt x="f220" y="f221"/>
                  </a:cubicBezTo>
                  <a:cubicBezTo>
                    <a:pt x="f222" y="f223"/>
                    <a:pt x="f224" y="f225"/>
                    <a:pt x="f226" y="f227"/>
                  </a:cubicBezTo>
                  <a:cubicBezTo>
                    <a:pt x="f226" y="f228"/>
                    <a:pt x="f229" y="f230"/>
                    <a:pt x="f231" y="f232"/>
                  </a:cubicBezTo>
                  <a:lnTo>
                    <a:pt x="f233" y="f234"/>
                  </a:lnTo>
                  <a:cubicBezTo>
                    <a:pt x="f235" y="f236"/>
                    <a:pt x="f237" y="f238"/>
                    <a:pt x="f239" y="f240"/>
                  </a:cubicBezTo>
                  <a:lnTo>
                    <a:pt x="f241" y="f242"/>
                  </a:lnTo>
                  <a:cubicBezTo>
                    <a:pt x="f243" y="f244"/>
                    <a:pt x="f245" y="f246"/>
                    <a:pt x="f247" y="f248"/>
                  </a:cubicBezTo>
                  <a:cubicBezTo>
                    <a:pt x="f249" y="f250"/>
                    <a:pt x="f251" y="f252"/>
                    <a:pt x="f253" y="f254"/>
                  </a:cubicBezTo>
                  <a:cubicBezTo>
                    <a:pt x="f255" y="f256"/>
                    <a:pt x="f257" y="f258"/>
                    <a:pt x="f259" y="f260"/>
                  </a:cubicBezTo>
                  <a:lnTo>
                    <a:pt x="f261" y="f262"/>
                  </a:lnTo>
                  <a:cubicBezTo>
                    <a:pt x="f263" y="f264"/>
                    <a:pt x="f265" y="f266"/>
                    <a:pt x="f267" y="f268"/>
                  </a:cubicBezTo>
                  <a:cubicBezTo>
                    <a:pt x="f269" y="f270"/>
                    <a:pt x="f271" y="f272"/>
                    <a:pt x="f273" y="f274"/>
                  </a:cubicBezTo>
                  <a:cubicBezTo>
                    <a:pt x="f275" y="f272"/>
                    <a:pt x="f276" y="f277"/>
                    <a:pt x="f278" y="f279"/>
                  </a:cubicBezTo>
                  <a:lnTo>
                    <a:pt x="f280" y="f281"/>
                  </a:lnTo>
                  <a:cubicBezTo>
                    <a:pt x="f282" y="f283"/>
                    <a:pt x="f284" y="f285"/>
                    <a:pt x="f286" y="f287"/>
                  </a:cubicBezTo>
                  <a:cubicBezTo>
                    <a:pt x="f288" y="f289"/>
                    <a:pt x="f290" y="f291"/>
                    <a:pt x="f292" y="f293"/>
                  </a:cubicBezTo>
                  <a:cubicBezTo>
                    <a:pt x="f294" y="f295"/>
                    <a:pt x="f296" y="f297"/>
                    <a:pt x="f298" y="f299"/>
                  </a:cubicBezTo>
                  <a:cubicBezTo>
                    <a:pt x="f300" y="f301"/>
                    <a:pt x="f302" y="f303"/>
                    <a:pt x="f304" y="f305"/>
                  </a:cubicBezTo>
                  <a:lnTo>
                    <a:pt x="f306" y="f307"/>
                  </a:lnTo>
                  <a:cubicBezTo>
                    <a:pt x="f308" y="f309"/>
                    <a:pt x="f310" y="f311"/>
                    <a:pt x="f312" y="f313"/>
                  </a:cubicBezTo>
                  <a:lnTo>
                    <a:pt x="f314" y="f315"/>
                  </a:lnTo>
                  <a:cubicBezTo>
                    <a:pt x="f316" y="f317"/>
                    <a:pt x="f318" y="f319"/>
                    <a:pt x="f320" y="f321"/>
                  </a:cubicBezTo>
                  <a:cubicBezTo>
                    <a:pt x="f322" y="f323"/>
                    <a:pt x="f324" y="f325"/>
                    <a:pt x="f326" y="f327"/>
                  </a:cubicBezTo>
                  <a:lnTo>
                    <a:pt x="f328" y="f329"/>
                  </a:lnTo>
                  <a:cubicBezTo>
                    <a:pt x="f330" y="f331"/>
                    <a:pt x="f332" y="f333"/>
                    <a:pt x="f334" y="f335"/>
                  </a:cubicBezTo>
                  <a:cubicBezTo>
                    <a:pt x="f336" y="f337"/>
                    <a:pt x="f338" y="f339"/>
                    <a:pt x="f340" y="f341"/>
                  </a:cubicBezTo>
                  <a:cubicBezTo>
                    <a:pt x="f342" y="f343"/>
                    <a:pt x="f344" y="f345"/>
                    <a:pt x="f346" y="f347"/>
                  </a:cubicBezTo>
                  <a:cubicBezTo>
                    <a:pt x="f348" y="f349"/>
                    <a:pt x="f350" y="f351"/>
                    <a:pt x="f352" y="f353"/>
                  </a:cubicBezTo>
                  <a:lnTo>
                    <a:pt x="f354" y="f355"/>
                  </a:lnTo>
                  <a:lnTo>
                    <a:pt x="f356" y="f357"/>
                  </a:lnTo>
                  <a:lnTo>
                    <a:pt x="f358" y="f359"/>
                  </a:lnTo>
                  <a:cubicBezTo>
                    <a:pt x="f360" y="f361"/>
                    <a:pt x="f362" y="f363"/>
                    <a:pt x="f364" y="f365"/>
                  </a:cubicBezTo>
                  <a:lnTo>
                    <a:pt x="f366" y="f367"/>
                  </a:lnTo>
                  <a:cubicBezTo>
                    <a:pt x="f368" y="f369"/>
                    <a:pt x="f370" y="f371"/>
                    <a:pt x="f372" y="f373"/>
                  </a:cubicBezTo>
                  <a:cubicBezTo>
                    <a:pt x="f374" y="f375"/>
                    <a:pt x="f376" y="f377"/>
                    <a:pt x="f378" y="f379"/>
                  </a:cubicBezTo>
                  <a:lnTo>
                    <a:pt x="f380" y="f381"/>
                  </a:ln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91"/>
                    <a:pt x="f390" y="f392"/>
                  </a:cubicBezTo>
                  <a:cubicBezTo>
                    <a:pt x="f390" y="f393"/>
                    <a:pt x="f394" y="f395"/>
                    <a:pt x="f396" y="f395"/>
                  </a:cubicBezTo>
                  <a:cubicBezTo>
                    <a:pt x="f397" y="f395"/>
                    <a:pt x="f398" y="f399"/>
                    <a:pt x="f400" y="f401"/>
                  </a:cubicBezTo>
                  <a:cubicBezTo>
                    <a:pt x="f402" y="f403"/>
                    <a:pt x="f404" y="f2"/>
                    <a:pt x="f79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</p:grpSp>
      <p:grpSp>
        <p:nvGrpSpPr>
          <p:cNvPr id="18" name="Google Shape;6018;p67">
            <a:extLst>
              <a:ext uri="{FF2B5EF4-FFF2-40B4-BE49-F238E27FC236}">
                <a16:creationId xmlns:a16="http://schemas.microsoft.com/office/drawing/2014/main" id="{164CD4C8-79F4-8ECE-AEDF-D065B96FD0C7}"/>
              </a:ext>
            </a:extLst>
          </p:cNvPr>
          <p:cNvGrpSpPr/>
          <p:nvPr/>
        </p:nvGrpSpPr>
        <p:grpSpPr>
          <a:xfrm>
            <a:off x="7886498" y="3482126"/>
            <a:ext cx="365212" cy="332668"/>
            <a:chOff x="7886498" y="3482126"/>
            <a:chExt cx="365212" cy="332668"/>
          </a:xfrm>
        </p:grpSpPr>
        <p:sp>
          <p:nvSpPr>
            <p:cNvPr id="19" name="Google Shape;6019;p67">
              <a:extLst>
                <a:ext uri="{FF2B5EF4-FFF2-40B4-BE49-F238E27FC236}">
                  <a16:creationId xmlns:a16="http://schemas.microsoft.com/office/drawing/2014/main" id="{DCDA9CAD-6936-1896-1742-2107641E9919}"/>
                </a:ext>
              </a:extLst>
            </p:cNvPr>
            <p:cNvSpPr/>
            <p:nvPr/>
          </p:nvSpPr>
          <p:spPr>
            <a:xfrm>
              <a:off x="7886498" y="3482126"/>
              <a:ext cx="344436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05"/>
                <a:gd name="f4" fmla="val 3309"/>
                <a:gd name="f5" fmla="val 1671"/>
                <a:gd name="f6" fmla="val 757"/>
                <a:gd name="f7" fmla="val 1"/>
                <a:gd name="f8" fmla="val 1670"/>
                <a:gd name="f9" fmla="val 2552"/>
                <a:gd name="f10" fmla="val 3308"/>
                <a:gd name="f11" fmla="val 11469"/>
                <a:gd name="f12" fmla="val 11815"/>
                <a:gd name="f13" fmla="val 12004"/>
                <a:gd name="f14" fmla="val 2930"/>
                <a:gd name="f15" fmla="val 11784"/>
                <a:gd name="f16" fmla="val 2647"/>
                <a:gd name="f17" fmla="val 11595"/>
                <a:gd name="f18" fmla="val 2363"/>
                <a:gd name="f19" fmla="val 2017"/>
                <a:gd name="f20" fmla="val 1292"/>
                <a:gd name="f21" fmla="val 946"/>
                <a:gd name="f22" fmla="val 662"/>
                <a:gd name="f23" fmla="val 11973"/>
                <a:gd name="f24" fmla="val 410"/>
                <a:gd name="f25" fmla="*/ f0 1 12005"/>
                <a:gd name="f26" fmla="*/ f1 1 3309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2005"/>
                <a:gd name="f33" fmla="*/ f30 1 3309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2005" h="3309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7" y="f9"/>
                    <a:pt x="f6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13" y="f14"/>
                    <a:pt x="f15" y="f16"/>
                  </a:cubicBezTo>
                  <a:cubicBezTo>
                    <a:pt x="f17" y="f18"/>
                    <a:pt x="f11" y="f19"/>
                    <a:pt x="f11" y="f8"/>
                  </a:cubicBezTo>
                  <a:cubicBezTo>
                    <a:pt x="f11" y="f20"/>
                    <a:pt x="f17" y="f21"/>
                    <a:pt x="f15" y="f22"/>
                  </a:cubicBezTo>
                  <a:cubicBezTo>
                    <a:pt x="f23" y="f24"/>
                    <a:pt x="f15" y="f2"/>
                    <a:pt x="f11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6020;p67">
              <a:extLst>
                <a:ext uri="{FF2B5EF4-FFF2-40B4-BE49-F238E27FC236}">
                  <a16:creationId xmlns:a16="http://schemas.microsoft.com/office/drawing/2014/main" id="{2C4AFE32-C407-4BA2-DD5D-EB08B76406F6}"/>
                </a:ext>
              </a:extLst>
            </p:cNvPr>
            <p:cNvSpPr/>
            <p:nvPr/>
          </p:nvSpPr>
          <p:spPr>
            <a:xfrm>
              <a:off x="8158578" y="3600532"/>
              <a:ext cx="24441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2"/>
                <a:gd name="f4" fmla="val 3309"/>
                <a:gd name="f5" fmla="val 1"/>
                <a:gd name="f6" fmla="*/ f0 1 852"/>
                <a:gd name="f7" fmla="*/ f1 1 33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52"/>
                <a:gd name="f14" fmla="*/ f11 1 33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52" h="33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6021;p67">
              <a:extLst>
                <a:ext uri="{FF2B5EF4-FFF2-40B4-BE49-F238E27FC236}">
                  <a16:creationId xmlns:a16="http://schemas.microsoft.com/office/drawing/2014/main" id="{132C02CE-C157-C561-40FA-22EDF4D2671A}"/>
                </a:ext>
              </a:extLst>
            </p:cNvPr>
            <p:cNvSpPr/>
            <p:nvPr/>
          </p:nvSpPr>
          <p:spPr>
            <a:xfrm>
              <a:off x="8206493" y="3601446"/>
              <a:ext cx="45217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76"/>
                <a:gd name="f4" fmla="val 3309"/>
                <a:gd name="f5" fmla="val 1"/>
                <a:gd name="f6" fmla="val 3308"/>
                <a:gd name="f7" fmla="val 1198"/>
                <a:gd name="f8" fmla="val 1387"/>
                <a:gd name="f9" fmla="val 3277"/>
                <a:gd name="f10" fmla="val 3088"/>
                <a:gd name="f11" fmla="val 2899"/>
                <a:gd name="f12" fmla="val 410"/>
                <a:gd name="f13" fmla="val 158"/>
                <a:gd name="f14" fmla="*/ f0 1 1576"/>
                <a:gd name="f15" fmla="*/ f1 1 3309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576"/>
                <a:gd name="f22" fmla="*/ f19 1 3309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576" h="3309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9"/>
                    <a:pt x="f3" y="f10"/>
                    <a:pt x="f3" y="f11"/>
                  </a:cubicBezTo>
                  <a:lnTo>
                    <a:pt x="f3" y="f12"/>
                  </a:lnTo>
                  <a:cubicBezTo>
                    <a:pt x="f3" y="f13"/>
                    <a:pt x="f8" y="f2"/>
                    <a:pt x="f7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6022;p67">
              <a:extLst>
                <a:ext uri="{FF2B5EF4-FFF2-40B4-BE49-F238E27FC236}">
                  <a16:creationId xmlns:a16="http://schemas.microsoft.com/office/drawing/2014/main" id="{3FF0B777-65FC-E48F-54E7-8CD68966B991}"/>
                </a:ext>
              </a:extLst>
            </p:cNvPr>
            <p:cNvSpPr/>
            <p:nvPr/>
          </p:nvSpPr>
          <p:spPr>
            <a:xfrm>
              <a:off x="7911836" y="3600532"/>
              <a:ext cx="223269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82"/>
                <a:gd name="f4" fmla="val 3309"/>
                <a:gd name="f5" fmla="val 441"/>
                <a:gd name="f6" fmla="val 1"/>
                <a:gd name="f7" fmla="val 189"/>
                <a:gd name="f8" fmla="val 221"/>
                <a:gd name="f9" fmla="val 442"/>
                <a:gd name="f10" fmla="val 2931"/>
                <a:gd name="f11" fmla="val 3151"/>
                <a:gd name="f12" fmla="*/ f0 1 7782"/>
                <a:gd name="f13" fmla="*/ f1 1 330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7782"/>
                <a:gd name="f20" fmla="*/ f17 1 330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7782" h="3309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7" y="f4"/>
                    <a:pt x="f5" y="f4"/>
                  </a:cubicBezTo>
                  <a:lnTo>
                    <a:pt x="f3" y="f4"/>
                  </a:lnTo>
                  <a:lnTo>
                    <a:pt x="f3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6023;p67">
              <a:extLst>
                <a:ext uri="{FF2B5EF4-FFF2-40B4-BE49-F238E27FC236}">
                  <a16:creationId xmlns:a16="http://schemas.microsoft.com/office/drawing/2014/main" id="{3D6B1C9E-23C4-5866-35D7-24A0DFAC0E92}"/>
                </a:ext>
              </a:extLst>
            </p:cNvPr>
            <p:cNvSpPr/>
            <p:nvPr/>
          </p:nvSpPr>
          <p:spPr>
            <a:xfrm>
              <a:off x="7959723" y="3718937"/>
              <a:ext cx="24441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2"/>
                <a:gd name="f4" fmla="val 3309"/>
                <a:gd name="f5" fmla="val 1"/>
                <a:gd name="f6" fmla="val 851"/>
                <a:gd name="f7" fmla="*/ f0 1 852"/>
                <a:gd name="f8" fmla="*/ f1 1 33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52"/>
                <a:gd name="f15" fmla="*/ f12 1 33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52" h="33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6024;p67">
              <a:extLst>
                <a:ext uri="{FF2B5EF4-FFF2-40B4-BE49-F238E27FC236}">
                  <a16:creationId xmlns:a16="http://schemas.microsoft.com/office/drawing/2014/main" id="{A94BBA89-7719-7C57-2800-BC83AD4C73ED}"/>
                </a:ext>
              </a:extLst>
            </p:cNvPr>
            <p:cNvSpPr/>
            <p:nvPr/>
          </p:nvSpPr>
          <p:spPr>
            <a:xfrm>
              <a:off x="8007638" y="3720748"/>
              <a:ext cx="218770" cy="940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25"/>
                <a:gd name="f4" fmla="val 3278"/>
                <a:gd name="f5" fmla="val 1"/>
                <a:gd name="f6" fmla="val 3277"/>
                <a:gd name="f7" fmla="val 7247"/>
                <a:gd name="f8" fmla="val 7467"/>
                <a:gd name="f9" fmla="val 3057"/>
                <a:gd name="f10" fmla="val 2868"/>
                <a:gd name="f11" fmla="val 379"/>
                <a:gd name="f12" fmla="val 158"/>
                <a:gd name="f13" fmla="val 7436"/>
                <a:gd name="f14" fmla="*/ f0 1 7625"/>
                <a:gd name="f15" fmla="*/ f1 1 3278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7625"/>
                <a:gd name="f22" fmla="*/ f19 1 3278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7625" h="3278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3" y="f9"/>
                    <a:pt x="f3" y="f10"/>
                  </a:cubicBezTo>
                  <a:lnTo>
                    <a:pt x="f3" y="f11"/>
                  </a:lnTo>
                  <a:cubicBezTo>
                    <a:pt x="f3" y="f12"/>
                    <a:pt x="f13" y="f5"/>
                    <a:pt x="f7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6025;p67">
              <a:extLst>
                <a:ext uri="{FF2B5EF4-FFF2-40B4-BE49-F238E27FC236}">
                  <a16:creationId xmlns:a16="http://schemas.microsoft.com/office/drawing/2014/main" id="{DEBC6AB7-6433-0692-4246-D39FFAEAF0F7}"/>
                </a:ext>
              </a:extLst>
            </p:cNvPr>
            <p:cNvSpPr/>
            <p:nvPr/>
          </p:nvSpPr>
          <p:spPr>
            <a:xfrm>
              <a:off x="7886498" y="3719852"/>
              <a:ext cx="49752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3"/>
                <a:gd name="f4" fmla="val 3309"/>
                <a:gd name="f5" fmla="val 442"/>
                <a:gd name="f6" fmla="val 190"/>
                <a:gd name="f7" fmla="val 1"/>
                <a:gd name="f8" fmla="val 189"/>
                <a:gd name="f9" fmla="val 378"/>
                <a:gd name="f10" fmla="val 2867"/>
                <a:gd name="f11" fmla="val 3088"/>
                <a:gd name="f12" fmla="val 3308"/>
                <a:gd name="f13" fmla="val 1734"/>
                <a:gd name="f14" fmla="*/ f0 1 1733"/>
                <a:gd name="f15" fmla="*/ f1 1 3309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733"/>
                <a:gd name="f22" fmla="*/ f19 1 3309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733" h="330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6" y="f12"/>
                    <a:pt x="f5" y="f12"/>
                  </a:cubicBezTo>
                  <a:lnTo>
                    <a:pt x="f13" y="f12"/>
                  </a:lnTo>
                  <a:lnTo>
                    <a:pt x="f1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6" name="Google Shape;6005;p86">
            <a:extLst>
              <a:ext uri="{FF2B5EF4-FFF2-40B4-BE49-F238E27FC236}">
                <a16:creationId xmlns:a16="http://schemas.microsoft.com/office/drawing/2014/main" id="{589B79D0-0318-A617-4248-D8DD6AC3BE57}"/>
              </a:ext>
            </a:extLst>
          </p:cNvPr>
          <p:cNvGrpSpPr/>
          <p:nvPr/>
        </p:nvGrpSpPr>
        <p:grpSpPr>
          <a:xfrm>
            <a:off x="4285637" y="3855284"/>
            <a:ext cx="406286" cy="408900"/>
            <a:chOff x="4285637" y="3855284"/>
            <a:chExt cx="406286" cy="408900"/>
          </a:xfrm>
        </p:grpSpPr>
        <p:sp>
          <p:nvSpPr>
            <p:cNvPr id="27" name="Google Shape;6006;p86">
              <a:extLst>
                <a:ext uri="{FF2B5EF4-FFF2-40B4-BE49-F238E27FC236}">
                  <a16:creationId xmlns:a16="http://schemas.microsoft.com/office/drawing/2014/main" id="{DB8E2C50-4310-6245-D898-E6D5EB69147F}"/>
                </a:ext>
              </a:extLst>
            </p:cNvPr>
            <p:cNvSpPr/>
            <p:nvPr/>
          </p:nvSpPr>
          <p:spPr>
            <a:xfrm>
              <a:off x="4285637" y="3855284"/>
              <a:ext cx="406286" cy="3000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9294"/>
                <a:gd name="f5" fmla="val 11405"/>
                <a:gd name="f6" fmla="val 1701"/>
                <a:gd name="f7" fmla="val 11626"/>
                <a:gd name="f8" fmla="val 11846"/>
                <a:gd name="f9" fmla="val 1890"/>
                <a:gd name="f10" fmla="val 2142"/>
                <a:gd name="f11" fmla="val 3749"/>
                <a:gd name="f12" fmla="val 11090"/>
                <a:gd name="f13" fmla="val 4663"/>
                <a:gd name="f14" fmla="val 9956"/>
                <a:gd name="f15" fmla="val 4978"/>
                <a:gd name="f16" fmla="val 10051"/>
                <a:gd name="f17" fmla="val 4631"/>
                <a:gd name="f18" fmla="val 10145"/>
                <a:gd name="f19" fmla="val 4222"/>
                <a:gd name="f20" fmla="val 3844"/>
                <a:gd name="f21" fmla="val 2584"/>
                <a:gd name="f22" fmla="val 3812"/>
                <a:gd name="f23" fmla="val 2647"/>
                <a:gd name="f24" fmla="val 4600"/>
                <a:gd name="f25" fmla="val 2773"/>
                <a:gd name="f26" fmla="val 5009"/>
                <a:gd name="f27" fmla="val 1639"/>
                <a:gd name="f28" fmla="val 4694"/>
                <a:gd name="f29" fmla="val 851"/>
                <a:gd name="f30" fmla="val 3781"/>
                <a:gd name="f31" fmla="val 1040"/>
                <a:gd name="f32" fmla="val 1292"/>
                <a:gd name="f33" fmla="val 4065"/>
                <a:gd name="f34" fmla="val 3655"/>
                <a:gd name="f35" fmla="val 4317"/>
                <a:gd name="f36" fmla="val 4506"/>
                <a:gd name="f37" fmla="val 3875"/>
                <a:gd name="f38" fmla="val 4096"/>
                <a:gd name="f39" fmla="val 4821"/>
                <a:gd name="f40" fmla="val 5041"/>
                <a:gd name="f41" fmla="val 5262"/>
                <a:gd name="f42" fmla="val 5261"/>
                <a:gd name="f43" fmla="val 5451"/>
                <a:gd name="f44" fmla="val 5324"/>
                <a:gd name="f45" fmla="val 5577"/>
                <a:gd name="f46" fmla="val 5608"/>
                <a:gd name="f47" fmla="val 5482"/>
                <a:gd name="f48" fmla="val 5797"/>
                <a:gd name="f49" fmla="val 5431"/>
                <a:gd name="f50" fmla="val 5952"/>
                <a:gd name="f51" fmla="val 5229"/>
                <a:gd name="f52" fmla="val 6065"/>
                <a:gd name="f53" fmla="val 5054"/>
                <a:gd name="f54" fmla="val 5017"/>
                <a:gd name="f55" fmla="val 4980"/>
                <a:gd name="f56" fmla="val 6060"/>
                <a:gd name="f57" fmla="val 4947"/>
                <a:gd name="f58" fmla="val 6049"/>
                <a:gd name="f59" fmla="val 4128"/>
                <a:gd name="f60" fmla="val 5734"/>
                <a:gd name="f61" fmla="val 4946"/>
                <a:gd name="f62" fmla="val 2993"/>
                <a:gd name="f63" fmla="val 2741"/>
                <a:gd name="f64" fmla="val 2552"/>
                <a:gd name="f65" fmla="val 189"/>
                <a:gd name="f66" fmla="val 441"/>
                <a:gd name="f67" fmla="val 882"/>
                <a:gd name="f68" fmla="val 1261"/>
                <a:gd name="f69" fmla="val 536"/>
                <a:gd name="f70" fmla="val 1"/>
                <a:gd name="f71" fmla="val 1418"/>
                <a:gd name="f72" fmla="val 4568"/>
                <a:gd name="f73" fmla="val 1513"/>
                <a:gd name="f74" fmla="val 3183"/>
                <a:gd name="f75" fmla="val 5923"/>
                <a:gd name="f76" fmla="val 4159"/>
                <a:gd name="f77" fmla="val 7372"/>
                <a:gd name="f78" fmla="val 5073"/>
                <a:gd name="f79" fmla="val 7089"/>
                <a:gd name="f80" fmla="val 7687"/>
                <a:gd name="f81" fmla="val 8286"/>
                <a:gd name="f82" fmla="val 8884"/>
                <a:gd name="f83" fmla="val 4443"/>
                <a:gd name="f84" fmla="val 8192"/>
                <a:gd name="f85" fmla="val 7782"/>
                <a:gd name="f86" fmla="val 7562"/>
                <a:gd name="f87" fmla="val 8507"/>
                <a:gd name="f88" fmla="val 9484"/>
                <a:gd name="f89" fmla="val 11216"/>
                <a:gd name="f90" fmla="val 4537"/>
                <a:gd name="f91" fmla="val 12098"/>
                <a:gd name="f92" fmla="val 9704"/>
                <a:gd name="f93" fmla="*/ f0 1 12666"/>
                <a:gd name="f94" fmla="*/ f1 1 9294"/>
                <a:gd name="f95" fmla="val f2"/>
                <a:gd name="f96" fmla="val f3"/>
                <a:gd name="f97" fmla="val f4"/>
                <a:gd name="f98" fmla="+- f97 0 f95"/>
                <a:gd name="f99" fmla="+- f96 0 f95"/>
                <a:gd name="f100" fmla="*/ f99 1 12666"/>
                <a:gd name="f101" fmla="*/ f98 1 9294"/>
                <a:gd name="f102" fmla="*/ f95 1 f100"/>
                <a:gd name="f103" fmla="*/ f96 1 f100"/>
                <a:gd name="f104" fmla="*/ f95 1 f101"/>
                <a:gd name="f105" fmla="*/ f97 1 f101"/>
                <a:gd name="f106" fmla="*/ f102 f93 1"/>
                <a:gd name="f107" fmla="*/ f103 f93 1"/>
                <a:gd name="f108" fmla="*/ f105 f94 1"/>
                <a:gd name="f109" fmla="*/ f104 f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6" t="f109" r="f107" b="f108"/>
              <a:pathLst>
                <a:path w="12666" h="929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lnTo>
                    <a:pt x="f18" y="f6"/>
                  </a:lnTo>
                  <a:close/>
                  <a:moveTo>
                    <a:pt x="f21" y="f6"/>
                  </a:moveTo>
                  <a:lnTo>
                    <a:pt x="f21" y="f22"/>
                  </a:lnTo>
                  <a:cubicBezTo>
                    <a:pt x="f21" y="f19"/>
                    <a:pt x="f23" y="f24"/>
                    <a:pt x="f25" y="f26"/>
                  </a:cubicBezTo>
                  <a:cubicBezTo>
                    <a:pt x="f27" y="f28"/>
                    <a:pt x="f29" y="f30"/>
                    <a:pt x="f29" y="f10"/>
                  </a:cubicBezTo>
                  <a:cubicBezTo>
                    <a:pt x="f29" y="f9"/>
                    <a:pt x="f31" y="f6"/>
                    <a:pt x="f32" y="f6"/>
                  </a:cubicBezTo>
                  <a:close/>
                  <a:moveTo>
                    <a:pt x="f33" y="f34"/>
                  </a:moveTo>
                  <a:cubicBezTo>
                    <a:pt x="f35" y="f34"/>
                    <a:pt x="f36" y="f37"/>
                    <a:pt x="f36" y="f38"/>
                  </a:cubicBezTo>
                  <a:cubicBezTo>
                    <a:pt x="f36" y="f17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2"/>
                  </a:cubicBezTo>
                  <a:cubicBezTo>
                    <a:pt x="f54" y="f52"/>
                    <a:pt x="f55" y="f56"/>
                    <a:pt x="f57" y="f58"/>
                  </a:cubicBezTo>
                  <a:cubicBezTo>
                    <a:pt x="f59" y="f60"/>
                    <a:pt x="f34" y="f61"/>
                    <a:pt x="f34" y="f38"/>
                  </a:cubicBezTo>
                  <a:cubicBezTo>
                    <a:pt x="f34" y="f37"/>
                    <a:pt x="f20" y="f34"/>
                    <a:pt x="f33" y="f34"/>
                  </a:cubicBezTo>
                  <a:close/>
                  <a:moveTo>
                    <a:pt x="f62" y="f2"/>
                  </a:moveTo>
                  <a:cubicBezTo>
                    <a:pt x="f63" y="f2"/>
                    <a:pt x="f64" y="f65"/>
                    <a:pt x="f64" y="f66"/>
                  </a:cubicBezTo>
                  <a:lnTo>
                    <a:pt x="f64" y="f67"/>
                  </a:lnTo>
                  <a:lnTo>
                    <a:pt x="f68" y="f67"/>
                  </a:lnTo>
                  <a:cubicBezTo>
                    <a:pt x="f69" y="f67"/>
                    <a:pt x="f70" y="f71"/>
                    <a:pt x="f70" y="f10"/>
                  </a:cubicBezTo>
                  <a:cubicBezTo>
                    <a:pt x="f70" y="f72"/>
                    <a:pt x="f73" y="f48"/>
                    <a:pt x="f74" y="f75"/>
                  </a:cubicBezTo>
                  <a:cubicBezTo>
                    <a:pt x="f76" y="f77"/>
                    <a:pt x="f78" y="f79"/>
                    <a:pt x="f78" y="f80"/>
                  </a:cubicBezTo>
                  <a:cubicBezTo>
                    <a:pt x="f78" y="f81"/>
                    <a:pt x="f39" y="f82"/>
                    <a:pt x="f83" y="f4"/>
                  </a:cubicBezTo>
                  <a:lnTo>
                    <a:pt x="f84" y="f4"/>
                  </a:lnTo>
                  <a:cubicBezTo>
                    <a:pt x="f85" y="f82"/>
                    <a:pt x="f86" y="f81"/>
                    <a:pt x="f86" y="f80"/>
                  </a:cubicBezTo>
                  <a:cubicBezTo>
                    <a:pt x="f86" y="f79"/>
                    <a:pt x="f87" y="f77"/>
                    <a:pt x="f88" y="f75"/>
                  </a:cubicBezTo>
                  <a:cubicBezTo>
                    <a:pt x="f89" y="f48"/>
                    <a:pt x="f3" y="f90"/>
                    <a:pt x="f3" y="f10"/>
                  </a:cubicBezTo>
                  <a:cubicBezTo>
                    <a:pt x="f3" y="f71"/>
                    <a:pt x="f91" y="f67"/>
                    <a:pt x="f5" y="f67"/>
                  </a:cubicBezTo>
                  <a:lnTo>
                    <a:pt x="f18" y="f67"/>
                  </a:lnTo>
                  <a:lnTo>
                    <a:pt x="f18" y="f66"/>
                  </a:lnTo>
                  <a:cubicBezTo>
                    <a:pt x="f18" y="f65"/>
                    <a:pt x="f14" y="f2"/>
                    <a:pt x="f92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6007;p86">
              <a:extLst>
                <a:ext uri="{FF2B5EF4-FFF2-40B4-BE49-F238E27FC236}">
                  <a16:creationId xmlns:a16="http://schemas.microsoft.com/office/drawing/2014/main" id="{3373BB6D-8C90-CCCE-A39D-2007FAC580A2}"/>
                </a:ext>
              </a:extLst>
            </p:cNvPr>
            <p:cNvSpPr/>
            <p:nvPr/>
          </p:nvSpPr>
          <p:spPr>
            <a:xfrm>
              <a:off x="4363452" y="4182794"/>
              <a:ext cx="249658" cy="813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83"/>
                <a:gd name="f4" fmla="val 2521"/>
                <a:gd name="f5" fmla="val 757"/>
                <a:gd name="f6" fmla="val 1"/>
                <a:gd name="f7" fmla="val 63"/>
                <a:gd name="f8" fmla="val 1954"/>
                <a:gd name="f9" fmla="val 2237"/>
                <a:gd name="f10" fmla="val 158"/>
                <a:gd name="f11" fmla="val 473"/>
                <a:gd name="f12" fmla="val 7278"/>
                <a:gd name="f13" fmla="val 7593"/>
                <a:gd name="f14" fmla="val 7782"/>
                <a:gd name="f15" fmla="val 7688"/>
                <a:gd name="f16" fmla="val 6995"/>
                <a:gd name="f17" fmla="*/ f0 1 7783"/>
                <a:gd name="f18" fmla="*/ f1 1 2521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7783"/>
                <a:gd name="f25" fmla="*/ f22 1 2521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7783" h="2521">
                  <a:moveTo>
                    <a:pt x="f5" y="f6"/>
                  </a:moveTo>
                  <a:lnTo>
                    <a:pt x="f7" y="f8"/>
                  </a:lnTo>
                  <a:cubicBezTo>
                    <a:pt x="f2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9"/>
                    <a:pt x="f15" y="f8"/>
                  </a:cubicBezTo>
                  <a:lnTo>
                    <a:pt x="f16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9" name="Rectangle 19">
            <a:extLst>
              <a:ext uri="{FF2B5EF4-FFF2-40B4-BE49-F238E27FC236}">
                <a16:creationId xmlns:a16="http://schemas.microsoft.com/office/drawing/2014/main" id="{F7F5F9EE-A59C-1833-5036-CE42B1D07BC3}"/>
              </a:ext>
            </a:extLst>
          </p:cNvPr>
          <p:cNvSpPr/>
          <p:nvPr/>
        </p:nvSpPr>
        <p:spPr>
          <a:xfrm>
            <a:off x="8135105" y="2051191"/>
            <a:ext cx="372270" cy="436123"/>
          </a:xfrm>
          <a:custGeom>
            <a:avLst/>
            <a:gdLst>
              <a:gd name="f0" fmla="val w"/>
              <a:gd name="f1" fmla="val h"/>
              <a:gd name="f2" fmla="val 0"/>
              <a:gd name="f3" fmla="val 2926108"/>
              <a:gd name="f4" fmla="val 3216409"/>
              <a:gd name="f5" fmla="val 1150286"/>
              <a:gd name="f6" fmla="val 2039882"/>
              <a:gd name="f7" fmla="val 1216487"/>
              <a:gd name="f8" fmla="val 2110220"/>
              <a:gd name="f9" fmla="val 1249586"/>
              <a:gd name="f10" fmla="val 2238485"/>
              <a:gd name="f11" fmla="val 1348889"/>
              <a:gd name="f12" fmla="val 2250897"/>
              <a:gd name="f13" fmla="val 1452327"/>
              <a:gd name="f14" fmla="val 2213659"/>
              <a:gd name="f15" fmla="val 1530941"/>
              <a:gd name="f16" fmla="val 2147458"/>
              <a:gd name="f17" fmla="val 1597142"/>
              <a:gd name="f18" fmla="val 2052295"/>
              <a:gd name="f19" fmla="val 1634380"/>
              <a:gd name="f20" fmla="val 2030228"/>
              <a:gd name="f21" fmla="val 1712994"/>
              <a:gd name="f22" fmla="val 2049536"/>
              <a:gd name="f23" fmla="val 1721269"/>
              <a:gd name="f24" fmla="val 2072982"/>
              <a:gd name="f25" fmla="val 1533700"/>
              <a:gd name="f26" fmla="val 2362611"/>
              <a:gd name="f27" fmla="val 1615072"/>
              <a:gd name="f28" fmla="val 2763954"/>
              <a:gd name="f29" fmla="val 1568179"/>
              <a:gd name="f30" fmla="val 2830155"/>
              <a:gd name="f31" fmla="val 1391644"/>
              <a:gd name="f32" fmla="val 2965315"/>
              <a:gd name="f33" fmla="val 1231658"/>
              <a:gd name="f34" fmla="val 2893598"/>
              <a:gd name="f35" fmla="val 1063398"/>
              <a:gd name="f36" fmla="val 2925319"/>
              <a:gd name="f37" fmla="val 925479"/>
              <a:gd name="f38" fmla="val 2954282"/>
              <a:gd name="f39" fmla="val 820660"/>
              <a:gd name="f40" fmla="val 3107371"/>
              <a:gd name="f41" fmla="val 686879"/>
              <a:gd name="f42" fmla="val 3148747"/>
              <a:gd name="f43" fmla="val 536548"/>
              <a:gd name="f44" fmla="val 3184606"/>
              <a:gd name="f45" fmla="val 373804"/>
              <a:gd name="f46" fmla="val 3224602"/>
              <a:gd name="f47" fmla="val 215198"/>
              <a:gd name="f48" fmla="val 3214948"/>
              <a:gd name="f49" fmla="val 93829"/>
              <a:gd name="f50" fmla="val 3209431"/>
              <a:gd name="f51" fmla="val 71763"/>
              <a:gd name="f52" fmla="val 3046687"/>
              <a:gd name="f53" fmla="val 136584"/>
              <a:gd name="f54" fmla="val 2925318"/>
              <a:gd name="f55" fmla="val 168305"/>
              <a:gd name="f56" fmla="val 2828775"/>
              <a:gd name="f57" fmla="val 121415"/>
              <a:gd name="f58" fmla="val 2802571"/>
              <a:gd name="f59" fmla="val 107623"/>
              <a:gd name="f60" fmla="val 2710165"/>
              <a:gd name="f61" fmla="val 111150"/>
              <a:gd name="f62" fmla="val 2693172"/>
              <a:gd name="f63" fmla="val 127647"/>
              <a:gd name="f64" fmla="val 2691385"/>
              <a:gd name="f65" fmla="val 158288"/>
              <a:gd name="f66" fmla="val 2695563"/>
              <a:gd name="f67" fmla="val 2626239"/>
              <a:gd name="f68" fmla="val 266288"/>
              <a:gd name="f69" fmla="val 2708276"/>
              <a:gd name="f70" fmla="val 307224"/>
              <a:gd name="f71" fmla="val 2711894"/>
              <a:gd name="f72" fmla="val 415224"/>
              <a:gd name="f73" fmla="val 2711420"/>
              <a:gd name="f74" fmla="val 428487"/>
              <a:gd name="f75" fmla="val 2711947"/>
              <a:gd name="f76" fmla="val 442136"/>
              <a:gd name="f77" fmla="val 2710942"/>
              <a:gd name="f78" fmla="val 456160"/>
              <a:gd name="f79" fmla="val 2708700"/>
              <a:gd name="f80" fmla="val 2617963"/>
              <a:gd name="f81" fmla="val 564160"/>
              <a:gd name="f82" fmla="val 2692500"/>
              <a:gd name="f83" fmla="val 577696"/>
              <a:gd name="f84" fmla="val 2691220"/>
              <a:gd name="f85" fmla="val 591289"/>
              <a:gd name="f86" fmla="val 2688332"/>
              <a:gd name="f87" fmla="val 605096"/>
              <a:gd name="f88" fmla="val 2684680"/>
              <a:gd name="f89" fmla="val 2601411"/>
              <a:gd name="f90" fmla="val 713096"/>
              <a:gd name="f91" fmla="val 2654658"/>
              <a:gd name="f92" fmla="val 754032"/>
              <a:gd name="f93" fmla="val 2641463"/>
              <a:gd name="f94" fmla="val 2580721"/>
              <a:gd name="f95" fmla="val 862032"/>
              <a:gd name="f96" fmla="val 2599792"/>
              <a:gd name="f97" fmla="val 897454"/>
              <a:gd name="f98" fmla="val 2584791"/>
              <a:gd name="f99" fmla="val 934214"/>
              <a:gd name="f100" fmla="val 2567836"/>
              <a:gd name="f101" fmla="val 972371"/>
              <a:gd name="f102" fmla="val 2548802"/>
              <a:gd name="f103" fmla="val 1030297"/>
              <a:gd name="f104" fmla="val 2506047"/>
              <a:gd name="f105" fmla="val 939271"/>
              <a:gd name="f106" fmla="val 2219176"/>
              <a:gd name="f107" fmla="val 947546"/>
              <a:gd name="f108" fmla="val 2122633"/>
              <a:gd name="f109" fmla="val 957201"/>
              <a:gd name="f110" fmla="val 2082636"/>
              <a:gd name="f111" fmla="val 1082706"/>
              <a:gd name="f112" fmla="val 2067466"/>
              <a:gd name="f113" fmla="val 394278"/>
              <a:gd name="f114" fmla="val 1320337"/>
              <a:gd name="f115" fmla="val 356565"/>
              <a:gd name="f116" fmla="val 1315036"/>
              <a:gd name="f117" fmla="val 316914"/>
              <a:gd name="f118" fmla="val 1320983"/>
              <a:gd name="f119" fmla="val 277262"/>
              <a:gd name="f120" fmla="val 1344774"/>
              <a:gd name="f121" fmla="val 169686"/>
              <a:gd name="f122" fmla="val 1368221"/>
              <a:gd name="f123" fmla="val 281399"/>
              <a:gd name="f124" fmla="val 1532343"/>
              <a:gd name="f125" fmla="val 314500"/>
              <a:gd name="f126" fmla="val 1626128"/>
              <a:gd name="f127" fmla="val 335188"/>
              <a:gd name="f128" fmla="val 1715776"/>
              <a:gd name="f129" fmla="val 306225"/>
              <a:gd name="f130" fmla="val 1838523"/>
              <a:gd name="f131" fmla="val 376563"/>
              <a:gd name="f132" fmla="val 1820593"/>
              <a:gd name="f133" fmla="val 535169"/>
              <a:gd name="f134" fmla="val 1786113"/>
              <a:gd name="f135" fmla="val 681363"/>
              <a:gd name="f136" fmla="val 1673020"/>
              <a:gd name="f137" fmla="val 628954"/>
              <a:gd name="f138" fmla="val 1493726"/>
              <a:gd name="f139" fmla="val 603094"/>
              <a:gd name="f140" fmla="val 1453384"/>
              <a:gd name="f141" fmla="val 507414"/>
              <a:gd name="f142" fmla="val 1336241"/>
              <a:gd name="f143" fmla="val 1526804"/>
              <a:gd name="f144" fmla="val 66"/>
              <a:gd name="f145" fmla="val 2066065"/>
              <a:gd name="f146" fmla="val 2824"/>
              <a:gd name="f147" fmla="val 2621877"/>
              <a:gd name="f148" fmla="val 129710"/>
              <a:gd name="f149" fmla="val 2896335"/>
              <a:gd name="f150" fmla="val 1038593"/>
              <a:gd name="f151" fmla="val 3057700"/>
              <a:gd name="f152" fmla="val 1564063"/>
              <a:gd name="f153" fmla="val 2532230"/>
              <a:gd name="f154" fmla="val 2366749"/>
              <a:gd name="f155" fmla="val 2064686"/>
              <a:gd name="f156" fmla="val 2292273"/>
              <a:gd name="f157" fmla="val 1885392"/>
              <a:gd name="f158" fmla="val 2267447"/>
              <a:gd name="f159" fmla="val 1950214"/>
              <a:gd name="f160" fmla="val 2015056"/>
              <a:gd name="f161" fmla="val 1555767"/>
              <a:gd name="f162" fmla="val 1940580"/>
              <a:gd name="f163" fmla="val 1179249"/>
              <a:gd name="f164" fmla="val 1868862"/>
              <a:gd name="f165" fmla="val 732393"/>
              <a:gd name="f166" fmla="val 2186075"/>
              <a:gd name="f167" fmla="val 554478"/>
              <a:gd name="f168" fmla="val 2159871"/>
              <a:gd name="f169" fmla="val 466211"/>
              <a:gd name="f170" fmla="val 2141942"/>
              <a:gd name="f171" fmla="val 394493"/>
              <a:gd name="f172" fmla="val 1904722"/>
              <a:gd name="f173" fmla="val 364151"/>
              <a:gd name="f174" fmla="val 1932305"/>
              <a:gd name="f175" fmla="val 322774"/>
              <a:gd name="f176" fmla="val 1970922"/>
              <a:gd name="f177" fmla="val 405526"/>
              <a:gd name="f178" fmla="val 2146079"/>
              <a:gd name="f179" fmla="val 467589"/>
              <a:gd name="f180" fmla="val 2205384"/>
              <a:gd name="f181" fmla="val 525515"/>
              <a:gd name="f182" fmla="val 2241243"/>
              <a:gd name="f183" fmla="val 2202626"/>
              <a:gd name="f184" fmla="val 873070"/>
              <a:gd name="f185" fmla="val 2139183"/>
              <a:gd name="f186" fmla="val 913066"/>
              <a:gd name="f187" fmla="val 2128149"/>
              <a:gd name="f188" fmla="val 870312"/>
              <a:gd name="f189" fmla="val 2253655"/>
              <a:gd name="f190" fmla="val 877208"/>
              <a:gd name="f191" fmla="val 2333648"/>
              <a:gd name="f192" fmla="val 862033"/>
              <a:gd name="f193" fmla="val 2337135"/>
              <a:gd name="f194" fmla="val 2415799"/>
              <a:gd name="f195" fmla="val 754033"/>
              <a:gd name="f196" fmla="val 2360695"/>
              <a:gd name="f197" fmla="val 713097"/>
              <a:gd name="f198" fmla="val 2366601"/>
              <a:gd name="f199" fmla="val 2428213"/>
              <a:gd name="f200" fmla="val 605097"/>
              <a:gd name="f201" fmla="val 2379641"/>
              <a:gd name="f202" fmla="val 564161"/>
              <a:gd name="f203" fmla="val 2382960"/>
              <a:gd name="f204" fmla="val 2436489"/>
              <a:gd name="f205" fmla="val 456161"/>
              <a:gd name="f206" fmla="val 2388351"/>
              <a:gd name="f207" fmla="val 415225"/>
              <a:gd name="f208" fmla="val 2389346"/>
              <a:gd name="f209" fmla="val 307225"/>
              <a:gd name="f210" fmla="val 2386989"/>
              <a:gd name="f211" fmla="val 293173"/>
              <a:gd name="f212" fmla="val 2387203"/>
              <a:gd name="f213" fmla="val 279516"/>
              <a:gd name="f214" fmla="val 2386340"/>
              <a:gd name="f215" fmla="val 266289"/>
              <a:gd name="f216" fmla="val 2385150"/>
              <a:gd name="f217" fmla="val 158289"/>
              <a:gd name="f218" fmla="val 2370613"/>
              <a:gd name="f219" fmla="val 107017"/>
              <a:gd name="f220" fmla="val 2360332"/>
              <a:gd name="f221" fmla="val 72014"/>
              <a:gd name="f222" fmla="val 2345184"/>
              <a:gd name="f223" fmla="val 62108"/>
              <a:gd name="f224" fmla="val 2325373"/>
              <a:gd name="f225" fmla="val 37284"/>
              <a:gd name="f226" fmla="val 2261930"/>
              <a:gd name="f227" fmla="val 103484"/>
              <a:gd name="f228" fmla="val 2223314"/>
              <a:gd name="f229" fmla="val 124172"/>
              <a:gd name="f230" fmla="val 2172284"/>
              <a:gd name="f231" fmla="val 111759"/>
              <a:gd name="f232" fmla="val 2144700"/>
              <a:gd name="f233" fmla="val 74522"/>
              <a:gd name="f234" fmla="val 86934"/>
              <a:gd name="f235" fmla="val 2089533"/>
              <a:gd name="f236" fmla="val 96588"/>
              <a:gd name="f237" fmla="val 2053674"/>
              <a:gd name="f238" fmla="val 242782"/>
              <a:gd name="f239" fmla="val 264849"/>
              <a:gd name="f240" fmla="val 1994369"/>
              <a:gd name="f241" fmla="val 273125"/>
              <a:gd name="f242" fmla="val 1919892"/>
              <a:gd name="f243" fmla="val -4093"/>
              <a:gd name="f244" fmla="val 1721291"/>
              <a:gd name="f245" fmla="val 45"/>
              <a:gd name="f246" fmla="val 1671639"/>
              <a:gd name="f247" fmla="val 12458"/>
              <a:gd name="f248" fmla="val 1619230"/>
              <a:gd name="f249" fmla="val 1558546"/>
              <a:gd name="f250" fmla="val 190373"/>
              <a:gd name="f251" fmla="val 1477174"/>
              <a:gd name="f252" fmla="val 222094"/>
              <a:gd name="f253" fmla="val 1438557"/>
              <a:gd name="f254" fmla="val 80038"/>
              <a:gd name="f255" fmla="val 1267538"/>
              <a:gd name="f256" fmla="val 91072"/>
              <a:gd name="f257" fmla="val 1224783"/>
              <a:gd name="f258" fmla="val 111760"/>
              <a:gd name="f259" fmla="val 1092381"/>
              <a:gd name="f260" fmla="val 240023"/>
              <a:gd name="f261" fmla="val 943429"/>
              <a:gd name="f262" fmla="val 703451"/>
              <a:gd name="f263" fmla="val 342084"/>
              <a:gd name="f264" fmla="val 332450"/>
              <a:gd name="f265" fmla="val 961338"/>
              <a:gd name="f266" fmla="val -5451"/>
              <a:gd name="f267" fmla="*/ f0 1 2926108"/>
              <a:gd name="f268" fmla="*/ f1 1 3216409"/>
              <a:gd name="f269" fmla="val f2"/>
              <a:gd name="f270" fmla="val f3"/>
              <a:gd name="f271" fmla="val f4"/>
              <a:gd name="f272" fmla="+- f271 0 f269"/>
              <a:gd name="f273" fmla="+- f270 0 f269"/>
              <a:gd name="f274" fmla="*/ f273 1 2926108"/>
              <a:gd name="f275" fmla="*/ f272 1 3216409"/>
              <a:gd name="f276" fmla="*/ f269 1 f274"/>
              <a:gd name="f277" fmla="*/ f270 1 f274"/>
              <a:gd name="f278" fmla="*/ f269 1 f275"/>
              <a:gd name="f279" fmla="*/ f271 1 f275"/>
              <a:gd name="f280" fmla="*/ f276 f267 1"/>
              <a:gd name="f281" fmla="*/ f277 f267 1"/>
              <a:gd name="f282" fmla="*/ f279 f268 1"/>
              <a:gd name="f283" fmla="*/ f278 f2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0" t="f283" r="f281" b="f282"/>
            <a:pathLst>
              <a:path w="2926108" h="3216409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lnTo>
                  <a:pt x="f65" y="f67"/>
                </a:lnTo>
                <a:lnTo>
                  <a:pt x="f68" y="f67"/>
                </a:lnTo>
                <a:lnTo>
                  <a:pt x="f68" y="f69"/>
                </a:lnTo>
                <a:lnTo>
                  <a:pt x="f70" y="f71"/>
                </a:lnTo>
                <a:lnTo>
                  <a:pt x="f70" y="f67"/>
                </a:lnTo>
                <a:lnTo>
                  <a:pt x="f72" y="f67"/>
                </a:lnTo>
                <a:lnTo>
                  <a:pt x="f72" y="f73"/>
                </a:lnTo>
                <a:cubicBezTo>
                  <a:pt x="f74" y="f75"/>
                  <a:pt x="f76" y="f77"/>
                  <a:pt x="f78" y="f79"/>
                </a:cubicBezTo>
                <a:lnTo>
                  <a:pt x="f78" y="f80"/>
                </a:lnTo>
                <a:lnTo>
                  <a:pt x="f81" y="f80"/>
                </a:lnTo>
                <a:lnTo>
                  <a:pt x="f81" y="f82"/>
                </a:lnTo>
                <a:cubicBezTo>
                  <a:pt x="f83" y="f84"/>
                  <a:pt x="f85" y="f86"/>
                  <a:pt x="f87" y="f88"/>
                </a:cubicBezTo>
                <a:lnTo>
                  <a:pt x="f87" y="f89"/>
                </a:lnTo>
                <a:lnTo>
                  <a:pt x="f90" y="f89"/>
                </a:lnTo>
                <a:lnTo>
                  <a:pt x="f90" y="f91"/>
                </a:lnTo>
                <a:lnTo>
                  <a:pt x="f92" y="f93"/>
                </a:lnTo>
                <a:lnTo>
                  <a:pt x="f92" y="f94"/>
                </a:lnTo>
                <a:lnTo>
                  <a:pt x="f95" y="f94"/>
                </a:lnTo>
                <a:lnTo>
                  <a:pt x="f95" y="f96"/>
                </a:ln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cubicBezTo>
                  <a:pt x="f109" y="f110"/>
                  <a:pt x="f111" y="f112"/>
                  <a:pt x="f5" y="f6"/>
                </a:cubicBezTo>
                <a:close/>
                <a:moveTo>
                  <a:pt x="f113" y="f114"/>
                </a:move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13" y="f114"/>
                </a:cubicBezTo>
                <a:close/>
                <a:moveTo>
                  <a:pt x="f143" y="f144"/>
                </a:moveTo>
                <a:cubicBezTo>
                  <a:pt x="f145" y="f146"/>
                  <a:pt x="f147" y="f148"/>
                  <a:pt x="f149" y="f150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4"/>
                  <a:pt x="f165" y="f166"/>
                  <a:pt x="f167" y="f168"/>
                </a:cubicBezTo>
                <a:cubicBezTo>
                  <a:pt x="f169" y="f170"/>
                  <a:pt x="f171" y="f172"/>
                  <a:pt x="f173" y="f174"/>
                </a:cubicBezTo>
                <a:cubicBezTo>
                  <a:pt x="f175" y="f176"/>
                  <a:pt x="f177" y="f178"/>
                  <a:pt x="f179" y="f180"/>
                </a:cubicBezTo>
                <a:cubicBezTo>
                  <a:pt x="f181" y="f182"/>
                  <a:pt x="f165" y="f183"/>
                  <a:pt x="f184" y="f185"/>
                </a:cubicBezTo>
                <a:cubicBezTo>
                  <a:pt x="f186" y="f187"/>
                  <a:pt x="f188" y="f189"/>
                  <a:pt x="f190" y="f191"/>
                </a:cubicBezTo>
                <a:lnTo>
                  <a:pt x="f192" y="f193"/>
                </a:lnTo>
                <a:lnTo>
                  <a:pt x="f192" y="f194"/>
                </a:lnTo>
                <a:lnTo>
                  <a:pt x="f195" y="f194"/>
                </a:lnTo>
                <a:lnTo>
                  <a:pt x="f195" y="f196"/>
                </a:lnTo>
                <a:lnTo>
                  <a:pt x="f197" y="f198"/>
                </a:lnTo>
                <a:lnTo>
                  <a:pt x="f197" y="f199"/>
                </a:lnTo>
                <a:lnTo>
                  <a:pt x="f200" y="f199"/>
                </a:lnTo>
                <a:lnTo>
                  <a:pt x="f200" y="f201"/>
                </a:lnTo>
                <a:lnTo>
                  <a:pt x="f202" y="f203"/>
                </a:lnTo>
                <a:lnTo>
                  <a:pt x="f202" y="f204"/>
                </a:lnTo>
                <a:lnTo>
                  <a:pt x="f205" y="f204"/>
                </a:lnTo>
                <a:lnTo>
                  <a:pt x="f205" y="f206"/>
                </a:lnTo>
                <a:lnTo>
                  <a:pt x="f207" y="f208"/>
                </a:lnTo>
                <a:lnTo>
                  <a:pt x="f207" y="f204"/>
                </a:lnTo>
                <a:lnTo>
                  <a:pt x="f209" y="f204"/>
                </a:lnTo>
                <a:lnTo>
                  <a:pt x="f209" y="f210"/>
                </a:lnTo>
                <a:cubicBezTo>
                  <a:pt x="f211" y="f212"/>
                  <a:pt x="f213" y="f214"/>
                  <a:pt x="f215" y="f216"/>
                </a:cubicBezTo>
                <a:lnTo>
                  <a:pt x="f215" y="f199"/>
                </a:lnTo>
                <a:lnTo>
                  <a:pt x="f217" y="f199"/>
                </a:lnTo>
                <a:lnTo>
                  <a:pt x="f217" y="f218"/>
                </a:lnTo>
                <a:cubicBezTo>
                  <a:pt x="f219" y="f220"/>
                  <a:pt x="f221" y="f222"/>
                  <a:pt x="f223" y="f224"/>
                </a:cubicBezTo>
                <a:cubicBezTo>
                  <a:pt x="f225" y="f226"/>
                  <a:pt x="f227" y="f228"/>
                  <a:pt x="f229" y="f230"/>
                </a:cubicBezTo>
                <a:cubicBezTo>
                  <a:pt x="f231" y="f232"/>
                  <a:pt x="f233" y="f170"/>
                  <a:pt x="f234" y="f235"/>
                </a:cubicBezTo>
                <a:cubicBezTo>
                  <a:pt x="f236" y="f237"/>
                  <a:pt x="f238" y="f20"/>
                  <a:pt x="f239" y="f240"/>
                </a:cubicBezTo>
                <a:cubicBezTo>
                  <a:pt x="f241" y="f242"/>
                  <a:pt x="f243" y="f244"/>
                  <a:pt x="f245" y="f246"/>
                </a:cubicBezTo>
                <a:cubicBezTo>
                  <a:pt x="f247" y="f248"/>
                  <a:pt x="f229" y="f249"/>
                  <a:pt x="f250" y="f251"/>
                </a:cubicBezTo>
                <a:cubicBezTo>
                  <a:pt x="f252" y="f253"/>
                  <a:pt x="f254" y="f255"/>
                  <a:pt x="f256" y="f257"/>
                </a:cubicBezTo>
                <a:cubicBezTo>
                  <a:pt x="f258" y="f259"/>
                  <a:pt x="f260" y="f261"/>
                  <a:pt x="f239" y="f262"/>
                </a:cubicBezTo>
                <a:cubicBezTo>
                  <a:pt x="f263" y="f264"/>
                  <a:pt x="f265" y="f266"/>
                  <a:pt x="f143" y="f144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30" name="Block Arc 14">
            <a:extLst>
              <a:ext uri="{FF2B5EF4-FFF2-40B4-BE49-F238E27FC236}">
                <a16:creationId xmlns:a16="http://schemas.microsoft.com/office/drawing/2014/main" id="{2EDC8BE0-FBED-9F8F-1B72-8522914BBAE6}"/>
              </a:ext>
            </a:extLst>
          </p:cNvPr>
          <p:cNvSpPr/>
          <p:nvPr/>
        </p:nvSpPr>
        <p:spPr>
          <a:xfrm rot="16200004">
            <a:off x="7337081" y="857716"/>
            <a:ext cx="425552" cy="425826"/>
          </a:xfrm>
          <a:custGeom>
            <a:avLst/>
            <a:gdLst>
              <a:gd name="f0" fmla="val w"/>
              <a:gd name="f1" fmla="val h"/>
              <a:gd name="f2" fmla="val 0"/>
              <a:gd name="f3" fmla="val 3185463"/>
              <a:gd name="f4" fmla="val 3187558"/>
              <a:gd name="f5" fmla="val 764000"/>
              <a:gd name="f6" fmla="val 2343999"/>
              <a:gd name="f7" fmla="val 566798"/>
              <a:gd name="f8" fmla="val 2256389"/>
              <a:gd name="f9" fmla="val 385374"/>
              <a:gd name="f10" fmla="val 2134753"/>
              <a:gd name="f11" fmla="val 230072"/>
              <a:gd name="f12" fmla="val 1981662"/>
              <a:gd name="f13" fmla="val 297001"/>
              <a:gd name="f14" fmla="val 2223876"/>
              <a:gd name="f15" fmla="val 428049"/>
              <a:gd name="f16" fmla="val 2439341"/>
              <a:gd name="f17" fmla="val 603989"/>
              <a:gd name="f18" fmla="val 2608945"/>
              <a:gd name="f19" fmla="val 667739"/>
              <a:gd name="f20" fmla="val 2525681"/>
              <a:gd name="f21" fmla="val 720588"/>
              <a:gd name="f22" fmla="val 2436567"/>
              <a:gd name="f23" fmla="val 783530"/>
              <a:gd name="f24" fmla="val 862903"/>
              <a:gd name="f25" fmla="val 737619"/>
              <a:gd name="f26" fmla="val 760936"/>
              <a:gd name="f27" fmla="val 681240"/>
              <a:gd name="f28" fmla="val 662513"/>
              <a:gd name="f29" fmla="val 611676"/>
              <a:gd name="f30" fmla="val 571152"/>
              <a:gd name="f31" fmla="val 419218"/>
              <a:gd name="f32" fmla="val 754019"/>
              <a:gd name="f33" fmla="val 279227"/>
              <a:gd name="f34" fmla="val 991173"/>
              <a:gd name="f35" fmla="val 215545"/>
              <a:gd name="f36" fmla="val 1258034"/>
              <a:gd name="f37" fmla="val 378729"/>
              <a:gd name="f38" fmla="val 1090139"/>
              <a:gd name="f39" fmla="val 571934"/>
              <a:gd name="f40" fmla="val 956907"/>
              <a:gd name="f41" fmla="val 935657"/>
              <a:gd name="f42" fmla="val 1673146"/>
              <a:gd name="f43" fmla="val 227023"/>
              <a:gd name="f44" fmla="val 393068"/>
              <a:gd name="f45" fmla="val 1882941"/>
              <a:gd name="f46" fmla="val 605618"/>
              <a:gd name="f47" fmla="val 2045968"/>
              <a:gd name="f48" fmla="val 844267"/>
              <a:gd name="f49" fmla="val 2153109"/>
              <a:gd name="f50" fmla="val 897907"/>
              <a:gd name="f51" fmla="val 1997390"/>
              <a:gd name="f52" fmla="val 928862"/>
              <a:gd name="f53" fmla="val 1835739"/>
              <a:gd name="f54" fmla="val 935928"/>
              <a:gd name="f55" fmla="val 1493146"/>
              <a:gd name="f56" fmla="val 928922"/>
              <a:gd name="f57" fmla="val 1345638"/>
              <a:gd name="f58" fmla="val 902278"/>
              <a:gd name="f59" fmla="val 1198995"/>
              <a:gd name="f60" fmla="val 856775"/>
              <a:gd name="f61" fmla="val 1056956"/>
              <a:gd name="f62" fmla="val 636768"/>
              <a:gd name="f63" fmla="val 1156959"/>
              <a:gd name="f64" fmla="val 439487"/>
              <a:gd name="f65" fmla="val 1304654"/>
              <a:gd name="f66" fmla="val 281464"/>
              <a:gd name="f67" fmla="val 1469785"/>
              <a:gd name="f68" fmla="val 2515107"/>
              <a:gd name="f69" fmla="val 1283000"/>
              <a:gd name="f70" fmla="val 2508124"/>
              <a:gd name="f71" fmla="val 1100523"/>
              <a:gd name="f72" fmla="val 2472287"/>
              <a:gd name="f73" fmla="val 927628"/>
              <a:gd name="f74" fmla="val 2411229"/>
              <a:gd name="f75" fmla="val 876831"/>
              <a:gd name="f76" fmla="val 2520843"/>
              <a:gd name="f77" fmla="val 814172"/>
              <a:gd name="f78" fmla="val 2626182"/>
              <a:gd name="f79" fmla="val 738220"/>
              <a:gd name="f80" fmla="val 2724387"/>
              <a:gd name="f81" fmla="val 944637"/>
              <a:gd name="f82" fmla="val 2881665"/>
              <a:gd name="f83" fmla="val 1196120"/>
              <a:gd name="f84" fmla="val 2982471"/>
              <a:gd name="f85" fmla="val 3005418"/>
              <a:gd name="f86" fmla="val 1112275"/>
              <a:gd name="f87" fmla="val 1105327"/>
              <a:gd name="f88" fmla="val 1858153"/>
              <a:gd name="f89" fmla="val 1070032"/>
              <a:gd name="f90" fmla="val 2042144"/>
              <a:gd name="f91" fmla="val 1008001"/>
              <a:gd name="f92" fmla="val 2219039"/>
              <a:gd name="f93" fmla="val 1155519"/>
              <a:gd name="f94" fmla="val 2270408"/>
              <a:gd name="f95" fmla="val 1310845"/>
              <a:gd name="f96" fmla="val 2300826"/>
              <a:gd name="f97" fmla="val 2307834"/>
              <a:gd name="f98" fmla="val 898989"/>
              <a:gd name="f99" fmla="val 1315103"/>
              <a:gd name="f100" fmla="val 907762"/>
              <a:gd name="f101" fmla="val 1164166"/>
              <a:gd name="f102" fmla="val 938783"/>
              <a:gd name="f103" fmla="val 1020939"/>
              <a:gd name="f104" fmla="val 990066"/>
              <a:gd name="f105" fmla="val 1074574"/>
              <a:gd name="f106" fmla="val 1153655"/>
              <a:gd name="f107" fmla="val 1105461"/>
              <a:gd name="f108" fmla="val 1322925"/>
              <a:gd name="f109" fmla="val 1112368"/>
              <a:gd name="f110" fmla="val 182141"/>
              <a:gd name="f111" fmla="val 1199839"/>
              <a:gd name="f112" fmla="val 204777"/>
              <a:gd name="f113" fmla="val 951477"/>
              <a:gd name="f114" fmla="val 303168"/>
              <a:gd name="f115" fmla="val 746615"/>
              <a:gd name="f116" fmla="val 456764"/>
              <a:gd name="f117" fmla="val 828296"/>
              <a:gd name="f118" fmla="val 562801"/>
              <a:gd name="f119" fmla="val 894225"/>
              <a:gd name="f120" fmla="val 677310"/>
              <a:gd name="f121" fmla="val 947434"/>
              <a:gd name="f122" fmla="val 796072"/>
              <a:gd name="f123" fmla="val 1113886"/>
              <a:gd name="f124" fmla="val 736067"/>
              <a:gd name="f125" fmla="val 1289644"/>
              <a:gd name="f126" fmla="val 700323"/>
              <a:gd name="f127" fmla="val 691530"/>
              <a:gd name="f128" fmla="val 2150063"/>
              <a:gd name="f129" fmla="val 992171"/>
              <a:gd name="f130" fmla="val 1990712"/>
              <a:gd name="f131" fmla="val 935501"/>
              <a:gd name="f132" fmla="val 1822242"/>
              <a:gd name="f133" fmla="val 902595"/>
              <a:gd name="f134" fmla="val 1649785"/>
              <a:gd name="f135" fmla="val 897224"/>
              <a:gd name="f136" fmla="val 2063712"/>
              <a:gd name="f137" fmla="val 2069089"/>
              <a:gd name="f138" fmla="val 1323887"/>
              <a:gd name="f139" fmla="val 2098366"/>
              <a:gd name="f140" fmla="val 1155330"/>
              <a:gd name="f141" fmla="val 2168848"/>
              <a:gd name="f142" fmla="val 2199110"/>
              <a:gd name="f143" fmla="val 2108555"/>
              <a:gd name="f144" fmla="val 2028681"/>
              <a:gd name="f145" fmla="val 2073581"/>
              <a:gd name="f146" fmla="val 1851532"/>
              <a:gd name="f147" fmla="val 2065295"/>
              <a:gd name="f148" fmla="val 2307299"/>
              <a:gd name="f149" fmla="val 1829404"/>
              <a:gd name="f150" fmla="val 2299517"/>
              <a:gd name="f151" fmla="val 2004315"/>
              <a:gd name="f152" fmla="val 2261965"/>
              <a:gd name="f153" fmla="val 2422394"/>
              <a:gd name="f154" fmla="val 446879"/>
              <a:gd name="f155" fmla="val 2204309"/>
              <a:gd name="f156" fmla="val 287209"/>
              <a:gd name="f157" fmla="val 1938140"/>
              <a:gd name="f158" fmla="val 189883"/>
              <a:gd name="f159" fmla="val 178919"/>
              <a:gd name="f160" fmla="val 689876"/>
              <a:gd name="f161" fmla="val 1846998"/>
              <a:gd name="f162" fmla="val 695154"/>
              <a:gd name="f163" fmla="val 2039668"/>
              <a:gd name="f164" fmla="val 732502"/>
              <a:gd name="f165" fmla="val 2221721"/>
              <a:gd name="f166" fmla="val 797410"/>
              <a:gd name="f167" fmla="val 2275056"/>
              <a:gd name="f168" fmla="val 675360"/>
              <a:gd name="f169" fmla="val 2341760"/>
              <a:gd name="f170" fmla="val 557662"/>
              <a:gd name="f171" fmla="val 2447278"/>
              <a:gd name="f172" fmla="val 2722123"/>
              <a:gd name="f173" fmla="val 2366121"/>
              <a:gd name="f174" fmla="val 2618714"/>
              <a:gd name="f175" fmla="val 2299534"/>
              <a:gd name="f176" fmla="val 2507403"/>
              <a:gd name="f177" fmla="val 2246145"/>
              <a:gd name="f178" fmla="val 2391362"/>
              <a:gd name="f179" fmla="val 2057375"/>
              <a:gd name="f180" fmla="val 2464119"/>
              <a:gd name="f181" fmla="val 1856285"/>
              <a:gd name="f182" fmla="val 2506958"/>
              <a:gd name="f183" fmla="val 2514779"/>
              <a:gd name="f184" fmla="val 3008639"/>
              <a:gd name="f185" fmla="val 1949198"/>
              <a:gd name="f186" fmla="val 2997255"/>
              <a:gd name="f187" fmla="val 2224691"/>
              <a:gd name="f188" fmla="val 2892757"/>
              <a:gd name="f189" fmla="val 2878934"/>
              <a:gd name="f190" fmla="val 2723190"/>
              <a:gd name="f191" fmla="val 1307255"/>
              <a:gd name="f192" fmla="val 2529440"/>
              <a:gd name="f193" fmla="val 1161128"/>
              <a:gd name="f194" fmla="val 2313862"/>
              <a:gd name="f195" fmla="val 1060620"/>
              <a:gd name="f196" fmla="val 2270535"/>
              <a:gd name="f197" fmla="val 1201714"/>
              <a:gd name="f198" fmla="val 2245604"/>
              <a:gd name="f199" fmla="val 1347104"/>
              <a:gd name="f200" fmla="val 2240109"/>
              <a:gd name="f201" fmla="val 2890636"/>
              <a:gd name="f202" fmla="val 2241814"/>
              <a:gd name="f203" fmla="val 2249736"/>
              <a:gd name="f204" fmla="val 1827102"/>
              <a:gd name="f205" fmla="val 2279520"/>
              <a:gd name="f206" fmla="val 1979973"/>
              <a:gd name="f207" fmla="val 2329964"/>
              <a:gd name="f208" fmla="val 2127513"/>
              <a:gd name="f209" fmla="val 2545677"/>
              <a:gd name="f210" fmla="val 2019923"/>
              <a:gd name="f211" fmla="val 2738160"/>
              <a:gd name="f212" fmla="val 1866413"/>
              <a:gd name="f213" fmla="val 2973035"/>
              <a:gd name="f214" fmla="val 1284386"/>
              <a:gd name="f215" fmla="val 2912066"/>
              <a:gd name="f216" fmla="val 1001840"/>
              <a:gd name="f217" fmla="val 2765308"/>
              <a:gd name="f218" fmla="val 751379"/>
              <a:gd name="f219" fmla="val 2561381"/>
              <a:gd name="f220" fmla="val 561108"/>
              <a:gd name="f221" fmla="val 2489321"/>
              <a:gd name="f222" fmla="val 656437"/>
              <a:gd name="f223" fmla="val 2431363"/>
              <a:gd name="f224" fmla="val 759225"/>
              <a:gd name="f225" fmla="val 2384553"/>
              <a:gd name="f226" fmla="val 865647"/>
              <a:gd name="f227" fmla="val 2604520"/>
              <a:gd name="f228" fmla="val 964977"/>
              <a:gd name="f229" fmla="val 2804622"/>
              <a:gd name="f230" fmla="val 1106677"/>
              <a:gd name="f231" fmla="val 2974277"/>
              <a:gd name="f232" fmla="val 1897328"/>
              <a:gd name="f233" fmla="val 2812488"/>
              <a:gd name="f234" fmla="val 2073933"/>
              <a:gd name="f235" fmla="val 2619878"/>
              <a:gd name="f236" fmla="val 2216690"/>
              <a:gd name="f237" fmla="val 2407486"/>
              <a:gd name="f238" fmla="val 2319665"/>
              <a:gd name="f239" fmla="val 2454169"/>
              <a:gd name="f240" fmla="val 2420503"/>
              <a:gd name="f241" fmla="val 2511856"/>
              <a:gd name="f242" fmla="val 2517376"/>
              <a:gd name="f243" fmla="val 2582047"/>
              <a:gd name="f244" fmla="val 2607468"/>
              <a:gd name="f245" fmla="val 2776399"/>
              <a:gd name="f246" fmla="val 2417974"/>
              <a:gd name="f247" fmla="val 2916061"/>
              <a:gd name="f248" fmla="val 2172750"/>
              <a:gd name="f249" fmla="val 1593779"/>
              <a:gd name="f250" fmla="val 2473999"/>
              <a:gd name="f251" fmla="val 2471904"/>
              <a:gd name="f252" fmla="val 1591684"/>
              <a:gd name="f253" fmla="val 738111"/>
              <a:gd name="f254" fmla="val 41261"/>
              <a:gd name="f255" fmla="val 2516549"/>
              <a:gd name="f256" fmla="val 1913"/>
              <a:gd name="f257" fmla="val 2750"/>
              <a:gd name="f258" fmla="val 50490"/>
              <a:gd name="f259" fmla="val 700174"/>
              <a:gd name="f260" fmla="val 679654"/>
              <a:gd name="f261" fmla="val 64473"/>
              <a:gd name="f262" fmla="val 6156"/>
              <a:gd name="f263" fmla="val 2934"/>
              <a:gd name="f264" fmla="val 2503127"/>
              <a:gd name="f265" fmla="val 31654"/>
              <a:gd name="f266" fmla="val 733032"/>
              <a:gd name="f267" fmla="*/ f0 1 3185463"/>
              <a:gd name="f268" fmla="*/ f1 1 3187558"/>
              <a:gd name="f269" fmla="val f2"/>
              <a:gd name="f270" fmla="val f3"/>
              <a:gd name="f271" fmla="val f4"/>
              <a:gd name="f272" fmla="+- f271 0 f269"/>
              <a:gd name="f273" fmla="+- f270 0 f269"/>
              <a:gd name="f274" fmla="*/ f273 1 3185463"/>
              <a:gd name="f275" fmla="*/ f272 1 3187558"/>
              <a:gd name="f276" fmla="*/ f269 1 f274"/>
              <a:gd name="f277" fmla="*/ f270 1 f274"/>
              <a:gd name="f278" fmla="*/ f269 1 f275"/>
              <a:gd name="f279" fmla="*/ f271 1 f275"/>
              <a:gd name="f280" fmla="*/ f276 f267 1"/>
              <a:gd name="f281" fmla="*/ f277 f267 1"/>
              <a:gd name="f282" fmla="*/ f279 f268 1"/>
              <a:gd name="f283" fmla="*/ f278 f2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0" t="f283" r="f281" b="f282"/>
            <a:pathLst>
              <a:path w="3185463" h="3187558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23" y="f24"/>
                </a:cubicBezTo>
                <a:close/>
                <a:moveTo>
                  <a:pt x="f41" y="f42"/>
                </a:moveTo>
                <a:lnTo>
                  <a:pt x="f43" y="f42"/>
                </a:ln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41" y="f42"/>
                </a:cubicBezTo>
                <a:close/>
                <a:moveTo>
                  <a:pt x="f54" y="f55"/>
                </a:move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55"/>
                </a:cubicBezTo>
                <a:close/>
                <a:moveTo>
                  <a:pt x="f67" y="f68"/>
                </a:move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67" y="f85"/>
                </a:cubicBezTo>
                <a:close/>
                <a:moveTo>
                  <a:pt x="f67" y="f42"/>
                </a:moveTo>
                <a:lnTo>
                  <a:pt x="f86" y="f42"/>
                </a:ln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67" y="f97"/>
                </a:cubicBezTo>
                <a:close/>
                <a:moveTo>
                  <a:pt x="f67" y="f98"/>
                </a:moveTo>
                <a:cubicBezTo>
                  <a:pt x="f99" y="f100"/>
                  <a:pt x="f101" y="f102"/>
                  <a:pt x="f103" y="f104"/>
                </a:cubicBezTo>
                <a:cubicBezTo>
                  <a:pt x="f105" y="f106"/>
                  <a:pt x="f107" y="f108"/>
                  <a:pt x="f109" y="f55"/>
                </a:cubicBezTo>
                <a:lnTo>
                  <a:pt x="f67" y="f55"/>
                </a:lnTo>
                <a:close/>
                <a:moveTo>
                  <a:pt x="f67" y="f110"/>
                </a:move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67" y="f127"/>
                </a:cubicBezTo>
                <a:close/>
                <a:moveTo>
                  <a:pt x="f128" y="f129"/>
                </a:moveTo>
                <a:cubicBezTo>
                  <a:pt x="f130" y="f131"/>
                  <a:pt x="f132" y="f133"/>
                  <a:pt x="f134" y="f135"/>
                </a:cubicBezTo>
                <a:lnTo>
                  <a:pt x="f134" y="f55"/>
                </a:lnTo>
                <a:lnTo>
                  <a:pt x="f136" y="f55"/>
                </a:lnTo>
                <a:cubicBezTo>
                  <a:pt x="f137" y="f138"/>
                  <a:pt x="f139" y="f140"/>
                  <a:pt x="f128" y="f129"/>
                </a:cubicBezTo>
                <a:close/>
                <a:moveTo>
                  <a:pt x="f141" y="f142"/>
                </a:moveTo>
                <a:cubicBezTo>
                  <a:pt x="f143" y="f144"/>
                  <a:pt x="f145" y="f146"/>
                  <a:pt x="f147" y="f42"/>
                </a:cubicBezTo>
                <a:lnTo>
                  <a:pt x="f134" y="f42"/>
                </a:lnTo>
                <a:lnTo>
                  <a:pt x="f134" y="f148"/>
                </a:lnTo>
                <a:cubicBezTo>
                  <a:pt x="f149" y="f150"/>
                  <a:pt x="f151" y="f152"/>
                  <a:pt x="f141" y="f142"/>
                </a:cubicBezTo>
                <a:close/>
                <a:moveTo>
                  <a:pt x="f153" y="f154"/>
                </a:moveTo>
                <a:cubicBezTo>
                  <a:pt x="f155" y="f156"/>
                  <a:pt x="f157" y="f158"/>
                  <a:pt x="f134" y="f159"/>
                </a:cubicBezTo>
                <a:lnTo>
                  <a:pt x="f134" y="f160"/>
                </a:lnTo>
                <a:cubicBezTo>
                  <a:pt x="f161" y="f162"/>
                  <a:pt x="f163" y="f164"/>
                  <a:pt x="f165" y="f166"/>
                </a:cubicBezTo>
                <a:cubicBezTo>
                  <a:pt x="f167" y="f168"/>
                  <a:pt x="f169" y="f170"/>
                  <a:pt x="f153" y="f154"/>
                </a:cubicBezTo>
                <a:close/>
                <a:moveTo>
                  <a:pt x="f171" y="f172"/>
                </a:move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181" y="f182"/>
                  <a:pt x="f134" y="f183"/>
                </a:cubicBezTo>
                <a:lnTo>
                  <a:pt x="f134" y="f184"/>
                </a:lnTo>
                <a:cubicBezTo>
                  <a:pt x="f185" y="f186"/>
                  <a:pt x="f187" y="f188"/>
                  <a:pt x="f171" y="f172"/>
                </a:cubicBezTo>
                <a:close/>
                <a:moveTo>
                  <a:pt x="f189" y="f55"/>
                </a:moveTo>
                <a:cubicBezTo>
                  <a:pt x="f190" y="f191"/>
                  <a:pt x="f192" y="f193"/>
                  <a:pt x="f194" y="f195"/>
                </a:cubicBezTo>
                <a:cubicBezTo>
                  <a:pt x="f196" y="f197"/>
                  <a:pt x="f198" y="f199"/>
                  <a:pt x="f200" y="f55"/>
                </a:cubicBezTo>
                <a:close/>
                <a:moveTo>
                  <a:pt x="f201" y="f42"/>
                </a:moveTo>
                <a:lnTo>
                  <a:pt x="f202" y="f42"/>
                </a:ln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01" y="f42"/>
                </a:cubicBezTo>
                <a:close/>
                <a:moveTo>
                  <a:pt x="f213" y="f214"/>
                </a:moveTo>
                <a:cubicBezTo>
                  <a:pt x="f215" y="f216"/>
                  <a:pt x="f217" y="f218"/>
                  <a:pt x="f219" y="f220"/>
                </a:cubicBezTo>
                <a:cubicBezTo>
                  <a:pt x="f221" y="f222"/>
                  <a:pt x="f223" y="f224"/>
                  <a:pt x="f225" y="f226"/>
                </a:cubicBezTo>
                <a:cubicBezTo>
                  <a:pt x="f227" y="f228"/>
                  <a:pt x="f229" y="f230"/>
                  <a:pt x="f213" y="f214"/>
                </a:cubicBezTo>
                <a:close/>
                <a:moveTo>
                  <a:pt x="f231" y="f232"/>
                </a:moveTo>
                <a:cubicBezTo>
                  <a:pt x="f233" y="f234"/>
                  <a:pt x="f235" y="f236"/>
                  <a:pt x="f237" y="f238"/>
                </a:cubicBezTo>
                <a:cubicBezTo>
                  <a:pt x="f239" y="f240"/>
                  <a:pt x="f241" y="f242"/>
                  <a:pt x="f243" y="f244"/>
                </a:cubicBezTo>
                <a:cubicBezTo>
                  <a:pt x="f245" y="f246"/>
                  <a:pt x="f247" y="f248"/>
                  <a:pt x="f231" y="f232"/>
                </a:cubicBezTo>
                <a:close/>
                <a:moveTo>
                  <a:pt x="f3" y="f249"/>
                </a:moveTo>
                <a:cubicBezTo>
                  <a:pt x="f3" y="f250"/>
                  <a:pt x="f251" y="f4"/>
                  <a:pt x="f252" y="f4"/>
                </a:cubicBezTo>
                <a:cubicBezTo>
                  <a:pt x="f253" y="f4"/>
                  <a:pt x="f254" y="f255"/>
                  <a:pt x="f256" y="f42"/>
                </a:cubicBezTo>
                <a:lnTo>
                  <a:pt x="f2" y="f42"/>
                </a:lnTo>
                <a:lnTo>
                  <a:pt x="f2" y="f55"/>
                </a:lnTo>
                <a:lnTo>
                  <a:pt x="f257" y="f55"/>
                </a:lnTo>
                <a:cubicBezTo>
                  <a:pt x="f258" y="f259"/>
                  <a:pt x="f260" y="f261"/>
                  <a:pt x="f67" y="f262"/>
                </a:cubicBezTo>
                <a:lnTo>
                  <a:pt x="f67" y="f2"/>
                </a:lnTo>
                <a:lnTo>
                  <a:pt x="f252" y="f2"/>
                </a:lnTo>
                <a:lnTo>
                  <a:pt x="f134" y="f2"/>
                </a:lnTo>
                <a:lnTo>
                  <a:pt x="f134" y="f263"/>
                </a:lnTo>
                <a:cubicBezTo>
                  <a:pt x="f264" y="f265"/>
                  <a:pt x="f3" y="f266"/>
                  <a:pt x="f3" y="f249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grpSp>
        <p:nvGrpSpPr>
          <p:cNvPr id="31" name="Google Shape;7018;p88">
            <a:extLst>
              <a:ext uri="{FF2B5EF4-FFF2-40B4-BE49-F238E27FC236}">
                <a16:creationId xmlns:a16="http://schemas.microsoft.com/office/drawing/2014/main" id="{F75759B2-943C-771C-3BFE-E45932898CCF}"/>
              </a:ext>
            </a:extLst>
          </p:cNvPr>
          <p:cNvGrpSpPr/>
          <p:nvPr/>
        </p:nvGrpSpPr>
        <p:grpSpPr>
          <a:xfrm>
            <a:off x="4458157" y="1951165"/>
            <a:ext cx="446400" cy="445212"/>
            <a:chOff x="4458157" y="1951165"/>
            <a:chExt cx="446400" cy="445212"/>
          </a:xfrm>
        </p:grpSpPr>
        <p:sp>
          <p:nvSpPr>
            <p:cNvPr id="32" name="Google Shape;7019;p88">
              <a:extLst>
                <a:ext uri="{FF2B5EF4-FFF2-40B4-BE49-F238E27FC236}">
                  <a16:creationId xmlns:a16="http://schemas.microsoft.com/office/drawing/2014/main" id="{9158F0C8-2C3F-553E-1475-F2F0E8D82461}"/>
                </a:ext>
              </a:extLst>
            </p:cNvPr>
            <p:cNvSpPr/>
            <p:nvPr/>
          </p:nvSpPr>
          <p:spPr>
            <a:xfrm>
              <a:off x="4537554" y="2030562"/>
              <a:ext cx="287606" cy="2852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7468"/>
                <a:gd name="f5" fmla="val 3750"/>
                <a:gd name="f6" fmla="val 663"/>
                <a:gd name="f7" fmla="val 3939"/>
                <a:gd name="f8" fmla="val 4096"/>
                <a:gd name="f9" fmla="val 820"/>
                <a:gd name="f10" fmla="val 1009"/>
                <a:gd name="f11" fmla="val 3624"/>
                <a:gd name="f12" fmla="val 5357"/>
                <a:gd name="f13" fmla="val 4884"/>
                <a:gd name="f14" fmla="val 5514"/>
                <a:gd name="f15" fmla="val 5042"/>
                <a:gd name="f16" fmla="val 5231"/>
                <a:gd name="f17" fmla="val 5294"/>
                <a:gd name="f18" fmla="val 5420"/>
                <a:gd name="f19" fmla="val 5207"/>
                <a:gd name="f20" fmla="val 5451"/>
                <a:gd name="f21" fmla="val 5120"/>
                <a:gd name="f22" fmla="val 5034"/>
                <a:gd name="f23" fmla="val 4947"/>
                <a:gd name="f24" fmla="val 3498"/>
                <a:gd name="f25" fmla="val 3971"/>
                <a:gd name="f26" fmla="val 3435"/>
                <a:gd name="f27" fmla="val 3908"/>
                <a:gd name="f28" fmla="val 3403"/>
                <a:gd name="f29" fmla="val 3813"/>
                <a:gd name="f30" fmla="val 3719"/>
                <a:gd name="f31" fmla="val 3561"/>
                <a:gd name="f32" fmla="val 1"/>
                <a:gd name="f33" fmla="val 1671"/>
                <a:gd name="f34" fmla="val 1702"/>
                <a:gd name="f35" fmla="val 5829"/>
                <a:gd name="f36" fmla="val 5798"/>
                <a:gd name="f37" fmla="val 7499"/>
                <a:gd name="f38" fmla="val 7530"/>
                <a:gd name="f39" fmla="*/ f0 1 7531"/>
                <a:gd name="f40" fmla="*/ f1 1 7468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7531"/>
                <a:gd name="f47" fmla="*/ f44 1 7468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7531" h="746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3"/>
                  </a:lnTo>
                  <a:cubicBezTo>
                    <a:pt x="f14" y="f15"/>
                    <a:pt x="f14" y="f16"/>
                    <a:pt x="f12" y="f12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13" y="f12"/>
                  </a:cubicBezTo>
                  <a:lnTo>
                    <a:pt x="f24" y="f25"/>
                  </a:lnTo>
                  <a:cubicBezTo>
                    <a:pt x="f26" y="f27"/>
                    <a:pt x="f28" y="f29"/>
                    <a:pt x="f28" y="f30"/>
                  </a:cubicBezTo>
                  <a:lnTo>
                    <a:pt x="f28" y="f10"/>
                  </a:lnTo>
                  <a:cubicBezTo>
                    <a:pt x="f28" y="f9"/>
                    <a:pt x="f31" y="f6"/>
                    <a:pt x="f5" y="f6"/>
                  </a:cubicBezTo>
                  <a:close/>
                  <a:moveTo>
                    <a:pt x="f5" y="f32"/>
                  </a:moveTo>
                  <a:cubicBezTo>
                    <a:pt x="f33" y="f32"/>
                    <a:pt x="f32" y="f34"/>
                    <a:pt x="f32" y="f5"/>
                  </a:cubicBezTo>
                  <a:cubicBezTo>
                    <a:pt x="f32" y="f35"/>
                    <a:pt x="f34" y="f4"/>
                    <a:pt x="f5" y="f4"/>
                  </a:cubicBezTo>
                  <a:cubicBezTo>
                    <a:pt x="f36" y="f4"/>
                    <a:pt x="f37" y="f36"/>
                    <a:pt x="f37" y="f5"/>
                  </a:cubicBezTo>
                  <a:cubicBezTo>
                    <a:pt x="f38" y="f34"/>
                    <a:pt x="f35" y="f32"/>
                    <a:pt x="f5" y="f3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7020;p88">
              <a:extLst>
                <a:ext uri="{FF2B5EF4-FFF2-40B4-BE49-F238E27FC236}">
                  <a16:creationId xmlns:a16="http://schemas.microsoft.com/office/drawing/2014/main" id="{F56E3823-43E6-09D7-6402-683E2D84EEE3}"/>
                </a:ext>
              </a:extLst>
            </p:cNvPr>
            <p:cNvSpPr/>
            <p:nvPr/>
          </p:nvSpPr>
          <p:spPr>
            <a:xfrm>
              <a:off x="4458157" y="1951165"/>
              <a:ext cx="446400" cy="4452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89"/>
                <a:gd name="f4" fmla="val 11658"/>
                <a:gd name="f5" fmla="val 5829"/>
                <a:gd name="f6" fmla="val 1355"/>
                <a:gd name="f7" fmla="val 8286"/>
                <a:gd name="f8" fmla="val 10271"/>
                <a:gd name="f9" fmla="val 3372"/>
                <a:gd name="f10" fmla="val 8318"/>
                <a:gd name="f11" fmla="val 3403"/>
                <a:gd name="f12" fmla="val 1387"/>
                <a:gd name="f13" fmla="val 8255"/>
                <a:gd name="f14" fmla="val 3371"/>
                <a:gd name="f15" fmla="val 1"/>
                <a:gd name="f16" fmla="val 2647"/>
                <a:gd name="f17" fmla="val 2616"/>
                <a:gd name="f18" fmla="val 9011"/>
                <a:gd name="f19" fmla="val 11657"/>
                <a:gd name="f20" fmla="val 9042"/>
                <a:gd name="f21" fmla="*/ f0 1 11689"/>
                <a:gd name="f22" fmla="*/ f1 1 11658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1689"/>
                <a:gd name="f29" fmla="*/ f26 1 11658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1689" h="11658">
                  <a:moveTo>
                    <a:pt x="f5" y="f6"/>
                  </a:moveTo>
                  <a:cubicBezTo>
                    <a:pt x="f7" y="f6"/>
                    <a:pt x="f8" y="f9"/>
                    <a:pt x="f8" y="f5"/>
                  </a:cubicBezTo>
                  <a:cubicBezTo>
                    <a:pt x="f8" y="f7"/>
                    <a:pt x="f10" y="f8"/>
                    <a:pt x="f5" y="f8"/>
                  </a:cubicBezTo>
                  <a:cubicBezTo>
                    <a:pt x="f11" y="f8"/>
                    <a:pt x="f12" y="f13"/>
                    <a:pt x="f12" y="f5"/>
                  </a:cubicBezTo>
                  <a:cubicBezTo>
                    <a:pt x="f12" y="f9"/>
                    <a:pt x="f14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16" y="f15"/>
                    <a:pt x="f2" y="f17"/>
                    <a:pt x="f2" y="f5"/>
                  </a:cubicBezTo>
                  <a:cubicBezTo>
                    <a:pt x="f2" y="f18"/>
                    <a:pt x="f16" y="f19"/>
                    <a:pt x="f5" y="f19"/>
                  </a:cubicBezTo>
                  <a:cubicBezTo>
                    <a:pt x="f18" y="f19"/>
                    <a:pt x="f19" y="f18"/>
                    <a:pt x="f19" y="f5"/>
                  </a:cubicBezTo>
                  <a:cubicBezTo>
                    <a:pt x="f3" y="f17"/>
                    <a:pt x="f20" y="f15"/>
                    <a:pt x="f5" y="f1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4" name="Google Shape;10101;p74">
            <a:extLst>
              <a:ext uri="{FF2B5EF4-FFF2-40B4-BE49-F238E27FC236}">
                <a16:creationId xmlns:a16="http://schemas.microsoft.com/office/drawing/2014/main" id="{0C761563-439D-970A-9125-0DB259FCA337}"/>
              </a:ext>
            </a:extLst>
          </p:cNvPr>
          <p:cNvGrpSpPr/>
          <p:nvPr/>
        </p:nvGrpSpPr>
        <p:grpSpPr>
          <a:xfrm>
            <a:off x="5216725" y="857862"/>
            <a:ext cx="327931" cy="324155"/>
            <a:chOff x="5216725" y="857862"/>
            <a:chExt cx="327931" cy="324155"/>
          </a:xfrm>
        </p:grpSpPr>
        <p:sp>
          <p:nvSpPr>
            <p:cNvPr id="35" name="Google Shape;10102;p74">
              <a:extLst>
                <a:ext uri="{FF2B5EF4-FFF2-40B4-BE49-F238E27FC236}">
                  <a16:creationId xmlns:a16="http://schemas.microsoft.com/office/drawing/2014/main" id="{5F719C7B-B4DF-C5C3-9BFB-FEB3E0F273C1}"/>
                </a:ext>
              </a:extLst>
            </p:cNvPr>
            <p:cNvSpPr/>
            <p:nvPr/>
          </p:nvSpPr>
          <p:spPr>
            <a:xfrm>
              <a:off x="5322073" y="943871"/>
              <a:ext cx="222583" cy="2381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55"/>
                <a:gd name="f4" fmla="val 8287"/>
                <a:gd name="f5" fmla="val 4128"/>
                <a:gd name="f6" fmla="val 1229"/>
                <a:gd name="f7" fmla="val 4348"/>
                <a:gd name="f8" fmla="val 4506"/>
                <a:gd name="f9" fmla="val 1418"/>
                <a:gd name="f10" fmla="val 1670"/>
                <a:gd name="f11" fmla="val 1922"/>
                <a:gd name="f12" fmla="val 4978"/>
                <a:gd name="f13" fmla="val 2080"/>
                <a:gd name="f14" fmla="val 5356"/>
                <a:gd name="f15" fmla="val 2552"/>
                <a:gd name="f16" fmla="val 3119"/>
                <a:gd name="f17" fmla="val 3340"/>
                <a:gd name="f18" fmla="val 5136"/>
                <a:gd name="f19" fmla="val 3498"/>
                <a:gd name="f20" fmla="val 4947"/>
                <a:gd name="f21" fmla="val 4726"/>
                <a:gd name="f22" fmla="val 3308"/>
                <a:gd name="f23" fmla="val 2867"/>
                <a:gd name="f24" fmla="val 4317"/>
                <a:gd name="f25" fmla="val 2710"/>
                <a:gd name="f26" fmla="val 3939"/>
                <a:gd name="f27" fmla="val 3687"/>
                <a:gd name="f28" fmla="val 2930"/>
                <a:gd name="f29" fmla="val 3718"/>
                <a:gd name="f30" fmla="val 4033"/>
                <a:gd name="f31" fmla="val 3592"/>
                <a:gd name="f32" fmla="val 4411"/>
                <a:gd name="f33" fmla="val 3813"/>
                <a:gd name="f34" fmla="val 4821"/>
                <a:gd name="f35" fmla="val 5388"/>
                <a:gd name="f36" fmla="val 4537"/>
                <a:gd name="f37" fmla="val 5199"/>
                <a:gd name="f38" fmla="val 5766"/>
                <a:gd name="f39" fmla="val 5041"/>
                <a:gd name="f40" fmla="val 6175"/>
                <a:gd name="f41" fmla="val 4569"/>
                <a:gd name="f42" fmla="val 6396"/>
                <a:gd name="f43" fmla="val 6648"/>
                <a:gd name="f44" fmla="val 6900"/>
                <a:gd name="f45" fmla="val 7089"/>
                <a:gd name="f46" fmla="val 4159"/>
                <a:gd name="f47" fmla="val 3970"/>
                <a:gd name="f48" fmla="val 3245"/>
                <a:gd name="f49" fmla="val 6238"/>
                <a:gd name="f50" fmla="val 2899"/>
                <a:gd name="f51" fmla="val 3088"/>
                <a:gd name="f52" fmla="val 5010"/>
                <a:gd name="f53" fmla="val 5451"/>
                <a:gd name="f54" fmla="val 3876"/>
                <a:gd name="f55" fmla="val 5608"/>
                <a:gd name="f56" fmla="val 4191"/>
                <a:gd name="f57" fmla="val 3844"/>
                <a:gd name="f58" fmla="val 3403"/>
                <a:gd name="f59" fmla="val 3781"/>
                <a:gd name="f60" fmla="val 3214"/>
                <a:gd name="f61" fmla="val 2143"/>
                <a:gd name="f62" fmla="val 1828"/>
                <a:gd name="f63" fmla="val 1859"/>
                <a:gd name="f64" fmla="val 6427"/>
                <a:gd name="f65" fmla="val 8286"/>
                <a:gd name="f66" fmla="*/ f0 1 8255"/>
                <a:gd name="f67" fmla="*/ f1 1 8287"/>
                <a:gd name="f68" fmla="val f2"/>
                <a:gd name="f69" fmla="val f3"/>
                <a:gd name="f70" fmla="val f4"/>
                <a:gd name="f71" fmla="+- f70 0 f68"/>
                <a:gd name="f72" fmla="+- f69 0 f68"/>
                <a:gd name="f73" fmla="*/ f72 1 8255"/>
                <a:gd name="f74" fmla="*/ f71 1 8287"/>
                <a:gd name="f75" fmla="*/ f68 1 f73"/>
                <a:gd name="f76" fmla="*/ f69 1 f73"/>
                <a:gd name="f77" fmla="*/ f68 1 f74"/>
                <a:gd name="f78" fmla="*/ f70 1 f74"/>
                <a:gd name="f79" fmla="*/ f75 f66 1"/>
                <a:gd name="f80" fmla="*/ f76 f66 1"/>
                <a:gd name="f81" fmla="*/ f78 f67 1"/>
                <a:gd name="f82" fmla="*/ f77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" t="f82" r="f80" b="f81"/>
              <a:pathLst>
                <a:path w="8255" h="828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15"/>
                    <a:pt x="f14" y="f16"/>
                  </a:cubicBezTo>
                  <a:cubicBezTo>
                    <a:pt x="f14" y="f17"/>
                    <a:pt x="f18" y="f19"/>
                    <a:pt x="f20" y="f19"/>
                  </a:cubicBezTo>
                  <a:cubicBezTo>
                    <a:pt x="f21" y="f19"/>
                    <a:pt x="f8" y="f22"/>
                    <a:pt x="f8" y="f16"/>
                  </a:cubicBezTo>
                  <a:cubicBezTo>
                    <a:pt x="f8" y="f23"/>
                    <a:pt x="f24" y="f25"/>
                    <a:pt x="f5" y="f25"/>
                  </a:cubicBezTo>
                  <a:cubicBezTo>
                    <a:pt x="f26" y="f25"/>
                    <a:pt x="f27" y="f28"/>
                    <a:pt x="f27" y="f16"/>
                  </a:cubicBezTo>
                  <a:cubicBezTo>
                    <a:pt x="f29" y="f17"/>
                    <a:pt x="f30" y="f31"/>
                    <a:pt x="f32" y="f33"/>
                  </a:cubicBezTo>
                  <a:cubicBezTo>
                    <a:pt x="f34" y="f5"/>
                    <a:pt x="f35" y="f36"/>
                    <a:pt x="f35" y="f37"/>
                  </a:cubicBezTo>
                  <a:cubicBezTo>
                    <a:pt x="f35" y="f38"/>
                    <a:pt x="f39" y="f40"/>
                    <a:pt x="f41" y="f42"/>
                  </a:cubicBezTo>
                  <a:lnTo>
                    <a:pt x="f41" y="f43"/>
                  </a:lnTo>
                  <a:cubicBezTo>
                    <a:pt x="f41" y="f44"/>
                    <a:pt x="f7" y="f45"/>
                    <a:pt x="f46" y="f45"/>
                  </a:cubicBezTo>
                  <a:cubicBezTo>
                    <a:pt x="f47" y="f45"/>
                    <a:pt x="f29" y="f44"/>
                    <a:pt x="f29" y="f43"/>
                  </a:cubicBezTo>
                  <a:lnTo>
                    <a:pt x="f29" y="f42"/>
                  </a:lnTo>
                  <a:cubicBezTo>
                    <a:pt x="f48" y="f49"/>
                    <a:pt x="f50" y="f38"/>
                    <a:pt x="f50" y="f37"/>
                  </a:cubicBezTo>
                  <a:cubicBezTo>
                    <a:pt x="f50" y="f12"/>
                    <a:pt x="f51" y="f34"/>
                    <a:pt x="f22" y="f34"/>
                  </a:cubicBezTo>
                  <a:cubicBezTo>
                    <a:pt x="f19" y="f34"/>
                    <a:pt x="f27" y="f52"/>
                    <a:pt x="f27" y="f37"/>
                  </a:cubicBezTo>
                  <a:cubicBezTo>
                    <a:pt x="f27" y="f53"/>
                    <a:pt x="f54" y="f55"/>
                    <a:pt x="f5" y="f55"/>
                  </a:cubicBezTo>
                  <a:cubicBezTo>
                    <a:pt x="f7" y="f55"/>
                    <a:pt x="f8" y="f35"/>
                    <a:pt x="f8" y="f37"/>
                  </a:cubicBezTo>
                  <a:cubicBezTo>
                    <a:pt x="f8" y="f12"/>
                    <a:pt x="f56" y="f21"/>
                    <a:pt x="f57" y="f8"/>
                  </a:cubicBezTo>
                  <a:cubicBezTo>
                    <a:pt x="f58" y="f56"/>
                    <a:pt x="f23" y="f59"/>
                    <a:pt x="f23" y="f16"/>
                  </a:cubicBezTo>
                  <a:cubicBezTo>
                    <a:pt x="f23" y="f15"/>
                    <a:pt x="f60" y="f61"/>
                    <a:pt x="f27" y="f11"/>
                  </a:cubicBezTo>
                  <a:lnTo>
                    <a:pt x="f27" y="f10"/>
                  </a:lnTo>
                  <a:cubicBezTo>
                    <a:pt x="f27" y="f9"/>
                    <a:pt x="f54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62" y="f2"/>
                    <a:pt x="f2" y="f63"/>
                    <a:pt x="f2" y="f5"/>
                  </a:cubicBezTo>
                  <a:cubicBezTo>
                    <a:pt x="f2" y="f64"/>
                    <a:pt x="f62" y="f65"/>
                    <a:pt x="f5" y="f65"/>
                  </a:cubicBezTo>
                  <a:cubicBezTo>
                    <a:pt x="f42" y="f65"/>
                    <a:pt x="f3" y="f64"/>
                    <a:pt x="f3" y="f5"/>
                  </a:cubicBezTo>
                  <a:cubicBezTo>
                    <a:pt x="f3" y="f63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10103;p74">
              <a:extLst>
                <a:ext uri="{FF2B5EF4-FFF2-40B4-BE49-F238E27FC236}">
                  <a16:creationId xmlns:a16="http://schemas.microsoft.com/office/drawing/2014/main" id="{D98E2E67-5642-CE9A-C0AA-C7558A934959}"/>
                </a:ext>
              </a:extLst>
            </p:cNvPr>
            <p:cNvSpPr/>
            <p:nvPr/>
          </p:nvSpPr>
          <p:spPr>
            <a:xfrm>
              <a:off x="5217584" y="857862"/>
              <a:ext cx="172455" cy="860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96"/>
                <a:gd name="f4" fmla="val 2994"/>
                <a:gd name="f5" fmla="val 3214"/>
                <a:gd name="f6" fmla="val 1"/>
                <a:gd name="f7" fmla="val 1450"/>
                <a:gd name="f8" fmla="val 662"/>
                <a:gd name="f9" fmla="val 1513"/>
                <a:gd name="f10" fmla="val 2332"/>
                <a:gd name="f11" fmla="val 2993"/>
                <a:gd name="f12" fmla="val 4947"/>
                <a:gd name="f13" fmla="*/ f0 1 6396"/>
                <a:gd name="f14" fmla="*/ f1 1 299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6396"/>
                <a:gd name="f21" fmla="*/ f18 1 299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6396" h="2994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1"/>
                    <a:pt x="f3" y="f10"/>
                    <a:pt x="f3" y="f9"/>
                  </a:cubicBezTo>
                  <a:cubicBezTo>
                    <a:pt x="f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10104;p74">
              <a:extLst>
                <a:ext uri="{FF2B5EF4-FFF2-40B4-BE49-F238E27FC236}">
                  <a16:creationId xmlns:a16="http://schemas.microsoft.com/office/drawing/2014/main" id="{9306A36C-5D18-C1D6-ED6B-5C0EA4D53CF5}"/>
                </a:ext>
              </a:extLst>
            </p:cNvPr>
            <p:cNvSpPr/>
            <p:nvPr/>
          </p:nvSpPr>
          <p:spPr>
            <a:xfrm>
              <a:off x="5217584" y="947492"/>
              <a:ext cx="118936" cy="688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11"/>
                <a:gd name="f4" fmla="val 2395"/>
                <a:gd name="f5" fmla="val 1135"/>
                <a:gd name="f6" fmla="val 1450"/>
                <a:gd name="f7" fmla="val 347"/>
                <a:gd name="f8" fmla="val 1765"/>
                <a:gd name="f9" fmla="val 882"/>
                <a:gd name="f10" fmla="val 2017"/>
                <a:gd name="f11" fmla="val 1355"/>
                <a:gd name="f12" fmla="val 2237"/>
                <a:gd name="f13" fmla="val 2332"/>
                <a:gd name="f14" fmla="val 3151"/>
                <a:gd name="f15" fmla="val 3308"/>
                <a:gd name="f16" fmla="val 3560"/>
                <a:gd name="f17" fmla="val 1733"/>
                <a:gd name="f18" fmla="val 3907"/>
                <a:gd name="f19" fmla="val 631"/>
                <a:gd name="f20" fmla="val 4033"/>
                <a:gd name="f21" fmla="val 694"/>
                <a:gd name="f22" fmla="val 3623"/>
                <a:gd name="f23" fmla="val 757"/>
                <a:gd name="f24" fmla="val 3182"/>
                <a:gd name="f25" fmla="val 2363"/>
                <a:gd name="f26" fmla="val 1261"/>
                <a:gd name="f27" fmla="val 599"/>
                <a:gd name="f28" fmla="val 567"/>
                <a:gd name="f29" fmla="val 316"/>
                <a:gd name="f30" fmla="val 221"/>
                <a:gd name="f31" fmla="val 158"/>
                <a:gd name="f32" fmla="val 127"/>
                <a:gd name="f33" fmla="*/ f0 1 4411"/>
                <a:gd name="f34" fmla="*/ f1 1 2395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4411"/>
                <a:gd name="f41" fmla="*/ f38 1 2395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4411" h="2395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10"/>
                  </a:cubicBezTo>
                  <a:cubicBezTo>
                    <a:pt x="f11" y="f12"/>
                    <a:pt x="f13" y="f4"/>
                    <a:pt x="f14" y="f4"/>
                  </a:cubicBezTo>
                  <a:lnTo>
                    <a:pt x="f15" y="f4"/>
                  </a:lnTo>
                  <a:cubicBezTo>
                    <a:pt x="f16" y="f17"/>
                    <a:pt x="f18" y="f5"/>
                    <a:pt x="f3" y="f19"/>
                  </a:cubicBezTo>
                  <a:lnTo>
                    <a:pt x="f3" y="f19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7"/>
                    <a:pt x="f28" y="f29"/>
                  </a:cubicBezTo>
                  <a:cubicBezTo>
                    <a:pt x="f7" y="f30"/>
                    <a:pt x="f31" y="f32"/>
                    <a:pt x="f2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Google Shape;10105;p74">
              <a:extLst>
                <a:ext uri="{FF2B5EF4-FFF2-40B4-BE49-F238E27FC236}">
                  <a16:creationId xmlns:a16="http://schemas.microsoft.com/office/drawing/2014/main" id="{94E17951-10D3-0861-7B05-45A007A6CBCF}"/>
                </a:ext>
              </a:extLst>
            </p:cNvPr>
            <p:cNvSpPr/>
            <p:nvPr/>
          </p:nvSpPr>
          <p:spPr>
            <a:xfrm>
              <a:off x="5217584" y="1088739"/>
              <a:ext cx="114702" cy="688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2395"/>
                <a:gd name="f5" fmla="val 1197"/>
                <a:gd name="f6" fmla="val 1701"/>
                <a:gd name="f7" fmla="val 1355"/>
                <a:gd name="f8" fmla="val 3182"/>
                <a:gd name="f9" fmla="val 3560"/>
                <a:gd name="f10" fmla="val 3907"/>
                <a:gd name="f11" fmla="val 2363"/>
                <a:gd name="f12" fmla="val 2332"/>
                <a:gd name="f13" fmla="val 3875"/>
                <a:gd name="f14" fmla="val 1859"/>
                <a:gd name="f15" fmla="val 3340"/>
                <a:gd name="f16" fmla="val 756"/>
                <a:gd name="f17" fmla="val 1261"/>
                <a:gd name="f18" fmla="val 599"/>
                <a:gd name="f19" fmla="val 567"/>
                <a:gd name="f20" fmla="val 315"/>
                <a:gd name="f21" fmla="val 347"/>
                <a:gd name="f22" fmla="val 252"/>
                <a:gd name="f23" fmla="val 158"/>
                <a:gd name="f24" fmla="val 126"/>
                <a:gd name="f25" fmla="*/ f0 1 4254"/>
                <a:gd name="f26" fmla="*/ f1 1 2395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4254"/>
                <a:gd name="f33" fmla="*/ f30 1 2395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4254" h="2395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cubicBezTo>
                    <a:pt x="f9" y="f4"/>
                    <a:pt x="f10" y="f11"/>
                    <a:pt x="f3" y="f12"/>
                  </a:cubicBezTo>
                  <a:cubicBezTo>
                    <a:pt x="f13" y="f14"/>
                    <a:pt x="f9" y="f7"/>
                    <a:pt x="f15" y="f16"/>
                  </a:cubicBezTo>
                  <a:lnTo>
                    <a:pt x="f8" y="f16"/>
                  </a:lnTo>
                  <a:cubicBezTo>
                    <a:pt x="f11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10106;p74">
              <a:extLst>
                <a:ext uri="{FF2B5EF4-FFF2-40B4-BE49-F238E27FC236}">
                  <a16:creationId xmlns:a16="http://schemas.microsoft.com/office/drawing/2014/main" id="{EAF4B923-63BD-7446-AD0B-52828C9FF54A}"/>
                </a:ext>
              </a:extLst>
            </p:cNvPr>
            <p:cNvSpPr/>
            <p:nvPr/>
          </p:nvSpPr>
          <p:spPr>
            <a:xfrm>
              <a:off x="5216725" y="1018102"/>
              <a:ext cx="84124" cy="697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20"/>
                <a:gd name="f4" fmla="val 2427"/>
                <a:gd name="f5" fmla="val 1"/>
                <a:gd name="f6" fmla="val 1167"/>
                <a:gd name="f7" fmla="val 32"/>
                <a:gd name="f8" fmla="val 1482"/>
                <a:gd name="f9" fmla="val 379"/>
                <a:gd name="f10" fmla="val 1797"/>
                <a:gd name="f11" fmla="val 914"/>
                <a:gd name="f12" fmla="val 2017"/>
                <a:gd name="f13" fmla="val 1387"/>
                <a:gd name="f14" fmla="val 2238"/>
                <a:gd name="f15" fmla="val 2332"/>
                <a:gd name="f16" fmla="val 2395"/>
                <a:gd name="f17" fmla="val 3057"/>
                <a:gd name="f18" fmla="val 2143"/>
                <a:gd name="f19" fmla="val 3025"/>
                <a:gd name="f20" fmla="val 1860"/>
                <a:gd name="f21" fmla="val 1608"/>
                <a:gd name="f22" fmla="val 1324"/>
                <a:gd name="f23" fmla="val 3088"/>
                <a:gd name="f24" fmla="val 1041"/>
                <a:gd name="f25" fmla="val 757"/>
                <a:gd name="f26" fmla="val 1230"/>
                <a:gd name="f27" fmla="val 599"/>
                <a:gd name="f28" fmla="val 536"/>
                <a:gd name="f29" fmla="val 316"/>
                <a:gd name="f30" fmla="val 347"/>
                <a:gd name="f31" fmla="val 253"/>
                <a:gd name="f32" fmla="val 158"/>
                <a:gd name="f33" fmla="val 127"/>
                <a:gd name="f34" fmla="*/ f0 1 3120"/>
                <a:gd name="f35" fmla="*/ f1 1 2427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3120"/>
                <a:gd name="f42" fmla="*/ f39 1 2427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3120" h="2427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3" y="f4"/>
                  </a:cubicBezTo>
                  <a:cubicBezTo>
                    <a:pt x="f17" y="f18"/>
                    <a:pt x="f19" y="f20"/>
                    <a:pt x="f19" y="f21"/>
                  </a:cubicBezTo>
                  <a:cubicBezTo>
                    <a:pt x="f19" y="f22"/>
                    <a:pt x="f23" y="f24"/>
                    <a:pt x="f3" y="f25"/>
                  </a:cubicBezTo>
                  <a:cubicBezTo>
                    <a:pt x="f15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5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;p5">
            <a:extLst>
              <a:ext uri="{FF2B5EF4-FFF2-40B4-BE49-F238E27FC236}">
                <a16:creationId xmlns:a16="http://schemas.microsoft.com/office/drawing/2014/main" id="{B8226FBF-11DB-FF56-9D5B-8E3375A9117B}"/>
              </a:ext>
            </a:extLst>
          </p:cNvPr>
          <p:cNvSpPr/>
          <p:nvPr/>
        </p:nvSpPr>
        <p:spPr>
          <a:xfrm>
            <a:off x="283500" y="289526"/>
            <a:ext cx="8576998" cy="4564501"/>
          </a:xfrm>
          <a:prstGeom prst="rect">
            <a:avLst/>
          </a:prstGeom>
          <a:noFill/>
          <a:ln w="28575" cap="flat">
            <a:solidFill>
              <a:srgbClr val="305DBF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263;p42">
            <a:extLst>
              <a:ext uri="{FF2B5EF4-FFF2-40B4-BE49-F238E27FC236}">
                <a16:creationId xmlns:a16="http://schemas.microsoft.com/office/drawing/2014/main" id="{40FCE3FB-9A32-A217-9E32-D0239004D6FA}"/>
              </a:ext>
            </a:extLst>
          </p:cNvPr>
          <p:cNvSpPr txBox="1"/>
          <p:nvPr/>
        </p:nvSpPr>
        <p:spPr>
          <a:xfrm>
            <a:off x="2537853" y="384852"/>
            <a:ext cx="4068302" cy="7736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4400" b="0" i="0" u="none" strike="noStrike" kern="0" cap="none" spc="0" baseline="0">
                <a:solidFill>
                  <a:srgbClr val="305DBF"/>
                </a:solidFill>
                <a:uFillTx/>
                <a:latin typeface="Arial (Títulos)"/>
                <a:ea typeface="DM Sans"/>
                <a:cs typeface="Rubik"/>
              </a:rPr>
              <a:t>FUENTE</a:t>
            </a:r>
          </a:p>
        </p:txBody>
      </p:sp>
      <p:sp>
        <p:nvSpPr>
          <p:cNvPr id="4" name="Google Shape;270;p42">
            <a:extLst>
              <a:ext uri="{FF2B5EF4-FFF2-40B4-BE49-F238E27FC236}">
                <a16:creationId xmlns:a16="http://schemas.microsoft.com/office/drawing/2014/main" id="{729646F1-E373-E535-D3EA-C5014BD9CA7D}"/>
              </a:ext>
            </a:extLst>
          </p:cNvPr>
          <p:cNvSpPr txBox="1"/>
          <p:nvPr/>
        </p:nvSpPr>
        <p:spPr>
          <a:xfrm>
            <a:off x="877421" y="1493270"/>
            <a:ext cx="4157667" cy="4240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600" b="0" i="0" u="none" strike="noStrike" kern="0" cap="none" spc="0" baseline="0" dirty="0">
                <a:solidFill>
                  <a:srgbClr val="305DBF"/>
                </a:solidFill>
                <a:uFillTx/>
                <a:latin typeface="Raleway" pitchFamily="2"/>
                <a:ea typeface="Rubik"/>
                <a:cs typeface="Rubik"/>
              </a:rPr>
              <a:t>ELABORADO POR  </a:t>
            </a:r>
            <a:r>
              <a:rPr lang="es-PE" sz="1600" b="0" i="0" u="none" strike="noStrike" kern="0" cap="none" spc="0" baseline="0" dirty="0">
                <a:solidFill>
                  <a:srgbClr val="305DBF"/>
                </a:solidFill>
                <a:uFillTx/>
                <a:latin typeface="Raleway" pitchFamily="2"/>
                <a:ea typeface="Montserrat"/>
                <a:cs typeface="Assistant Light" pitchFamily="2"/>
              </a:rPr>
              <a:t>: </a:t>
            </a:r>
            <a:r>
              <a:rPr lang="es-PE" sz="1600" b="0" i="0" u="none" strike="noStrike" kern="0" cap="none" spc="0" baseline="0" dirty="0" smtClean="0">
                <a:solidFill>
                  <a:srgbClr val="000000"/>
                </a:solidFill>
                <a:uFillTx/>
                <a:latin typeface="Raleway" pitchFamily="2"/>
                <a:ea typeface="Montserrat"/>
                <a:cs typeface="Kanit Light"/>
              </a:rPr>
              <a:t/>
            </a:r>
            <a:br>
              <a:rPr lang="es-PE" sz="1600" b="0" i="0" u="none" strike="noStrike" kern="0" cap="none" spc="0" baseline="0" dirty="0" smtClean="0">
                <a:solidFill>
                  <a:srgbClr val="000000"/>
                </a:solidFill>
                <a:uFillTx/>
                <a:latin typeface="Raleway" pitchFamily="2"/>
                <a:ea typeface="Montserrat"/>
                <a:cs typeface="Kanit Light"/>
              </a:rPr>
            </a:br>
            <a:r>
              <a:rPr lang="es-PE" sz="1600" b="0" i="0" u="none" strike="noStrike" kern="0" cap="none" spc="0" baseline="0" dirty="0" smtClean="0">
                <a:solidFill>
                  <a:srgbClr val="000000"/>
                </a:solidFill>
                <a:uFillTx/>
                <a:latin typeface="Raleway" pitchFamily="2"/>
                <a:ea typeface="Montserrat"/>
                <a:cs typeface="Kanit Light"/>
              </a:rPr>
              <a:t>plantillaspowerpoint.org</a:t>
            </a:r>
            <a:endParaRPr lang="es-PE" sz="1600" b="0" i="0" u="none" strike="noStrike" kern="0" cap="none" spc="0" baseline="0" dirty="0">
              <a:solidFill>
                <a:srgbClr val="000000"/>
              </a:solidFill>
              <a:uFillTx/>
              <a:latin typeface="Raleway" pitchFamily="2"/>
              <a:ea typeface="Montserrat"/>
              <a:cs typeface="Kanit Light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600" b="1" i="0" u="none" strike="noStrike" kern="0" cap="none" spc="0" baseline="0" dirty="0">
              <a:solidFill>
                <a:srgbClr val="02FFB3"/>
              </a:solidFill>
              <a:uFillTx/>
              <a:latin typeface="Raleway" pitchFamily="2"/>
              <a:ea typeface="Rubik"/>
              <a:cs typeface="Rubik"/>
            </a:endParaRPr>
          </a:p>
        </p:txBody>
      </p:sp>
      <p:grpSp>
        <p:nvGrpSpPr>
          <p:cNvPr id="5" name="Grupo 3">
            <a:extLst>
              <a:ext uri="{FF2B5EF4-FFF2-40B4-BE49-F238E27FC236}">
                <a16:creationId xmlns:a16="http://schemas.microsoft.com/office/drawing/2014/main" id="{D54FD47D-0CEA-1A2A-699F-1ABAD448708C}"/>
              </a:ext>
            </a:extLst>
          </p:cNvPr>
          <p:cNvGrpSpPr/>
          <p:nvPr/>
        </p:nvGrpSpPr>
        <p:grpSpPr>
          <a:xfrm>
            <a:off x="877421" y="2247650"/>
            <a:ext cx="2989182" cy="1594557"/>
            <a:chOff x="877421" y="2247650"/>
            <a:chExt cx="2989182" cy="1594557"/>
          </a:xfrm>
        </p:grpSpPr>
        <p:sp>
          <p:nvSpPr>
            <p:cNvPr id="6" name="Google Shape;272;p42">
              <a:extLst>
                <a:ext uri="{FF2B5EF4-FFF2-40B4-BE49-F238E27FC236}">
                  <a16:creationId xmlns:a16="http://schemas.microsoft.com/office/drawing/2014/main" id="{7FE9CE7A-E998-B0C0-86CD-DF464250BB05}"/>
                </a:ext>
              </a:extLst>
            </p:cNvPr>
            <p:cNvSpPr txBox="1"/>
            <p:nvPr/>
          </p:nvSpPr>
          <p:spPr>
            <a:xfrm>
              <a:off x="877421" y="2247650"/>
              <a:ext cx="2117101" cy="30870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1" tIns="91421" rIns="91421" bIns="91421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1600" b="0" i="0" u="none" strike="noStrike" kern="0" cap="none" spc="0" baseline="0">
                  <a:solidFill>
                    <a:srgbClr val="305DBF"/>
                  </a:solidFill>
                  <a:uFillTx/>
                  <a:latin typeface="Raleway" pitchFamily="2"/>
                  <a:ea typeface="Rubik"/>
                  <a:cs typeface="Rubik"/>
                </a:rPr>
                <a:t>IMAGES :</a:t>
              </a:r>
            </a:p>
          </p:txBody>
        </p:sp>
        <p:sp>
          <p:nvSpPr>
            <p:cNvPr id="7" name="Google Shape;273;p42">
              <a:extLst>
                <a:ext uri="{FF2B5EF4-FFF2-40B4-BE49-F238E27FC236}">
                  <a16:creationId xmlns:a16="http://schemas.microsoft.com/office/drawing/2014/main" id="{0C5DEBD7-6494-DD76-8ACB-BD68905CA066}"/>
                </a:ext>
              </a:extLst>
            </p:cNvPr>
            <p:cNvSpPr txBox="1"/>
            <p:nvPr/>
          </p:nvSpPr>
          <p:spPr>
            <a:xfrm>
              <a:off x="877421" y="2556278"/>
              <a:ext cx="2989182" cy="128592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1" tIns="91421" rIns="91421" bIns="91421" anchor="t" anchorCtr="0" compatLnSpc="1">
              <a:noAutofit/>
            </a:bodyPr>
            <a:lstStyle/>
            <a:p>
              <a:pPr marL="285731" marR="0" lvl="0" indent="-285731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1500" b="0" i="0" u="none" strike="noStrike" kern="0" cap="none" spc="0" baseline="0">
                  <a:solidFill>
                    <a:srgbClr val="000000"/>
                  </a:solidFill>
                  <a:uFillTx/>
                  <a:latin typeface="Raleway" pitchFamily="2"/>
                  <a:ea typeface="Montserrat"/>
                  <a:cs typeface="Kanit Light"/>
                </a:rPr>
                <a:t>unsplash.com</a:t>
              </a:r>
            </a:p>
            <a:p>
              <a:pPr marL="285731" marR="0" lvl="0" indent="-285731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1500" b="0" i="0" u="none" strike="noStrike" kern="0" cap="none" spc="0" baseline="0">
                  <a:solidFill>
                    <a:srgbClr val="000000"/>
                  </a:solidFill>
                  <a:uFillTx/>
                  <a:latin typeface="Raleway" pitchFamily="2"/>
                  <a:ea typeface="Montserrat"/>
                  <a:cs typeface="Kanit Light"/>
                </a:rPr>
                <a:t>pixabay.com</a:t>
              </a:r>
            </a:p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500" b="0" i="0" u="none" strike="noStrike" kern="0" cap="none" spc="0" baseline="0">
                <a:solidFill>
                  <a:srgbClr val="000000"/>
                </a:solidFill>
                <a:uFillTx/>
                <a:latin typeface="Raleway" pitchFamily="2"/>
                <a:ea typeface="Montserrat"/>
                <a:cs typeface="Kanit Light"/>
              </a:endParaRPr>
            </a:p>
          </p:txBody>
        </p:sp>
      </p:grpSp>
      <p:sp>
        <p:nvSpPr>
          <p:cNvPr id="8" name="Google Shape;274;p42">
            <a:extLst>
              <a:ext uri="{FF2B5EF4-FFF2-40B4-BE49-F238E27FC236}">
                <a16:creationId xmlns:a16="http://schemas.microsoft.com/office/drawing/2014/main" id="{9A24942F-21B9-CE5D-8042-75BD85AE5F59}"/>
              </a:ext>
            </a:extLst>
          </p:cNvPr>
          <p:cNvSpPr txBox="1"/>
          <p:nvPr/>
        </p:nvSpPr>
        <p:spPr>
          <a:xfrm>
            <a:off x="877421" y="3198690"/>
            <a:ext cx="2117101" cy="3087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0" cap="none" spc="0" baseline="0">
                <a:solidFill>
                  <a:srgbClr val="3A65C2"/>
                </a:solidFill>
                <a:uFillTx/>
                <a:latin typeface="Raleway" pitchFamily="2"/>
                <a:ea typeface="Rubik"/>
                <a:cs typeface="Rubik"/>
              </a:rPr>
              <a:t>FONTS :</a:t>
            </a:r>
          </a:p>
        </p:txBody>
      </p:sp>
      <p:sp>
        <p:nvSpPr>
          <p:cNvPr id="9" name="Google Shape;275;p42">
            <a:extLst>
              <a:ext uri="{FF2B5EF4-FFF2-40B4-BE49-F238E27FC236}">
                <a16:creationId xmlns:a16="http://schemas.microsoft.com/office/drawing/2014/main" id="{C30B7EC8-90C9-8886-76BF-5CC100DC491D}"/>
              </a:ext>
            </a:extLst>
          </p:cNvPr>
          <p:cNvSpPr txBox="1"/>
          <p:nvPr/>
        </p:nvSpPr>
        <p:spPr>
          <a:xfrm>
            <a:off x="877421" y="3507318"/>
            <a:ext cx="2645377" cy="6846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285731" marR="0" lvl="0" indent="-285731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500" b="0" i="0" u="none" strike="noStrike" kern="0" cap="none" spc="0" baseline="0">
                <a:solidFill>
                  <a:srgbClr val="000000"/>
                </a:solidFill>
                <a:uFillTx/>
                <a:latin typeface="Raleway" pitchFamily="2"/>
                <a:ea typeface="Montserrat"/>
                <a:cs typeface="Kanit Light"/>
              </a:rPr>
              <a:t>Fredoka One</a:t>
            </a:r>
          </a:p>
          <a:p>
            <a:pPr marL="285731" marR="0" lvl="0" indent="-285731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500" b="0" i="0" u="none" strike="noStrike" kern="0" cap="none" spc="0" baseline="0">
                <a:solidFill>
                  <a:srgbClr val="000000"/>
                </a:solidFill>
                <a:uFillTx/>
                <a:latin typeface="Raleway" pitchFamily="2"/>
                <a:ea typeface="Montserrat"/>
                <a:cs typeface="Kanit Light"/>
              </a:rPr>
              <a:t>Raleway</a:t>
            </a:r>
          </a:p>
        </p:txBody>
      </p:sp>
      <p:sp>
        <p:nvSpPr>
          <p:cNvPr id="14" name="Google Shape;29;p5">
            <a:extLst>
              <a:ext uri="{FF2B5EF4-FFF2-40B4-BE49-F238E27FC236}">
                <a16:creationId xmlns:a16="http://schemas.microsoft.com/office/drawing/2014/main" id="{9FE6A40B-4D8C-5C77-27BC-CEA630548569}"/>
              </a:ext>
            </a:extLst>
          </p:cNvPr>
          <p:cNvSpPr/>
          <p:nvPr/>
        </p:nvSpPr>
        <p:spPr>
          <a:xfrm>
            <a:off x="283500" y="289526"/>
            <a:ext cx="8576998" cy="4564501"/>
          </a:xfrm>
          <a:prstGeom prst="rect">
            <a:avLst/>
          </a:prstGeom>
          <a:noFill/>
          <a:ln w="28575" cap="flat">
            <a:solidFill>
              <a:srgbClr val="305DBF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Rectángulo: esquinas redondeadas 20">
            <a:extLst>
              <a:ext uri="{FF2B5EF4-FFF2-40B4-BE49-F238E27FC236}">
                <a16:creationId xmlns:a16="http://schemas.microsoft.com/office/drawing/2014/main" id="{09760559-5CB0-92C5-D4A8-825E9AB7FBA9}"/>
              </a:ext>
            </a:extLst>
          </p:cNvPr>
          <p:cNvSpPr/>
          <p:nvPr/>
        </p:nvSpPr>
        <p:spPr>
          <a:xfrm>
            <a:off x="130631" y="170819"/>
            <a:ext cx="914400" cy="41198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3A65C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6" name="Google Shape;10341;p74">
            <a:extLst>
              <a:ext uri="{FF2B5EF4-FFF2-40B4-BE49-F238E27FC236}">
                <a16:creationId xmlns:a16="http://schemas.microsoft.com/office/drawing/2014/main" id="{304C984A-28C9-4E21-A5CD-37F582A32E12}"/>
              </a:ext>
            </a:extLst>
          </p:cNvPr>
          <p:cNvGrpSpPr/>
          <p:nvPr/>
        </p:nvGrpSpPr>
        <p:grpSpPr>
          <a:xfrm>
            <a:off x="4735138" y="1425101"/>
            <a:ext cx="2155295" cy="3011530"/>
            <a:chOff x="4735138" y="1425101"/>
            <a:chExt cx="2155295" cy="3011530"/>
          </a:xfrm>
        </p:grpSpPr>
        <p:sp>
          <p:nvSpPr>
            <p:cNvPr id="17" name="Google Shape;10342;p74">
              <a:extLst>
                <a:ext uri="{FF2B5EF4-FFF2-40B4-BE49-F238E27FC236}">
                  <a16:creationId xmlns:a16="http://schemas.microsoft.com/office/drawing/2014/main" id="{5982FE89-A399-8DEF-34C4-7F25BAE890B5}"/>
                </a:ext>
              </a:extLst>
            </p:cNvPr>
            <p:cNvSpPr/>
            <p:nvPr/>
          </p:nvSpPr>
          <p:spPr>
            <a:xfrm>
              <a:off x="4735138" y="1425101"/>
              <a:ext cx="2155295" cy="21201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12"/>
                <a:gd name="f4" fmla="val 8318"/>
                <a:gd name="f5" fmla="val 4538"/>
                <a:gd name="f6" fmla="val 1"/>
                <a:gd name="f7" fmla="val 2112"/>
                <a:gd name="f8" fmla="val 1985"/>
                <a:gd name="f9" fmla="val 32"/>
                <a:gd name="f10" fmla="val 4537"/>
                <a:gd name="f11" fmla="val 5860"/>
                <a:gd name="f12" fmla="val 631"/>
                <a:gd name="f13" fmla="val 7184"/>
                <a:gd name="f14" fmla="val 1797"/>
                <a:gd name="f15" fmla="val 8066"/>
                <a:gd name="f16" fmla="val 1923"/>
                <a:gd name="f17" fmla="val 8192"/>
                <a:gd name="f18" fmla="val 2017"/>
                <a:gd name="f19" fmla="val 8223"/>
                <a:gd name="f20" fmla="val 2049"/>
                <a:gd name="f21" fmla="val 4160"/>
                <a:gd name="f22" fmla="val 6900"/>
                <a:gd name="f23" fmla="val 2427"/>
                <a:gd name="f24" fmla="val 2238"/>
                <a:gd name="f25" fmla="val 2080"/>
                <a:gd name="f26" fmla="val 6743"/>
                <a:gd name="f27" fmla="val 6554"/>
                <a:gd name="f28" fmla="val 5829"/>
                <a:gd name="f29" fmla="val 4852"/>
                <a:gd name="f30" fmla="val 2679"/>
                <a:gd name="f31" fmla="val 4033"/>
                <a:gd name="f32" fmla="val 3498"/>
                <a:gd name="f33" fmla="val 3624"/>
                <a:gd name="f34" fmla="val 3277"/>
                <a:gd name="f35" fmla="val 3403"/>
                <a:gd name="f36" fmla="val 3151"/>
                <a:gd name="f37" fmla="val 3088"/>
                <a:gd name="f38" fmla="val 2678"/>
                <a:gd name="f39" fmla="val 1922"/>
                <a:gd name="f40" fmla="val 3782"/>
                <a:gd name="f41" fmla="val 1292"/>
                <a:gd name="f42" fmla="val 5262"/>
                <a:gd name="f43" fmla="val 5892"/>
                <a:gd name="f44" fmla="val 3025"/>
                <a:gd name="f45" fmla="val 5735"/>
                <a:gd name="f46" fmla="val 3340"/>
                <a:gd name="f47" fmla="val 5546"/>
                <a:gd name="f48" fmla="val 6365"/>
                <a:gd name="f49" fmla="val 6964"/>
                <a:gd name="f50" fmla="val 6806"/>
                <a:gd name="f51" fmla="val 6617"/>
                <a:gd name="f52" fmla="val 4884"/>
                <a:gd name="f53" fmla="val 6995"/>
                <a:gd name="f54" fmla="val 7027"/>
                <a:gd name="f55" fmla="val 8286"/>
                <a:gd name="f56" fmla="val 7121"/>
                <a:gd name="f57" fmla="val 7247"/>
                <a:gd name="f58" fmla="val 8129"/>
                <a:gd name="f59" fmla="val 8413"/>
                <a:gd name="f60" fmla="val 9011"/>
                <a:gd name="f61" fmla="val 4506"/>
                <a:gd name="f62" fmla="*/ f0 1 9012"/>
                <a:gd name="f63" fmla="*/ f1 1 8318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9012"/>
                <a:gd name="f70" fmla="*/ f67 1 8318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9012" h="8318">
                  <a:moveTo>
                    <a:pt x="f5" y="f6"/>
                  </a:moveTo>
                  <a:cubicBezTo>
                    <a:pt x="f7" y="f6"/>
                    <a:pt x="f6" y="f8"/>
                    <a:pt x="f9" y="f10"/>
                  </a:cubicBezTo>
                  <a:cubicBezTo>
                    <a:pt x="f9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4"/>
                  </a:cubicBezTo>
                  <a:lnTo>
                    <a:pt x="f21" y="f4"/>
                  </a:lnTo>
                  <a:lnTo>
                    <a:pt x="f21" y="f22"/>
                  </a:lnTo>
                  <a:lnTo>
                    <a:pt x="f23" y="f22"/>
                  </a:lnTo>
                  <a:cubicBezTo>
                    <a:pt x="f24" y="f22"/>
                    <a:pt x="f25" y="f26"/>
                    <a:pt x="f25" y="f27"/>
                  </a:cubicBezTo>
                  <a:lnTo>
                    <a:pt x="f25" y="f28"/>
                  </a:lnTo>
                  <a:cubicBezTo>
                    <a:pt x="f25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6" y="f38"/>
                  </a:cubicBezTo>
                  <a:cubicBezTo>
                    <a:pt x="f36" y="f39"/>
                    <a:pt x="f40" y="f41"/>
                    <a:pt x="f5" y="f41"/>
                  </a:cubicBezTo>
                  <a:cubicBezTo>
                    <a:pt x="f42" y="f41"/>
                    <a:pt x="f43" y="f39"/>
                    <a:pt x="f43" y="f38"/>
                  </a:cubicBezTo>
                  <a:cubicBezTo>
                    <a:pt x="f43" y="f44"/>
                    <a:pt x="f45" y="f46"/>
                    <a:pt x="f47" y="f33"/>
                  </a:cubicBezTo>
                  <a:cubicBezTo>
                    <a:pt x="f48" y="f31"/>
                    <a:pt x="f49" y="f29"/>
                    <a:pt x="f49" y="f28"/>
                  </a:cubicBezTo>
                  <a:lnTo>
                    <a:pt x="f49" y="f27"/>
                  </a:lnTo>
                  <a:cubicBezTo>
                    <a:pt x="f49" y="f26"/>
                    <a:pt x="f50" y="f22"/>
                    <a:pt x="f51" y="f22"/>
                  </a:cubicBezTo>
                  <a:lnTo>
                    <a:pt x="f52" y="f22"/>
                  </a:lnTo>
                  <a:lnTo>
                    <a:pt x="f52" y="f4"/>
                  </a:lnTo>
                  <a:lnTo>
                    <a:pt x="f53" y="f4"/>
                  </a:lnTo>
                  <a:cubicBezTo>
                    <a:pt x="f54" y="f55"/>
                    <a:pt x="f56" y="f17"/>
                    <a:pt x="f57" y="f58"/>
                  </a:cubicBezTo>
                  <a:cubicBezTo>
                    <a:pt x="f59" y="f13"/>
                    <a:pt x="f60" y="f28"/>
                    <a:pt x="f60" y="f61"/>
                  </a:cubicBezTo>
                  <a:cubicBezTo>
                    <a:pt x="f60" y="f18"/>
                    <a:pt x="f53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10343;p74">
              <a:extLst>
                <a:ext uri="{FF2B5EF4-FFF2-40B4-BE49-F238E27FC236}">
                  <a16:creationId xmlns:a16="http://schemas.microsoft.com/office/drawing/2014/main" id="{D79AE6C9-2515-3A27-0FAB-83E7531F7390}"/>
                </a:ext>
              </a:extLst>
            </p:cNvPr>
            <p:cNvSpPr/>
            <p:nvPr/>
          </p:nvSpPr>
          <p:spPr>
            <a:xfrm>
              <a:off x="5647041" y="1947114"/>
              <a:ext cx="339123" cy="3616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1419"/>
                <a:gd name="f5" fmla="val 725"/>
                <a:gd name="f6" fmla="val 315"/>
                <a:gd name="f7" fmla="val 1103"/>
                <a:gd name="f8" fmla="*/ f0 1 1418"/>
                <a:gd name="f9" fmla="*/ f1 1 141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418"/>
                <a:gd name="f16" fmla="*/ f13 1 141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418" h="1419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2" y="f7"/>
                    <a:pt x="f6" y="f3"/>
                    <a:pt x="f5" y="f3"/>
                  </a:cubicBezTo>
                  <a:cubicBezTo>
                    <a:pt x="f7" y="f3"/>
                    <a:pt x="f3" y="f7"/>
                    <a:pt x="f3" y="f5"/>
                  </a:cubicBezTo>
                  <a:cubicBezTo>
                    <a:pt x="f3" y="f6"/>
                    <a:pt x="f7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10344;p74">
              <a:extLst>
                <a:ext uri="{FF2B5EF4-FFF2-40B4-BE49-F238E27FC236}">
                  <a16:creationId xmlns:a16="http://schemas.microsoft.com/office/drawing/2014/main" id="{63EAA79F-BEC4-551C-C6A2-2C53A6948042}"/>
                </a:ext>
              </a:extLst>
            </p:cNvPr>
            <p:cNvSpPr/>
            <p:nvPr/>
          </p:nvSpPr>
          <p:spPr>
            <a:xfrm>
              <a:off x="5239996" y="3721672"/>
              <a:ext cx="1160638" cy="3616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53"/>
                <a:gd name="f4" fmla="val 1419"/>
                <a:gd name="f5" fmla="val 1"/>
                <a:gd name="f6" fmla="val 347"/>
                <a:gd name="f7" fmla="val 946"/>
                <a:gd name="f8" fmla="val 473"/>
                <a:gd name="f9" fmla="val 1040"/>
                <a:gd name="f10" fmla="val 3781"/>
                <a:gd name="f11" fmla="val 4380"/>
                <a:gd name="f12" fmla="*/ f0 1 4853"/>
                <a:gd name="f13" fmla="*/ f1 1 141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4853"/>
                <a:gd name="f20" fmla="*/ f17 1 141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4853" h="1419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4"/>
                    <a:pt x="f9" y="f4"/>
                  </a:cubicBezTo>
                  <a:lnTo>
                    <a:pt x="f10" y="f4"/>
                  </a:lnTo>
                  <a:cubicBezTo>
                    <a:pt x="f11" y="f4"/>
                    <a:pt x="f3" y="f7"/>
                    <a:pt x="f3" y="f6"/>
                  </a:cubicBezTo>
                  <a:lnTo>
                    <a:pt x="f3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10345;p74">
              <a:extLst>
                <a:ext uri="{FF2B5EF4-FFF2-40B4-BE49-F238E27FC236}">
                  <a16:creationId xmlns:a16="http://schemas.microsoft.com/office/drawing/2014/main" id="{074EC82C-A833-0DA6-80C5-87D6F6C933DA}"/>
                </a:ext>
              </a:extLst>
            </p:cNvPr>
            <p:cNvSpPr/>
            <p:nvPr/>
          </p:nvSpPr>
          <p:spPr>
            <a:xfrm>
              <a:off x="5405731" y="2493093"/>
              <a:ext cx="829159" cy="5301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2080"/>
                <a:gd name="f5" fmla="val 1734"/>
                <a:gd name="f6" fmla="val 1"/>
                <a:gd name="f7" fmla="val 789"/>
                <a:gd name="f8" fmla="val 725"/>
                <a:gd name="f9" fmla="val 1733"/>
                <a:gd name="f10" fmla="val 3466"/>
                <a:gd name="f11" fmla="val 788"/>
                <a:gd name="f12" fmla="val 2679"/>
                <a:gd name="f13" fmla="*/ f0 1 3467"/>
                <a:gd name="f14" fmla="*/ f1 1 2080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467"/>
                <a:gd name="f21" fmla="*/ f18 1 2080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467" h="2080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4"/>
                  </a:lnTo>
                  <a:lnTo>
                    <a:pt x="f10" y="f4"/>
                  </a:lnTo>
                  <a:lnTo>
                    <a:pt x="f10" y="f9"/>
                  </a:lnTo>
                  <a:cubicBezTo>
                    <a:pt x="f10" y="f11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10346;p74">
              <a:extLst>
                <a:ext uri="{FF2B5EF4-FFF2-40B4-BE49-F238E27FC236}">
                  <a16:creationId xmlns:a16="http://schemas.microsoft.com/office/drawing/2014/main" id="{0F5D873D-E414-CD6B-B07B-DF9B03DC3EA6}"/>
                </a:ext>
              </a:extLst>
            </p:cNvPr>
            <p:cNvSpPr/>
            <p:nvPr/>
          </p:nvSpPr>
          <p:spPr>
            <a:xfrm>
              <a:off x="5405731" y="4259741"/>
              <a:ext cx="836575" cy="1768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98"/>
                <a:gd name="f4" fmla="val 694"/>
                <a:gd name="f5" fmla="val 32"/>
                <a:gd name="f6" fmla="val 1"/>
                <a:gd name="f7" fmla="val 379"/>
                <a:gd name="f8" fmla="val 284"/>
                <a:gd name="f9" fmla="val 2773"/>
                <a:gd name="f10" fmla="val 3183"/>
                <a:gd name="f11" fmla="*/ f0 1 3498"/>
                <a:gd name="f12" fmla="*/ f1 1 69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3498"/>
                <a:gd name="f19" fmla="*/ f16 1 69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3498" h="694">
                  <a:moveTo>
                    <a:pt x="f5" y="f6"/>
                  </a:moveTo>
                  <a:cubicBezTo>
                    <a:pt x="f6" y="f7"/>
                    <a:pt x="f8" y="f4"/>
                    <a:pt x="f4" y="f4"/>
                  </a:cubicBezTo>
                  <a:lnTo>
                    <a:pt x="f9" y="f4"/>
                  </a:lnTo>
                  <a:cubicBezTo>
                    <a:pt x="f10" y="f4"/>
                    <a:pt x="f3" y="f7"/>
                    <a:pt x="f3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;p5">
            <a:extLst>
              <a:ext uri="{FF2B5EF4-FFF2-40B4-BE49-F238E27FC236}">
                <a16:creationId xmlns:a16="http://schemas.microsoft.com/office/drawing/2014/main" id="{1787BD1F-B24B-5C81-BC68-E31A16626E85}"/>
              </a:ext>
            </a:extLst>
          </p:cNvPr>
          <p:cNvSpPr/>
          <p:nvPr/>
        </p:nvSpPr>
        <p:spPr>
          <a:xfrm>
            <a:off x="283500" y="289526"/>
            <a:ext cx="8576998" cy="4564501"/>
          </a:xfrm>
          <a:prstGeom prst="rect">
            <a:avLst/>
          </a:prstGeom>
          <a:noFill/>
          <a:ln w="57150" cap="flat">
            <a:solidFill>
              <a:srgbClr val="FFFFFF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882;p45">
            <a:extLst>
              <a:ext uri="{FF2B5EF4-FFF2-40B4-BE49-F238E27FC236}">
                <a16:creationId xmlns:a16="http://schemas.microsoft.com/office/drawing/2014/main" id="{AC9F7F7A-6866-3952-C0C9-4B15FE5711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14848" y="2219203"/>
            <a:ext cx="4314303" cy="990596"/>
          </a:xfrm>
        </p:spPr>
        <p:txBody>
          <a:bodyPr/>
          <a:lstStyle/>
          <a:p>
            <a:pPr lvl="0"/>
            <a:r>
              <a:rPr lang="en-US">
                <a:solidFill>
                  <a:srgbClr val="FFFFFF"/>
                </a:solidFill>
              </a:rPr>
              <a:t>WHOA!</a:t>
            </a:r>
          </a:p>
        </p:txBody>
      </p:sp>
      <p:sp>
        <p:nvSpPr>
          <p:cNvPr id="4" name="Google Shape;883;p45">
            <a:extLst>
              <a:ext uri="{FF2B5EF4-FFF2-40B4-BE49-F238E27FC236}">
                <a16:creationId xmlns:a16="http://schemas.microsoft.com/office/drawing/2014/main" id="{16B9D305-1CBD-6175-42E6-E60E5A94D6F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414848" y="3383389"/>
            <a:ext cx="4314303" cy="7065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>
                <a:solidFill>
                  <a:srgbClr val="FFFFFF"/>
                </a:solidFill>
              </a:rPr>
              <a:t>This could be the part of the presentation where you can introduce yourself, write your email...</a:t>
            </a:r>
          </a:p>
        </p:txBody>
      </p:sp>
      <p:grpSp>
        <p:nvGrpSpPr>
          <p:cNvPr id="5" name="Google Shape;6002;p67">
            <a:extLst>
              <a:ext uri="{FF2B5EF4-FFF2-40B4-BE49-F238E27FC236}">
                <a16:creationId xmlns:a16="http://schemas.microsoft.com/office/drawing/2014/main" id="{5AAD23FD-D79E-A890-B51E-B25698123301}"/>
              </a:ext>
            </a:extLst>
          </p:cNvPr>
          <p:cNvGrpSpPr/>
          <p:nvPr/>
        </p:nvGrpSpPr>
        <p:grpSpPr>
          <a:xfrm>
            <a:off x="3681630" y="594734"/>
            <a:ext cx="1780748" cy="1537673"/>
            <a:chOff x="3681630" y="594734"/>
            <a:chExt cx="1780748" cy="1537673"/>
          </a:xfrm>
        </p:grpSpPr>
        <p:sp>
          <p:nvSpPr>
            <p:cNvPr id="6" name="Google Shape;6003;p67">
              <a:extLst>
                <a:ext uri="{FF2B5EF4-FFF2-40B4-BE49-F238E27FC236}">
                  <a16:creationId xmlns:a16="http://schemas.microsoft.com/office/drawing/2014/main" id="{CB19A2B7-4F49-D344-57D5-56FF52BF1BAB}"/>
                </a:ext>
              </a:extLst>
            </p:cNvPr>
            <p:cNvSpPr/>
            <p:nvPr/>
          </p:nvSpPr>
          <p:spPr>
            <a:xfrm>
              <a:off x="3681630" y="697668"/>
              <a:ext cx="1780748" cy="14347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04"/>
                <a:gd name="f4" fmla="val 11847"/>
                <a:gd name="f5" fmla="val 7370"/>
                <a:gd name="f6" fmla="val 797"/>
                <a:gd name="f7" fmla="val 8536"/>
                <a:gd name="f8" fmla="val 9694"/>
                <a:gd name="f9" fmla="val 1246"/>
                <a:gd name="f10" fmla="val 10576"/>
                <a:gd name="f11" fmla="val 2143"/>
                <a:gd name="f12" fmla="val 12340"/>
                <a:gd name="f13" fmla="val 3908"/>
                <a:gd name="f14" fmla="val 6775"/>
                <a:gd name="f15" fmla="val 8539"/>
                <a:gd name="f16" fmla="val 9757"/>
                <a:gd name="f17" fmla="val 9390"/>
                <a:gd name="f18" fmla="val 8623"/>
                <a:gd name="f19" fmla="val 9894"/>
                <a:gd name="f20" fmla="val 7363"/>
                <a:gd name="f21" fmla="val 6102"/>
                <a:gd name="f22" fmla="val 4937"/>
                <a:gd name="f23" fmla="val 9358"/>
                <a:gd name="f24" fmla="val 4118"/>
                <a:gd name="f25" fmla="val 2353"/>
                <a:gd name="f26" fmla="val 5031"/>
                <a:gd name="f27" fmla="val 6205"/>
                <a:gd name="f28" fmla="val 7326"/>
                <a:gd name="f29" fmla="val 1"/>
                <a:gd name="f30" fmla="val 2091"/>
                <a:gd name="f31" fmla="val 6750"/>
                <a:gd name="f32" fmla="val 4275"/>
                <a:gd name="f33" fmla="val 9768"/>
                <a:gd name="f34" fmla="val 3424"/>
                <a:gd name="f35" fmla="val 11280"/>
                <a:gd name="f36" fmla="val 3298"/>
                <a:gd name="f37" fmla="val 11532"/>
                <a:gd name="f38" fmla="val 3487"/>
                <a:gd name="f39" fmla="val 3771"/>
                <a:gd name="f40" fmla="val 3929"/>
                <a:gd name="f41" fmla="val 4086"/>
                <a:gd name="f42" fmla="val 11784"/>
                <a:gd name="f43" fmla="val 11626"/>
                <a:gd name="f44" fmla="val 5000"/>
                <a:gd name="f45" fmla="val 10209"/>
                <a:gd name="f46" fmla="val 5740"/>
                <a:gd name="f47" fmla="val 10571"/>
                <a:gd name="f48" fmla="val 6543"/>
                <a:gd name="f49" fmla="val 10752"/>
                <a:gd name="f50" fmla="val 7351"/>
                <a:gd name="f51" fmla="val 8158"/>
                <a:gd name="f52" fmla="val 8969"/>
                <a:gd name="f53" fmla="val 9725"/>
                <a:gd name="f54" fmla="val 10671"/>
                <a:gd name="f55" fmla="val 10828"/>
                <a:gd name="f56" fmla="val 10923"/>
                <a:gd name="f57" fmla="val 11238"/>
                <a:gd name="f58" fmla="val 11458"/>
                <a:gd name="f59" fmla="val 11301"/>
                <a:gd name="f60" fmla="val 10419"/>
                <a:gd name="f61" fmla="val 14703"/>
                <a:gd name="f62" fmla="val 12592"/>
                <a:gd name="f63" fmla="val 7350"/>
                <a:gd name="f64" fmla="val 7338"/>
                <a:gd name="f65" fmla="*/ f0 1 14704"/>
                <a:gd name="f66" fmla="*/ f1 1 11847"/>
                <a:gd name="f67" fmla="val f2"/>
                <a:gd name="f68" fmla="val f3"/>
                <a:gd name="f69" fmla="val f4"/>
                <a:gd name="f70" fmla="+- f69 0 f67"/>
                <a:gd name="f71" fmla="+- f68 0 f67"/>
                <a:gd name="f72" fmla="*/ f71 1 14704"/>
                <a:gd name="f73" fmla="*/ f70 1 11847"/>
                <a:gd name="f74" fmla="*/ f67 1 f72"/>
                <a:gd name="f75" fmla="*/ f68 1 f72"/>
                <a:gd name="f76" fmla="*/ f67 1 f73"/>
                <a:gd name="f77" fmla="*/ f69 1 f73"/>
                <a:gd name="f78" fmla="*/ f74 f65 1"/>
                <a:gd name="f79" fmla="*/ f75 f65 1"/>
                <a:gd name="f80" fmla="*/ f77 f66 1"/>
                <a:gd name="f81" fmla="*/ f76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" t="f81" r="f79" b="f80"/>
              <a:pathLst>
                <a:path w="14704" h="1184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15"/>
                  </a:cubicBezTo>
                  <a:cubicBezTo>
                    <a:pt x="f25" y="f14"/>
                    <a:pt x="f25" y="f13"/>
                    <a:pt x="f24" y="f11"/>
                  </a:cubicBezTo>
                  <a:cubicBezTo>
                    <a:pt x="f26" y="f9"/>
                    <a:pt x="f27" y="f6"/>
                    <a:pt x="f5" y="f6"/>
                  </a:cubicBezTo>
                  <a:close/>
                  <a:moveTo>
                    <a:pt x="f28" y="f29"/>
                  </a:moveTo>
                  <a:cubicBezTo>
                    <a:pt x="f30" y="f29"/>
                    <a:pt x="f2" y="f31"/>
                    <a:pt x="f32" y="f33"/>
                  </a:cubicBezTo>
                  <a:lnTo>
                    <a:pt x="f34" y="f35"/>
                  </a:lnTo>
                  <a:cubicBezTo>
                    <a:pt x="f36" y="f37"/>
                    <a:pt x="f38" y="f4"/>
                    <a:pt x="f39" y="f4"/>
                  </a:cubicBezTo>
                  <a:cubicBezTo>
                    <a:pt x="f40" y="f4"/>
                    <a:pt x="f41" y="f42"/>
                    <a:pt x="f24" y="f43"/>
                  </a:cubicBezTo>
                  <a:lnTo>
                    <a:pt x="f44" y="f45"/>
                  </a:ln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53" y="f45"/>
                  </a:cubicBezTo>
                  <a:lnTo>
                    <a:pt x="f10" y="f43"/>
                  </a:lnTo>
                  <a:cubicBezTo>
                    <a:pt x="f54" y="f42"/>
                    <a:pt x="f55" y="f4"/>
                    <a:pt x="f56" y="f4"/>
                  </a:cubicBezTo>
                  <a:cubicBezTo>
                    <a:pt x="f57" y="f4"/>
                    <a:pt x="f58" y="f37"/>
                    <a:pt x="f59" y="f35"/>
                  </a:cubicBezTo>
                  <a:lnTo>
                    <a:pt x="f60" y="f33"/>
                  </a:lnTo>
                  <a:cubicBezTo>
                    <a:pt x="f61" y="f14"/>
                    <a:pt x="f62" y="f29"/>
                    <a:pt x="f20" y="f29"/>
                  </a:cubicBezTo>
                  <a:cubicBezTo>
                    <a:pt x="f63" y="f29"/>
                    <a:pt x="f64" y="f29"/>
                    <a:pt x="f28" y="f2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6004;p67">
              <a:extLst>
                <a:ext uri="{FF2B5EF4-FFF2-40B4-BE49-F238E27FC236}">
                  <a16:creationId xmlns:a16="http://schemas.microsoft.com/office/drawing/2014/main" id="{7DEA8C29-C08D-8514-9715-3F1734754953}"/>
                </a:ext>
              </a:extLst>
            </p:cNvPr>
            <p:cNvSpPr/>
            <p:nvPr/>
          </p:nvSpPr>
          <p:spPr>
            <a:xfrm>
              <a:off x="4805976" y="594734"/>
              <a:ext cx="515182" cy="5151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1355"/>
                <a:gd name="f5" fmla="val 882"/>
                <a:gd name="f6" fmla="val 410"/>
                <a:gd name="f7" fmla="val 95"/>
                <a:gd name="f8" fmla="val 315"/>
                <a:gd name="f9" fmla="val 1891"/>
                <a:gd name="f10" fmla="val 946"/>
                <a:gd name="f11" fmla="val 3340"/>
                <a:gd name="f12" fmla="val 2395"/>
                <a:gd name="f13" fmla="val 3938"/>
                <a:gd name="f14" fmla="val 4128"/>
                <a:gd name="f15" fmla="val 3844"/>
                <a:gd name="f16" fmla="val 3371"/>
                <a:gd name="f17" fmla="val 2899"/>
                <a:gd name="f18" fmla="val 1292"/>
                <a:gd name="f19" fmla="val 2962"/>
                <a:gd name="f20" fmla="*/ f0 1 4254"/>
                <a:gd name="f21" fmla="*/ f1 1 4254"/>
                <a:gd name="f22" fmla="val f2"/>
                <a:gd name="f23" fmla="val f3"/>
                <a:gd name="f24" fmla="+- f23 0 f22"/>
                <a:gd name="f25" fmla="*/ f24 1 4254"/>
                <a:gd name="f26" fmla="*/ f22 1 f25"/>
                <a:gd name="f27" fmla="*/ f23 1 f25"/>
                <a:gd name="f28" fmla="*/ f26 f20 1"/>
                <a:gd name="f29" fmla="*/ f27 f20 1"/>
                <a:gd name="f30" fmla="*/ f27 f21 1"/>
                <a:gd name="f31" fmla="*/ f26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254" h="4254">
                  <a:moveTo>
                    <a:pt x="f4" y="f2"/>
                  </a:moveTo>
                  <a:cubicBezTo>
                    <a:pt x="f5" y="f2"/>
                    <a:pt x="f6" y="f7"/>
                    <a:pt x="f2" y="f8"/>
                  </a:cubicBezTo>
                  <a:cubicBezTo>
                    <a:pt x="f9" y="f10"/>
                    <a:pt x="f11" y="f12"/>
                    <a:pt x="f13" y="f3"/>
                  </a:cubicBezTo>
                  <a:cubicBezTo>
                    <a:pt x="f14" y="f15"/>
                    <a:pt x="f3" y="f16"/>
                    <a:pt x="f3" y="f17"/>
                  </a:cubicBezTo>
                  <a:cubicBezTo>
                    <a:pt x="f3" y="f18"/>
                    <a:pt x="f19" y="f2"/>
                    <a:pt x="f4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6005;p67">
              <a:extLst>
                <a:ext uri="{FF2B5EF4-FFF2-40B4-BE49-F238E27FC236}">
                  <a16:creationId xmlns:a16="http://schemas.microsoft.com/office/drawing/2014/main" id="{3045CB53-B3F6-2EC1-4571-3EF0A1870C6B}"/>
                </a:ext>
              </a:extLst>
            </p:cNvPr>
            <p:cNvSpPr/>
            <p:nvPr/>
          </p:nvSpPr>
          <p:spPr>
            <a:xfrm>
              <a:off x="3817748" y="598483"/>
              <a:ext cx="515182" cy="5153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4255"/>
                <a:gd name="f5" fmla="val 2931"/>
                <a:gd name="f6" fmla="val 1"/>
                <a:gd name="f7" fmla="val 1292"/>
                <a:gd name="f8" fmla="val 1293"/>
                <a:gd name="f9" fmla="val 2899"/>
                <a:gd name="f10" fmla="val 3372"/>
                <a:gd name="f11" fmla="val 127"/>
                <a:gd name="f12" fmla="val 3845"/>
                <a:gd name="f13" fmla="val 316"/>
                <a:gd name="f14" fmla="val 977"/>
                <a:gd name="f15" fmla="val 2364"/>
                <a:gd name="f16" fmla="val 2426"/>
                <a:gd name="f17" fmla="val 915"/>
                <a:gd name="f18" fmla="val 3876"/>
                <a:gd name="f19" fmla="val 3403"/>
                <a:gd name="f20" fmla="*/ f0 1 4254"/>
                <a:gd name="f21" fmla="*/ f1 1 4255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4254"/>
                <a:gd name="f28" fmla="*/ f25 1 4255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4254" h="4255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11" y="f12"/>
                    <a:pt x="f13" y="f3"/>
                  </a:cubicBezTo>
                  <a:cubicBezTo>
                    <a:pt x="f14" y="f15"/>
                    <a:pt x="f16" y="f17"/>
                    <a:pt x="f3" y="f13"/>
                  </a:cubicBezTo>
                  <a:cubicBezTo>
                    <a:pt x="f18" y="f11"/>
                    <a:pt x="f19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6006;p67">
              <a:extLst>
                <a:ext uri="{FF2B5EF4-FFF2-40B4-BE49-F238E27FC236}">
                  <a16:creationId xmlns:a16="http://schemas.microsoft.com/office/drawing/2014/main" id="{4B973B21-E056-FDF8-E865-FED48B4B91B2}"/>
                </a:ext>
              </a:extLst>
            </p:cNvPr>
            <p:cNvSpPr/>
            <p:nvPr/>
          </p:nvSpPr>
          <p:spPr>
            <a:xfrm>
              <a:off x="4119189" y="892289"/>
              <a:ext cx="900546" cy="9044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7468"/>
                <a:gd name="f5" fmla="val 3781"/>
                <a:gd name="f6" fmla="val 1671"/>
                <a:gd name="f7" fmla="val 4033"/>
                <a:gd name="f8" fmla="val 4191"/>
                <a:gd name="f9" fmla="val 1860"/>
                <a:gd name="f10" fmla="val 2112"/>
                <a:gd name="f11" fmla="val 3340"/>
                <a:gd name="f12" fmla="val 5388"/>
                <a:gd name="f13" fmla="val 5640"/>
                <a:gd name="f14" fmla="val 5829"/>
                <a:gd name="f15" fmla="val 3529"/>
                <a:gd name="f16" fmla="val 3750"/>
                <a:gd name="f17" fmla="val 4002"/>
                <a:gd name="f18" fmla="val 4128"/>
                <a:gd name="f19" fmla="val 3498"/>
                <a:gd name="f20" fmla="val 3308"/>
                <a:gd name="f21" fmla="val 3939"/>
                <a:gd name="f22" fmla="val 1"/>
                <a:gd name="f23" fmla="val 1702"/>
                <a:gd name="f24" fmla="val 32"/>
                <a:gd name="f25" fmla="val 5798"/>
                <a:gd name="f26" fmla="val 7467"/>
                <a:gd name="f27" fmla="val 5797"/>
                <a:gd name="f28" fmla="val 64"/>
                <a:gd name="f29" fmla="*/ f0 1 7436"/>
                <a:gd name="f30" fmla="*/ f1 1 7468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7436"/>
                <a:gd name="f37" fmla="*/ f34 1 7468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7436" h="746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16"/>
                  </a:cubicBezTo>
                  <a:cubicBezTo>
                    <a:pt x="f14" y="f17"/>
                    <a:pt x="f13" y="f18"/>
                    <a:pt x="f12" y="f18"/>
                  </a:cubicBezTo>
                  <a:lnTo>
                    <a:pt x="f16" y="f18"/>
                  </a:lnTo>
                  <a:cubicBezTo>
                    <a:pt x="f19" y="f18"/>
                    <a:pt x="f20" y="f21"/>
                    <a:pt x="f20" y="f16"/>
                  </a:cubicBezTo>
                  <a:lnTo>
                    <a:pt x="f20" y="f10"/>
                  </a:lnTo>
                  <a:lnTo>
                    <a:pt x="f11" y="f10"/>
                  </a:lnTo>
                  <a:cubicBezTo>
                    <a:pt x="f11" y="f9"/>
                    <a:pt x="f15" y="f6"/>
                    <a:pt x="f5" y="f6"/>
                  </a:cubicBezTo>
                  <a:close/>
                  <a:moveTo>
                    <a:pt x="f16" y="f22"/>
                  </a:moveTo>
                  <a:cubicBezTo>
                    <a:pt x="f23" y="f22"/>
                    <a:pt x="f24" y="f6"/>
                    <a:pt x="f2" y="f16"/>
                  </a:cubicBezTo>
                  <a:cubicBezTo>
                    <a:pt x="f24" y="f25"/>
                    <a:pt x="f23" y="f26"/>
                    <a:pt x="f16" y="f26"/>
                  </a:cubicBezTo>
                  <a:cubicBezTo>
                    <a:pt x="f27" y="f26"/>
                    <a:pt x="f3" y="f25"/>
                    <a:pt x="f3" y="f16"/>
                  </a:cubicBezTo>
                  <a:cubicBezTo>
                    <a:pt x="f3" y="f23"/>
                    <a:pt x="f27" y="f28"/>
                    <a:pt x="f16" y="f2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56C950-9802-FDD8-5D4B-A3A1116EA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92610"/>
            <a:ext cx="8679896" cy="543181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4800">
                <a:solidFill>
                  <a:srgbClr val="000000"/>
                </a:solidFill>
                <a:latin typeface="Arial"/>
                <a:cs typeface="Arial" pitchFamily="34"/>
              </a:rPr>
              <a:t>Fully Editable Icon Sets: A</a:t>
            </a:r>
          </a:p>
        </p:txBody>
      </p:sp>
      <p:sp>
        <p:nvSpPr>
          <p:cNvPr id="3" name="Diamond 5">
            <a:extLst>
              <a:ext uri="{FF2B5EF4-FFF2-40B4-BE49-F238E27FC236}">
                <a16:creationId xmlns:a16="http://schemas.microsoft.com/office/drawing/2014/main" id="{5B3499EB-AB12-4005-4BCB-8E186A0CF8B3}"/>
              </a:ext>
            </a:extLst>
          </p:cNvPr>
          <p:cNvSpPr/>
          <p:nvPr/>
        </p:nvSpPr>
        <p:spPr>
          <a:xfrm>
            <a:off x="4584051" y="1119115"/>
            <a:ext cx="392359" cy="393521"/>
          </a:xfrm>
          <a:custGeom>
            <a:avLst/>
            <a:gdLst>
              <a:gd name="f0" fmla="val w"/>
              <a:gd name="f1" fmla="val h"/>
              <a:gd name="f2" fmla="val 0"/>
              <a:gd name="f3" fmla="val 3240001"/>
              <a:gd name="f4" fmla="val 3249575"/>
              <a:gd name="f5" fmla="val 1275349"/>
              <a:gd name="f6" fmla="val 2002569"/>
              <a:gd name="f7" fmla="val 1625117"/>
              <a:gd name="f8" fmla="val 2233002"/>
              <a:gd name="f9" fmla="val 1968772"/>
              <a:gd name="f10" fmla="val 2006596"/>
              <a:gd name="f11" fmla="val 1067116"/>
              <a:gd name="f12" fmla="val 1473605"/>
              <a:gd name="f13" fmla="val 1581605"/>
              <a:gd name="f14" fmla="val 2183116"/>
              <a:gd name="f15" fmla="val 1267205"/>
              <a:gd name="f16" fmla="val 1375205"/>
              <a:gd name="f17" fmla="val 1172196"/>
              <a:gd name="f18" fmla="val 3142550"/>
              <a:gd name="f19" fmla="val 2026252"/>
              <a:gd name="f20" fmla="val 1968728"/>
              <a:gd name="f21" fmla="val 3049854"/>
              <a:gd name="f22" fmla="val 1294362"/>
              <a:gd name="f23" fmla="val 602850"/>
              <a:gd name="f24" fmla="val 1559516"/>
              <a:gd name="f25" fmla="val 1217896"/>
              <a:gd name="f26" fmla="val 1964719"/>
              <a:gd name="f27" fmla="val 1060805"/>
              <a:gd name="f28" fmla="val 1168805"/>
              <a:gd name="f29" fmla="val 869032"/>
              <a:gd name="f30" fmla="val 816137"/>
              <a:gd name="f31" fmla="val 2381200"/>
              <a:gd name="f32" fmla="val 1623491"/>
              <a:gd name="f33" fmla="val 1668045"/>
              <a:gd name="f34" fmla="val 2093329"/>
              <a:gd name="f35" fmla="val 1625116"/>
              <a:gd name="f36" fmla="val 2121611"/>
              <a:gd name="f37" fmla="val 3235286"/>
              <a:gd name="f38" fmla="val 1060806"/>
              <a:gd name="f39" fmla="val 2489212"/>
              <a:gd name="f40" fmla="val 1552331"/>
              <a:gd name="f41" fmla="val 708008"/>
              <a:gd name="f42" fmla="val 761020"/>
              <a:gd name="f43" fmla="val 14946"/>
              <a:gd name="f44" fmla="*/ f0 1 3240001"/>
              <a:gd name="f45" fmla="*/ f1 1 3249575"/>
              <a:gd name="f46" fmla="val f2"/>
              <a:gd name="f47" fmla="val f3"/>
              <a:gd name="f48" fmla="val f4"/>
              <a:gd name="f49" fmla="+- f48 0 f46"/>
              <a:gd name="f50" fmla="+- f47 0 f46"/>
              <a:gd name="f51" fmla="*/ f50 1 3240001"/>
              <a:gd name="f52" fmla="*/ f49 1 3249575"/>
              <a:gd name="f53" fmla="*/ f46 1 f51"/>
              <a:gd name="f54" fmla="*/ f47 1 f51"/>
              <a:gd name="f55" fmla="*/ f46 1 f52"/>
              <a:gd name="f56" fmla="*/ f48 1 f52"/>
              <a:gd name="f57" fmla="*/ f53 f44 1"/>
              <a:gd name="f58" fmla="*/ f54 f44 1"/>
              <a:gd name="f59" fmla="*/ f56 f45 1"/>
              <a:gd name="f60" fmla="*/ f55 f4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40001" h="3249575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3" y="f4"/>
                </a:lnTo>
                <a:lnTo>
                  <a:pt x="f2" y="f4"/>
                </a:lnTo>
                <a:close/>
                <a:moveTo>
                  <a:pt x="f11" y="f12"/>
                </a:moveTo>
                <a:lnTo>
                  <a:pt x="f11" y="f13"/>
                </a:lnTo>
                <a:lnTo>
                  <a:pt x="f14" y="f13"/>
                </a:lnTo>
                <a:lnTo>
                  <a:pt x="f14" y="f12"/>
                </a:lnTo>
                <a:close/>
                <a:moveTo>
                  <a:pt x="f11" y="f15"/>
                </a:moveTo>
                <a:lnTo>
                  <a:pt x="f11" y="f16"/>
                </a:lnTo>
                <a:lnTo>
                  <a:pt x="f14" y="f16"/>
                </a:lnTo>
                <a:lnTo>
                  <a:pt x="f14" y="f15"/>
                </a:lnTo>
                <a:close/>
                <a:moveTo>
                  <a:pt x="f3" y="f17"/>
                </a:moveTo>
                <a:lnTo>
                  <a:pt x="f3" y="f18"/>
                </a:lnTo>
                <a:lnTo>
                  <a:pt x="f19" y="f20"/>
                </a:lnTo>
                <a:lnTo>
                  <a:pt x="f21" y="f22"/>
                </a:lnTo>
                <a:close/>
                <a:moveTo>
                  <a:pt x="f2" y="f17"/>
                </a:moveTo>
                <a:lnTo>
                  <a:pt x="f23" y="f24"/>
                </a:lnTo>
                <a:lnTo>
                  <a:pt x="f25" y="f26"/>
                </a:lnTo>
                <a:lnTo>
                  <a:pt x="f2" y="f18"/>
                </a:lnTo>
                <a:close/>
                <a:moveTo>
                  <a:pt x="f11" y="f27"/>
                </a:moveTo>
                <a:lnTo>
                  <a:pt x="f11" y="f28"/>
                </a:lnTo>
                <a:lnTo>
                  <a:pt x="f14" y="f28"/>
                </a:lnTo>
                <a:lnTo>
                  <a:pt x="f14" y="f27"/>
                </a:lnTo>
                <a:close/>
                <a:moveTo>
                  <a:pt x="f29" y="f30"/>
                </a:moveTo>
                <a:lnTo>
                  <a:pt x="f31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lnTo>
                  <a:pt x="f29" y="f32"/>
                </a:lnTo>
                <a:close/>
                <a:moveTo>
                  <a:pt x="f35" y="f2"/>
                </a:moveTo>
                <a:lnTo>
                  <a:pt x="f37" y="f38"/>
                </a:lnTo>
                <a:lnTo>
                  <a:pt x="f39" y="f40"/>
                </a:lnTo>
                <a:lnTo>
                  <a:pt x="f39" y="f41"/>
                </a:lnTo>
                <a:lnTo>
                  <a:pt x="f42" y="f41"/>
                </a:lnTo>
                <a:lnTo>
                  <a:pt x="f42" y="f40"/>
                </a:lnTo>
                <a:lnTo>
                  <a:pt x="f43" y="f38"/>
                </a:ln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4" name="Isosceles Triangle 51">
            <a:extLst>
              <a:ext uri="{FF2B5EF4-FFF2-40B4-BE49-F238E27FC236}">
                <a16:creationId xmlns:a16="http://schemas.microsoft.com/office/drawing/2014/main" id="{D8626C99-A794-ECE3-0825-51AFE40A758A}"/>
              </a:ext>
            </a:extLst>
          </p:cNvPr>
          <p:cNvSpPr/>
          <p:nvPr/>
        </p:nvSpPr>
        <p:spPr>
          <a:xfrm>
            <a:off x="3954990" y="1172013"/>
            <a:ext cx="392359" cy="287715"/>
          </a:xfrm>
          <a:custGeom>
            <a:avLst/>
            <a:gdLst>
              <a:gd name="f0" fmla="val w"/>
              <a:gd name="f1" fmla="val h"/>
              <a:gd name="f2" fmla="val 0"/>
              <a:gd name="f3" fmla="val 3240001"/>
              <a:gd name="f4" fmla="val 2375905"/>
              <a:gd name="f5" fmla="val 1974640"/>
              <a:gd name="f6" fmla="val 1379575"/>
              <a:gd name="f7" fmla="val 1"/>
              <a:gd name="f8" fmla="val 1269863"/>
              <a:gd name="f9" fmla="val 1399042"/>
              <a:gd name="f10" fmla="val 1610574"/>
              <a:gd name="f11" fmla="val 1745545"/>
              <a:gd name="f12" fmla="val 126952"/>
              <a:gd name="f13" fmla="val 2258912"/>
              <a:gd name="f14" fmla="val 2032457"/>
              <a:gd name="f15" fmla="val 1334195"/>
              <a:gd name="f16" fmla="val 117525"/>
              <a:gd name="f17" fmla="val 1207545"/>
              <a:gd name="f18" fmla="val 1324768"/>
              <a:gd name="f19" fmla="val 2249485"/>
              <a:gd name="f20" fmla="val 3240000"/>
              <a:gd name="f21" fmla="val 1610572"/>
              <a:gd name="f22" fmla="val 1620513"/>
              <a:gd name="f23" fmla="*/ f0 1 3240001"/>
              <a:gd name="f24" fmla="*/ f1 1 2375905"/>
              <a:gd name="f25" fmla="val f2"/>
              <a:gd name="f26" fmla="val f3"/>
              <a:gd name="f27" fmla="val f4"/>
              <a:gd name="f28" fmla="+- f27 0 f25"/>
              <a:gd name="f29" fmla="+- f26 0 f25"/>
              <a:gd name="f30" fmla="*/ f29 1 3240001"/>
              <a:gd name="f31" fmla="*/ f28 1 2375905"/>
              <a:gd name="f32" fmla="*/ f25 1 f30"/>
              <a:gd name="f33" fmla="*/ f26 1 f30"/>
              <a:gd name="f34" fmla="*/ f25 1 f31"/>
              <a:gd name="f35" fmla="*/ f27 1 f31"/>
              <a:gd name="f36" fmla="*/ f32 f23 1"/>
              <a:gd name="f37" fmla="*/ f33 f23 1"/>
              <a:gd name="f38" fmla="*/ f35 f24 1"/>
              <a:gd name="f39" fmla="*/ f34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6" t="f39" r="f37" b="f38"/>
            <a:pathLst>
              <a:path w="3240001" h="2375905">
                <a:moveTo>
                  <a:pt x="f5" y="f6"/>
                </a:moveTo>
                <a:lnTo>
                  <a:pt x="f3" y="f4"/>
                </a:lnTo>
                <a:lnTo>
                  <a:pt x="f7" y="f4"/>
                </a:lnTo>
                <a:lnTo>
                  <a:pt x="f8" y="f9"/>
                </a:lnTo>
                <a:lnTo>
                  <a:pt x="f10" y="f11"/>
                </a:lnTo>
                <a:close/>
                <a:moveTo>
                  <a:pt x="f3" y="f12"/>
                </a:moveTo>
                <a:lnTo>
                  <a:pt x="f3" y="f13"/>
                </a:lnTo>
                <a:lnTo>
                  <a:pt x="f14" y="f15"/>
                </a:lnTo>
                <a:close/>
                <a:moveTo>
                  <a:pt x="f2" y="f16"/>
                </a:moveTo>
                <a:lnTo>
                  <a:pt x="f17" y="f18"/>
                </a:lnTo>
                <a:lnTo>
                  <a:pt x="f2" y="f19"/>
                </a:lnTo>
                <a:close/>
                <a:moveTo>
                  <a:pt x="f2" y="f2"/>
                </a:moveTo>
                <a:lnTo>
                  <a:pt x="f20" y="f2"/>
                </a:lnTo>
                <a:lnTo>
                  <a:pt x="f21" y="f22"/>
                </a:ln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5" name="Isosceles Triangle 57">
            <a:extLst>
              <a:ext uri="{FF2B5EF4-FFF2-40B4-BE49-F238E27FC236}">
                <a16:creationId xmlns:a16="http://schemas.microsoft.com/office/drawing/2014/main" id="{6BB79D70-9A99-5851-CAA1-01BF79AB326F}"/>
              </a:ext>
            </a:extLst>
          </p:cNvPr>
          <p:cNvSpPr/>
          <p:nvPr/>
        </p:nvSpPr>
        <p:spPr>
          <a:xfrm>
            <a:off x="4585615" y="3390156"/>
            <a:ext cx="234854" cy="53092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46449"/>
              <a:gd name="f7" fmla="val 3166775"/>
              <a:gd name="f8" fmla="val 1148449"/>
              <a:gd name="f9" fmla="val 2374775"/>
              <a:gd name="f10" fmla="val 198001"/>
              <a:gd name="f11" fmla="val 1"/>
              <a:gd name="f12" fmla="val 755186"/>
              <a:gd name="f13" fmla="val 438198"/>
              <a:gd name="f14" fmla="val 734449"/>
              <a:gd name="f15" fmla="val 793446"/>
              <a:gd name="f16" fmla="val 1231644"/>
              <a:gd name="f17" fmla="val 803843"/>
              <a:gd name="f18" fmla="val 1256124"/>
              <a:gd name="f19" fmla="val 853246"/>
              <a:gd name="f20" fmla="val 1322425"/>
              <a:gd name="f21" fmla="val 1400264"/>
              <a:gd name="f22" fmla="val 1499686"/>
              <a:gd name="f23" fmla="val 772648"/>
              <a:gd name="f24" fmla="val 1580284"/>
              <a:gd name="f25" fmla="val 673226"/>
              <a:gd name="f26" fmla="val 573804"/>
              <a:gd name="f27" fmla="val 493206"/>
              <a:gd name="f28" fmla="val 1322426"/>
              <a:gd name="f29" fmla="val 542608"/>
              <a:gd name="f30" fmla="val 1256126"/>
              <a:gd name="f31" fmla="val 612000"/>
              <a:gd name="f32" fmla="val 1231645"/>
              <a:gd name="f33" fmla="val 591263"/>
              <a:gd name="f34" fmla="val 10368"/>
              <a:gd name="f35" fmla="val 2939"/>
              <a:gd name="f36" fmla="val 1491744"/>
              <a:gd name="f37" fmla="val 2009"/>
              <a:gd name="f38" fmla="val 1494147"/>
              <a:gd name="f39" fmla="val 1499342"/>
              <a:gd name="f40" fmla="val 6353"/>
              <a:gd name="f41" fmla="val 274151"/>
              <a:gd name="f42" fmla="val 1797289"/>
              <a:gd name="f43" fmla="val 320153"/>
              <a:gd name="f44" fmla="val 2031319"/>
              <a:gd name="f45" fmla="val 273414"/>
              <a:gd name="f46" fmla="val 2293171"/>
              <a:gd name="f47" fmla="val 1091887"/>
              <a:gd name="f48" fmla="val 2283744"/>
              <a:gd name="f49" fmla="val 1035756"/>
              <a:gd name="f50" fmla="val 1984266"/>
              <a:gd name="f51" fmla="val 1081794"/>
              <a:gd name="f52" fmla="val 1833397"/>
              <a:gd name="f53" fmla="val 1340768"/>
              <a:gd name="f54" fmla="val 1344512"/>
              <a:gd name="f55" fmla="val 1494334"/>
              <a:gd name="f56" fmla="val 1345124"/>
              <a:gd name="f57" fmla="val 1493447"/>
              <a:gd name="f58" fmla="val 1345785"/>
              <a:gd name="f59" fmla="val 1492596"/>
              <a:gd name="f60" fmla="val 1346448"/>
              <a:gd name="f61" fmla="val 1343510"/>
              <a:gd name="f62" fmla="val 1140490"/>
              <a:gd name="f63" fmla="val 966846"/>
              <a:gd name="f64" fmla="val 958206"/>
              <a:gd name="f65" fmla="val 524898"/>
              <a:gd name="f66" fmla="+- 0 0 -90"/>
              <a:gd name="f67" fmla="*/ f3 1 1346449"/>
              <a:gd name="f68" fmla="*/ f4 1 3166775"/>
              <a:gd name="f69" fmla="val f5"/>
              <a:gd name="f70" fmla="val f6"/>
              <a:gd name="f71" fmla="val f7"/>
              <a:gd name="f72" fmla="*/ f66 f0 1"/>
              <a:gd name="f73" fmla="+- f71 0 f69"/>
              <a:gd name="f74" fmla="+- f70 0 f69"/>
              <a:gd name="f75" fmla="*/ f72 1 f2"/>
              <a:gd name="f76" fmla="*/ f74 1 1346449"/>
              <a:gd name="f77" fmla="*/ f73 1 3166775"/>
              <a:gd name="f78" fmla="*/ 1148449 f74 1"/>
              <a:gd name="f79" fmla="*/ 2374775 f73 1"/>
              <a:gd name="f80" fmla="*/ 198001 f74 1"/>
              <a:gd name="f81" fmla="*/ 1 f74 1"/>
              <a:gd name="f82" fmla="*/ 3166775 f73 1"/>
              <a:gd name="f83" fmla="*/ 1346449 f74 1"/>
              <a:gd name="f84" fmla="*/ 755186 f74 1"/>
              <a:gd name="f85" fmla="*/ 0 f73 1"/>
              <a:gd name="f86" fmla="*/ 734449 f74 1"/>
              <a:gd name="f87" fmla="*/ 1231644 f73 1"/>
              <a:gd name="f88" fmla="*/ 853246 f74 1"/>
              <a:gd name="f89" fmla="*/ 1400264 f73 1"/>
              <a:gd name="f90" fmla="*/ 673226 f74 1"/>
              <a:gd name="f91" fmla="*/ 1580284 f73 1"/>
              <a:gd name="f92" fmla="*/ 493206 f74 1"/>
              <a:gd name="f93" fmla="*/ 612000 f74 1"/>
              <a:gd name="f94" fmla="*/ 1231645 f73 1"/>
              <a:gd name="f95" fmla="*/ 591263 f74 1"/>
              <a:gd name="f96" fmla="*/ 10368 f73 1"/>
              <a:gd name="f97" fmla="*/ 2939 f74 1"/>
              <a:gd name="f98" fmla="*/ 1491744 f73 1"/>
              <a:gd name="f99" fmla="*/ 0 f74 1"/>
              <a:gd name="f100" fmla="*/ 2009 f74 1"/>
              <a:gd name="f101" fmla="*/ 1494147 f73 1"/>
              <a:gd name="f102" fmla="*/ 1499342 f73 1"/>
              <a:gd name="f103" fmla="*/ 6353 f74 1"/>
              <a:gd name="f104" fmla="*/ 273414 f74 1"/>
              <a:gd name="f105" fmla="*/ 2293171 f73 1"/>
              <a:gd name="f106" fmla="*/ 1091887 f74 1"/>
              <a:gd name="f107" fmla="*/ 2283744 f73 1"/>
              <a:gd name="f108" fmla="*/ 1340768 f74 1"/>
              <a:gd name="f109" fmla="*/ 1344512 f74 1"/>
              <a:gd name="f110" fmla="*/ 1494334 f73 1"/>
              <a:gd name="f111" fmla="*/ 1346448 f74 1"/>
              <a:gd name="f112" fmla="*/ 1343510 f74 1"/>
              <a:gd name="f113" fmla="+- f75 0 f1"/>
              <a:gd name="f114" fmla="*/ f78 1 1346449"/>
              <a:gd name="f115" fmla="*/ f79 1 3166775"/>
              <a:gd name="f116" fmla="*/ f80 1 1346449"/>
              <a:gd name="f117" fmla="*/ f81 1 1346449"/>
              <a:gd name="f118" fmla="*/ f82 1 3166775"/>
              <a:gd name="f119" fmla="*/ f83 1 1346449"/>
              <a:gd name="f120" fmla="*/ f84 1 1346449"/>
              <a:gd name="f121" fmla="*/ f85 1 3166775"/>
              <a:gd name="f122" fmla="*/ f86 1 1346449"/>
              <a:gd name="f123" fmla="*/ f87 1 3166775"/>
              <a:gd name="f124" fmla="*/ f88 1 1346449"/>
              <a:gd name="f125" fmla="*/ f89 1 3166775"/>
              <a:gd name="f126" fmla="*/ f90 1 1346449"/>
              <a:gd name="f127" fmla="*/ f91 1 3166775"/>
              <a:gd name="f128" fmla="*/ f92 1 1346449"/>
              <a:gd name="f129" fmla="*/ f93 1 1346449"/>
              <a:gd name="f130" fmla="*/ f94 1 3166775"/>
              <a:gd name="f131" fmla="*/ f95 1 1346449"/>
              <a:gd name="f132" fmla="*/ f96 1 3166775"/>
              <a:gd name="f133" fmla="*/ f97 1 1346449"/>
              <a:gd name="f134" fmla="*/ f98 1 3166775"/>
              <a:gd name="f135" fmla="*/ f99 1 1346449"/>
              <a:gd name="f136" fmla="*/ f100 1 1346449"/>
              <a:gd name="f137" fmla="*/ f101 1 3166775"/>
              <a:gd name="f138" fmla="*/ f102 1 3166775"/>
              <a:gd name="f139" fmla="*/ f103 1 1346449"/>
              <a:gd name="f140" fmla="*/ f104 1 1346449"/>
              <a:gd name="f141" fmla="*/ f105 1 3166775"/>
              <a:gd name="f142" fmla="*/ f106 1 1346449"/>
              <a:gd name="f143" fmla="*/ f107 1 3166775"/>
              <a:gd name="f144" fmla="*/ f108 1 1346449"/>
              <a:gd name="f145" fmla="*/ f109 1 1346449"/>
              <a:gd name="f146" fmla="*/ f110 1 3166775"/>
              <a:gd name="f147" fmla="*/ f111 1 1346449"/>
              <a:gd name="f148" fmla="*/ f112 1 1346449"/>
              <a:gd name="f149" fmla="*/ f69 1 f76"/>
              <a:gd name="f150" fmla="*/ f70 1 f76"/>
              <a:gd name="f151" fmla="*/ f69 1 f77"/>
              <a:gd name="f152" fmla="*/ f71 1 f77"/>
              <a:gd name="f153" fmla="*/ f114 1 f76"/>
              <a:gd name="f154" fmla="*/ f115 1 f77"/>
              <a:gd name="f155" fmla="*/ f116 1 f76"/>
              <a:gd name="f156" fmla="*/ f117 1 f76"/>
              <a:gd name="f157" fmla="*/ f118 1 f77"/>
              <a:gd name="f158" fmla="*/ f119 1 f76"/>
              <a:gd name="f159" fmla="*/ f120 1 f76"/>
              <a:gd name="f160" fmla="*/ f121 1 f77"/>
              <a:gd name="f161" fmla="*/ f122 1 f76"/>
              <a:gd name="f162" fmla="*/ f123 1 f77"/>
              <a:gd name="f163" fmla="*/ f124 1 f76"/>
              <a:gd name="f164" fmla="*/ f125 1 f77"/>
              <a:gd name="f165" fmla="*/ f126 1 f76"/>
              <a:gd name="f166" fmla="*/ f127 1 f77"/>
              <a:gd name="f167" fmla="*/ f128 1 f76"/>
              <a:gd name="f168" fmla="*/ f129 1 f76"/>
              <a:gd name="f169" fmla="*/ f130 1 f77"/>
              <a:gd name="f170" fmla="*/ f131 1 f76"/>
              <a:gd name="f171" fmla="*/ f132 1 f77"/>
              <a:gd name="f172" fmla="*/ f133 1 f76"/>
              <a:gd name="f173" fmla="*/ f134 1 f77"/>
              <a:gd name="f174" fmla="*/ f135 1 f76"/>
              <a:gd name="f175" fmla="*/ f136 1 f76"/>
              <a:gd name="f176" fmla="*/ f137 1 f77"/>
              <a:gd name="f177" fmla="*/ f138 1 f77"/>
              <a:gd name="f178" fmla="*/ f139 1 f76"/>
              <a:gd name="f179" fmla="*/ f140 1 f76"/>
              <a:gd name="f180" fmla="*/ f141 1 f77"/>
              <a:gd name="f181" fmla="*/ f142 1 f76"/>
              <a:gd name="f182" fmla="*/ f143 1 f77"/>
              <a:gd name="f183" fmla="*/ f144 1 f76"/>
              <a:gd name="f184" fmla="*/ f145 1 f76"/>
              <a:gd name="f185" fmla="*/ f146 1 f77"/>
              <a:gd name="f186" fmla="*/ f147 1 f76"/>
              <a:gd name="f187" fmla="*/ f148 1 f76"/>
              <a:gd name="f188" fmla="*/ f149 f67 1"/>
              <a:gd name="f189" fmla="*/ f150 f67 1"/>
              <a:gd name="f190" fmla="*/ f152 f68 1"/>
              <a:gd name="f191" fmla="*/ f151 f68 1"/>
              <a:gd name="f192" fmla="*/ f153 f67 1"/>
              <a:gd name="f193" fmla="*/ f154 f68 1"/>
              <a:gd name="f194" fmla="*/ f155 f67 1"/>
              <a:gd name="f195" fmla="*/ f156 f67 1"/>
              <a:gd name="f196" fmla="*/ f157 f68 1"/>
              <a:gd name="f197" fmla="*/ f158 f67 1"/>
              <a:gd name="f198" fmla="*/ f159 f67 1"/>
              <a:gd name="f199" fmla="*/ f160 f68 1"/>
              <a:gd name="f200" fmla="*/ f161 f67 1"/>
              <a:gd name="f201" fmla="*/ f162 f68 1"/>
              <a:gd name="f202" fmla="*/ f163 f67 1"/>
              <a:gd name="f203" fmla="*/ f164 f68 1"/>
              <a:gd name="f204" fmla="*/ f165 f67 1"/>
              <a:gd name="f205" fmla="*/ f166 f68 1"/>
              <a:gd name="f206" fmla="*/ f167 f67 1"/>
              <a:gd name="f207" fmla="*/ f168 f67 1"/>
              <a:gd name="f208" fmla="*/ f169 f68 1"/>
              <a:gd name="f209" fmla="*/ f170 f67 1"/>
              <a:gd name="f210" fmla="*/ f171 f68 1"/>
              <a:gd name="f211" fmla="*/ f172 f67 1"/>
              <a:gd name="f212" fmla="*/ f173 f68 1"/>
              <a:gd name="f213" fmla="*/ f174 f67 1"/>
              <a:gd name="f214" fmla="*/ f175 f67 1"/>
              <a:gd name="f215" fmla="*/ f176 f68 1"/>
              <a:gd name="f216" fmla="*/ f177 f68 1"/>
              <a:gd name="f217" fmla="*/ f178 f67 1"/>
              <a:gd name="f218" fmla="*/ f179 f67 1"/>
              <a:gd name="f219" fmla="*/ f180 f68 1"/>
              <a:gd name="f220" fmla="*/ f181 f67 1"/>
              <a:gd name="f221" fmla="*/ f182 f68 1"/>
              <a:gd name="f222" fmla="*/ f183 f67 1"/>
              <a:gd name="f223" fmla="*/ f184 f67 1"/>
              <a:gd name="f224" fmla="*/ f185 f68 1"/>
              <a:gd name="f225" fmla="*/ f186 f67 1"/>
              <a:gd name="f226" fmla="*/ f18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3">
                <a:pos x="f192" y="f193"/>
              </a:cxn>
              <a:cxn ang="f113">
                <a:pos x="f194" y="f193"/>
              </a:cxn>
              <a:cxn ang="f113">
                <a:pos x="f195" y="f196"/>
              </a:cxn>
              <a:cxn ang="f113">
                <a:pos x="f197" y="f196"/>
              </a:cxn>
              <a:cxn ang="f113">
                <a:pos x="f192" y="f193"/>
              </a:cxn>
              <a:cxn ang="f113">
                <a:pos x="f198" y="f199"/>
              </a:cxn>
              <a:cxn ang="f113">
                <a:pos x="f200" y="f201"/>
              </a:cxn>
              <a:cxn ang="f113">
                <a:pos x="f202" y="f203"/>
              </a:cxn>
              <a:cxn ang="f113">
                <a:pos x="f204" y="f205"/>
              </a:cxn>
              <a:cxn ang="f113">
                <a:pos x="f206" y="f203"/>
              </a:cxn>
              <a:cxn ang="f113">
                <a:pos x="f207" y="f208"/>
              </a:cxn>
              <a:cxn ang="f113">
                <a:pos x="f209" y="f210"/>
              </a:cxn>
              <a:cxn ang="f113">
                <a:pos x="f211" y="f212"/>
              </a:cxn>
              <a:cxn ang="f113">
                <a:pos x="f213" y="f212"/>
              </a:cxn>
              <a:cxn ang="f113">
                <a:pos x="f214" y="f215"/>
              </a:cxn>
              <a:cxn ang="f113">
                <a:pos x="f213" y="f216"/>
              </a:cxn>
              <a:cxn ang="f113">
                <a:pos x="f217" y="f216"/>
              </a:cxn>
              <a:cxn ang="f113">
                <a:pos x="f218" y="f219"/>
              </a:cxn>
              <a:cxn ang="f113">
                <a:pos x="f220" y="f221"/>
              </a:cxn>
              <a:cxn ang="f113">
                <a:pos x="f222" y="f216"/>
              </a:cxn>
              <a:cxn ang="f113">
                <a:pos x="f197" y="f216"/>
              </a:cxn>
              <a:cxn ang="f113">
                <a:pos x="f223" y="f224"/>
              </a:cxn>
              <a:cxn ang="f113">
                <a:pos x="f225" y="f212"/>
              </a:cxn>
              <a:cxn ang="f113">
                <a:pos x="f226" y="f212"/>
              </a:cxn>
              <a:cxn ang="f113">
                <a:pos x="f198" y="f199"/>
              </a:cxn>
            </a:cxnLst>
            <a:rect l="f188" t="f191" r="f189" b="f190"/>
            <a:pathLst>
              <a:path w="1346449" h="3166775">
                <a:moveTo>
                  <a:pt x="f8" y="f9"/>
                </a:moveTo>
                <a:lnTo>
                  <a:pt x="f10" y="f9"/>
                </a:lnTo>
                <a:lnTo>
                  <a:pt x="f11" y="f7"/>
                </a:lnTo>
                <a:lnTo>
                  <a:pt x="f6" y="f7"/>
                </a:lnTo>
                <a:lnTo>
                  <a:pt x="f8" y="f9"/>
                </a:lnTo>
                <a:close/>
                <a:moveTo>
                  <a:pt x="f12" y="f5"/>
                </a:moveTo>
                <a:cubicBezTo>
                  <a:pt x="f12" y="f13"/>
                  <a:pt x="f14" y="f15"/>
                  <a:pt x="f14" y="f16"/>
                </a:cubicBezTo>
                <a:cubicBezTo>
                  <a:pt x="f17" y="f18"/>
                  <a:pt x="f19" y="f20"/>
                  <a:pt x="f19" y="f21"/>
                </a:cubicBezTo>
                <a:cubicBezTo>
                  <a:pt x="f19" y="f22"/>
                  <a:pt x="f23" y="f24"/>
                  <a:pt x="f25" y="f24"/>
                </a:cubicBezTo>
                <a:cubicBezTo>
                  <a:pt x="f26" y="f24"/>
                  <a:pt x="f27" y="f22"/>
                  <a:pt x="f27" y="f21"/>
                </a:cubicBez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lnTo>
                  <a:pt x="f35" y="f36"/>
                </a:lnTo>
                <a:lnTo>
                  <a:pt x="f5" y="f36"/>
                </a:lnTo>
                <a:lnTo>
                  <a:pt x="f37" y="f38"/>
                </a:lnTo>
                <a:lnTo>
                  <a:pt x="f5" y="f39"/>
                </a:lnTo>
                <a:lnTo>
                  <a:pt x="f40" y="f39"/>
                </a:lnTo>
                <a:cubicBezTo>
                  <a:pt x="f41" y="f42"/>
                  <a:pt x="f43" y="f44"/>
                  <a:pt x="f45" y="f46"/>
                </a:cubicBezTo>
                <a:lnTo>
                  <a:pt x="f47" y="f48"/>
                </a:lnTo>
                <a:cubicBezTo>
                  <a:pt x="f49" y="f50"/>
                  <a:pt x="f51" y="f52"/>
                  <a:pt x="f53" y="f39"/>
                </a:cubicBezTo>
                <a:lnTo>
                  <a:pt x="f6" y="f39"/>
                </a:lnTo>
                <a:lnTo>
                  <a:pt x="f54" y="f55"/>
                </a:lnTo>
                <a:cubicBezTo>
                  <a:pt x="f56" y="f57"/>
                  <a:pt x="f58" y="f59"/>
                  <a:pt x="f60" y="f36"/>
                </a:cubicBezTo>
                <a:lnTo>
                  <a:pt x="f61" y="f36"/>
                </a:lnTo>
                <a:cubicBezTo>
                  <a:pt x="f62" y="f63"/>
                  <a:pt x="f64" y="f65"/>
                  <a:pt x="f12" y="f5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3ED4EA03-D3F5-7618-770B-5A31A3597369}"/>
              </a:ext>
            </a:extLst>
          </p:cNvPr>
          <p:cNvSpPr/>
          <p:nvPr/>
        </p:nvSpPr>
        <p:spPr>
          <a:xfrm rot="18900010">
            <a:off x="7189300" y="2740924"/>
            <a:ext cx="169246" cy="377052"/>
          </a:xfrm>
          <a:custGeom>
            <a:avLst/>
            <a:gdLst>
              <a:gd name="f0" fmla="val w"/>
              <a:gd name="f1" fmla="val h"/>
              <a:gd name="f2" fmla="val 0"/>
              <a:gd name="f3" fmla="val 154109"/>
              <a:gd name="f4" fmla="val 343323"/>
              <a:gd name="f5" fmla="val 102909"/>
              <a:gd name="f6" fmla="val 313772"/>
              <a:gd name="f7" fmla="val 328547"/>
              <a:gd name="f8" fmla="val 336708"/>
              <a:gd name="f9" fmla="val 96294"/>
              <a:gd name="f10" fmla="val 343322"/>
              <a:gd name="f11" fmla="val 88133"/>
              <a:gd name="f12" fmla="val 65975"/>
              <a:gd name="f13" fmla="val 57814"/>
              <a:gd name="f14" fmla="val 51199"/>
              <a:gd name="f15" fmla="val 323622"/>
              <a:gd name="f16" fmla="val 51200"/>
              <a:gd name="f17" fmla="val 318696"/>
              <a:gd name="f18" fmla="val 313771"/>
              <a:gd name="f19" fmla="val 123327"/>
              <a:gd name="f20" fmla="val 15459"/>
              <a:gd name="f21" fmla="val 141678"/>
              <a:gd name="f22" fmla="val 29245"/>
              <a:gd name="f23" fmla="val 152926"/>
              <a:gd name="f24" fmla="val 50497"/>
              <a:gd name="f25" fmla="val 154008"/>
              <a:gd name="f26" fmla="val 73425"/>
              <a:gd name="f27" fmla="val 155089"/>
              <a:gd name="f28" fmla="val 96353"/>
              <a:gd name="f29" fmla="val 145890"/>
              <a:gd name="f30" fmla="val 118568"/>
              <a:gd name="f31" fmla="val 128916"/>
              <a:gd name="f32" fmla="val 134021"/>
              <a:gd name="f33" fmla="val 119294"/>
              <a:gd name="f34" fmla="val 123450"/>
              <a:gd name="f35" fmla="val 133118"/>
              <a:gd name="f36" fmla="val 110865"/>
              <a:gd name="f37" fmla="val 140611"/>
              <a:gd name="f38" fmla="val 92772"/>
              <a:gd name="f39" fmla="val 139730"/>
              <a:gd name="f40" fmla="val 74098"/>
              <a:gd name="f41" fmla="val 138850"/>
              <a:gd name="f42" fmla="val 55424"/>
              <a:gd name="f43" fmla="val 129689"/>
              <a:gd name="f44" fmla="val 38115"/>
              <a:gd name="f45" fmla="val 114743"/>
              <a:gd name="f46" fmla="val 26887"/>
              <a:gd name="f47" fmla="val 136698"/>
              <a:gd name="f48" fmla="val 17411"/>
              <a:gd name="f49" fmla="val 103758"/>
              <a:gd name="f50" fmla="val -15529"/>
              <a:gd name="f51" fmla="val 50351"/>
              <a:gd name="f52" fmla="val 17412"/>
              <a:gd name="f53" fmla="val -15528"/>
              <a:gd name="f54" fmla="val 103757"/>
              <a:gd name="f55" fmla="val 136697"/>
              <a:gd name="f56" fmla="val 169637"/>
              <a:gd name="f57" fmla="val 196665"/>
              <a:gd name="f58" fmla="val 42556"/>
              <a:gd name="f59" fmla="val 111552"/>
              <a:gd name="f60" fmla="val 154108"/>
              <a:gd name="f61" fmla="val 139576"/>
              <a:gd name="f62" fmla="val 168641"/>
              <a:gd name="f63" fmla="val 121959"/>
              <a:gd name="f64" fmla="val 178211"/>
              <a:gd name="f65" fmla="val 102912"/>
              <a:gd name="f66" fmla="val 180994"/>
              <a:gd name="f67" fmla="val 308310"/>
              <a:gd name="f68" fmla="val 51197"/>
              <a:gd name="f69" fmla="val 32150"/>
              <a:gd name="f70" fmla="val 14534"/>
              <a:gd name="f71" fmla="val -42555"/>
              <a:gd name="f72" fmla="val -42556"/>
              <a:gd name="f73" fmla="val 111553"/>
              <a:gd name="f74" fmla="*/ f0 1 154109"/>
              <a:gd name="f75" fmla="*/ f1 1 343323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154109"/>
              <a:gd name="f82" fmla="*/ f79 1 343323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154109" h="343323">
                <a:moveTo>
                  <a:pt x="f5" y="f6"/>
                </a:moveTo>
                <a:lnTo>
                  <a:pt x="f5" y="f7"/>
                </a:lnTo>
                <a:cubicBezTo>
                  <a:pt x="f5" y="f8"/>
                  <a:pt x="f9" y="f10"/>
                  <a:pt x="f11" y="f4"/>
                </a:cubicBezTo>
                <a:lnTo>
                  <a:pt x="f12" y="f10"/>
                </a:lnTo>
                <a:cubicBezTo>
                  <a:pt x="f13" y="f10"/>
                  <a:pt x="f14" y="f8"/>
                  <a:pt x="f14" y="f7"/>
                </a:cubicBezTo>
                <a:cubicBezTo>
                  <a:pt x="f14" y="f15"/>
                  <a:pt x="f16" y="f17"/>
                  <a:pt x="f16" y="f18"/>
                </a:cubicBezTo>
                <a:close/>
                <a:moveTo>
                  <a:pt x="f19" y="f20"/>
                </a:move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lose/>
                <a:moveTo>
                  <a:pt x="f47" y="f48"/>
                </a:moveTo>
                <a:cubicBezTo>
                  <a:pt x="f49" y="f50"/>
                  <a:pt x="f51" y="f50"/>
                  <a:pt x="f52" y="f48"/>
                </a:cubicBezTo>
                <a:cubicBezTo>
                  <a:pt x="f53" y="f51"/>
                  <a:pt x="f53" y="f54"/>
                  <a:pt x="f52" y="f55"/>
                </a:cubicBezTo>
                <a:cubicBezTo>
                  <a:pt x="f51" y="f56"/>
                  <a:pt x="f49" y="f56"/>
                  <a:pt x="f47" y="f55"/>
                </a:cubicBezTo>
                <a:cubicBezTo>
                  <a:pt x="f56" y="f54"/>
                  <a:pt x="f56" y="f51"/>
                  <a:pt x="f47" y="f48"/>
                </a:cubicBezTo>
                <a:close/>
                <a:moveTo>
                  <a:pt x="f3" y="f2"/>
                </a:moveTo>
                <a:cubicBezTo>
                  <a:pt x="f57" y="f58"/>
                  <a:pt x="f57" y="f59"/>
                  <a:pt x="f3" y="f60"/>
                </a:cubicBezTo>
                <a:cubicBezTo>
                  <a:pt x="f61" y="f62"/>
                  <a:pt x="f63" y="f64"/>
                  <a:pt x="f65" y="f66"/>
                </a:cubicBezTo>
                <a:lnTo>
                  <a:pt x="f65" y="f67"/>
                </a:lnTo>
                <a:lnTo>
                  <a:pt x="f68" y="f67"/>
                </a:lnTo>
                <a:lnTo>
                  <a:pt x="f68" y="f66"/>
                </a:lnTo>
                <a:cubicBezTo>
                  <a:pt x="f69" y="f64"/>
                  <a:pt x="f70" y="f62"/>
                  <a:pt x="f2" y="f60"/>
                </a:cubicBezTo>
                <a:cubicBezTo>
                  <a:pt x="f71" y="f59"/>
                  <a:pt x="f71" y="f58"/>
                  <a:pt x="f2" y="f2"/>
                </a:cubicBezTo>
                <a:cubicBezTo>
                  <a:pt x="f58" y="f72"/>
                  <a:pt x="f73" y="f72"/>
                  <a:pt x="f3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7" name="Parallelogram 15">
            <a:extLst>
              <a:ext uri="{FF2B5EF4-FFF2-40B4-BE49-F238E27FC236}">
                <a16:creationId xmlns:a16="http://schemas.microsoft.com/office/drawing/2014/main" id="{84704A0D-5FD4-4AFB-13A2-6B4043A4F981}"/>
              </a:ext>
            </a:extLst>
          </p:cNvPr>
          <p:cNvSpPr/>
          <p:nvPr/>
        </p:nvSpPr>
        <p:spPr>
          <a:xfrm flipH="1">
            <a:off x="3950272" y="3481431"/>
            <a:ext cx="348368" cy="348368"/>
          </a:xfrm>
          <a:custGeom>
            <a:avLst/>
            <a:gdLst>
              <a:gd name="f0" fmla="val w"/>
              <a:gd name="f1" fmla="val h"/>
              <a:gd name="f2" fmla="val 0"/>
              <a:gd name="f3" fmla="val 3242753"/>
              <a:gd name="f4" fmla="val 3227814"/>
              <a:gd name="f5" fmla="val 1621376"/>
              <a:gd name="f6" fmla="val 1043635"/>
              <a:gd name="f7" fmla="val 1557188"/>
              <a:gd name="f8" fmla="val 1505154"/>
              <a:gd name="f9" fmla="val 1095669"/>
              <a:gd name="f10" fmla="val 1159857"/>
              <a:gd name="f11" fmla="val 1625483"/>
              <a:gd name="f12" fmla="val 1033577"/>
              <a:gd name="f13" fmla="val 969389"/>
              <a:gd name="f14" fmla="val 917355"/>
              <a:gd name="f15" fmla="val 1677517"/>
              <a:gd name="f16" fmla="val 1741705"/>
              <a:gd name="f17" fmla="val 1805893"/>
              <a:gd name="f18" fmla="val 1857927"/>
              <a:gd name="f19" fmla="val 1614688"/>
              <a:gd name="f20" fmla="val 1619859"/>
              <a:gd name="f21" fmla="val 1856884"/>
              <a:gd name="f22" fmla="val 1620361"/>
              <a:gd name="f23" fmla="val 1857187"/>
              <a:gd name="f24" fmla="val 1620868"/>
              <a:gd name="f25" fmla="val 1857190"/>
              <a:gd name="f26" fmla="val 1685564"/>
              <a:gd name="f27" fmla="val 1737598"/>
              <a:gd name="f28" fmla="val 1805156"/>
              <a:gd name="f29" fmla="val 1740968"/>
              <a:gd name="f30" fmla="val 628818"/>
              <a:gd name="f31" fmla="val 2206882"/>
              <a:gd name="f32" fmla="val 2681529"/>
              <a:gd name="f33" fmla="val 1103464"/>
              <a:gd name="f34" fmla="val 1688970"/>
              <a:gd name="f35" fmla="val 2274476"/>
              <a:gd name="f36" fmla="val 2749122"/>
              <a:gd name="f37" fmla="val 1035870"/>
              <a:gd name="f38" fmla="val 561223"/>
              <a:gd name="f39" fmla="val 424596"/>
              <a:gd name="f40" fmla="val 923081"/>
              <a:gd name="f41" fmla="val 357001"/>
              <a:gd name="f42" fmla="val 990676"/>
              <a:gd name="f43" fmla="val 2128645"/>
              <a:gd name="f44" fmla="val 581423"/>
              <a:gd name="f45" fmla="val 2515905"/>
              <a:gd name="f46" fmla="val 922189"/>
              <a:gd name="f47" fmla="val 2742109"/>
              <a:gd name="f48" fmla="val 652992"/>
              <a:gd name="f49" fmla="val 911997"/>
              <a:gd name="f50" fmla="val 1121304"/>
              <a:gd name="f51" fmla="val 2850168"/>
              <a:gd name="f52" fmla="val 1274563"/>
              <a:gd name="f53" fmla="val 2916691"/>
              <a:gd name="f54" fmla="val 1443689"/>
              <a:gd name="f55" fmla="val 2953344"/>
              <a:gd name="f56" fmla="val 1799063"/>
              <a:gd name="f57" fmla="val 1968189"/>
              <a:gd name="f58" fmla="val 2121449"/>
              <a:gd name="f59" fmla="val 2330755"/>
              <a:gd name="f60" fmla="val 2589760"/>
              <a:gd name="f61" fmla="val 2320563"/>
              <a:gd name="f62" fmla="val 2661329"/>
              <a:gd name="f63" fmla="val 2885751"/>
              <a:gd name="f64" fmla="val 2319671"/>
              <a:gd name="f65" fmla="val 2599800"/>
              <a:gd name="f66" fmla="val 123238"/>
              <a:gd name="f67" fmla="val 2434609"/>
              <a:gd name="f68" fmla="val 120698"/>
              <a:gd name="f69" fmla="val 2268460"/>
              <a:gd name="f70" fmla="val 180476"/>
              <a:gd name="f71" fmla="val 2139563"/>
              <a:gd name="f72" fmla="val 303161"/>
              <a:gd name="f73" fmla="val 3057258"/>
              <a:gd name="f74" fmla="val 1232053"/>
              <a:gd name="f75" fmla="val 3305736"/>
              <a:gd name="f76" fmla="val 977255"/>
              <a:gd name="f77" fmla="val 3304415"/>
              <a:gd name="f78" fmla="val 570405"/>
              <a:gd name="f79" fmla="val 3054287"/>
              <a:gd name="f80" fmla="val 317226"/>
              <a:gd name="f81" fmla="val 2929224"/>
              <a:gd name="f82" fmla="val 190636"/>
              <a:gd name="f83" fmla="val 2764991"/>
              <a:gd name="f84" fmla="val 125778"/>
              <a:gd name="f85" fmla="val 642953"/>
              <a:gd name="f86" fmla="val 477762"/>
              <a:gd name="f87" fmla="val 313529"/>
              <a:gd name="f88" fmla="val 188466"/>
              <a:gd name="f89" fmla="val -61662"/>
              <a:gd name="f90" fmla="val -62983"/>
              <a:gd name="f91" fmla="val 185495"/>
              <a:gd name="f92" fmla="val 1103190"/>
              <a:gd name="f93" fmla="val 974294"/>
              <a:gd name="f94" fmla="val 808144"/>
              <a:gd name="f95" fmla="val 1722692"/>
              <a:gd name="f96" fmla="val 1520061"/>
              <a:gd name="f97" fmla="val 1440152"/>
              <a:gd name="f98" fmla="val 1375373"/>
              <a:gd name="f99" fmla="val 64779"/>
              <a:gd name="f100" fmla="val 144688"/>
              <a:gd name="f101" fmla="val 289376"/>
              <a:gd name="f102" fmla="val 1867380"/>
              <a:gd name="f103" fmla="val 1802601"/>
              <a:gd name="f104" fmla="*/ f0 1 3242753"/>
              <a:gd name="f105" fmla="*/ f1 1 3227814"/>
              <a:gd name="f106" fmla="val f2"/>
              <a:gd name="f107" fmla="val f3"/>
              <a:gd name="f108" fmla="val f4"/>
              <a:gd name="f109" fmla="+- f108 0 f106"/>
              <a:gd name="f110" fmla="+- f107 0 f106"/>
              <a:gd name="f111" fmla="*/ f110 1 3242753"/>
              <a:gd name="f112" fmla="*/ f109 1 3227814"/>
              <a:gd name="f113" fmla="*/ f106 1 f111"/>
              <a:gd name="f114" fmla="*/ f107 1 f111"/>
              <a:gd name="f115" fmla="*/ f106 1 f112"/>
              <a:gd name="f116" fmla="*/ f108 1 f112"/>
              <a:gd name="f117" fmla="*/ f113 f104 1"/>
              <a:gd name="f118" fmla="*/ f114 f104 1"/>
              <a:gd name="f119" fmla="*/ f116 f105 1"/>
              <a:gd name="f120" fmla="*/ f115 f10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7" t="f120" r="f118" b="f119"/>
            <a:pathLst>
              <a:path w="3242753" h="3227814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lnTo>
                  <a:pt x="f12" y="f11"/>
                </a:lnTo>
                <a:cubicBezTo>
                  <a:pt x="f13" y="f11"/>
                  <a:pt x="f14" y="f15"/>
                  <a:pt x="f14" y="f16"/>
                </a:cubicBezTo>
                <a:cubicBezTo>
                  <a:pt x="f14" y="f17"/>
                  <a:pt x="f13" y="f18"/>
                  <a:pt x="f12" y="f18"/>
                </a:cubicBezTo>
                <a:lnTo>
                  <a:pt x="f19" y="f18"/>
                </a:lnTo>
                <a:lnTo>
                  <a:pt x="f20" y="f21"/>
                </a:lnTo>
                <a:cubicBezTo>
                  <a:pt x="f22" y="f23"/>
                  <a:pt x="f24" y="f25"/>
                  <a:pt x="f5" y="f25"/>
                </a:cubicBezTo>
                <a:cubicBezTo>
                  <a:pt x="f26" y="f25"/>
                  <a:pt x="f27" y="f28"/>
                  <a:pt x="f27" y="f29"/>
                </a:cubicBezTo>
                <a:lnTo>
                  <a:pt x="f27" y="f10"/>
                </a:lnTo>
                <a:cubicBezTo>
                  <a:pt x="f27" y="f9"/>
                  <a:pt x="f26" y="f6"/>
                  <a:pt x="f5" y="f6"/>
                </a:cubicBezTo>
                <a:close/>
                <a:moveTo>
                  <a:pt x="f5" y="f30"/>
                </a:moveTo>
                <a:cubicBezTo>
                  <a:pt x="f31" y="f30"/>
                  <a:pt x="f32" y="f33"/>
                  <a:pt x="f32" y="f34"/>
                </a:cubicBezTo>
                <a:cubicBezTo>
                  <a:pt x="f32" y="f35"/>
                  <a:pt x="f31" y="f36"/>
                  <a:pt x="f5" y="f36"/>
                </a:cubicBezTo>
                <a:cubicBezTo>
                  <a:pt x="f37" y="f36"/>
                  <a:pt x="f38" y="f35"/>
                  <a:pt x="f38" y="f34"/>
                </a:cubicBezTo>
                <a:cubicBezTo>
                  <a:pt x="f38" y="f33"/>
                  <a:pt x="f37" y="f30"/>
                  <a:pt x="f5" y="f30"/>
                </a:cubicBezTo>
                <a:close/>
                <a:moveTo>
                  <a:pt x="f5" y="f39"/>
                </a:moveTo>
                <a:cubicBezTo>
                  <a:pt x="f40" y="f39"/>
                  <a:pt x="f41" y="f42"/>
                  <a:pt x="f41" y="f34"/>
                </a:cubicBezTo>
                <a:cubicBezTo>
                  <a:pt x="f41" y="f43"/>
                  <a:pt x="f44" y="f45"/>
                  <a:pt x="f46" y="f47"/>
                </a:cubicBezTo>
                <a:lnTo>
                  <a:pt x="f48" y="f4"/>
                </a:lnTo>
                <a:lnTo>
                  <a:pt x="f49" y="f4"/>
                </a:lnTo>
                <a:lnTo>
                  <a:pt x="f50" y="f51"/>
                </a:lnTo>
                <a:cubicBezTo>
                  <a:pt x="f52" y="f53"/>
                  <a:pt x="f54" y="f55"/>
                  <a:pt x="f5" y="f55"/>
                </a:cubicBezTo>
                <a:cubicBezTo>
                  <a:pt x="f56" y="f55"/>
                  <a:pt x="f57" y="f53"/>
                  <a:pt x="f58" y="f51"/>
                </a:cubicBezTo>
                <a:lnTo>
                  <a:pt x="f59" y="f4"/>
                </a:lnTo>
                <a:lnTo>
                  <a:pt x="f60" y="f4"/>
                </a:lnTo>
                <a:lnTo>
                  <a:pt x="f61" y="f47"/>
                </a:lnTo>
                <a:cubicBezTo>
                  <a:pt x="f62" y="f45"/>
                  <a:pt x="f63" y="f43"/>
                  <a:pt x="f63" y="f34"/>
                </a:cubicBezTo>
                <a:cubicBezTo>
                  <a:pt x="f63" y="f42"/>
                  <a:pt x="f64" y="f39"/>
                  <a:pt x="f5" y="f39"/>
                </a:cubicBezTo>
                <a:close/>
                <a:moveTo>
                  <a:pt x="f65" y="f66"/>
                </a:moveTo>
                <a:cubicBezTo>
                  <a:pt x="f67" y="f68"/>
                  <a:pt x="f69" y="f70"/>
                  <a:pt x="f71" y="f72"/>
                </a:cubicBezTo>
                <a:lnTo>
                  <a:pt x="f73" y="f74"/>
                </a:ln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65" y="f66"/>
                </a:cubicBezTo>
                <a:close/>
                <a:moveTo>
                  <a:pt x="f85" y="f66"/>
                </a:moveTo>
                <a:cubicBezTo>
                  <a:pt x="f86" y="f84"/>
                  <a:pt x="f87" y="f82"/>
                  <a:pt x="f88" y="f80"/>
                </a:cubicBezTo>
                <a:cubicBezTo>
                  <a:pt x="f89" y="f78"/>
                  <a:pt x="f90" y="f76"/>
                  <a:pt x="f91" y="f74"/>
                </a:cubicBezTo>
                <a:lnTo>
                  <a:pt x="f92" y="f72"/>
                </a:lnTo>
                <a:cubicBezTo>
                  <a:pt x="f93" y="f70"/>
                  <a:pt x="f94" y="f68"/>
                  <a:pt x="f85" y="f66"/>
                </a:cubicBezTo>
                <a:close/>
                <a:moveTo>
                  <a:pt x="f95" y="f2"/>
                </a:moveTo>
                <a:lnTo>
                  <a:pt x="f96" y="f2"/>
                </a:lnTo>
                <a:cubicBezTo>
                  <a:pt x="f97" y="f2"/>
                  <a:pt x="f98" y="f99"/>
                  <a:pt x="f98" y="f100"/>
                </a:cubicBezTo>
                <a:lnTo>
                  <a:pt x="f98" y="f101"/>
                </a:lnTo>
                <a:lnTo>
                  <a:pt x="f102" y="f101"/>
                </a:lnTo>
                <a:lnTo>
                  <a:pt x="f102" y="f100"/>
                </a:lnTo>
                <a:cubicBezTo>
                  <a:pt x="f102" y="f99"/>
                  <a:pt x="f103" y="f2"/>
                  <a:pt x="f95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E0909754-9758-0ABD-D31F-256EA23EC8ED}"/>
              </a:ext>
            </a:extLst>
          </p:cNvPr>
          <p:cNvSpPr/>
          <p:nvPr/>
        </p:nvSpPr>
        <p:spPr>
          <a:xfrm>
            <a:off x="5809055" y="2731879"/>
            <a:ext cx="345588" cy="340037"/>
          </a:xfrm>
          <a:custGeom>
            <a:avLst/>
            <a:gdLst>
              <a:gd name="f0" fmla="val w"/>
              <a:gd name="f1" fmla="val h"/>
              <a:gd name="f2" fmla="val 0"/>
              <a:gd name="f3" fmla="val 3214097"/>
              <a:gd name="f4" fmla="val 3162551"/>
              <a:gd name="f5" fmla="val 1014592"/>
              <a:gd name="f6" fmla="val 2306036"/>
              <a:gd name="f7" fmla="val 854868"/>
              <a:gd name="f8" fmla="val 725386"/>
              <a:gd name="f9" fmla="val 2435518"/>
              <a:gd name="f10" fmla="val 2595242"/>
              <a:gd name="f11" fmla="val 2754966"/>
              <a:gd name="f12" fmla="val 2884448"/>
              <a:gd name="f13" fmla="val 1174316"/>
              <a:gd name="f14" fmla="val 1303798"/>
              <a:gd name="f15" fmla="val 481275"/>
              <a:gd name="f16" fmla="val 1691816"/>
              <a:gd name="f17" fmla="val 321551"/>
              <a:gd name="f18" fmla="val 192069"/>
              <a:gd name="f19" fmla="val 1821298"/>
              <a:gd name="f20" fmla="val 1981022"/>
              <a:gd name="f21" fmla="val 2140746"/>
              <a:gd name="f22" fmla="val 2270228"/>
              <a:gd name="f23" fmla="val 640999"/>
              <a:gd name="f24" fmla="val 770481"/>
              <a:gd name="f25" fmla="val 2764751"/>
              <a:gd name="f26" fmla="val 1113404"/>
              <a:gd name="f27" fmla="val 2605027"/>
              <a:gd name="f28" fmla="val 2475545"/>
              <a:gd name="f29" fmla="val 1242886"/>
              <a:gd name="f30" fmla="val 1402610"/>
              <a:gd name="f31" fmla="val 1562334"/>
              <a:gd name="f32" fmla="val 2924475"/>
              <a:gd name="f33" fmla="val 3053957"/>
              <a:gd name="f34" fmla="val 532503"/>
              <a:gd name="f35" fmla="val 881964"/>
              <a:gd name="f36" fmla="val 372779"/>
              <a:gd name="f37" fmla="val 243297"/>
              <a:gd name="f38" fmla="val 1011446"/>
              <a:gd name="f39" fmla="val 1171170"/>
              <a:gd name="f40" fmla="val 1330894"/>
              <a:gd name="f41" fmla="val 1460376"/>
              <a:gd name="f42" fmla="val 692227"/>
              <a:gd name="f43" fmla="val 821709"/>
              <a:gd name="f44" fmla="val 1162143"/>
              <a:gd name="f45" fmla="val 321316"/>
              <a:gd name="f46" fmla="val 1002419"/>
              <a:gd name="f47" fmla="val 872937"/>
              <a:gd name="f48" fmla="val 450798"/>
              <a:gd name="f49" fmla="val 610522"/>
              <a:gd name="f50" fmla="val 770246"/>
              <a:gd name="f51" fmla="val 899728"/>
              <a:gd name="f52" fmla="val 1321867"/>
              <a:gd name="f53" fmla="val 1451349"/>
              <a:gd name="f54" fmla="val 1963447"/>
              <a:gd name="f55" fmla="val 177300"/>
              <a:gd name="f56" fmla="val 1803723"/>
              <a:gd name="f57" fmla="val 1674241"/>
              <a:gd name="f58" fmla="val 306782"/>
              <a:gd name="f59" fmla="val 466506"/>
              <a:gd name="f60" fmla="val 626230"/>
              <a:gd name="f61" fmla="val 755712"/>
              <a:gd name="f62" fmla="val 2123171"/>
              <a:gd name="f63" fmla="val 2252653"/>
              <a:gd name="f64" fmla="val 1752672"/>
              <a:gd name="f65" fmla="val 312"/>
              <a:gd name="f66" fmla="val 1817888"/>
              <a:gd name="f67" fmla="val -690"/>
              <a:gd name="f68" fmla="val 1885249"/>
              <a:gd name="f69" fmla="val 703"/>
              <a:gd name="f70" fmla="val 1954799"/>
              <a:gd name="f71" fmla="val 4657"/>
              <a:gd name="f72" fmla="val 2504015"/>
              <a:gd name="f73" fmla="val 53541"/>
              <a:gd name="f74" fmla="val 2975590"/>
              <a:gd name="f75" fmla="val 412975"/>
              <a:gd name="f76" fmla="val 3145244"/>
              <a:gd name="f77" fmla="val 944937"/>
              <a:gd name="f78" fmla="val 3412664"/>
              <a:gd name="f79" fmla="val 2126757"/>
              <a:gd name="f80" fmla="val 2837568"/>
              <a:gd name="f81" fmla="val 2017487"/>
              <a:gd name="f82" fmla="val 2506889"/>
              <a:gd name="f83" fmla="val 1867964"/>
              <a:gd name="f84" fmla="val 1580987"/>
              <a:gd name="f85" fmla="val 1673869"/>
              <a:gd name="f86" fmla="val 2725425"/>
              <a:gd name="f87" fmla="val 3197869"/>
              <a:gd name="f88" fmla="val 1014520"/>
              <a:gd name="f89" fmla="val 3161925"/>
              <a:gd name="f90" fmla="val -14898"/>
              <a:gd name="f91" fmla="val 3061283"/>
              <a:gd name="f92" fmla="val -138545"/>
              <a:gd name="f93" fmla="val 1873713"/>
              <a:gd name="f94" fmla="val 108747"/>
              <a:gd name="f95" fmla="val 1100212"/>
              <a:gd name="f96" fmla="val 278579"/>
              <a:gd name="f97" fmla="val 569148"/>
              <a:gd name="f98" fmla="val 774429"/>
              <a:gd name="f99" fmla="val 15339"/>
              <a:gd name="f100" fmla="*/ f0 1 3214097"/>
              <a:gd name="f101" fmla="*/ f1 1 3162551"/>
              <a:gd name="f102" fmla="val f2"/>
              <a:gd name="f103" fmla="val f3"/>
              <a:gd name="f104" fmla="val f4"/>
              <a:gd name="f105" fmla="+- f104 0 f102"/>
              <a:gd name="f106" fmla="+- f103 0 f102"/>
              <a:gd name="f107" fmla="*/ f106 1 3214097"/>
              <a:gd name="f108" fmla="*/ f105 1 3162551"/>
              <a:gd name="f109" fmla="*/ f102 1 f107"/>
              <a:gd name="f110" fmla="*/ f103 1 f107"/>
              <a:gd name="f111" fmla="*/ f102 1 f108"/>
              <a:gd name="f112" fmla="*/ f104 1 f108"/>
              <a:gd name="f113" fmla="*/ f109 f100 1"/>
              <a:gd name="f114" fmla="*/ f110 f100 1"/>
              <a:gd name="f115" fmla="*/ f112 f101 1"/>
              <a:gd name="f116" fmla="*/ f111 f10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3" t="f116" r="f114" b="f115"/>
            <a:pathLst>
              <a:path w="3214097" h="3162551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cubicBezTo>
                  <a:pt x="f17" y="f16"/>
                  <a:pt x="f18" y="f19"/>
                  <a:pt x="f18" y="f20"/>
                </a:cubicBezTo>
                <a:cubicBezTo>
                  <a:pt x="f18" y="f21"/>
                  <a:pt x="f17" y="f22"/>
                  <a:pt x="f15" y="f22"/>
                </a:cubicBezTo>
                <a:cubicBezTo>
                  <a:pt x="f23" y="f22"/>
                  <a:pt x="f24" y="f21"/>
                  <a:pt x="f24" y="f20"/>
                </a:cubicBezTo>
                <a:cubicBezTo>
                  <a:pt x="f24" y="f19"/>
                  <a:pt x="f23" y="f16"/>
                  <a:pt x="f15" y="f16"/>
                </a:cubicBezTo>
                <a:close/>
                <a:moveTo>
                  <a:pt x="f25" y="f26"/>
                </a:moveTo>
                <a:cubicBezTo>
                  <a:pt x="f27" y="f26"/>
                  <a:pt x="f28" y="f29"/>
                  <a:pt x="f28" y="f30"/>
                </a:cubicBezTo>
                <a:cubicBezTo>
                  <a:pt x="f28" y="f31"/>
                  <a:pt x="f27" y="f16"/>
                  <a:pt x="f25" y="f16"/>
                </a:cubicBezTo>
                <a:cubicBezTo>
                  <a:pt x="f32" y="f16"/>
                  <a:pt x="f33" y="f31"/>
                  <a:pt x="f33" y="f30"/>
                </a:cubicBezTo>
                <a:cubicBezTo>
                  <a:pt x="f33" y="f29"/>
                  <a:pt x="f32" y="f26"/>
                  <a:pt x="f25" y="f26"/>
                </a:cubicBezTo>
                <a:close/>
                <a:moveTo>
                  <a:pt x="f34" y="f35"/>
                </a:moveTo>
                <a:cubicBezTo>
                  <a:pt x="f36" y="f35"/>
                  <a:pt x="f37" y="f38"/>
                  <a:pt x="f37" y="f39"/>
                </a:cubicBezTo>
                <a:cubicBezTo>
                  <a:pt x="f37" y="f40"/>
                  <a:pt x="f36" y="f41"/>
                  <a:pt x="f34" y="f41"/>
                </a:cubicBezTo>
                <a:cubicBezTo>
                  <a:pt x="f42" y="f41"/>
                  <a:pt x="f43" y="f40"/>
                  <a:pt x="f43" y="f39"/>
                </a:cubicBezTo>
                <a:cubicBezTo>
                  <a:pt x="f43" y="f38"/>
                  <a:pt x="f42" y="f35"/>
                  <a:pt x="f34" y="f35"/>
                </a:cubicBezTo>
                <a:close/>
                <a:moveTo>
                  <a:pt x="f44" y="f45"/>
                </a:moveTo>
                <a:cubicBezTo>
                  <a:pt x="f46" y="f45"/>
                  <a:pt x="f47" y="f48"/>
                  <a:pt x="f47" y="f49"/>
                </a:cubicBezTo>
                <a:cubicBezTo>
                  <a:pt x="f47" y="f50"/>
                  <a:pt x="f46" y="f51"/>
                  <a:pt x="f44" y="f51"/>
                </a:cubicBezTo>
                <a:cubicBezTo>
                  <a:pt x="f52" y="f51"/>
                  <a:pt x="f53" y="f50"/>
                  <a:pt x="f53" y="f49"/>
                </a:cubicBezTo>
                <a:cubicBezTo>
                  <a:pt x="f53" y="f48"/>
                  <a:pt x="f52" y="f45"/>
                  <a:pt x="f44" y="f45"/>
                </a:cubicBezTo>
                <a:close/>
                <a:moveTo>
                  <a:pt x="f54" y="f55"/>
                </a:moveTo>
                <a:cubicBezTo>
                  <a:pt x="f56" y="f55"/>
                  <a:pt x="f57" y="f58"/>
                  <a:pt x="f57" y="f59"/>
                </a:cubicBezTo>
                <a:cubicBezTo>
                  <a:pt x="f57" y="f60"/>
                  <a:pt x="f56" y="f61"/>
                  <a:pt x="f54" y="f61"/>
                </a:cubicBezTo>
                <a:cubicBezTo>
                  <a:pt x="f62" y="f61"/>
                  <a:pt x="f63" y="f60"/>
                  <a:pt x="f63" y="f59"/>
                </a:cubicBezTo>
                <a:cubicBezTo>
                  <a:pt x="f63" y="f58"/>
                  <a:pt x="f62" y="f55"/>
                  <a:pt x="f54" y="f55"/>
                </a:cubicBezTo>
                <a:close/>
                <a:moveTo>
                  <a:pt x="f64" y="f65"/>
                </a:move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64" y="f65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9" name="Rectangle 30">
            <a:extLst>
              <a:ext uri="{FF2B5EF4-FFF2-40B4-BE49-F238E27FC236}">
                <a16:creationId xmlns:a16="http://schemas.microsoft.com/office/drawing/2014/main" id="{FF9249A1-0512-A891-4791-73BEC429022E}"/>
              </a:ext>
            </a:extLst>
          </p:cNvPr>
          <p:cNvSpPr/>
          <p:nvPr/>
        </p:nvSpPr>
        <p:spPr>
          <a:xfrm>
            <a:off x="8297777" y="2700424"/>
            <a:ext cx="348368" cy="347353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3230531"/>
              <a:gd name="f5" fmla="val 720000"/>
              <a:gd name="f6" fmla="val 2697973"/>
              <a:gd name="f7" fmla="val 680235"/>
              <a:gd name="f8" fmla="val 648000"/>
              <a:gd name="f9" fmla="val 2730208"/>
              <a:gd name="f10" fmla="val 2769973"/>
              <a:gd name="f11" fmla="val 2809738"/>
              <a:gd name="f12" fmla="val 2841973"/>
              <a:gd name="f13" fmla="val 2520000"/>
              <a:gd name="f14" fmla="val 2559765"/>
              <a:gd name="f15" fmla="val 2592000"/>
              <a:gd name="f16" fmla="val 2366733"/>
              <a:gd name="f17" fmla="val 2398968"/>
              <a:gd name="f18" fmla="val 2438733"/>
              <a:gd name="f19" fmla="val 2478498"/>
              <a:gd name="f20" fmla="val 2510733"/>
              <a:gd name="f21" fmla="val 2035493"/>
              <a:gd name="f22" fmla="val 2067728"/>
              <a:gd name="f23" fmla="val 2107493"/>
              <a:gd name="f24" fmla="val 2147258"/>
              <a:gd name="f25" fmla="val 2179493"/>
              <a:gd name="f26" fmla="val 1704253"/>
              <a:gd name="f27" fmla="val 1736488"/>
              <a:gd name="f28" fmla="val 1776253"/>
              <a:gd name="f29" fmla="val 1816018"/>
              <a:gd name="f30" fmla="val 1848253"/>
              <a:gd name="f31" fmla="val 1373013"/>
              <a:gd name="f32" fmla="val 1405248"/>
              <a:gd name="f33" fmla="val 1445013"/>
              <a:gd name="f34" fmla="val 1484778"/>
              <a:gd name="f35" fmla="val 1517013"/>
              <a:gd name="f36" fmla="val 1041773"/>
              <a:gd name="f37" fmla="val 1074008"/>
              <a:gd name="f38" fmla="val 1113773"/>
              <a:gd name="f39" fmla="val 1153538"/>
              <a:gd name="f40" fmla="val 1185773"/>
              <a:gd name="f41" fmla="val 305988"/>
              <a:gd name="f42" fmla="val 181957"/>
              <a:gd name="f43" fmla="val 470032"/>
              <a:gd name="f44" fmla="val 599267"/>
              <a:gd name="f45" fmla="val 286722"/>
              <a:gd name="f46" fmla="val 704032"/>
              <a:gd name="f47" fmla="val 415957"/>
              <a:gd name="f48" fmla="val 545192"/>
              <a:gd name="f49" fmla="val 649957"/>
              <a:gd name="f50" fmla="val 802357"/>
              <a:gd name="f51" fmla="val 470031"/>
              <a:gd name="f52" fmla="val 599266"/>
              <a:gd name="f53" fmla="val 907122"/>
              <a:gd name="f54" fmla="val 704031"/>
              <a:gd name="f55" fmla="val 1036357"/>
              <a:gd name="f56" fmla="val 1165592"/>
              <a:gd name="f57" fmla="val 1270357"/>
              <a:gd name="f58" fmla="val 1422757"/>
              <a:gd name="f59" fmla="val 470030"/>
              <a:gd name="f60" fmla="val 599265"/>
              <a:gd name="f61" fmla="val 1527522"/>
              <a:gd name="f62" fmla="val 704030"/>
              <a:gd name="f63" fmla="val 1656757"/>
              <a:gd name="f64" fmla="val 1785992"/>
              <a:gd name="f65" fmla="val 1890757"/>
              <a:gd name="f66" fmla="val 2043157"/>
              <a:gd name="f67" fmla="val 470029"/>
              <a:gd name="f68" fmla="val 599264"/>
              <a:gd name="f69" fmla="val 2147922"/>
              <a:gd name="f70" fmla="val 704029"/>
              <a:gd name="f71" fmla="val 2277157"/>
              <a:gd name="f72" fmla="val 2406392"/>
              <a:gd name="f73" fmla="val 2511157"/>
              <a:gd name="f74" fmla="val 2663557"/>
              <a:gd name="f75" fmla="val 470028"/>
              <a:gd name="f76" fmla="val 599263"/>
              <a:gd name="f77" fmla="val 2768322"/>
              <a:gd name="f78" fmla="val 704028"/>
              <a:gd name="f79" fmla="val 2897557"/>
              <a:gd name="f80" fmla="val 3026792"/>
              <a:gd name="f81" fmla="val 3131557"/>
              <a:gd name="f82" fmla="val 4"/>
              <a:gd name="f83" fmla="val 485545"/>
              <a:gd name="f84" fmla="val 541957"/>
              <a:gd name="f85" fmla="val 56416"/>
              <a:gd name="f86" fmla="val 126004"/>
              <a:gd name="f87" fmla="val 485972"/>
              <a:gd name="f88" fmla="val 555560"/>
              <a:gd name="f89" fmla="val 611972"/>
              <a:gd name="f90" fmla="val 346369"/>
              <a:gd name="f91" fmla="val 289957"/>
              <a:gd name="f92" fmla="val 3"/>
              <a:gd name="f93" fmla="val 1105945"/>
              <a:gd name="f94" fmla="val 1162357"/>
              <a:gd name="f95" fmla="val 56415"/>
              <a:gd name="f96" fmla="val 126003"/>
              <a:gd name="f97" fmla="val 485971"/>
              <a:gd name="f98" fmla="val 555559"/>
              <a:gd name="f99" fmla="val 611971"/>
              <a:gd name="f100" fmla="val 966769"/>
              <a:gd name="f101" fmla="val 910357"/>
              <a:gd name="f102" fmla="val 2"/>
              <a:gd name="f103" fmla="val 1726345"/>
              <a:gd name="f104" fmla="val 1782757"/>
              <a:gd name="f105" fmla="val 56414"/>
              <a:gd name="f106" fmla="val 126002"/>
              <a:gd name="f107" fmla="val 485970"/>
              <a:gd name="f108" fmla="val 555558"/>
              <a:gd name="f109" fmla="val 611970"/>
              <a:gd name="f110" fmla="val 1587169"/>
              <a:gd name="f111" fmla="val 1530757"/>
              <a:gd name="f112" fmla="val 1"/>
              <a:gd name="f113" fmla="val 2346745"/>
              <a:gd name="f114" fmla="val 2403157"/>
              <a:gd name="f115" fmla="val 56413"/>
              <a:gd name="f116" fmla="val 126001"/>
              <a:gd name="f117" fmla="val 485969"/>
              <a:gd name="f118" fmla="val 555557"/>
              <a:gd name="f119" fmla="val 611969"/>
              <a:gd name="f120" fmla="val 2207569"/>
              <a:gd name="f121" fmla="val 2151157"/>
              <a:gd name="f122" fmla="val 2967145"/>
              <a:gd name="f123" fmla="val 3023557"/>
              <a:gd name="f124" fmla="val 56412"/>
              <a:gd name="f125" fmla="val 126000"/>
              <a:gd name="f126" fmla="val 485968"/>
              <a:gd name="f127" fmla="val 555556"/>
              <a:gd name="f128" fmla="val 611968"/>
              <a:gd name="f129" fmla="val 2827969"/>
              <a:gd name="f130" fmla="val 2771557"/>
              <a:gd name="f131" fmla="*/ f0 1 3240000"/>
              <a:gd name="f132" fmla="*/ f1 1 3230531"/>
              <a:gd name="f133" fmla="val f2"/>
              <a:gd name="f134" fmla="val f3"/>
              <a:gd name="f135" fmla="val f4"/>
              <a:gd name="f136" fmla="+- f135 0 f133"/>
              <a:gd name="f137" fmla="+- f134 0 f133"/>
              <a:gd name="f138" fmla="*/ f137 1 3240000"/>
              <a:gd name="f139" fmla="*/ f136 1 3230531"/>
              <a:gd name="f140" fmla="*/ f133 1 f138"/>
              <a:gd name="f141" fmla="*/ f134 1 f138"/>
              <a:gd name="f142" fmla="*/ f133 1 f139"/>
              <a:gd name="f143" fmla="*/ f135 1 f139"/>
              <a:gd name="f144" fmla="*/ f140 f131 1"/>
              <a:gd name="f145" fmla="*/ f141 f131 1"/>
              <a:gd name="f146" fmla="*/ f143 f132 1"/>
              <a:gd name="f147" fmla="*/ f142 f1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4" t="f147" r="f145" b="f146"/>
            <a:pathLst>
              <a:path w="3240000" h="3230531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lnTo>
                  <a:pt x="f13" y="f12"/>
                </a:lnTo>
                <a:cubicBezTo>
                  <a:pt x="f14" y="f12"/>
                  <a:pt x="f15" y="f11"/>
                  <a:pt x="f15" y="f10"/>
                </a:cubicBezTo>
                <a:cubicBezTo>
                  <a:pt x="f15" y="f9"/>
                  <a:pt x="f14" y="f6"/>
                  <a:pt x="f13" y="f6"/>
                </a:cubicBezTo>
                <a:close/>
                <a:moveTo>
                  <a:pt x="f5" y="f16"/>
                </a:moveTo>
                <a:cubicBezTo>
                  <a:pt x="f7" y="f16"/>
                  <a:pt x="f8" y="f17"/>
                  <a:pt x="f8" y="f18"/>
                </a:cubicBezTo>
                <a:cubicBezTo>
                  <a:pt x="f8" y="f19"/>
                  <a:pt x="f7" y="f20"/>
                  <a:pt x="f5" y="f20"/>
                </a:cubicBezTo>
                <a:lnTo>
                  <a:pt x="f13" y="f20"/>
                </a:lnTo>
                <a:cubicBezTo>
                  <a:pt x="f14" y="f20"/>
                  <a:pt x="f15" y="f19"/>
                  <a:pt x="f15" y="f18"/>
                </a:cubicBezTo>
                <a:cubicBezTo>
                  <a:pt x="f15" y="f17"/>
                  <a:pt x="f14" y="f16"/>
                  <a:pt x="f13" y="f16"/>
                </a:cubicBezTo>
                <a:close/>
                <a:moveTo>
                  <a:pt x="f5" y="f21"/>
                </a:moveTo>
                <a:cubicBezTo>
                  <a:pt x="f7" y="f21"/>
                  <a:pt x="f8" y="f22"/>
                  <a:pt x="f8" y="f23"/>
                </a:cubicBezTo>
                <a:cubicBezTo>
                  <a:pt x="f8" y="f24"/>
                  <a:pt x="f7" y="f25"/>
                  <a:pt x="f5" y="f25"/>
                </a:cubicBezTo>
                <a:lnTo>
                  <a:pt x="f13" y="f25"/>
                </a:lnTo>
                <a:cubicBezTo>
                  <a:pt x="f14" y="f25"/>
                  <a:pt x="f15" y="f24"/>
                  <a:pt x="f15" y="f23"/>
                </a:cubicBezTo>
                <a:cubicBezTo>
                  <a:pt x="f15" y="f22"/>
                  <a:pt x="f14" y="f21"/>
                  <a:pt x="f13" y="f21"/>
                </a:cubicBezTo>
                <a:close/>
                <a:moveTo>
                  <a:pt x="f5" y="f26"/>
                </a:moveTo>
                <a:cubicBezTo>
                  <a:pt x="f7" y="f26"/>
                  <a:pt x="f8" y="f27"/>
                  <a:pt x="f8" y="f28"/>
                </a:cubicBezTo>
                <a:cubicBezTo>
                  <a:pt x="f8" y="f29"/>
                  <a:pt x="f7" y="f30"/>
                  <a:pt x="f5" y="f30"/>
                </a:cubicBezTo>
                <a:lnTo>
                  <a:pt x="f13" y="f30"/>
                </a:lnTo>
                <a:cubicBezTo>
                  <a:pt x="f14" y="f30"/>
                  <a:pt x="f15" y="f29"/>
                  <a:pt x="f15" y="f28"/>
                </a:cubicBezTo>
                <a:cubicBezTo>
                  <a:pt x="f15" y="f27"/>
                  <a:pt x="f14" y="f26"/>
                  <a:pt x="f13" y="f26"/>
                </a:cubicBezTo>
                <a:close/>
                <a:moveTo>
                  <a:pt x="f5" y="f31"/>
                </a:moveTo>
                <a:cubicBezTo>
                  <a:pt x="f7" y="f31"/>
                  <a:pt x="f8" y="f32"/>
                  <a:pt x="f8" y="f33"/>
                </a:cubicBezTo>
                <a:cubicBezTo>
                  <a:pt x="f8" y="f34"/>
                  <a:pt x="f7" y="f35"/>
                  <a:pt x="f5" y="f35"/>
                </a:cubicBezTo>
                <a:lnTo>
                  <a:pt x="f13" y="f35"/>
                </a:lnTo>
                <a:cubicBezTo>
                  <a:pt x="f14" y="f35"/>
                  <a:pt x="f15" y="f34"/>
                  <a:pt x="f15" y="f33"/>
                </a:cubicBezTo>
                <a:cubicBezTo>
                  <a:pt x="f15" y="f32"/>
                  <a:pt x="f14" y="f31"/>
                  <a:pt x="f13" y="f31"/>
                </a:cubicBezTo>
                <a:close/>
                <a:moveTo>
                  <a:pt x="f5" y="f36"/>
                </a:moveTo>
                <a:cubicBezTo>
                  <a:pt x="f7" y="f36"/>
                  <a:pt x="f8" y="f37"/>
                  <a:pt x="f8" y="f38"/>
                </a:cubicBezTo>
                <a:cubicBezTo>
                  <a:pt x="f8" y="f39"/>
                  <a:pt x="f7" y="f40"/>
                  <a:pt x="f5" y="f40"/>
                </a:cubicBezTo>
                <a:lnTo>
                  <a:pt x="f13" y="f40"/>
                </a:lnTo>
                <a:cubicBezTo>
                  <a:pt x="f14" y="f40"/>
                  <a:pt x="f15" y="f39"/>
                  <a:pt x="f15" y="f38"/>
                </a:cubicBezTo>
                <a:cubicBezTo>
                  <a:pt x="f15" y="f37"/>
                  <a:pt x="f14" y="f36"/>
                  <a:pt x="f13" y="f36"/>
                </a:cubicBezTo>
                <a:close/>
                <a:moveTo>
                  <a:pt x="f2" y="f41"/>
                </a:moveTo>
                <a:lnTo>
                  <a:pt x="f42" y="f41"/>
                </a:lnTo>
                <a:lnTo>
                  <a:pt x="f42" y="f43"/>
                </a:lnTo>
                <a:cubicBezTo>
                  <a:pt x="f42" y="f44"/>
                  <a:pt x="f45" y="f46"/>
                  <a:pt x="f47" y="f46"/>
                </a:cubicBezTo>
                <a:cubicBezTo>
                  <a:pt x="f48" y="f46"/>
                  <a:pt x="f49" y="f44"/>
                  <a:pt x="f49" y="f43"/>
                </a:cubicBezTo>
                <a:lnTo>
                  <a:pt x="f49" y="f41"/>
                </a:lnTo>
                <a:lnTo>
                  <a:pt x="f50" y="f41"/>
                </a:lnTo>
                <a:lnTo>
                  <a:pt x="f50" y="f51"/>
                </a:lnTo>
                <a:cubicBezTo>
                  <a:pt x="f50" y="f52"/>
                  <a:pt x="f53" y="f54"/>
                  <a:pt x="f55" y="f54"/>
                </a:cubicBezTo>
                <a:cubicBezTo>
                  <a:pt x="f56" y="f54"/>
                  <a:pt x="f57" y="f52"/>
                  <a:pt x="f57" y="f51"/>
                </a:cubicBezTo>
                <a:lnTo>
                  <a:pt x="f57" y="f41"/>
                </a:lnTo>
                <a:lnTo>
                  <a:pt x="f58" y="f41"/>
                </a:lnTo>
                <a:lnTo>
                  <a:pt x="f58" y="f59"/>
                </a:lnTo>
                <a:cubicBezTo>
                  <a:pt x="f58" y="f60"/>
                  <a:pt x="f61" y="f62"/>
                  <a:pt x="f63" y="f62"/>
                </a:cubicBezTo>
                <a:cubicBezTo>
                  <a:pt x="f64" y="f62"/>
                  <a:pt x="f65" y="f60"/>
                  <a:pt x="f65" y="f59"/>
                </a:cubicBezTo>
                <a:lnTo>
                  <a:pt x="f65" y="f41"/>
                </a:lnTo>
                <a:lnTo>
                  <a:pt x="f66" y="f41"/>
                </a:lnTo>
                <a:lnTo>
                  <a:pt x="f66" y="f67"/>
                </a:lnTo>
                <a:cubicBezTo>
                  <a:pt x="f66" y="f68"/>
                  <a:pt x="f69" y="f70"/>
                  <a:pt x="f71" y="f70"/>
                </a:cubicBezTo>
                <a:cubicBezTo>
                  <a:pt x="f72" y="f70"/>
                  <a:pt x="f73" y="f68"/>
                  <a:pt x="f73" y="f67"/>
                </a:cubicBezTo>
                <a:lnTo>
                  <a:pt x="f73" y="f41"/>
                </a:lnTo>
                <a:lnTo>
                  <a:pt x="f74" y="f41"/>
                </a:lnTo>
                <a:lnTo>
                  <a:pt x="f74" y="f75"/>
                </a:lnTo>
                <a:cubicBezTo>
                  <a:pt x="f74" y="f76"/>
                  <a:pt x="f77" y="f78"/>
                  <a:pt x="f79" y="f78"/>
                </a:cubicBezTo>
                <a:cubicBezTo>
                  <a:pt x="f80" y="f78"/>
                  <a:pt x="f81" y="f76"/>
                  <a:pt x="f81" y="f75"/>
                </a:cubicBezTo>
                <a:lnTo>
                  <a:pt x="f81" y="f41"/>
                </a:lnTo>
                <a:lnTo>
                  <a:pt x="f3" y="f41"/>
                </a:lnTo>
                <a:lnTo>
                  <a:pt x="f3" y="f4"/>
                </a:lnTo>
                <a:lnTo>
                  <a:pt x="f2" y="f4"/>
                </a:lnTo>
                <a:close/>
                <a:moveTo>
                  <a:pt x="f47" y="f82"/>
                </a:moveTo>
                <a:cubicBezTo>
                  <a:pt x="f83" y="f82"/>
                  <a:pt x="f84" y="f85"/>
                  <a:pt x="f84" y="f86"/>
                </a:cubicBezTo>
                <a:lnTo>
                  <a:pt x="f84" y="f87"/>
                </a:lnTo>
                <a:cubicBezTo>
                  <a:pt x="f84" y="f88"/>
                  <a:pt x="f83" y="f89"/>
                  <a:pt x="f47" y="f89"/>
                </a:cubicBezTo>
                <a:cubicBezTo>
                  <a:pt x="f90" y="f89"/>
                  <a:pt x="f91" y="f88"/>
                  <a:pt x="f91" y="f87"/>
                </a:cubicBezTo>
                <a:lnTo>
                  <a:pt x="f91" y="f86"/>
                </a:lnTo>
                <a:cubicBezTo>
                  <a:pt x="f91" y="f85"/>
                  <a:pt x="f90" y="f82"/>
                  <a:pt x="f47" y="f82"/>
                </a:cubicBezTo>
                <a:close/>
                <a:moveTo>
                  <a:pt x="f55" y="f92"/>
                </a:moveTo>
                <a:cubicBezTo>
                  <a:pt x="f93" y="f92"/>
                  <a:pt x="f94" y="f95"/>
                  <a:pt x="f94" y="f96"/>
                </a:cubicBezTo>
                <a:lnTo>
                  <a:pt x="f94" y="f97"/>
                </a:lnTo>
                <a:cubicBezTo>
                  <a:pt x="f94" y="f98"/>
                  <a:pt x="f93" y="f99"/>
                  <a:pt x="f55" y="f99"/>
                </a:cubicBezTo>
                <a:cubicBezTo>
                  <a:pt x="f100" y="f99"/>
                  <a:pt x="f101" y="f98"/>
                  <a:pt x="f101" y="f97"/>
                </a:cubicBezTo>
                <a:lnTo>
                  <a:pt x="f101" y="f96"/>
                </a:lnTo>
                <a:cubicBezTo>
                  <a:pt x="f101" y="f95"/>
                  <a:pt x="f100" y="f92"/>
                  <a:pt x="f55" y="f92"/>
                </a:cubicBezTo>
                <a:close/>
                <a:moveTo>
                  <a:pt x="f63" y="f102"/>
                </a:moveTo>
                <a:cubicBezTo>
                  <a:pt x="f103" y="f102"/>
                  <a:pt x="f104" y="f105"/>
                  <a:pt x="f104" y="f106"/>
                </a:cubicBezTo>
                <a:lnTo>
                  <a:pt x="f104" y="f107"/>
                </a:lnTo>
                <a:cubicBezTo>
                  <a:pt x="f104" y="f108"/>
                  <a:pt x="f103" y="f109"/>
                  <a:pt x="f63" y="f109"/>
                </a:cubicBezTo>
                <a:cubicBezTo>
                  <a:pt x="f110" y="f109"/>
                  <a:pt x="f111" y="f108"/>
                  <a:pt x="f111" y="f107"/>
                </a:cubicBezTo>
                <a:lnTo>
                  <a:pt x="f111" y="f106"/>
                </a:lnTo>
                <a:cubicBezTo>
                  <a:pt x="f111" y="f105"/>
                  <a:pt x="f110" y="f102"/>
                  <a:pt x="f63" y="f102"/>
                </a:cubicBezTo>
                <a:close/>
                <a:moveTo>
                  <a:pt x="f71" y="f112"/>
                </a:moveTo>
                <a:cubicBezTo>
                  <a:pt x="f113" y="f112"/>
                  <a:pt x="f114" y="f115"/>
                  <a:pt x="f114" y="f116"/>
                </a:cubicBezTo>
                <a:lnTo>
                  <a:pt x="f114" y="f117"/>
                </a:lnTo>
                <a:cubicBezTo>
                  <a:pt x="f114" y="f118"/>
                  <a:pt x="f113" y="f119"/>
                  <a:pt x="f71" y="f119"/>
                </a:cubicBezTo>
                <a:cubicBezTo>
                  <a:pt x="f120" y="f119"/>
                  <a:pt x="f121" y="f118"/>
                  <a:pt x="f121" y="f117"/>
                </a:cubicBezTo>
                <a:lnTo>
                  <a:pt x="f121" y="f116"/>
                </a:lnTo>
                <a:cubicBezTo>
                  <a:pt x="f121" y="f115"/>
                  <a:pt x="f120" y="f112"/>
                  <a:pt x="f71" y="f112"/>
                </a:cubicBezTo>
                <a:close/>
                <a:moveTo>
                  <a:pt x="f79" y="f2"/>
                </a:moveTo>
                <a:cubicBezTo>
                  <a:pt x="f122" y="f2"/>
                  <a:pt x="f123" y="f124"/>
                  <a:pt x="f123" y="f125"/>
                </a:cubicBezTo>
                <a:lnTo>
                  <a:pt x="f123" y="f126"/>
                </a:lnTo>
                <a:cubicBezTo>
                  <a:pt x="f123" y="f127"/>
                  <a:pt x="f122" y="f128"/>
                  <a:pt x="f79" y="f128"/>
                </a:cubicBezTo>
                <a:cubicBezTo>
                  <a:pt x="f129" y="f128"/>
                  <a:pt x="f130" y="f127"/>
                  <a:pt x="f130" y="f126"/>
                </a:cubicBezTo>
                <a:lnTo>
                  <a:pt x="f130" y="f125"/>
                </a:lnTo>
                <a:cubicBezTo>
                  <a:pt x="f130" y="f124"/>
                  <a:pt x="f129" y="f2"/>
                  <a:pt x="f79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C24F43E4-EED1-C1FE-FE07-4047CF04B9CE}"/>
              </a:ext>
            </a:extLst>
          </p:cNvPr>
          <p:cNvSpPr/>
          <p:nvPr/>
        </p:nvSpPr>
        <p:spPr>
          <a:xfrm>
            <a:off x="5213122" y="1139040"/>
            <a:ext cx="353671" cy="353671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401869"/>
              <a:gd name="f5" fmla="val 2055482"/>
              <a:gd name="f6" fmla="val 869869"/>
              <a:gd name="f7" fmla="val 2919482"/>
              <a:gd name="f8" fmla="val 1121949"/>
              <a:gd name="f9" fmla="val 1695482"/>
              <a:gd name="f10" fmla="val 1589949"/>
              <a:gd name="f11" fmla="val 1842029"/>
              <a:gd name="f12" fmla="val 1335482"/>
              <a:gd name="f13" fmla="val 2310029"/>
              <a:gd name="f14" fmla="val 2562109"/>
              <a:gd name="f15" fmla="val 975482"/>
              <a:gd name="f16" fmla="val 3030109"/>
              <a:gd name="f17" fmla="val 2321888"/>
              <a:gd name="f18" fmla="val 224805"/>
              <a:gd name="f19" fmla="val 2880631"/>
              <a:gd name="f20" fmla="val 247420"/>
              <a:gd name="f21" fmla="val 2620844"/>
              <a:gd name="f22" fmla="val 742612"/>
              <a:gd name="f23" fmla="val 2546105"/>
              <a:gd name="f24" fmla="val 613161"/>
              <a:gd name="f25" fmla="val 541555"/>
              <a:gd name="f26" fmla="val 1770488"/>
              <a:gd name="f27" fmla="val 392077"/>
              <a:gd name="f28" fmla="val 1511585"/>
              <a:gd name="f29" fmla="val 2396627"/>
              <a:gd name="f30" fmla="val 354257"/>
              <a:gd name="f31" fmla="val 180000"/>
              <a:gd name="f32" fmla="val 3059999"/>
              <a:gd name="f33" fmla="val 3239999"/>
              <a:gd name="f34" fmla="*/ f0 1 3240000"/>
              <a:gd name="f35" fmla="*/ f1 1 3240000"/>
              <a:gd name="f36" fmla="val f2"/>
              <a:gd name="f37" fmla="val f3"/>
              <a:gd name="f38" fmla="+- f37 0 f36"/>
              <a:gd name="f39" fmla="*/ f38 1 3240000"/>
              <a:gd name="f40" fmla="*/ f36 1 f39"/>
              <a:gd name="f41" fmla="*/ f37 1 f39"/>
              <a:gd name="f42" fmla="*/ f40 f34 1"/>
              <a:gd name="f43" fmla="*/ f41 f34 1"/>
              <a:gd name="f44" fmla="*/ f41 f35 1"/>
              <a:gd name="f45" fmla="*/ f40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2" t="f45" r="f43" b="f44"/>
            <a:pathLst>
              <a:path w="3240000" h="3240000">
                <a:moveTo>
                  <a:pt x="f4" y="f5"/>
                </a:moveTo>
                <a:lnTo>
                  <a:pt x="f6" y="f5"/>
                </a:lnTo>
                <a:lnTo>
                  <a:pt x="f6" y="f7"/>
                </a:lnTo>
                <a:lnTo>
                  <a:pt x="f4" y="f7"/>
                </a:lnTo>
                <a:close/>
                <a:moveTo>
                  <a:pt x="f8" y="f9"/>
                </a:moveTo>
                <a:lnTo>
                  <a:pt x="f10" y="f9"/>
                </a:lnTo>
                <a:lnTo>
                  <a:pt x="f10" y="f7"/>
                </a:lnTo>
                <a:lnTo>
                  <a:pt x="f8" y="f7"/>
                </a:lnTo>
                <a:close/>
                <a:moveTo>
                  <a:pt x="f11" y="f12"/>
                </a:moveTo>
                <a:lnTo>
                  <a:pt x="f13" y="f12"/>
                </a:lnTo>
                <a:lnTo>
                  <a:pt x="f13" y="f7"/>
                </a:lnTo>
                <a:lnTo>
                  <a:pt x="f11" y="f7"/>
                </a:lnTo>
                <a:close/>
                <a:moveTo>
                  <a:pt x="f14" y="f15"/>
                </a:moveTo>
                <a:lnTo>
                  <a:pt x="f16" y="f15"/>
                </a:lnTo>
                <a:lnTo>
                  <a:pt x="f16" y="f7"/>
                </a:lnTo>
                <a:lnTo>
                  <a:pt x="f14" y="f7"/>
                </a:ln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close/>
                <a:moveTo>
                  <a:pt x="f2" y="f2"/>
                </a:moveTo>
                <a:lnTo>
                  <a:pt x="f31" y="f2"/>
                </a:lnTo>
                <a:lnTo>
                  <a:pt x="f31" y="f32"/>
                </a:lnTo>
                <a:lnTo>
                  <a:pt x="f3" y="f32"/>
                </a:lnTo>
                <a:lnTo>
                  <a:pt x="f3" y="f33"/>
                </a:lnTo>
                <a:lnTo>
                  <a:pt x="f31" y="f33"/>
                </a:lnTo>
                <a:lnTo>
                  <a:pt x="f31" y="f3"/>
                </a:lnTo>
                <a:lnTo>
                  <a:pt x="f2" y="f3"/>
                </a:lnTo>
                <a:lnTo>
                  <a:pt x="f2" y="f33"/>
                </a:lnTo>
                <a:lnTo>
                  <a:pt x="f2" y="f32"/>
                </a:ln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2D018985-B6FD-E7F9-8639-8CF64DB82FFB}"/>
              </a:ext>
            </a:extLst>
          </p:cNvPr>
          <p:cNvSpPr/>
          <p:nvPr/>
        </p:nvSpPr>
        <p:spPr>
          <a:xfrm rot="5400013">
            <a:off x="5803266" y="1139041"/>
            <a:ext cx="354147" cy="353671"/>
          </a:xfrm>
          <a:custGeom>
            <a:avLst/>
            <a:gdLst>
              <a:gd name="f0" fmla="val w"/>
              <a:gd name="f1" fmla="val h"/>
              <a:gd name="f2" fmla="val 0"/>
              <a:gd name="f3" fmla="val 3244313"/>
              <a:gd name="f4" fmla="val 3240000"/>
              <a:gd name="f5" fmla="val 2055482"/>
              <a:gd name="f6" fmla="val 677891"/>
              <a:gd name="f7" fmla="val 209891"/>
              <a:gd name="f8" fmla="val 2919482"/>
              <a:gd name="f9" fmla="val 1695482"/>
              <a:gd name="f10" fmla="val 1397971"/>
              <a:gd name="f11" fmla="val 929971"/>
              <a:gd name="f12" fmla="val 1335482"/>
              <a:gd name="f13" fmla="val 2118051"/>
              <a:gd name="f14" fmla="val 1650051"/>
              <a:gd name="f15" fmla="val 975482"/>
              <a:gd name="f16" fmla="val 2838131"/>
              <a:gd name="f17" fmla="val 2370131"/>
              <a:gd name="f18" fmla="val 10788"/>
              <a:gd name="f19" fmla="val 2651034"/>
              <a:gd name="f20" fmla="val 1168116"/>
              <a:gd name="f21" fmla="val 646484"/>
              <a:gd name="f22" fmla="val 1038664"/>
              <a:gd name="f23" fmla="val 571745"/>
              <a:gd name="f24" fmla="val 1533856"/>
              <a:gd name="f25" fmla="val 311959"/>
              <a:gd name="f26" fmla="val 1556471"/>
              <a:gd name="f27" fmla="val 870701"/>
              <a:gd name="f28" fmla="val 1427019"/>
              <a:gd name="f29" fmla="val 795962"/>
              <a:gd name="f30" fmla="val 269691"/>
              <a:gd name="f31" fmla="val 2800512"/>
              <a:gd name="f32" fmla="val 3060000"/>
              <a:gd name="f33" fmla="val 3064313"/>
              <a:gd name="f34" fmla="*/ f0 1 3244313"/>
              <a:gd name="f35" fmla="*/ f1 1 3240000"/>
              <a:gd name="f36" fmla="val f2"/>
              <a:gd name="f37" fmla="val f3"/>
              <a:gd name="f38" fmla="val f4"/>
              <a:gd name="f39" fmla="+- f38 0 f36"/>
              <a:gd name="f40" fmla="+- f37 0 f36"/>
              <a:gd name="f41" fmla="*/ f40 1 3244313"/>
              <a:gd name="f42" fmla="*/ f39 1 3240000"/>
              <a:gd name="f43" fmla="*/ f36 1 f41"/>
              <a:gd name="f44" fmla="*/ f37 1 f41"/>
              <a:gd name="f45" fmla="*/ f36 1 f42"/>
              <a:gd name="f46" fmla="*/ f38 1 f42"/>
              <a:gd name="f47" fmla="*/ f43 f34 1"/>
              <a:gd name="f48" fmla="*/ f44 f34 1"/>
              <a:gd name="f49" fmla="*/ f46 f35 1"/>
              <a:gd name="f50" fmla="*/ f4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3244313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10"/>
                </a:moveTo>
                <a:lnTo>
                  <a:pt x="f9" y="f11"/>
                </a:lnTo>
                <a:lnTo>
                  <a:pt x="f8" y="f11"/>
                </a:lnTo>
                <a:lnTo>
                  <a:pt x="f8" y="f10"/>
                </a:lnTo>
                <a:close/>
                <a:moveTo>
                  <a:pt x="f12" y="f13"/>
                </a:moveTo>
                <a:lnTo>
                  <a:pt x="f12" y="f14"/>
                </a:lnTo>
                <a:lnTo>
                  <a:pt x="f8" y="f14"/>
                </a:lnTo>
                <a:lnTo>
                  <a:pt x="f8" y="f13"/>
                </a:lnTo>
                <a:close/>
                <a:moveTo>
                  <a:pt x="f15" y="f16"/>
                </a:moveTo>
                <a:lnTo>
                  <a:pt x="f15" y="f17"/>
                </a:lnTo>
                <a:lnTo>
                  <a:pt x="f8" y="f17"/>
                </a:lnTo>
                <a:lnTo>
                  <a:pt x="f8" y="f16"/>
                </a:lnTo>
                <a:close/>
                <a:moveTo>
                  <a:pt x="f18" y="f19"/>
                </a:moveTo>
                <a:lnTo>
                  <a:pt x="f20" y="f21"/>
                </a:lnTo>
                <a:lnTo>
                  <a:pt x="f22" y="f23"/>
                </a:lnTo>
                <a:lnTo>
                  <a:pt x="f24" y="f25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close/>
                <a:moveTo>
                  <a:pt x="f2" y="f4"/>
                </a:moveTo>
                <a:lnTo>
                  <a:pt x="f2" y="f32"/>
                </a:lnTo>
                <a:lnTo>
                  <a:pt x="f33" y="f32"/>
                </a:lnTo>
                <a:lnTo>
                  <a:pt x="f33" y="f2"/>
                </a:lnTo>
                <a:lnTo>
                  <a:pt x="f3" y="f2"/>
                </a:lnTo>
                <a:lnTo>
                  <a:pt x="f3" y="f4"/>
                </a:lnTo>
                <a:lnTo>
                  <a:pt x="f4" y="f4"/>
                </a:lnTo>
                <a:lnTo>
                  <a:pt x="f33" y="f4"/>
                </a:ln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2" name="Pie 24">
            <a:extLst>
              <a:ext uri="{FF2B5EF4-FFF2-40B4-BE49-F238E27FC236}">
                <a16:creationId xmlns:a16="http://schemas.microsoft.com/office/drawing/2014/main" id="{9983C2D8-87A3-01BB-3B45-020B0B594B93}"/>
              </a:ext>
            </a:extLst>
          </p:cNvPr>
          <p:cNvSpPr/>
          <p:nvPr/>
        </p:nvSpPr>
        <p:spPr>
          <a:xfrm>
            <a:off x="5107445" y="3464240"/>
            <a:ext cx="384889" cy="382758"/>
          </a:xfrm>
          <a:custGeom>
            <a:avLst/>
            <a:gdLst>
              <a:gd name="f0" fmla="val w"/>
              <a:gd name="f1" fmla="val h"/>
              <a:gd name="f2" fmla="val 0"/>
              <a:gd name="f3" fmla="val 3228711"/>
              <a:gd name="f4" fmla="val 3210836"/>
              <a:gd name="f5" fmla="val 351626"/>
              <a:gd name="f6" fmla="val 695968"/>
              <a:gd name="f7" fmla="val 1548007"/>
              <a:gd name="f8" fmla="val 1678300"/>
              <a:gd name="f9" fmla="val 236194"/>
              <a:gd name="f10" fmla="val 2500159"/>
              <a:gd name="f11" fmla="val -116985"/>
              <a:gd name="f12" fmla="val 1936431"/>
              <a:gd name="f13" fmla="val -70514"/>
              <a:gd name="f14" fmla="val 1210092"/>
              <a:gd name="f15" fmla="val 1957429"/>
              <a:gd name="f16" fmla="val 262366"/>
              <a:gd name="f17" fmla="val 2634256"/>
              <a:gd name="f18" fmla="val 359480"/>
              <a:gd name="f19" fmla="val 3156733"/>
              <a:gd name="f20" fmla="val 907132"/>
              <a:gd name="f21" fmla="val 3221913"/>
              <a:gd name="f22" fmla="val 1587776"/>
              <a:gd name="f23" fmla="val 3287093"/>
              <a:gd name="f24" fmla="val 2268421"/>
              <a:gd name="f25" fmla="val 2878048"/>
              <a:gd name="f26" fmla="val 2905277"/>
              <a:gd name="f27" fmla="val 2231953"/>
              <a:gd name="f28" fmla="val 3129078"/>
              <a:gd name="f29" fmla="val 1585858"/>
              <a:gd name="f30" fmla="val 3352879"/>
              <a:gd name="f31" fmla="val 870522"/>
              <a:gd name="f32" fmla="val 3105497"/>
              <a:gd name="f33" fmla="val 500715"/>
              <a:gd name="f34" fmla="val 2530372"/>
              <a:gd name="f35" fmla="val 1746987"/>
              <a:gd name="f36" fmla="val 1729019"/>
              <a:gd name="f37" fmla="val 1604447"/>
              <a:gd name="f38" fmla="val 200"/>
              <a:gd name="f39" fmla="val 1665125"/>
              <a:gd name="f40" fmla="val -778"/>
              <a:gd name="f41" fmla="val 1726175"/>
              <a:gd name="f42" fmla="val 1809"/>
              <a:gd name="f43" fmla="val 1787307"/>
              <a:gd name="f44" fmla="val 8072"/>
              <a:gd name="f45" fmla="val 1629532"/>
              <a:gd name="f46" fmla="val 1548011"/>
              <a:gd name="f47" fmla="val 483856"/>
              <a:gd name="f48" fmla="val 506987"/>
              <a:gd name="f49" fmla="val 773141"/>
              <a:gd name="f50" fmla="val 188622"/>
              <a:gd name="f51" fmla="val 1179697"/>
              <a:gd name="f52" fmla="val 7051"/>
              <a:gd name="f53" fmla="*/ f0 1 3228711"/>
              <a:gd name="f54" fmla="*/ f1 1 3210836"/>
              <a:gd name="f55" fmla="val f2"/>
              <a:gd name="f56" fmla="val f3"/>
              <a:gd name="f57" fmla="val f4"/>
              <a:gd name="f58" fmla="+- f57 0 f55"/>
              <a:gd name="f59" fmla="+- f56 0 f55"/>
              <a:gd name="f60" fmla="*/ f59 1 3228711"/>
              <a:gd name="f61" fmla="*/ f58 1 3210836"/>
              <a:gd name="f62" fmla="*/ f55 1 f60"/>
              <a:gd name="f63" fmla="*/ f56 1 f60"/>
              <a:gd name="f64" fmla="*/ f55 1 f61"/>
              <a:gd name="f65" fmla="*/ f57 1 f61"/>
              <a:gd name="f66" fmla="*/ f62 f53 1"/>
              <a:gd name="f67" fmla="*/ f63 f53 1"/>
              <a:gd name="f68" fmla="*/ f65 f54 1"/>
              <a:gd name="f69" fmla="*/ f64 f5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6" t="f69" r="f67" b="f68"/>
            <a:pathLst>
              <a:path w="3228711" h="3210836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cubicBezTo>
                  <a:pt x="f11" y="f12"/>
                  <a:pt x="f13" y="f14"/>
                  <a:pt x="f5" y="f6"/>
                </a:cubicBezTo>
                <a:close/>
                <a:moveTo>
                  <a:pt x="f15" y="f16"/>
                </a:move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lnTo>
                  <a:pt x="f35" y="f36"/>
                </a:lnTo>
                <a:close/>
                <a:moveTo>
                  <a:pt x="f37" y="f38"/>
                </a:moveTo>
                <a:cubicBezTo>
                  <a:pt x="f39" y="f40"/>
                  <a:pt x="f41" y="f42"/>
                  <a:pt x="f43" y="f44"/>
                </a:cubicBezTo>
                <a:lnTo>
                  <a:pt x="f45" y="f46"/>
                </a:lnTo>
                <a:lnTo>
                  <a:pt x="f47" y="f48"/>
                </a:lnTo>
                <a:cubicBezTo>
                  <a:pt x="f49" y="f50"/>
                  <a:pt x="f51" y="f52"/>
                  <a:pt x="f37" y="f38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3" name="Block Arc 14">
            <a:extLst>
              <a:ext uri="{FF2B5EF4-FFF2-40B4-BE49-F238E27FC236}">
                <a16:creationId xmlns:a16="http://schemas.microsoft.com/office/drawing/2014/main" id="{9FFA7FCE-1024-C7FC-15EA-124279593272}"/>
              </a:ext>
            </a:extLst>
          </p:cNvPr>
          <p:cNvSpPr/>
          <p:nvPr/>
        </p:nvSpPr>
        <p:spPr>
          <a:xfrm rot="16200004">
            <a:off x="6394015" y="1102958"/>
            <a:ext cx="425552" cy="425826"/>
          </a:xfrm>
          <a:custGeom>
            <a:avLst/>
            <a:gdLst>
              <a:gd name="f0" fmla="val w"/>
              <a:gd name="f1" fmla="val h"/>
              <a:gd name="f2" fmla="val 0"/>
              <a:gd name="f3" fmla="val 3185463"/>
              <a:gd name="f4" fmla="val 3187558"/>
              <a:gd name="f5" fmla="val 764000"/>
              <a:gd name="f6" fmla="val 2343999"/>
              <a:gd name="f7" fmla="val 566798"/>
              <a:gd name="f8" fmla="val 2256389"/>
              <a:gd name="f9" fmla="val 385374"/>
              <a:gd name="f10" fmla="val 2134753"/>
              <a:gd name="f11" fmla="val 230072"/>
              <a:gd name="f12" fmla="val 1981662"/>
              <a:gd name="f13" fmla="val 297001"/>
              <a:gd name="f14" fmla="val 2223876"/>
              <a:gd name="f15" fmla="val 428049"/>
              <a:gd name="f16" fmla="val 2439341"/>
              <a:gd name="f17" fmla="val 603989"/>
              <a:gd name="f18" fmla="val 2608945"/>
              <a:gd name="f19" fmla="val 667739"/>
              <a:gd name="f20" fmla="val 2525681"/>
              <a:gd name="f21" fmla="val 720588"/>
              <a:gd name="f22" fmla="val 2436567"/>
              <a:gd name="f23" fmla="val 783530"/>
              <a:gd name="f24" fmla="val 862903"/>
              <a:gd name="f25" fmla="val 737619"/>
              <a:gd name="f26" fmla="val 760936"/>
              <a:gd name="f27" fmla="val 681240"/>
              <a:gd name="f28" fmla="val 662513"/>
              <a:gd name="f29" fmla="val 611676"/>
              <a:gd name="f30" fmla="val 571152"/>
              <a:gd name="f31" fmla="val 419218"/>
              <a:gd name="f32" fmla="val 754019"/>
              <a:gd name="f33" fmla="val 279227"/>
              <a:gd name="f34" fmla="val 991173"/>
              <a:gd name="f35" fmla="val 215545"/>
              <a:gd name="f36" fmla="val 1258034"/>
              <a:gd name="f37" fmla="val 378729"/>
              <a:gd name="f38" fmla="val 1090139"/>
              <a:gd name="f39" fmla="val 571934"/>
              <a:gd name="f40" fmla="val 956907"/>
              <a:gd name="f41" fmla="val 935657"/>
              <a:gd name="f42" fmla="val 1673146"/>
              <a:gd name="f43" fmla="val 227023"/>
              <a:gd name="f44" fmla="val 393068"/>
              <a:gd name="f45" fmla="val 1882941"/>
              <a:gd name="f46" fmla="val 605618"/>
              <a:gd name="f47" fmla="val 2045968"/>
              <a:gd name="f48" fmla="val 844267"/>
              <a:gd name="f49" fmla="val 2153109"/>
              <a:gd name="f50" fmla="val 897907"/>
              <a:gd name="f51" fmla="val 1997390"/>
              <a:gd name="f52" fmla="val 928862"/>
              <a:gd name="f53" fmla="val 1835739"/>
              <a:gd name="f54" fmla="val 935928"/>
              <a:gd name="f55" fmla="val 1493146"/>
              <a:gd name="f56" fmla="val 928922"/>
              <a:gd name="f57" fmla="val 1345638"/>
              <a:gd name="f58" fmla="val 902278"/>
              <a:gd name="f59" fmla="val 1198995"/>
              <a:gd name="f60" fmla="val 856775"/>
              <a:gd name="f61" fmla="val 1056956"/>
              <a:gd name="f62" fmla="val 636768"/>
              <a:gd name="f63" fmla="val 1156959"/>
              <a:gd name="f64" fmla="val 439487"/>
              <a:gd name="f65" fmla="val 1304654"/>
              <a:gd name="f66" fmla="val 281464"/>
              <a:gd name="f67" fmla="val 1469785"/>
              <a:gd name="f68" fmla="val 2515107"/>
              <a:gd name="f69" fmla="val 1283000"/>
              <a:gd name="f70" fmla="val 2508124"/>
              <a:gd name="f71" fmla="val 1100523"/>
              <a:gd name="f72" fmla="val 2472287"/>
              <a:gd name="f73" fmla="val 927628"/>
              <a:gd name="f74" fmla="val 2411229"/>
              <a:gd name="f75" fmla="val 876831"/>
              <a:gd name="f76" fmla="val 2520843"/>
              <a:gd name="f77" fmla="val 814172"/>
              <a:gd name="f78" fmla="val 2626182"/>
              <a:gd name="f79" fmla="val 738220"/>
              <a:gd name="f80" fmla="val 2724387"/>
              <a:gd name="f81" fmla="val 944637"/>
              <a:gd name="f82" fmla="val 2881665"/>
              <a:gd name="f83" fmla="val 1196120"/>
              <a:gd name="f84" fmla="val 2982471"/>
              <a:gd name="f85" fmla="val 3005418"/>
              <a:gd name="f86" fmla="val 1112275"/>
              <a:gd name="f87" fmla="val 1105327"/>
              <a:gd name="f88" fmla="val 1858153"/>
              <a:gd name="f89" fmla="val 1070032"/>
              <a:gd name="f90" fmla="val 2042144"/>
              <a:gd name="f91" fmla="val 1008001"/>
              <a:gd name="f92" fmla="val 2219039"/>
              <a:gd name="f93" fmla="val 1155519"/>
              <a:gd name="f94" fmla="val 2270408"/>
              <a:gd name="f95" fmla="val 1310845"/>
              <a:gd name="f96" fmla="val 2300826"/>
              <a:gd name="f97" fmla="val 2307834"/>
              <a:gd name="f98" fmla="val 898989"/>
              <a:gd name="f99" fmla="val 1315103"/>
              <a:gd name="f100" fmla="val 907762"/>
              <a:gd name="f101" fmla="val 1164166"/>
              <a:gd name="f102" fmla="val 938783"/>
              <a:gd name="f103" fmla="val 1020939"/>
              <a:gd name="f104" fmla="val 990066"/>
              <a:gd name="f105" fmla="val 1074574"/>
              <a:gd name="f106" fmla="val 1153655"/>
              <a:gd name="f107" fmla="val 1105461"/>
              <a:gd name="f108" fmla="val 1322925"/>
              <a:gd name="f109" fmla="val 1112368"/>
              <a:gd name="f110" fmla="val 182141"/>
              <a:gd name="f111" fmla="val 1199839"/>
              <a:gd name="f112" fmla="val 204777"/>
              <a:gd name="f113" fmla="val 951477"/>
              <a:gd name="f114" fmla="val 303168"/>
              <a:gd name="f115" fmla="val 746615"/>
              <a:gd name="f116" fmla="val 456764"/>
              <a:gd name="f117" fmla="val 828296"/>
              <a:gd name="f118" fmla="val 562801"/>
              <a:gd name="f119" fmla="val 894225"/>
              <a:gd name="f120" fmla="val 677310"/>
              <a:gd name="f121" fmla="val 947434"/>
              <a:gd name="f122" fmla="val 796072"/>
              <a:gd name="f123" fmla="val 1113886"/>
              <a:gd name="f124" fmla="val 736067"/>
              <a:gd name="f125" fmla="val 1289644"/>
              <a:gd name="f126" fmla="val 700323"/>
              <a:gd name="f127" fmla="val 691530"/>
              <a:gd name="f128" fmla="val 2150063"/>
              <a:gd name="f129" fmla="val 992171"/>
              <a:gd name="f130" fmla="val 1990712"/>
              <a:gd name="f131" fmla="val 935501"/>
              <a:gd name="f132" fmla="val 1822242"/>
              <a:gd name="f133" fmla="val 902595"/>
              <a:gd name="f134" fmla="val 1649785"/>
              <a:gd name="f135" fmla="val 897224"/>
              <a:gd name="f136" fmla="val 2063712"/>
              <a:gd name="f137" fmla="val 2069089"/>
              <a:gd name="f138" fmla="val 1323887"/>
              <a:gd name="f139" fmla="val 2098366"/>
              <a:gd name="f140" fmla="val 1155330"/>
              <a:gd name="f141" fmla="val 2168848"/>
              <a:gd name="f142" fmla="val 2199110"/>
              <a:gd name="f143" fmla="val 2108555"/>
              <a:gd name="f144" fmla="val 2028681"/>
              <a:gd name="f145" fmla="val 2073581"/>
              <a:gd name="f146" fmla="val 1851532"/>
              <a:gd name="f147" fmla="val 2065295"/>
              <a:gd name="f148" fmla="val 2307299"/>
              <a:gd name="f149" fmla="val 1829404"/>
              <a:gd name="f150" fmla="val 2299517"/>
              <a:gd name="f151" fmla="val 2004315"/>
              <a:gd name="f152" fmla="val 2261965"/>
              <a:gd name="f153" fmla="val 2422394"/>
              <a:gd name="f154" fmla="val 446879"/>
              <a:gd name="f155" fmla="val 2204309"/>
              <a:gd name="f156" fmla="val 287209"/>
              <a:gd name="f157" fmla="val 1938140"/>
              <a:gd name="f158" fmla="val 189883"/>
              <a:gd name="f159" fmla="val 178919"/>
              <a:gd name="f160" fmla="val 689876"/>
              <a:gd name="f161" fmla="val 1846998"/>
              <a:gd name="f162" fmla="val 695154"/>
              <a:gd name="f163" fmla="val 2039668"/>
              <a:gd name="f164" fmla="val 732502"/>
              <a:gd name="f165" fmla="val 2221721"/>
              <a:gd name="f166" fmla="val 797410"/>
              <a:gd name="f167" fmla="val 2275056"/>
              <a:gd name="f168" fmla="val 675360"/>
              <a:gd name="f169" fmla="val 2341760"/>
              <a:gd name="f170" fmla="val 557662"/>
              <a:gd name="f171" fmla="val 2447278"/>
              <a:gd name="f172" fmla="val 2722123"/>
              <a:gd name="f173" fmla="val 2366121"/>
              <a:gd name="f174" fmla="val 2618714"/>
              <a:gd name="f175" fmla="val 2299534"/>
              <a:gd name="f176" fmla="val 2507403"/>
              <a:gd name="f177" fmla="val 2246145"/>
              <a:gd name="f178" fmla="val 2391362"/>
              <a:gd name="f179" fmla="val 2057375"/>
              <a:gd name="f180" fmla="val 2464119"/>
              <a:gd name="f181" fmla="val 1856285"/>
              <a:gd name="f182" fmla="val 2506958"/>
              <a:gd name="f183" fmla="val 2514779"/>
              <a:gd name="f184" fmla="val 3008639"/>
              <a:gd name="f185" fmla="val 1949198"/>
              <a:gd name="f186" fmla="val 2997255"/>
              <a:gd name="f187" fmla="val 2224691"/>
              <a:gd name="f188" fmla="val 2892757"/>
              <a:gd name="f189" fmla="val 2878934"/>
              <a:gd name="f190" fmla="val 2723190"/>
              <a:gd name="f191" fmla="val 1307255"/>
              <a:gd name="f192" fmla="val 2529440"/>
              <a:gd name="f193" fmla="val 1161128"/>
              <a:gd name="f194" fmla="val 2313862"/>
              <a:gd name="f195" fmla="val 1060620"/>
              <a:gd name="f196" fmla="val 2270535"/>
              <a:gd name="f197" fmla="val 1201714"/>
              <a:gd name="f198" fmla="val 2245604"/>
              <a:gd name="f199" fmla="val 1347104"/>
              <a:gd name="f200" fmla="val 2240109"/>
              <a:gd name="f201" fmla="val 2890636"/>
              <a:gd name="f202" fmla="val 2241814"/>
              <a:gd name="f203" fmla="val 2249736"/>
              <a:gd name="f204" fmla="val 1827102"/>
              <a:gd name="f205" fmla="val 2279520"/>
              <a:gd name="f206" fmla="val 1979973"/>
              <a:gd name="f207" fmla="val 2329964"/>
              <a:gd name="f208" fmla="val 2127513"/>
              <a:gd name="f209" fmla="val 2545677"/>
              <a:gd name="f210" fmla="val 2019923"/>
              <a:gd name="f211" fmla="val 2738160"/>
              <a:gd name="f212" fmla="val 1866413"/>
              <a:gd name="f213" fmla="val 2973035"/>
              <a:gd name="f214" fmla="val 1284386"/>
              <a:gd name="f215" fmla="val 2912066"/>
              <a:gd name="f216" fmla="val 1001840"/>
              <a:gd name="f217" fmla="val 2765308"/>
              <a:gd name="f218" fmla="val 751379"/>
              <a:gd name="f219" fmla="val 2561381"/>
              <a:gd name="f220" fmla="val 561108"/>
              <a:gd name="f221" fmla="val 2489321"/>
              <a:gd name="f222" fmla="val 656437"/>
              <a:gd name="f223" fmla="val 2431363"/>
              <a:gd name="f224" fmla="val 759225"/>
              <a:gd name="f225" fmla="val 2384553"/>
              <a:gd name="f226" fmla="val 865647"/>
              <a:gd name="f227" fmla="val 2604520"/>
              <a:gd name="f228" fmla="val 964977"/>
              <a:gd name="f229" fmla="val 2804622"/>
              <a:gd name="f230" fmla="val 1106677"/>
              <a:gd name="f231" fmla="val 2974277"/>
              <a:gd name="f232" fmla="val 1897328"/>
              <a:gd name="f233" fmla="val 2812488"/>
              <a:gd name="f234" fmla="val 2073933"/>
              <a:gd name="f235" fmla="val 2619878"/>
              <a:gd name="f236" fmla="val 2216690"/>
              <a:gd name="f237" fmla="val 2407486"/>
              <a:gd name="f238" fmla="val 2319665"/>
              <a:gd name="f239" fmla="val 2454169"/>
              <a:gd name="f240" fmla="val 2420503"/>
              <a:gd name="f241" fmla="val 2511856"/>
              <a:gd name="f242" fmla="val 2517376"/>
              <a:gd name="f243" fmla="val 2582047"/>
              <a:gd name="f244" fmla="val 2607468"/>
              <a:gd name="f245" fmla="val 2776399"/>
              <a:gd name="f246" fmla="val 2417974"/>
              <a:gd name="f247" fmla="val 2916061"/>
              <a:gd name="f248" fmla="val 2172750"/>
              <a:gd name="f249" fmla="val 1593779"/>
              <a:gd name="f250" fmla="val 2473999"/>
              <a:gd name="f251" fmla="val 2471904"/>
              <a:gd name="f252" fmla="val 1591684"/>
              <a:gd name="f253" fmla="val 738111"/>
              <a:gd name="f254" fmla="val 41261"/>
              <a:gd name="f255" fmla="val 2516549"/>
              <a:gd name="f256" fmla="val 1913"/>
              <a:gd name="f257" fmla="val 2750"/>
              <a:gd name="f258" fmla="val 50490"/>
              <a:gd name="f259" fmla="val 700174"/>
              <a:gd name="f260" fmla="val 679654"/>
              <a:gd name="f261" fmla="val 64473"/>
              <a:gd name="f262" fmla="val 6156"/>
              <a:gd name="f263" fmla="val 2934"/>
              <a:gd name="f264" fmla="val 2503127"/>
              <a:gd name="f265" fmla="val 31654"/>
              <a:gd name="f266" fmla="val 733032"/>
              <a:gd name="f267" fmla="*/ f0 1 3185463"/>
              <a:gd name="f268" fmla="*/ f1 1 3187558"/>
              <a:gd name="f269" fmla="val f2"/>
              <a:gd name="f270" fmla="val f3"/>
              <a:gd name="f271" fmla="val f4"/>
              <a:gd name="f272" fmla="+- f271 0 f269"/>
              <a:gd name="f273" fmla="+- f270 0 f269"/>
              <a:gd name="f274" fmla="*/ f273 1 3185463"/>
              <a:gd name="f275" fmla="*/ f272 1 3187558"/>
              <a:gd name="f276" fmla="*/ f269 1 f274"/>
              <a:gd name="f277" fmla="*/ f270 1 f274"/>
              <a:gd name="f278" fmla="*/ f269 1 f275"/>
              <a:gd name="f279" fmla="*/ f271 1 f275"/>
              <a:gd name="f280" fmla="*/ f276 f267 1"/>
              <a:gd name="f281" fmla="*/ f277 f267 1"/>
              <a:gd name="f282" fmla="*/ f279 f268 1"/>
              <a:gd name="f283" fmla="*/ f278 f2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0" t="f283" r="f281" b="f282"/>
            <a:pathLst>
              <a:path w="3185463" h="3187558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23" y="f24"/>
                </a:cubicBezTo>
                <a:close/>
                <a:moveTo>
                  <a:pt x="f41" y="f42"/>
                </a:moveTo>
                <a:lnTo>
                  <a:pt x="f43" y="f42"/>
                </a:ln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41" y="f42"/>
                </a:cubicBezTo>
                <a:close/>
                <a:moveTo>
                  <a:pt x="f54" y="f55"/>
                </a:move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55"/>
                </a:cubicBezTo>
                <a:close/>
                <a:moveTo>
                  <a:pt x="f67" y="f68"/>
                </a:move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67" y="f85"/>
                </a:cubicBezTo>
                <a:close/>
                <a:moveTo>
                  <a:pt x="f67" y="f42"/>
                </a:moveTo>
                <a:lnTo>
                  <a:pt x="f86" y="f42"/>
                </a:ln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67" y="f97"/>
                </a:cubicBezTo>
                <a:close/>
                <a:moveTo>
                  <a:pt x="f67" y="f98"/>
                </a:moveTo>
                <a:cubicBezTo>
                  <a:pt x="f99" y="f100"/>
                  <a:pt x="f101" y="f102"/>
                  <a:pt x="f103" y="f104"/>
                </a:cubicBezTo>
                <a:cubicBezTo>
                  <a:pt x="f105" y="f106"/>
                  <a:pt x="f107" y="f108"/>
                  <a:pt x="f109" y="f55"/>
                </a:cubicBezTo>
                <a:lnTo>
                  <a:pt x="f67" y="f55"/>
                </a:lnTo>
                <a:close/>
                <a:moveTo>
                  <a:pt x="f67" y="f110"/>
                </a:move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67" y="f127"/>
                </a:cubicBezTo>
                <a:close/>
                <a:moveTo>
                  <a:pt x="f128" y="f129"/>
                </a:moveTo>
                <a:cubicBezTo>
                  <a:pt x="f130" y="f131"/>
                  <a:pt x="f132" y="f133"/>
                  <a:pt x="f134" y="f135"/>
                </a:cubicBezTo>
                <a:lnTo>
                  <a:pt x="f134" y="f55"/>
                </a:lnTo>
                <a:lnTo>
                  <a:pt x="f136" y="f55"/>
                </a:lnTo>
                <a:cubicBezTo>
                  <a:pt x="f137" y="f138"/>
                  <a:pt x="f139" y="f140"/>
                  <a:pt x="f128" y="f129"/>
                </a:cubicBezTo>
                <a:close/>
                <a:moveTo>
                  <a:pt x="f141" y="f142"/>
                </a:moveTo>
                <a:cubicBezTo>
                  <a:pt x="f143" y="f144"/>
                  <a:pt x="f145" y="f146"/>
                  <a:pt x="f147" y="f42"/>
                </a:cubicBezTo>
                <a:lnTo>
                  <a:pt x="f134" y="f42"/>
                </a:lnTo>
                <a:lnTo>
                  <a:pt x="f134" y="f148"/>
                </a:lnTo>
                <a:cubicBezTo>
                  <a:pt x="f149" y="f150"/>
                  <a:pt x="f151" y="f152"/>
                  <a:pt x="f141" y="f142"/>
                </a:cubicBezTo>
                <a:close/>
                <a:moveTo>
                  <a:pt x="f153" y="f154"/>
                </a:moveTo>
                <a:cubicBezTo>
                  <a:pt x="f155" y="f156"/>
                  <a:pt x="f157" y="f158"/>
                  <a:pt x="f134" y="f159"/>
                </a:cubicBezTo>
                <a:lnTo>
                  <a:pt x="f134" y="f160"/>
                </a:lnTo>
                <a:cubicBezTo>
                  <a:pt x="f161" y="f162"/>
                  <a:pt x="f163" y="f164"/>
                  <a:pt x="f165" y="f166"/>
                </a:cubicBezTo>
                <a:cubicBezTo>
                  <a:pt x="f167" y="f168"/>
                  <a:pt x="f169" y="f170"/>
                  <a:pt x="f153" y="f154"/>
                </a:cubicBezTo>
                <a:close/>
                <a:moveTo>
                  <a:pt x="f171" y="f172"/>
                </a:move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181" y="f182"/>
                  <a:pt x="f134" y="f183"/>
                </a:cubicBezTo>
                <a:lnTo>
                  <a:pt x="f134" y="f184"/>
                </a:lnTo>
                <a:cubicBezTo>
                  <a:pt x="f185" y="f186"/>
                  <a:pt x="f187" y="f188"/>
                  <a:pt x="f171" y="f172"/>
                </a:cubicBezTo>
                <a:close/>
                <a:moveTo>
                  <a:pt x="f189" y="f55"/>
                </a:moveTo>
                <a:cubicBezTo>
                  <a:pt x="f190" y="f191"/>
                  <a:pt x="f192" y="f193"/>
                  <a:pt x="f194" y="f195"/>
                </a:cubicBezTo>
                <a:cubicBezTo>
                  <a:pt x="f196" y="f197"/>
                  <a:pt x="f198" y="f199"/>
                  <a:pt x="f200" y="f55"/>
                </a:cubicBezTo>
                <a:close/>
                <a:moveTo>
                  <a:pt x="f201" y="f42"/>
                </a:moveTo>
                <a:lnTo>
                  <a:pt x="f202" y="f42"/>
                </a:ln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01" y="f42"/>
                </a:cubicBezTo>
                <a:close/>
                <a:moveTo>
                  <a:pt x="f213" y="f214"/>
                </a:moveTo>
                <a:cubicBezTo>
                  <a:pt x="f215" y="f216"/>
                  <a:pt x="f217" y="f218"/>
                  <a:pt x="f219" y="f220"/>
                </a:cubicBezTo>
                <a:cubicBezTo>
                  <a:pt x="f221" y="f222"/>
                  <a:pt x="f223" y="f224"/>
                  <a:pt x="f225" y="f226"/>
                </a:cubicBezTo>
                <a:cubicBezTo>
                  <a:pt x="f227" y="f228"/>
                  <a:pt x="f229" y="f230"/>
                  <a:pt x="f213" y="f214"/>
                </a:cubicBezTo>
                <a:close/>
                <a:moveTo>
                  <a:pt x="f231" y="f232"/>
                </a:moveTo>
                <a:cubicBezTo>
                  <a:pt x="f233" y="f234"/>
                  <a:pt x="f235" y="f236"/>
                  <a:pt x="f237" y="f238"/>
                </a:cubicBezTo>
                <a:cubicBezTo>
                  <a:pt x="f239" y="f240"/>
                  <a:pt x="f241" y="f242"/>
                  <a:pt x="f243" y="f244"/>
                </a:cubicBezTo>
                <a:cubicBezTo>
                  <a:pt x="f245" y="f246"/>
                  <a:pt x="f247" y="f248"/>
                  <a:pt x="f231" y="f232"/>
                </a:cubicBezTo>
                <a:close/>
                <a:moveTo>
                  <a:pt x="f3" y="f249"/>
                </a:moveTo>
                <a:cubicBezTo>
                  <a:pt x="f3" y="f250"/>
                  <a:pt x="f251" y="f4"/>
                  <a:pt x="f252" y="f4"/>
                </a:cubicBezTo>
                <a:cubicBezTo>
                  <a:pt x="f253" y="f4"/>
                  <a:pt x="f254" y="f255"/>
                  <a:pt x="f256" y="f42"/>
                </a:cubicBezTo>
                <a:lnTo>
                  <a:pt x="f2" y="f42"/>
                </a:lnTo>
                <a:lnTo>
                  <a:pt x="f2" y="f55"/>
                </a:lnTo>
                <a:lnTo>
                  <a:pt x="f257" y="f55"/>
                </a:lnTo>
                <a:cubicBezTo>
                  <a:pt x="f258" y="f259"/>
                  <a:pt x="f260" y="f261"/>
                  <a:pt x="f67" y="f262"/>
                </a:cubicBezTo>
                <a:lnTo>
                  <a:pt x="f67" y="f2"/>
                </a:lnTo>
                <a:lnTo>
                  <a:pt x="f252" y="f2"/>
                </a:lnTo>
                <a:lnTo>
                  <a:pt x="f134" y="f2"/>
                </a:lnTo>
                <a:lnTo>
                  <a:pt x="f134" y="f263"/>
                </a:lnTo>
                <a:cubicBezTo>
                  <a:pt x="f264" y="f265"/>
                  <a:pt x="f3" y="f266"/>
                  <a:pt x="f3" y="f249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4" name="Block Arc 41">
            <a:extLst>
              <a:ext uri="{FF2B5EF4-FFF2-40B4-BE49-F238E27FC236}">
                <a16:creationId xmlns:a16="http://schemas.microsoft.com/office/drawing/2014/main" id="{BCCB108E-E55D-B465-CF5A-FE249C66A7C0}"/>
              </a:ext>
            </a:extLst>
          </p:cNvPr>
          <p:cNvSpPr/>
          <p:nvPr/>
        </p:nvSpPr>
        <p:spPr>
          <a:xfrm>
            <a:off x="7056415" y="1068229"/>
            <a:ext cx="354979" cy="495293"/>
          </a:xfrm>
          <a:custGeom>
            <a:avLst/>
            <a:gdLst>
              <a:gd name="f0" fmla="val w"/>
              <a:gd name="f1" fmla="val h"/>
              <a:gd name="f2" fmla="val 0"/>
              <a:gd name="f3" fmla="val 2512265"/>
              <a:gd name="f4" fmla="val 3505352"/>
              <a:gd name="f5" fmla="val 1276582"/>
              <a:gd name="f6" fmla="val 2106401"/>
              <a:gd name="f7" fmla="val 1154832"/>
              <a:gd name="f8" fmla="val 2195007"/>
              <a:gd name="f9" fmla="val 1018024"/>
              <a:gd name="f10" fmla="val 2262207"/>
              <a:gd name="f11" fmla="val 871321"/>
              <a:gd name="f12" fmla="val 2302645"/>
              <a:gd name="f13" fmla="val 1041049"/>
              <a:gd name="f14" fmla="val 2346709"/>
              <a:gd name="f15" fmla="val 1216984"/>
              <a:gd name="f16" fmla="val 2342691"/>
              <a:gd name="f17" fmla="val 1380867"/>
              <a:gd name="f18" fmla="val 2295542"/>
              <a:gd name="f19" fmla="val 1352791"/>
              <a:gd name="f20" fmla="val 2227964"/>
              <a:gd name="f21" fmla="val 1317377"/>
              <a:gd name="f22" fmla="val 2164934"/>
              <a:gd name="f23" fmla="val 931061"/>
              <a:gd name="f24" fmla="val 1768598"/>
              <a:gd name="f25" fmla="val 785084"/>
              <a:gd name="f26" fmla="val 2021438"/>
              <a:gd name="f27" fmla="val 684448"/>
              <a:gd name="f28" fmla="val 2196711"/>
              <a:gd name="f29" fmla="val 868931"/>
              <a:gd name="f30" fmla="val 2169533"/>
              <a:gd name="f31" fmla="val 1041385"/>
              <a:gd name="f32" fmla="val 2098006"/>
              <a:gd name="f33" fmla="val 1189228"/>
              <a:gd name="f34" fmla="val 1991290"/>
              <a:gd name="f35" fmla="val 1113839"/>
              <a:gd name="f36" fmla="val 1904543"/>
              <a:gd name="f37" fmla="val 1026949"/>
              <a:gd name="f38" fmla="val 1829435"/>
              <a:gd name="f39" fmla="val 1626242"/>
              <a:gd name="f40" fmla="val 1739577"/>
              <a:gd name="f41" fmla="val 1556851"/>
              <a:gd name="f42" fmla="val 1850020"/>
              <a:gd name="f43" fmla="val 1471526"/>
              <a:gd name="f44" fmla="val 1947792"/>
              <a:gd name="f45" fmla="val 1374302"/>
              <a:gd name="f46" fmla="val 2030973"/>
              <a:gd name="f47" fmla="val 1422822"/>
              <a:gd name="f48" fmla="val 2099916"/>
              <a:gd name="f49" fmla="val 1464618"/>
              <a:gd name="f50" fmla="val 2174537"/>
              <a:gd name="f51" fmla="val 1497466"/>
              <a:gd name="f52" fmla="val 2254701"/>
              <a:gd name="f53" fmla="val 1664534"/>
              <a:gd name="f54" fmla="val 2184833"/>
              <a:gd name="f55" fmla="val 1813198"/>
              <a:gd name="f56" fmla="val 2068027"/>
              <a:gd name="f57" fmla="val 1922549"/>
              <a:gd name="f58" fmla="val 1910651"/>
              <a:gd name="f59" fmla="val 531158"/>
              <a:gd name="f60" fmla="val 1601275"/>
              <a:gd name="f61" fmla="val 514831"/>
              <a:gd name="f62" fmla="val 1769123"/>
              <a:gd name="f63" fmla="val 535254"/>
              <a:gd name="f64" fmla="val 1939877"/>
              <a:gd name="f65" fmla="val 594029"/>
              <a:gd name="f66" fmla="val 2101141"/>
              <a:gd name="f67" fmla="val 822377"/>
              <a:gd name="f68" fmla="val 1705631"/>
              <a:gd name="f69" fmla="val 730789"/>
              <a:gd name="f70" fmla="val 1658398"/>
              <a:gd name="f71" fmla="val 632873"/>
              <a:gd name="f72" fmla="val 1623335"/>
              <a:gd name="f73" fmla="val 270885"/>
              <a:gd name="f74" fmla="val 1572115"/>
              <a:gd name="f75" fmla="val 231457"/>
              <a:gd name="f76" fmla="val 1572339"/>
              <a:gd name="f77" fmla="val 191799"/>
              <a:gd name="f78" fmla="val 1574812"/>
              <a:gd name="f79" fmla="val 152057"/>
              <a:gd name="f80" fmla="val 1579894"/>
              <a:gd name="f81" fmla="val 195418"/>
              <a:gd name="f82" fmla="val 1760005"/>
              <a:gd name="f83" fmla="val 289893"/>
              <a:gd name="f84" fmla="val 1927350"/>
              <a:gd name="f85" fmla="val 428945"/>
              <a:gd name="f86" fmla="val 2058945"/>
              <a:gd name="f87" fmla="val 384418"/>
              <a:gd name="f88" fmla="val 1901749"/>
              <a:gd name="f89" fmla="val 371313"/>
              <a:gd name="f90" fmla="val 1738504"/>
              <a:gd name="f91" fmla="val 388331"/>
              <a:gd name="f92" fmla="val 1577832"/>
              <a:gd name="f93" fmla="val 349511"/>
              <a:gd name="f94" fmla="val 1573916"/>
              <a:gd name="f95" fmla="val 310313"/>
              <a:gd name="f96" fmla="val 1571891"/>
              <a:gd name="f97" fmla="val 1117422"/>
              <a:gd name="f98" fmla="val 1445810"/>
              <a:gd name="f99" fmla="val 992684"/>
              <a:gd name="f100" fmla="val 1661863"/>
              <a:gd name="f101" fmla="val 1102065"/>
              <a:gd name="f102" fmla="val 1730612"/>
              <a:gd name="f103" fmla="val 1200940"/>
              <a:gd name="f104" fmla="val 1816138"/>
              <a:gd name="f105" fmla="val 1286200"/>
              <a:gd name="f106" fmla="val 1915345"/>
              <a:gd name="f107" fmla="val 1368713"/>
              <a:gd name="f108" fmla="val 1844119"/>
              <a:gd name="f109" fmla="val 1441290"/>
              <a:gd name="f110" fmla="val 1760865"/>
              <a:gd name="f111" fmla="val 1500981"/>
              <a:gd name="f112" fmla="val 1667258"/>
              <a:gd name="f113" fmla="val 2092402"/>
              <a:gd name="f114" fmla="val 1221082"/>
              <a:gd name="f115" fmla="val 2001593"/>
              <a:gd name="f116" fmla="val 1234047"/>
              <a:gd name="f117" fmla="val 1911092"/>
              <a:gd name="f118" fmla="val 1235450"/>
              <a:gd name="f119" fmla="val 1822337"/>
              <a:gd name="f120" fmla="val 1227227"/>
              <a:gd name="f121" fmla="val 1800443"/>
              <a:gd name="f122" fmla="val 1366691"/>
              <a:gd name="f123" fmla="val 1756170"/>
              <a:gd name="f124" fmla="val 1503162"/>
              <a:gd name="f125" fmla="val 1688847"/>
              <a:gd name="f126" fmla="val 1630684"/>
              <a:gd name="f127" fmla="val 1987299"/>
              <a:gd name="f128" fmla="val 1802996"/>
              <a:gd name="f129" fmla="val 2084887"/>
              <a:gd name="f130" fmla="val 1618081"/>
              <a:gd name="f131" fmla="val 2117858"/>
              <a:gd name="f132" fmla="val 1415133"/>
              <a:gd name="f133" fmla="val 649579"/>
              <a:gd name="f134" fmla="val 1175701"/>
              <a:gd name="f135" fmla="val 600911"/>
              <a:gd name="f136" fmla="val 1272240"/>
              <a:gd name="f137" fmla="val 566994"/>
              <a:gd name="f138" fmla="val 1374279"/>
              <a:gd name="f139" fmla="val 548013"/>
              <a:gd name="f140" fmla="val 1478728"/>
              <a:gd name="f141" fmla="val 665588"/>
              <a:gd name="f142" fmla="val 1503392"/>
              <a:gd name="f143" fmla="val 778659"/>
              <a:gd name="f144" fmla="val 1543786"/>
              <a:gd name="f145" fmla="val 883938"/>
              <a:gd name="f146" fmla="val 1599004"/>
              <a:gd name="f147" fmla="val 1008644"/>
              <a:gd name="f148" fmla="val 1383007"/>
              <a:gd name="f149" fmla="val 1325201"/>
              <a:gd name="f150" fmla="val 1085928"/>
              <a:gd name="f151" fmla="val 1180226"/>
              <a:gd name="f152" fmla="val 1337032"/>
              <a:gd name="f153" fmla="val 1563461"/>
              <a:gd name="f154" fmla="val 1558293"/>
              <a:gd name="f155" fmla="val 1621429"/>
              <a:gd name="f156" fmla="val 1447029"/>
              <a:gd name="f157" fmla="val 1659763"/>
              <a:gd name="f158" fmla="val 1328223"/>
              <a:gd name="f159" fmla="val 1679185"/>
              <a:gd name="f160" fmla="val 1206861"/>
              <a:gd name="f161" fmla="val 1555153"/>
              <a:gd name="f162" fmla="val 1183834"/>
              <a:gd name="f163" fmla="val 1435895"/>
              <a:gd name="f164" fmla="val 1143161"/>
              <a:gd name="f165" fmla="val 216369"/>
              <a:gd name="f166" fmla="val 925587"/>
              <a:gd name="f167" fmla="val 135862"/>
              <a:gd name="f168" fmla="val 1096620"/>
              <a:gd name="f169" fmla="val 108667"/>
              <a:gd name="f170" fmla="val 1281041"/>
              <a:gd name="f171" fmla="val 130011"/>
              <a:gd name="f172" fmla="val 1458436"/>
              <a:gd name="f173" fmla="val 222591"/>
              <a:gd name="f174" fmla="val 1446071"/>
              <a:gd name="f175" fmla="val 314795"/>
              <a:gd name="f176" fmla="val 1446181"/>
              <a:gd name="f177" fmla="val 405131"/>
              <a:gd name="f178" fmla="val 1455463"/>
              <a:gd name="f179" fmla="val 426945"/>
              <a:gd name="f180" fmla="val 1333935"/>
              <a:gd name="f181" fmla="val 466667"/>
              <a:gd name="f182" fmla="val 1215249"/>
              <a:gd name="f183" fmla="val 524206"/>
              <a:gd name="f184" fmla="val 1103317"/>
              <a:gd name="f185" fmla="val 943246"/>
              <a:gd name="f186" fmla="val 797103"/>
              <a:gd name="f187" fmla="val 853400"/>
              <a:gd name="f188" fmla="val 873630"/>
              <a:gd name="f189" fmla="val 774733"/>
              <a:gd name="f190" fmla="val 963960"/>
              <a:gd name="f191" fmla="val 711316"/>
              <a:gd name="f192" fmla="val 1066306"/>
              <a:gd name="f193" fmla="val 1071447"/>
              <a:gd name="f194" fmla="val 1274228"/>
              <a:gd name="f195" fmla="val 1215869"/>
              <a:gd name="f196" fmla="val 1024081"/>
              <a:gd name="f197" fmla="val 1115458"/>
              <a:gd name="f198" fmla="val 961776"/>
              <a:gd name="f199" fmla="val 1023809"/>
              <a:gd name="f200" fmla="val 885272"/>
              <a:gd name="f201" fmla="val 1777831"/>
              <a:gd name="f202" fmla="val 614825"/>
              <a:gd name="f203" fmla="val 1828108"/>
              <a:gd name="f204" fmla="val 774217"/>
              <a:gd name="f205" fmla="val 1847177"/>
              <a:gd name="f206" fmla="val 940426"/>
              <a:gd name="f207" fmla="val 1835302"/>
              <a:gd name="f208" fmla="val 1104709"/>
              <a:gd name="f209" fmla="val 1912529"/>
              <a:gd name="f210" fmla="val 1111680"/>
              <a:gd name="f211" fmla="val 1991200"/>
              <a:gd name="f212" fmla="val 1110618"/>
              <a:gd name="f213" fmla="val 2070135"/>
              <a:gd name="f214" fmla="val 1099634"/>
              <a:gd name="f215" fmla="val 2023430"/>
              <a:gd name="f216" fmla="val 916066"/>
              <a:gd name="f217" fmla="val 1923963"/>
              <a:gd name="f218" fmla="val 746103"/>
              <a:gd name="f219" fmla="val 1613169"/>
              <a:gd name="f220" fmla="val 587153"/>
              <a:gd name="f221" fmla="val 1386789"/>
              <a:gd name="f222" fmla="val 979253"/>
              <a:gd name="f223" fmla="val 1482593"/>
              <a:gd name="f224" fmla="val 1028182"/>
              <a:gd name="f225" fmla="val 1585369"/>
              <a:gd name="f226" fmla="val 1063521"/>
              <a:gd name="f227" fmla="val 1692132"/>
              <a:gd name="f228" fmla="val 1084514"/>
              <a:gd name="f229" fmla="val 1702376"/>
              <a:gd name="f230" fmla="val 916614"/>
              <a:gd name="f231" fmla="val 1676765"/>
              <a:gd name="f232" fmla="val 746730"/>
              <a:gd name="f233" fmla="val 1500307"/>
              <a:gd name="f234" fmla="val 531421"/>
              <a:gd name="f235" fmla="val 1333628"/>
              <a:gd name="f236" fmla="val 560682"/>
              <a:gd name="f237" fmla="val 1177718"/>
              <a:gd name="f238" fmla="val 626786"/>
              <a:gd name="f239" fmla="val 1041762"/>
              <a:gd name="f240" fmla="val 721997"/>
              <a:gd name="f241" fmla="val 1111912"/>
              <a:gd name="f242" fmla="val 797410"/>
              <a:gd name="f243" fmla="val 1191076"/>
              <a:gd name="f244" fmla="val 863204"/>
              <a:gd name="f245" fmla="val 1277416"/>
              <a:gd name="f246" fmla="val 917480"/>
              <a:gd name="f247" fmla="val 708730"/>
              <a:gd name="f248" fmla="val 442269"/>
              <a:gd name="f249" fmla="val 536145"/>
              <a:gd name="f250" fmla="val 518354"/>
              <a:gd name="f251" fmla="val 384460"/>
              <a:gd name="f252" fmla="val 645249"/>
              <a:gd name="f253" fmla="val 277225"/>
              <a:gd name="f254" fmla="val 815684"/>
              <a:gd name="f255" fmla="val 586010"/>
              <a:gd name="f256" fmla="val 993961"/>
              <a:gd name="f257" fmla="val 658009"/>
              <a:gd name="f258" fmla="val 876621"/>
              <a:gd name="f259" fmla="val 747803"/>
              <a:gd name="f260" fmla="val 773217"/>
              <a:gd name="f261" fmla="val 850548"/>
              <a:gd name="f262" fmla="val 685844"/>
              <a:gd name="f263" fmla="val 795399"/>
              <a:gd name="f264" fmla="val 611028"/>
              <a:gd name="f265" fmla="val 747545"/>
              <a:gd name="f266" fmla="val 529652"/>
              <a:gd name="f267" fmla="val 1114411"/>
              <a:gd name="f268" fmla="val 355452"/>
              <a:gd name="f269" fmla="val 1016499"/>
              <a:gd name="f270" fmla="val 355167"/>
              <a:gd name="f271" fmla="val 919324"/>
              <a:gd name="f272" fmla="val 369705"/>
              <a:gd name="f273" fmla="val 826255"/>
              <a:gd name="f274" fmla="val 398131"/>
              <a:gd name="f275" fmla="val 858722"/>
              <a:gd name="f276" fmla="val 474940"/>
              <a:gd name="f277" fmla="val 900618"/>
              <a:gd name="f278" fmla="val 545829"/>
              <a:gd name="f279" fmla="val 948599"/>
              <a:gd name="f280" fmla="val 611249"/>
              <a:gd name="f281" fmla="val 1085375"/>
              <a:gd name="f282" fmla="val 512974"/>
              <a:gd name="f283" fmla="val 1240825"/>
              <a:gd name="f284" fmla="val 441488"/>
              <a:gd name="f285" fmla="val 1406980"/>
              <a:gd name="f286" fmla="val 401715"/>
              <a:gd name="f287" fmla="val 1310969"/>
              <a:gd name="f288" fmla="val 370847"/>
              <a:gd name="f289" fmla="val 1212322"/>
              <a:gd name="f290" fmla="val 355738"/>
              <a:gd name="f291" fmla="val 1776283"/>
              <a:gd name="f292" fmla="val 295101"/>
              <a:gd name="f293" fmla="val 1710896"/>
              <a:gd name="f294" fmla="val 408983"/>
              <a:gd name="f295" fmla="val 2209777"/>
              <a:gd name="f296" fmla="val 726145"/>
              <a:gd name="f297" fmla="val 2373723"/>
              <a:gd name="f298" fmla="val 1383396"/>
              <a:gd name="f299" fmla="val 2075153"/>
              <a:gd name="f300" fmla="val 1900534"/>
              <a:gd name="f301" fmla="val 1777480"/>
              <a:gd name="f302" fmla="val 2416119"/>
              <a:gd name="f303" fmla="val 1129323"/>
              <a:gd name="f304" fmla="val 2603192"/>
              <a:gd name="f305" fmla="val 606057"/>
              <a:gd name="f306" fmla="val 2333243"/>
              <a:gd name="f307" fmla="val 534769"/>
              <a:gd name="f308" fmla="val 2457402"/>
              <a:gd name="f309" fmla="val 1115347"/>
              <a:gd name="f310" fmla="val 2755664"/>
              <a:gd name="f311" fmla="val 1834151"/>
              <a:gd name="f312" fmla="val 2554240"/>
              <a:gd name="f313" fmla="val 2173557"/>
              <a:gd name="f314" fmla="val 1987198"/>
              <a:gd name="f315" fmla="val 2520801"/>
              <a:gd name="f316" fmla="val 1407062"/>
              <a:gd name="f317" fmla="val 2343129"/>
              <a:gd name="f318" fmla="val 657734"/>
              <a:gd name="f319" fmla="val 1831804"/>
              <a:gd name="f320" fmla="val 1881515"/>
              <a:gd name="f321" fmla="val 1921814"/>
              <a:gd name="f322" fmla="val 40299"/>
              <a:gd name="f323" fmla="val 90010"/>
              <a:gd name="f324" fmla="val 123853"/>
              <a:gd name="f325" fmla="val 1903137"/>
              <a:gd name="f326" fmla="val 153333"/>
              <a:gd name="f327" fmla="val 1874873"/>
              <a:gd name="f328" fmla="val 167531"/>
              <a:gd name="f329" fmla="val 2505724"/>
              <a:gd name="f330" fmla="val 579432"/>
              <a:gd name="f331" fmla="val 2701456"/>
              <a:gd name="f332" fmla="val 1419035"/>
              <a:gd name="f333" fmla="val 2311836"/>
              <a:gd name="f334" fmla="val 2069966"/>
              <a:gd name="f335" fmla="val 2067801"/>
              <a:gd name="f336" fmla="val 2477672"/>
              <a:gd name="f337" fmla="val 1650037"/>
              <a:gd name="f338" fmla="val 2717958"/>
              <a:gd name="f339" fmla="val 1209422"/>
              <a:gd name="f340" fmla="val 2750781"/>
              <a:gd name="f341" fmla="val 3191198"/>
              <a:gd name="f342" fmla="val 1228953"/>
              <a:gd name="f343" fmla="val 3190691"/>
              <a:gd name="f344" fmla="val 1248332"/>
              <a:gd name="f345" fmla="val 3191937"/>
              <a:gd name="f346" fmla="val 1267595"/>
              <a:gd name="f347" fmla="val 3193449"/>
              <a:gd name="f348" fmla="val 1660899"/>
              <a:gd name="f349" fmla="val 3224325"/>
              <a:gd name="f350" fmla="val 1926978"/>
              <a:gd name="f351" fmla="val 3358049"/>
              <a:gd name="f352" fmla="val 1884661"/>
              <a:gd name="f353" fmla="val 3503570"/>
              <a:gd name="f354" fmla="val 318693"/>
              <a:gd name="f355" fmla="val 273700"/>
              <a:gd name="f356" fmla="val 3359367"/>
              <a:gd name="f357" fmla="val 539657"/>
              <a:gd name="f358" fmla="val 3224666"/>
              <a:gd name="f359" fmla="val 934393"/>
              <a:gd name="f360" fmla="val 3193515"/>
              <a:gd name="f361" fmla="val 993398"/>
              <a:gd name="f362" fmla="val 3191208"/>
              <a:gd name="f363" fmla="val 2750894"/>
              <a:gd name="f364" fmla="val 812915"/>
              <a:gd name="f365" fmla="val 2737642"/>
              <a:gd name="f366" fmla="val 632784"/>
              <a:gd name="f367" fmla="val 2688481"/>
              <a:gd name="f368" fmla="val 463078"/>
              <a:gd name="f369" fmla="val 2601537"/>
              <a:gd name="f370" fmla="val 463677"/>
              <a:gd name="f371" fmla="val 2602537"/>
              <a:gd name="f372" fmla="val 463694"/>
              <a:gd name="f373" fmla="val 2603560"/>
              <a:gd name="f374" fmla="val 2604587"/>
              <a:gd name="f375" fmla="val 2654298"/>
              <a:gd name="f376" fmla="val 423395"/>
              <a:gd name="f377" fmla="val 2694597"/>
              <a:gd name="f378" fmla="val 373684"/>
              <a:gd name="f379" fmla="val 323973"/>
              <a:gd name="f380" fmla="val 283674"/>
              <a:gd name="f381" fmla="val 2554876"/>
              <a:gd name="f382" fmla="val 2514577"/>
              <a:gd name="f383" fmla="val 377019"/>
              <a:gd name="f384" fmla="val 2515250"/>
              <a:gd name="f385" fmla="val 511820"/>
              <a:gd name="f386" fmla="val 2280472"/>
              <a:gd name="f387" fmla="val 495824"/>
              <a:gd name="f388" fmla="val 2271237"/>
              <a:gd name="f389" fmla="val 496783"/>
              <a:gd name="f390" fmla="val 2269575"/>
              <a:gd name="f391" fmla="val 34226"/>
              <a:gd name="f392" fmla="val 1964050"/>
              <a:gd name="f393" fmla="val -130424"/>
              <a:gd name="f394" fmla="val 1362029"/>
              <a:gd name="f395" fmla="val 110016"/>
              <a:gd name="f396" fmla="val 864184"/>
              <a:gd name="f397" fmla="val 106296"/>
              <a:gd name="f398" fmla="val 862036"/>
              <a:gd name="f399" fmla="val 148828"/>
              <a:gd name="f400" fmla="val 788370"/>
              <a:gd name="f401" fmla="val 169099"/>
              <a:gd name="f402" fmla="val 753258"/>
              <a:gd name="f403" fmla="val 170873"/>
              <a:gd name="f404" fmla="val 754281"/>
              <a:gd name="f405" fmla="val 475914"/>
              <a:gd name="f406" fmla="val 264737"/>
              <a:gd name="f407" fmla="val 1106018"/>
              <a:gd name="f408" fmla="val 92008"/>
              <a:gd name="f409" fmla="val 1617242"/>
              <a:gd name="f410" fmla="val 355196"/>
              <a:gd name="f411" fmla="val 1748044"/>
              <a:gd name="f412" fmla="val 127384"/>
              <a:gd name="f413" fmla="val 1751959"/>
              <a:gd name="f414" fmla="val 129632"/>
              <a:gd name="f415" fmla="val 1745165"/>
              <a:gd name="f416" fmla="val 117975"/>
              <a:gd name="f417" fmla="val 1741794"/>
              <a:gd name="f418" fmla="val 104386"/>
              <a:gd name="f419" fmla="val 1782093"/>
              <a:gd name="f420" fmla="*/ f0 1 2512265"/>
              <a:gd name="f421" fmla="*/ f1 1 3505352"/>
              <a:gd name="f422" fmla="val f2"/>
              <a:gd name="f423" fmla="val f3"/>
              <a:gd name="f424" fmla="val f4"/>
              <a:gd name="f425" fmla="+- f424 0 f422"/>
              <a:gd name="f426" fmla="+- f423 0 f422"/>
              <a:gd name="f427" fmla="*/ f426 1 2512265"/>
              <a:gd name="f428" fmla="*/ f425 1 3505352"/>
              <a:gd name="f429" fmla="*/ f422 1 f427"/>
              <a:gd name="f430" fmla="*/ f423 1 f427"/>
              <a:gd name="f431" fmla="*/ f422 1 f428"/>
              <a:gd name="f432" fmla="*/ f424 1 f428"/>
              <a:gd name="f433" fmla="*/ f429 f420 1"/>
              <a:gd name="f434" fmla="*/ f430 f420 1"/>
              <a:gd name="f435" fmla="*/ f432 f421 1"/>
              <a:gd name="f436" fmla="*/ f431 f4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33" t="f436" r="f434" b="f435"/>
            <a:pathLst>
              <a:path w="2512265" h="3505352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5" y="f6"/>
                </a:cubicBezTo>
                <a:close/>
                <a:moveTo>
                  <a:pt x="f23" y="f24"/>
                </a:moveTo>
                <a:lnTo>
                  <a:pt x="f25" y="f26"/>
                </a:lnTo>
                <a:lnTo>
                  <a:pt x="f27" y="f28"/>
                </a:ln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23" y="f24"/>
                </a:cubicBezTo>
                <a:close/>
                <a:moveTo>
                  <a:pt x="f39" y="f40"/>
                </a:move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lose/>
                <a:moveTo>
                  <a:pt x="f59" y="f60"/>
                </a:moveTo>
                <a:cubicBezTo>
                  <a:pt x="f61" y="f62"/>
                  <a:pt x="f63" y="f64"/>
                  <a:pt x="f65" y="f66"/>
                </a:cubicBezTo>
                <a:lnTo>
                  <a:pt x="f67" y="f68"/>
                </a:lnTo>
                <a:cubicBezTo>
                  <a:pt x="f69" y="f70"/>
                  <a:pt x="f71" y="f72"/>
                  <a:pt x="f59" y="f60"/>
                </a:cubicBezTo>
                <a:close/>
                <a:moveTo>
                  <a:pt x="f73" y="f74"/>
                </a:move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85" y="f86"/>
                </a:cubicBez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73" y="f74"/>
                </a:cubicBezTo>
                <a:close/>
                <a:moveTo>
                  <a:pt x="f97" y="f98"/>
                </a:moveTo>
                <a:lnTo>
                  <a:pt x="f99" y="f100"/>
                </a:ln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close/>
                <a:moveTo>
                  <a:pt x="f113" y="f114"/>
                </a:move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lnTo>
                  <a:pt x="f127" y="f128"/>
                </a:lnTo>
                <a:cubicBezTo>
                  <a:pt x="f129" y="f130"/>
                  <a:pt x="f131" y="f132"/>
                  <a:pt x="f113" y="f114"/>
                </a:cubicBezTo>
                <a:close/>
                <a:moveTo>
                  <a:pt x="f133" y="f134"/>
                </a:move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146"/>
                </a:cubicBezTo>
                <a:lnTo>
                  <a:pt x="f147" y="f148"/>
                </a:lnTo>
                <a:close/>
                <a:moveTo>
                  <a:pt x="f149" y="f150"/>
                </a:moveTo>
                <a:lnTo>
                  <a:pt x="f151" y="f152"/>
                </a:lnTo>
                <a:lnTo>
                  <a:pt x="f153" y="f154"/>
                </a:ln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149" y="f150"/>
                </a:cubicBezTo>
                <a:close/>
                <a:moveTo>
                  <a:pt x="f165" y="f166"/>
                </a:moveTo>
                <a:cubicBezTo>
                  <a:pt x="f167" y="f168"/>
                  <a:pt x="f169" y="f170"/>
                  <a:pt x="f171" y="f172"/>
                </a:cubicBez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181" y="f182"/>
                  <a:pt x="f183" y="f184"/>
                </a:cubicBezTo>
                <a:close/>
                <a:moveTo>
                  <a:pt x="f185" y="f186"/>
                </a:moveTo>
                <a:cubicBezTo>
                  <a:pt x="f187" y="f188"/>
                  <a:pt x="f189" y="f190"/>
                  <a:pt x="f191" y="f192"/>
                </a:cubicBezTo>
                <a:lnTo>
                  <a:pt x="f193" y="f194"/>
                </a:lnTo>
                <a:lnTo>
                  <a:pt x="f195" y="f196"/>
                </a:lnTo>
                <a:cubicBezTo>
                  <a:pt x="f197" y="f198"/>
                  <a:pt x="f199" y="f200"/>
                  <a:pt x="f185" y="f186"/>
                </a:cubicBezTo>
                <a:close/>
                <a:moveTo>
                  <a:pt x="f201" y="f202"/>
                </a:move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217" y="f218"/>
                  <a:pt x="f201" y="f202"/>
                </a:cubicBezTo>
                <a:close/>
                <a:moveTo>
                  <a:pt x="f219" y="f220"/>
                </a:moveTo>
                <a:lnTo>
                  <a:pt x="f221" y="f222"/>
                </a:lnTo>
                <a:cubicBezTo>
                  <a:pt x="f223" y="f224"/>
                  <a:pt x="f225" y="f226"/>
                  <a:pt x="f227" y="f228"/>
                </a:cubicBezTo>
                <a:cubicBezTo>
                  <a:pt x="f229" y="f230"/>
                  <a:pt x="f231" y="f232"/>
                  <a:pt x="f219" y="f220"/>
                </a:cubicBezTo>
                <a:close/>
                <a:moveTo>
                  <a:pt x="f233" y="f234"/>
                </a:moveTo>
                <a:cubicBezTo>
                  <a:pt x="f235" y="f236"/>
                  <a:pt x="f237" y="f238"/>
                  <a:pt x="f239" y="f240"/>
                </a:cubicBezTo>
                <a:cubicBezTo>
                  <a:pt x="f241" y="f242"/>
                  <a:pt x="f243" y="f244"/>
                  <a:pt x="f245" y="f246"/>
                </a:cubicBezTo>
                <a:close/>
                <a:moveTo>
                  <a:pt x="f247" y="f248"/>
                </a:moveTo>
                <a:cubicBezTo>
                  <a:pt x="f249" y="f250"/>
                  <a:pt x="f251" y="f252"/>
                  <a:pt x="f253" y="f254"/>
                </a:cubicBezTo>
                <a:lnTo>
                  <a:pt x="f255" y="f256"/>
                </a:lnTo>
                <a:cubicBezTo>
                  <a:pt x="f257" y="f258"/>
                  <a:pt x="f259" y="f260"/>
                  <a:pt x="f261" y="f262"/>
                </a:cubicBezTo>
                <a:cubicBezTo>
                  <a:pt x="f263" y="f264"/>
                  <a:pt x="f265" y="f266"/>
                  <a:pt x="f247" y="f248"/>
                </a:cubicBezTo>
                <a:close/>
                <a:moveTo>
                  <a:pt x="f267" y="f268"/>
                </a:moveTo>
                <a:cubicBezTo>
                  <a:pt x="f269" y="f270"/>
                  <a:pt x="f271" y="f272"/>
                  <a:pt x="f273" y="f274"/>
                </a:cubicBezTo>
                <a:cubicBezTo>
                  <a:pt x="f275" y="f276"/>
                  <a:pt x="f277" y="f278"/>
                  <a:pt x="f279" y="f280"/>
                </a:cubicBezTo>
                <a:cubicBezTo>
                  <a:pt x="f281" y="f282"/>
                  <a:pt x="f283" y="f284"/>
                  <a:pt x="f285" y="f286"/>
                </a:cubicBezTo>
                <a:cubicBezTo>
                  <a:pt x="f287" y="f288"/>
                  <a:pt x="f289" y="f290"/>
                  <a:pt x="f267" y="f268"/>
                </a:cubicBezTo>
                <a:close/>
                <a:moveTo>
                  <a:pt x="f291" y="f292"/>
                </a:moveTo>
                <a:lnTo>
                  <a:pt x="f293" y="f294"/>
                </a:lnTo>
                <a:cubicBezTo>
                  <a:pt x="f295" y="f296"/>
                  <a:pt x="f297" y="f298"/>
                  <a:pt x="f299" y="f300"/>
                </a:cubicBezTo>
                <a:cubicBezTo>
                  <a:pt x="f301" y="f302"/>
                  <a:pt x="f303" y="f304"/>
                  <a:pt x="f305" y="f306"/>
                </a:cubicBezTo>
                <a:lnTo>
                  <a:pt x="f307" y="f308"/>
                </a:lnTo>
                <a:cubicBezTo>
                  <a:pt x="f309" y="f310"/>
                  <a:pt x="f311" y="f312"/>
                  <a:pt x="f313" y="f314"/>
                </a:cubicBezTo>
                <a:cubicBezTo>
                  <a:pt x="f315" y="f316"/>
                  <a:pt x="f317" y="f318"/>
                  <a:pt x="f291" y="f292"/>
                </a:cubicBezTo>
                <a:close/>
                <a:moveTo>
                  <a:pt x="f319" y="f2"/>
                </a:moveTo>
                <a:cubicBezTo>
                  <a:pt x="f320" y="f2"/>
                  <a:pt x="f321" y="f322"/>
                  <a:pt x="f321" y="f323"/>
                </a:cubicBezTo>
                <a:cubicBezTo>
                  <a:pt x="f321" y="f324"/>
                  <a:pt x="f325" y="f326"/>
                  <a:pt x="f327" y="f328"/>
                </a:cubicBezTo>
                <a:cubicBezTo>
                  <a:pt x="f329" y="f330"/>
                  <a:pt x="f331" y="f332"/>
                  <a:pt x="f333" y="f334"/>
                </a:cubicBezTo>
                <a:cubicBezTo>
                  <a:pt x="f335" y="f336"/>
                  <a:pt x="f337" y="f338"/>
                  <a:pt x="f339" y="f340"/>
                </a:cubicBezTo>
                <a:lnTo>
                  <a:pt x="f339" y="f341"/>
                </a:lnTo>
                <a:cubicBezTo>
                  <a:pt x="f342" y="f343"/>
                  <a:pt x="f344" y="f345"/>
                  <a:pt x="f346" y="f347"/>
                </a:cubicBezTo>
                <a:cubicBezTo>
                  <a:pt x="f348" y="f349"/>
                  <a:pt x="f350" y="f351"/>
                  <a:pt x="f352" y="f353"/>
                </a:cubicBezTo>
                <a:lnTo>
                  <a:pt x="f354" y="f4"/>
                </a:lnTo>
                <a:cubicBezTo>
                  <a:pt x="f355" y="f356"/>
                  <a:pt x="f357" y="f358"/>
                  <a:pt x="f359" y="f360"/>
                </a:cubicBezTo>
                <a:lnTo>
                  <a:pt x="f361" y="f362"/>
                </a:lnTo>
                <a:lnTo>
                  <a:pt x="f361" y="f363"/>
                </a:lnTo>
                <a:cubicBezTo>
                  <a:pt x="f364" y="f365"/>
                  <a:pt x="f366" y="f367"/>
                  <a:pt x="f368" y="f369"/>
                </a:cubicBezTo>
                <a:cubicBezTo>
                  <a:pt x="f370" y="f371"/>
                  <a:pt x="f372" y="f373"/>
                  <a:pt x="f372" y="f374"/>
                </a:cubicBezTo>
                <a:cubicBezTo>
                  <a:pt x="f372" y="f375"/>
                  <a:pt x="f376" y="f377"/>
                  <a:pt x="f378" y="f377"/>
                </a:cubicBezTo>
                <a:cubicBezTo>
                  <a:pt x="f379" y="f377"/>
                  <a:pt x="f380" y="f375"/>
                  <a:pt x="f380" y="f374"/>
                </a:cubicBezTo>
                <a:cubicBezTo>
                  <a:pt x="f380" y="f381"/>
                  <a:pt x="f379" y="f382"/>
                  <a:pt x="f378" y="f382"/>
                </a:cubicBezTo>
                <a:lnTo>
                  <a:pt x="f383" y="f384"/>
                </a:lnTo>
                <a:lnTo>
                  <a:pt x="f385" y="f386"/>
                </a:lnTo>
                <a:lnTo>
                  <a:pt x="f387" y="f388"/>
                </a:lnTo>
                <a:lnTo>
                  <a:pt x="f389" y="f390"/>
                </a:lnTo>
                <a:cubicBezTo>
                  <a:pt x="f391" y="f392"/>
                  <a:pt x="f393" y="f394"/>
                  <a:pt x="f395" y="f396"/>
                </a:cubicBezTo>
                <a:lnTo>
                  <a:pt x="f397" y="f398"/>
                </a:lnTo>
                <a:lnTo>
                  <a:pt x="f399" y="f400"/>
                </a:lnTo>
                <a:lnTo>
                  <a:pt x="f401" y="f402"/>
                </a:lnTo>
                <a:lnTo>
                  <a:pt x="f403" y="f404"/>
                </a:lnTo>
                <a:cubicBezTo>
                  <a:pt x="f405" y="f406"/>
                  <a:pt x="f407" y="f408"/>
                  <a:pt x="f409" y="f410"/>
                </a:cubicBezTo>
                <a:lnTo>
                  <a:pt x="f411" y="f412"/>
                </a:lnTo>
                <a:lnTo>
                  <a:pt x="f413" y="f414"/>
                </a:lnTo>
                <a:cubicBezTo>
                  <a:pt x="f415" y="f416"/>
                  <a:pt x="f417" y="f418"/>
                  <a:pt x="f417" y="f323"/>
                </a:cubicBezTo>
                <a:cubicBezTo>
                  <a:pt x="f417" y="f322"/>
                  <a:pt x="f419" y="f2"/>
                  <a:pt x="f319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5" name="Right Triangle 17">
            <a:extLst>
              <a:ext uri="{FF2B5EF4-FFF2-40B4-BE49-F238E27FC236}">
                <a16:creationId xmlns:a16="http://schemas.microsoft.com/office/drawing/2014/main" id="{97B154D5-14B7-8BC0-1D4D-5E85CA10E081}"/>
              </a:ext>
            </a:extLst>
          </p:cNvPr>
          <p:cNvSpPr/>
          <p:nvPr/>
        </p:nvSpPr>
        <p:spPr>
          <a:xfrm>
            <a:off x="5779309" y="3450717"/>
            <a:ext cx="289343" cy="409797"/>
          </a:xfrm>
          <a:custGeom>
            <a:avLst/>
            <a:gdLst>
              <a:gd name="f0" fmla="val w"/>
              <a:gd name="f1" fmla="val h"/>
              <a:gd name="f2" fmla="val 0"/>
              <a:gd name="f3" fmla="val 2387678"/>
              <a:gd name="f4" fmla="val 3240000"/>
              <a:gd name="f5" fmla="val 1645041"/>
              <a:gd name="f6" fmla="val 17032"/>
              <a:gd name="f7" fmla="val 2376264"/>
              <a:gd name="f8" fmla="val 17033"/>
              <a:gd name="f9" fmla="val 1645042"/>
              <a:gd name="f10" fmla="val 1379678"/>
              <a:gd name="f11" fmla="val 996125"/>
              <a:gd name="f12" fmla="val 1498869"/>
              <a:gd name="f13" fmla="val 888809"/>
              <a:gd name="f14" fmla="*/ f0 1 2387678"/>
              <a:gd name="f15" fmla="*/ f1 1 3240000"/>
              <a:gd name="f16" fmla="val f2"/>
              <a:gd name="f17" fmla="val f3"/>
              <a:gd name="f18" fmla="val f4"/>
              <a:gd name="f19" fmla="+- f18 0 f16"/>
              <a:gd name="f20" fmla="+- f17 0 f16"/>
              <a:gd name="f21" fmla="*/ f20 1 2387678"/>
              <a:gd name="f22" fmla="*/ f19 1 3240000"/>
              <a:gd name="f23" fmla="*/ f16 1 f21"/>
              <a:gd name="f24" fmla="*/ f17 1 f21"/>
              <a:gd name="f25" fmla="*/ f16 1 f22"/>
              <a:gd name="f26" fmla="*/ f18 1 f22"/>
              <a:gd name="f27" fmla="*/ f23 f14 1"/>
              <a:gd name="f28" fmla="*/ f24 f14 1"/>
              <a:gd name="f29" fmla="*/ f26 f15 1"/>
              <a:gd name="f30" fmla="*/ f2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0" r="f28" b="f29"/>
            <a:pathLst>
              <a:path w="2387678" h="3240000">
                <a:moveTo>
                  <a:pt x="f5" y="f6"/>
                </a:moveTo>
                <a:lnTo>
                  <a:pt x="f7" y="f6"/>
                </a:lnTo>
                <a:lnTo>
                  <a:pt x="f7" y="f8"/>
                </a:lnTo>
                <a:lnTo>
                  <a:pt x="f9" y="f8"/>
                </a:lnTo>
                <a:close/>
                <a:moveTo>
                  <a:pt x="f2" y="f6"/>
                </a:moveTo>
                <a:lnTo>
                  <a:pt x="f10" y="f6"/>
                </a:lnTo>
                <a:lnTo>
                  <a:pt x="f10" y="f11"/>
                </a:lnTo>
                <a:lnTo>
                  <a:pt x="f7" y="f11"/>
                </a:lnTo>
                <a:lnTo>
                  <a:pt x="f7" y="f4"/>
                </a:lnTo>
                <a:lnTo>
                  <a:pt x="f2" y="f4"/>
                </a:lnTo>
                <a:close/>
                <a:moveTo>
                  <a:pt x="f12" y="f2"/>
                </a:moveTo>
                <a:lnTo>
                  <a:pt x="f3" y="f13"/>
                </a:lnTo>
                <a:lnTo>
                  <a:pt x="f12" y="f13"/>
                </a:ln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6" name="Oval 66">
            <a:extLst>
              <a:ext uri="{FF2B5EF4-FFF2-40B4-BE49-F238E27FC236}">
                <a16:creationId xmlns:a16="http://schemas.microsoft.com/office/drawing/2014/main" id="{8C6529FF-4B38-DBAE-59E9-D923C0EE9D1A}"/>
              </a:ext>
            </a:extLst>
          </p:cNvPr>
          <p:cNvSpPr/>
          <p:nvPr/>
        </p:nvSpPr>
        <p:spPr>
          <a:xfrm rot="20700014">
            <a:off x="4603145" y="2725663"/>
            <a:ext cx="411507" cy="352492"/>
          </a:xfrm>
          <a:custGeom>
            <a:avLst/>
            <a:gdLst>
              <a:gd name="f0" fmla="val w"/>
              <a:gd name="f1" fmla="val h"/>
              <a:gd name="f2" fmla="val 0"/>
              <a:gd name="f3" fmla="val 2901316"/>
              <a:gd name="f4" fmla="val 2485205"/>
              <a:gd name="f5" fmla="val 8833"/>
              <a:gd name="f6" fmla="val 2885407"/>
              <a:gd name="f7" fmla="val 69738"/>
              <a:gd name="f8" fmla="val 2890344"/>
              <a:gd name="f9" fmla="val 71061"/>
              <a:gd name="f10" fmla="val 2331295"/>
              <a:gd name="f11" fmla="val 2157461"/>
              <a:gd name="f12" fmla="val 2322295"/>
              <a:gd name="f13" fmla="val 2155049"/>
              <a:gd name="f14" fmla="val 2311779"/>
              <a:gd name="f15" fmla="val 2339141"/>
              <a:gd name="f16" fmla="val 2127696"/>
              <a:gd name="f17" fmla="val 1902404"/>
              <a:gd name="f18" fmla="val 1669201"/>
              <a:gd name="f19" fmla="val 1480151"/>
              <a:gd name="f20" fmla="val 2328701"/>
              <a:gd name="f21" fmla="val 1480150"/>
              <a:gd name="f22" fmla="val 2135644"/>
              <a:gd name="f23" fmla="val 1942587"/>
              <a:gd name="f24" fmla="val 1669200"/>
              <a:gd name="f25" fmla="val 1786083"/>
              <a:gd name="f26" fmla="val 2026046"/>
              <a:gd name="f27" fmla="val 2137276"/>
              <a:gd name="f28" fmla="val 1830075"/>
              <a:gd name="f29" fmla="val 2213623"/>
              <a:gd name="f30" fmla="val 1901150"/>
              <a:gd name="f31" fmla="val 2586815"/>
              <a:gd name="f32" fmla="val 508378"/>
              <a:gd name="f33" fmla="val 1283297"/>
              <a:gd name="f34" fmla="val 847984"/>
              <a:gd name="f35" fmla="val 2132988"/>
              <a:gd name="f36" fmla="val 841776"/>
              <a:gd name="f37" fmla="val 2131324"/>
              <a:gd name="f38" fmla="val 829584"/>
              <a:gd name="f39" fmla="val 2314002"/>
              <a:gd name="f40" fmla="val 646295"/>
              <a:gd name="f41" fmla="val 2458448"/>
              <a:gd name="f42" fmla="val 422254"/>
              <a:gd name="f43" fmla="val 189051"/>
              <a:gd name="f44" fmla="val 1"/>
              <a:gd name="f45" fmla="val 2301944"/>
              <a:gd name="f46" fmla="val 2108887"/>
              <a:gd name="f47" fmla="val 1915830"/>
              <a:gd name="f48" fmla="val 1759326"/>
              <a:gd name="f49" fmla="val 422255"/>
              <a:gd name="f50" fmla="val 544771"/>
              <a:gd name="f51" fmla="val 655100"/>
              <a:gd name="f52" fmla="val 1802522"/>
              <a:gd name="f53" fmla="val 731465"/>
              <a:gd name="f54" fmla="val 1872378"/>
              <a:gd name="f55" fmla="val 1233167"/>
              <a:gd name="f56" fmla="val 1266129"/>
              <a:gd name="f57" fmla="*/ f0 1 2901316"/>
              <a:gd name="f58" fmla="*/ f1 1 2485205"/>
              <a:gd name="f59" fmla="val f2"/>
              <a:gd name="f60" fmla="val f3"/>
              <a:gd name="f61" fmla="val f4"/>
              <a:gd name="f62" fmla="+- f61 0 f59"/>
              <a:gd name="f63" fmla="+- f60 0 f59"/>
              <a:gd name="f64" fmla="*/ f63 1 2901316"/>
              <a:gd name="f65" fmla="*/ f62 1 2485205"/>
              <a:gd name="f66" fmla="*/ f59 1 f64"/>
              <a:gd name="f67" fmla="*/ f60 1 f64"/>
              <a:gd name="f68" fmla="*/ f59 1 f65"/>
              <a:gd name="f69" fmla="*/ f61 1 f65"/>
              <a:gd name="f70" fmla="*/ f66 f57 1"/>
              <a:gd name="f71" fmla="*/ f67 f57 1"/>
              <a:gd name="f72" fmla="*/ f69 f58 1"/>
              <a:gd name="f73" fmla="*/ f68 f5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0" t="f73" r="f71" b="f72"/>
            <a:pathLst>
              <a:path w="2901316" h="2485205">
                <a:moveTo>
                  <a:pt x="f3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cubicBezTo>
                  <a:pt x="f14" y="f15"/>
                  <a:pt x="f16" y="f4"/>
                  <a:pt x="f17" y="f4"/>
                </a:cubicBezTo>
                <a:cubicBezTo>
                  <a:pt x="f18" y="f4"/>
                  <a:pt x="f19" y="f20"/>
                  <a:pt x="f21" y="f22"/>
                </a:cubicBezTo>
                <a:cubicBezTo>
                  <a:pt x="f21" y="f23"/>
                  <a:pt x="f24" y="f25"/>
                  <a:pt x="f17" y="f25"/>
                </a:cubicBezTo>
                <a:cubicBezTo>
                  <a:pt x="f26" y="f25"/>
                  <a:pt x="f27" y="f28"/>
                  <a:pt x="f29" y="f30"/>
                </a:cubicBezTo>
                <a:lnTo>
                  <a:pt x="f31" y="f32"/>
                </a:lnTo>
                <a:lnTo>
                  <a:pt x="f33" y="f32"/>
                </a:lnTo>
                <a:lnTo>
                  <a:pt x="f34" y="f35"/>
                </a:lnTo>
                <a:lnTo>
                  <a:pt x="f36" y="f37"/>
                </a:lnTo>
                <a:cubicBezTo>
                  <a:pt x="f38" y="f39"/>
                  <a:pt x="f40" y="f41"/>
                  <a:pt x="f42" y="f41"/>
                </a:cubicBezTo>
                <a:cubicBezTo>
                  <a:pt x="f43" y="f41"/>
                  <a:pt x="f44" y="f45"/>
                  <a:pt x="f2" y="f46"/>
                </a:cubicBezTo>
                <a:cubicBezTo>
                  <a:pt x="f2" y="f47"/>
                  <a:pt x="f43" y="f48"/>
                  <a:pt x="f49" y="f48"/>
                </a:cubicBezTo>
                <a:cubicBezTo>
                  <a:pt x="f50" y="f48"/>
                  <a:pt x="f51" y="f52"/>
                  <a:pt x="f53" y="f54"/>
                </a:cubicBezTo>
                <a:lnTo>
                  <a:pt x="f55" y="f2"/>
                </a:lnTo>
                <a:lnTo>
                  <a:pt x="f56" y="f5"/>
                </a:ln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3F9B9A32-B068-FCFB-3FC5-B9F4B92F05A2}"/>
              </a:ext>
            </a:extLst>
          </p:cNvPr>
          <p:cNvSpPr/>
          <p:nvPr/>
        </p:nvSpPr>
        <p:spPr>
          <a:xfrm>
            <a:off x="3300883" y="2658938"/>
            <a:ext cx="395505" cy="3702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39999"/>
              <a:gd name="f7" fmla="val 3032924"/>
              <a:gd name="f8" fmla="val 1576606"/>
              <a:gd name="f9" fmla="val 2778202"/>
              <a:gd name="f10" fmla="val 2778795"/>
              <a:gd name="f11" fmla="val 1663394"/>
              <a:gd name="f12" fmla="val 2792670"/>
              <a:gd name="f13" fmla="val 2776423"/>
              <a:gd name="f14" fmla="val 2185083"/>
              <a:gd name="f15" fmla="val 2605634"/>
              <a:gd name="f16" fmla="val 2444552"/>
              <a:gd name="f17" fmla="val 2500589"/>
              <a:gd name="f18" fmla="val 2991331"/>
              <a:gd name="f19" fmla="val 2709748"/>
              <a:gd name="f20" fmla="val 3000856"/>
              <a:gd name="f21" fmla="val 526981"/>
              <a:gd name="f22" fmla="val 2855082"/>
              <a:gd name="f23" fmla="val 2857178"/>
              <a:gd name="f24" fmla="val 1175360"/>
              <a:gd name="f25" fmla="val 2859273"/>
              <a:gd name="f26" fmla="val 1823738"/>
              <a:gd name="f27" fmla="val 2861369"/>
              <a:gd name="f28" fmla="val 2472117"/>
              <a:gd name="f29" fmla="val 2483869"/>
              <a:gd name="f30" fmla="val 2318121"/>
              <a:gd name="f31" fmla="val 2052449"/>
              <a:gd name="f32" fmla="val 2439541"/>
              <a:gd name="f33" fmla="val 2765302"/>
              <a:gd name="f34" fmla="val 430441"/>
              <a:gd name="f35" fmla="val 402054"/>
              <a:gd name="f36" fmla="val 1896442"/>
              <a:gd name="f37" fmla="val 149589"/>
              <a:gd name="f38" fmla="val 2115835"/>
              <a:gd name="f39" fmla="val 2106"/>
              <a:gd name="f40" fmla="val 2406065"/>
              <a:gd name="f41" fmla="val 22"/>
              <a:gd name="f42" fmla="val 2537987"/>
              <a:gd name="f43" fmla="val -925"/>
              <a:gd name="f44" fmla="val 2684544"/>
              <a:gd name="f45" fmla="val 28169"/>
              <a:gd name="f46" fmla="val 2853673"/>
              <a:gd name="f47" fmla="val 91100"/>
              <a:gd name="f48" fmla="val 2854039"/>
              <a:gd name="f49" fmla="val 204214"/>
              <a:gd name="f50" fmla="val 2854404"/>
              <a:gd name="f51" fmla="val 317327"/>
              <a:gd name="f52" fmla="val 2854770"/>
              <a:gd name="f53" fmla="val 3120669"/>
              <a:gd name="f54" fmla="val 428517"/>
              <a:gd name="f55" fmla="val 738345"/>
              <a:gd name="f56" fmla="val 102477"/>
              <a:gd name="f57" fmla="val 385229"/>
              <a:gd name="f58" fmla="val 385595"/>
              <a:gd name="f59" fmla="val 385960"/>
              <a:gd name="f60" fmla="val 386326"/>
              <a:gd name="f61" fmla="val 555455"/>
              <a:gd name="f62" fmla="val 702013"/>
              <a:gd name="f63" fmla="val 833935"/>
              <a:gd name="f64" fmla="val 1124164"/>
              <a:gd name="f65" fmla="val 1343558"/>
              <a:gd name="f66" fmla="val 1187550"/>
              <a:gd name="f67" fmla="val 756130"/>
              <a:gd name="f68" fmla="val 378630"/>
              <a:gd name="f69" fmla="val 384918"/>
              <a:gd name="f70" fmla="val 239143"/>
              <a:gd name="f71" fmla="val 229618"/>
              <a:gd name="f72" fmla="val 2690698"/>
              <a:gd name="f73" fmla="val 773243"/>
              <a:gd name="f74" fmla="val 2466244"/>
              <a:gd name="f75" fmla="val 1081748"/>
              <a:gd name="f76" fmla="val 2626096"/>
              <a:gd name="f77" fmla="+- 0 0 -90"/>
              <a:gd name="f78" fmla="*/ f3 1 3239999"/>
              <a:gd name="f79" fmla="*/ f4 1 3032924"/>
              <a:gd name="f80" fmla="val f5"/>
              <a:gd name="f81" fmla="val f6"/>
              <a:gd name="f82" fmla="val f7"/>
              <a:gd name="f83" fmla="*/ f77 f0 1"/>
              <a:gd name="f84" fmla="+- f82 0 f80"/>
              <a:gd name="f85" fmla="+- f81 0 f80"/>
              <a:gd name="f86" fmla="*/ f83 1 f2"/>
              <a:gd name="f87" fmla="*/ f85 1 3239999"/>
              <a:gd name="f88" fmla="*/ f84 1 3032924"/>
              <a:gd name="f89" fmla="*/ 1576606 f85 1"/>
              <a:gd name="f90" fmla="*/ 2778202 f84 1"/>
              <a:gd name="f91" fmla="*/ 1663394 f85 1"/>
              <a:gd name="f92" fmla="*/ 2776423 f84 1"/>
              <a:gd name="f93" fmla="*/ 2991331 f85 1"/>
              <a:gd name="f94" fmla="*/ 2709748 f84 1"/>
              <a:gd name="f95" fmla="*/ 3000856 f85 1"/>
              <a:gd name="f96" fmla="*/ 526981 f84 1"/>
              <a:gd name="f97" fmla="*/ 2855082 f85 1"/>
              <a:gd name="f98" fmla="*/ 2861369 f85 1"/>
              <a:gd name="f99" fmla="*/ 2472117 f84 1"/>
              <a:gd name="f100" fmla="*/ 2765302 f84 1"/>
              <a:gd name="f101" fmla="*/ 430441 f84 1"/>
              <a:gd name="f102" fmla="*/ 402054 f84 1"/>
              <a:gd name="f103" fmla="*/ 2406065 f85 1"/>
              <a:gd name="f104" fmla="*/ 22 f84 1"/>
              <a:gd name="f105" fmla="*/ 2853673 f85 1"/>
              <a:gd name="f106" fmla="*/ 91100 f84 1"/>
              <a:gd name="f107" fmla="*/ 2854770 f85 1"/>
              <a:gd name="f108" fmla="*/ 3120669 f85 1"/>
              <a:gd name="f109" fmla="*/ 428517 f84 1"/>
              <a:gd name="f110" fmla="*/ 738345 f84 1"/>
              <a:gd name="f111" fmla="*/ 3239999 f85 1"/>
              <a:gd name="f112" fmla="*/ 3032924 f84 1"/>
              <a:gd name="f113" fmla="*/ 0 f85 1"/>
              <a:gd name="f114" fmla="*/ 102477 f85 1"/>
              <a:gd name="f115" fmla="*/ 385229 f85 1"/>
              <a:gd name="f116" fmla="*/ 386326 f85 1"/>
              <a:gd name="f117" fmla="*/ 833935 f85 1"/>
              <a:gd name="f118" fmla="*/ 378630 f85 1"/>
              <a:gd name="f119" fmla="*/ 384918 f85 1"/>
              <a:gd name="f120" fmla="*/ 239143 f85 1"/>
              <a:gd name="f121" fmla="*/ 229618 f85 1"/>
              <a:gd name="f122" fmla="*/ 2690698 f84 1"/>
              <a:gd name="f123" fmla="+- f86 0 f1"/>
              <a:gd name="f124" fmla="*/ f89 1 3239999"/>
              <a:gd name="f125" fmla="*/ f90 1 3032924"/>
              <a:gd name="f126" fmla="*/ f91 1 3239999"/>
              <a:gd name="f127" fmla="*/ f92 1 3032924"/>
              <a:gd name="f128" fmla="*/ f93 1 3239999"/>
              <a:gd name="f129" fmla="*/ f94 1 3032924"/>
              <a:gd name="f130" fmla="*/ f95 1 3239999"/>
              <a:gd name="f131" fmla="*/ f96 1 3032924"/>
              <a:gd name="f132" fmla="*/ f97 1 3239999"/>
              <a:gd name="f133" fmla="*/ f98 1 3239999"/>
              <a:gd name="f134" fmla="*/ f99 1 3032924"/>
              <a:gd name="f135" fmla="*/ f100 1 3032924"/>
              <a:gd name="f136" fmla="*/ f101 1 3032924"/>
              <a:gd name="f137" fmla="*/ f102 1 3032924"/>
              <a:gd name="f138" fmla="*/ f103 1 3239999"/>
              <a:gd name="f139" fmla="*/ f104 1 3032924"/>
              <a:gd name="f140" fmla="*/ f105 1 3239999"/>
              <a:gd name="f141" fmla="*/ f106 1 3032924"/>
              <a:gd name="f142" fmla="*/ f107 1 3239999"/>
              <a:gd name="f143" fmla="*/ f108 1 3239999"/>
              <a:gd name="f144" fmla="*/ f109 1 3032924"/>
              <a:gd name="f145" fmla="*/ f110 1 3032924"/>
              <a:gd name="f146" fmla="*/ f111 1 3239999"/>
              <a:gd name="f147" fmla="*/ f112 1 3032924"/>
              <a:gd name="f148" fmla="*/ f113 1 3239999"/>
              <a:gd name="f149" fmla="*/ f114 1 3239999"/>
              <a:gd name="f150" fmla="*/ f115 1 3239999"/>
              <a:gd name="f151" fmla="*/ f116 1 3239999"/>
              <a:gd name="f152" fmla="*/ f117 1 3239999"/>
              <a:gd name="f153" fmla="*/ f118 1 3239999"/>
              <a:gd name="f154" fmla="*/ f119 1 3239999"/>
              <a:gd name="f155" fmla="*/ f120 1 3239999"/>
              <a:gd name="f156" fmla="*/ f121 1 3239999"/>
              <a:gd name="f157" fmla="*/ f122 1 3032924"/>
              <a:gd name="f158" fmla="*/ f80 1 f87"/>
              <a:gd name="f159" fmla="*/ f81 1 f87"/>
              <a:gd name="f160" fmla="*/ f80 1 f88"/>
              <a:gd name="f161" fmla="*/ f82 1 f88"/>
              <a:gd name="f162" fmla="*/ f124 1 f87"/>
              <a:gd name="f163" fmla="*/ f125 1 f88"/>
              <a:gd name="f164" fmla="*/ f126 1 f87"/>
              <a:gd name="f165" fmla="*/ f127 1 f88"/>
              <a:gd name="f166" fmla="*/ f128 1 f87"/>
              <a:gd name="f167" fmla="*/ f129 1 f88"/>
              <a:gd name="f168" fmla="*/ f130 1 f87"/>
              <a:gd name="f169" fmla="*/ f131 1 f88"/>
              <a:gd name="f170" fmla="*/ f132 1 f87"/>
              <a:gd name="f171" fmla="*/ f133 1 f87"/>
              <a:gd name="f172" fmla="*/ f134 1 f88"/>
              <a:gd name="f173" fmla="*/ f135 1 f88"/>
              <a:gd name="f174" fmla="*/ f136 1 f88"/>
              <a:gd name="f175" fmla="*/ f137 1 f88"/>
              <a:gd name="f176" fmla="*/ f138 1 f87"/>
              <a:gd name="f177" fmla="*/ f139 1 f88"/>
              <a:gd name="f178" fmla="*/ f140 1 f87"/>
              <a:gd name="f179" fmla="*/ f141 1 f88"/>
              <a:gd name="f180" fmla="*/ f142 1 f87"/>
              <a:gd name="f181" fmla="*/ f143 1 f87"/>
              <a:gd name="f182" fmla="*/ f144 1 f88"/>
              <a:gd name="f183" fmla="*/ f145 1 f88"/>
              <a:gd name="f184" fmla="*/ f146 1 f87"/>
              <a:gd name="f185" fmla="*/ f147 1 f88"/>
              <a:gd name="f186" fmla="*/ f148 1 f87"/>
              <a:gd name="f187" fmla="*/ f149 1 f87"/>
              <a:gd name="f188" fmla="*/ f150 1 f87"/>
              <a:gd name="f189" fmla="*/ f151 1 f87"/>
              <a:gd name="f190" fmla="*/ f152 1 f87"/>
              <a:gd name="f191" fmla="*/ f153 1 f87"/>
              <a:gd name="f192" fmla="*/ f154 1 f87"/>
              <a:gd name="f193" fmla="*/ f155 1 f87"/>
              <a:gd name="f194" fmla="*/ f156 1 f87"/>
              <a:gd name="f195" fmla="*/ f157 1 f88"/>
              <a:gd name="f196" fmla="*/ f158 f78 1"/>
              <a:gd name="f197" fmla="*/ f159 f78 1"/>
              <a:gd name="f198" fmla="*/ f161 f79 1"/>
              <a:gd name="f199" fmla="*/ f160 f79 1"/>
              <a:gd name="f200" fmla="*/ f162 f78 1"/>
              <a:gd name="f201" fmla="*/ f163 f79 1"/>
              <a:gd name="f202" fmla="*/ f164 f78 1"/>
              <a:gd name="f203" fmla="*/ f165 f79 1"/>
              <a:gd name="f204" fmla="*/ f166 f78 1"/>
              <a:gd name="f205" fmla="*/ f167 f79 1"/>
              <a:gd name="f206" fmla="*/ f168 f78 1"/>
              <a:gd name="f207" fmla="*/ f169 f79 1"/>
              <a:gd name="f208" fmla="*/ f170 f78 1"/>
              <a:gd name="f209" fmla="*/ f171 f78 1"/>
              <a:gd name="f210" fmla="*/ f172 f79 1"/>
              <a:gd name="f211" fmla="*/ f173 f79 1"/>
              <a:gd name="f212" fmla="*/ f174 f79 1"/>
              <a:gd name="f213" fmla="*/ f175 f79 1"/>
              <a:gd name="f214" fmla="*/ f176 f78 1"/>
              <a:gd name="f215" fmla="*/ f177 f79 1"/>
              <a:gd name="f216" fmla="*/ f178 f78 1"/>
              <a:gd name="f217" fmla="*/ f179 f79 1"/>
              <a:gd name="f218" fmla="*/ f180 f78 1"/>
              <a:gd name="f219" fmla="*/ f181 f78 1"/>
              <a:gd name="f220" fmla="*/ f182 f79 1"/>
              <a:gd name="f221" fmla="*/ f183 f79 1"/>
              <a:gd name="f222" fmla="*/ f184 f78 1"/>
              <a:gd name="f223" fmla="*/ f185 f79 1"/>
              <a:gd name="f224" fmla="*/ f186 f78 1"/>
              <a:gd name="f225" fmla="*/ f187 f78 1"/>
              <a:gd name="f226" fmla="*/ f188 f78 1"/>
              <a:gd name="f227" fmla="*/ f189 f78 1"/>
              <a:gd name="f228" fmla="*/ f190 f78 1"/>
              <a:gd name="f229" fmla="*/ f191 f78 1"/>
              <a:gd name="f230" fmla="*/ f192 f78 1"/>
              <a:gd name="f231" fmla="*/ f193 f78 1"/>
              <a:gd name="f232" fmla="*/ f194 f78 1"/>
              <a:gd name="f233" fmla="*/ f195 f7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3">
                <a:pos x="f200" y="f201"/>
              </a:cxn>
              <a:cxn ang="f123">
                <a:pos x="f202" y="f201"/>
              </a:cxn>
              <a:cxn ang="f123">
                <a:pos x="f202" y="f203"/>
              </a:cxn>
              <a:cxn ang="f123">
                <a:pos x="f204" y="f205"/>
              </a:cxn>
              <a:cxn ang="f123">
                <a:pos x="f206" y="f207"/>
              </a:cxn>
              <a:cxn ang="f123">
                <a:pos x="f208" y="f207"/>
              </a:cxn>
              <a:cxn ang="f123">
                <a:pos x="f209" y="f210"/>
              </a:cxn>
              <a:cxn ang="f123">
                <a:pos x="f202" y="f211"/>
              </a:cxn>
              <a:cxn ang="f123">
                <a:pos x="f202" y="f207"/>
              </a:cxn>
              <a:cxn ang="f123">
                <a:pos x="f202" y="f212"/>
              </a:cxn>
              <a:cxn ang="f123">
                <a:pos x="f202" y="f213"/>
              </a:cxn>
              <a:cxn ang="f123">
                <a:pos x="f214" y="f215"/>
              </a:cxn>
              <a:cxn ang="f123">
                <a:pos x="f216" y="f217"/>
              </a:cxn>
              <a:cxn ang="f123">
                <a:pos x="f218" y="f212"/>
              </a:cxn>
              <a:cxn ang="f123">
                <a:pos x="f219" y="f220"/>
              </a:cxn>
              <a:cxn ang="f123">
                <a:pos x="f219" y="f221"/>
              </a:cxn>
              <a:cxn ang="f123">
                <a:pos x="f222" y="f221"/>
              </a:cxn>
              <a:cxn ang="f123">
                <a:pos x="f222" y="f223"/>
              </a:cxn>
              <a:cxn ang="f123">
                <a:pos x="f224" y="f223"/>
              </a:cxn>
              <a:cxn ang="f123">
                <a:pos x="f224" y="f221"/>
              </a:cxn>
              <a:cxn ang="f123">
                <a:pos x="f225" y="f221"/>
              </a:cxn>
              <a:cxn ang="f123">
                <a:pos x="f225" y="f220"/>
              </a:cxn>
              <a:cxn ang="f123">
                <a:pos x="f226" y="f212"/>
              </a:cxn>
              <a:cxn ang="f123">
                <a:pos x="f227" y="f217"/>
              </a:cxn>
              <a:cxn ang="f123">
                <a:pos x="f228" y="f215"/>
              </a:cxn>
              <a:cxn ang="f123">
                <a:pos x="f200" y="f213"/>
              </a:cxn>
              <a:cxn ang="f123">
                <a:pos x="f200" y="f212"/>
              </a:cxn>
              <a:cxn ang="f123">
                <a:pos x="f200" y="f207"/>
              </a:cxn>
              <a:cxn ang="f123">
                <a:pos x="f200" y="f211"/>
              </a:cxn>
              <a:cxn ang="f123">
                <a:pos x="f229" y="f210"/>
              </a:cxn>
              <a:cxn ang="f123">
                <a:pos x="f230" y="f207"/>
              </a:cxn>
              <a:cxn ang="f123">
                <a:pos x="f231" y="f207"/>
              </a:cxn>
              <a:cxn ang="f123">
                <a:pos x="f232" y="f233"/>
              </a:cxn>
              <a:cxn ang="f123">
                <a:pos x="f200" y="f203"/>
              </a:cxn>
            </a:cxnLst>
            <a:rect l="f196" t="f199" r="f197" b="f198"/>
            <a:pathLst>
              <a:path w="3239999" h="3032924">
                <a:moveTo>
                  <a:pt x="f8" y="f9"/>
                </a:moveTo>
                <a:cubicBezTo>
                  <a:pt x="f8" y="f10"/>
                  <a:pt x="f11" y="f12"/>
                  <a:pt x="f11" y="f9"/>
                </a:cubicBezTo>
                <a:lnTo>
                  <a:pt x="f11" y="f13"/>
                </a:lnTo>
                <a:cubicBezTo>
                  <a:pt x="f14" y="f15"/>
                  <a:pt x="f16" y="f17"/>
                  <a:pt x="f18" y="f19"/>
                </a:cubicBezTo>
                <a:lnTo>
                  <a:pt x="f20" y="f21"/>
                </a:lnTo>
                <a:lnTo>
                  <a:pt x="f22" y="f21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11" y="f33"/>
                </a:cubicBezTo>
                <a:lnTo>
                  <a:pt x="f11" y="f21"/>
                </a:lnTo>
                <a:lnTo>
                  <a:pt x="f11" y="f34"/>
                </a:lnTo>
                <a:lnTo>
                  <a:pt x="f11" y="f35"/>
                </a:ln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34"/>
                </a:cubicBezTo>
                <a:lnTo>
                  <a:pt x="f53" y="f54"/>
                </a:lnTo>
                <a:lnTo>
                  <a:pt x="f53" y="f55"/>
                </a:lnTo>
                <a:lnTo>
                  <a:pt x="f6" y="f55"/>
                </a:lnTo>
                <a:lnTo>
                  <a:pt x="f6" y="f7"/>
                </a:lnTo>
                <a:lnTo>
                  <a:pt x="f5" y="f7"/>
                </a:lnTo>
                <a:lnTo>
                  <a:pt x="f5" y="f55"/>
                </a:lnTo>
                <a:lnTo>
                  <a:pt x="f56" y="f55"/>
                </a:lnTo>
                <a:lnTo>
                  <a:pt x="f56" y="f54"/>
                </a:lnTo>
                <a:lnTo>
                  <a:pt x="f57" y="f34"/>
                </a:lnTo>
                <a:cubicBezTo>
                  <a:pt x="f58" y="f51"/>
                  <a:pt x="f59" y="f49"/>
                  <a:pt x="f60" y="f47"/>
                </a:cubicBezTo>
                <a:cubicBezTo>
                  <a:pt x="f61" y="f45"/>
                  <a:pt x="f62" y="f43"/>
                  <a:pt x="f63" y="f41"/>
                </a:cubicBezTo>
                <a:cubicBezTo>
                  <a:pt x="f64" y="f39"/>
                  <a:pt x="f65" y="f37"/>
                  <a:pt x="f8" y="f35"/>
                </a:cubicBezTo>
                <a:lnTo>
                  <a:pt x="f8" y="f34"/>
                </a:lnTo>
                <a:lnTo>
                  <a:pt x="f8" y="f21"/>
                </a:lnTo>
                <a:lnTo>
                  <a:pt x="f8" y="f33"/>
                </a:lnTo>
                <a:cubicBezTo>
                  <a:pt x="f66" y="f32"/>
                  <a:pt x="f67" y="f30"/>
                  <a:pt x="f68" y="f28"/>
                </a:cubicBezTo>
                <a:lnTo>
                  <a:pt x="f69" y="f21"/>
                </a:lnTo>
                <a:lnTo>
                  <a:pt x="f70" y="f21"/>
                </a:lnTo>
                <a:lnTo>
                  <a:pt x="f71" y="f72"/>
                </a:lnTo>
                <a:cubicBezTo>
                  <a:pt x="f73" y="f74"/>
                  <a:pt x="f75" y="f76"/>
                  <a:pt x="f8" y="f13"/>
                </a:cubicBezTo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4D71E961-DEA8-AFC9-8112-193856291112}"/>
              </a:ext>
            </a:extLst>
          </p:cNvPr>
          <p:cNvSpPr/>
          <p:nvPr/>
        </p:nvSpPr>
        <p:spPr>
          <a:xfrm>
            <a:off x="3282174" y="3460062"/>
            <a:ext cx="381112" cy="381112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415456"/>
              <a:gd name="f5" fmla="val 380544"/>
              <a:gd name="f6" fmla="val 385333"/>
              <a:gd name="f7" fmla="val 2854667"/>
              <a:gd name="f8" fmla="val 1529120"/>
              <a:gd name="f9" fmla="val 1267123"/>
              <a:gd name="f10" fmla="val 2430711"/>
              <a:gd name="f11" fmla="val 997530"/>
              <a:gd name="f12" fmla="val 1721825"/>
              <a:gd name="f13" fmla="val 436017"/>
              <a:gd name="f14" fmla="val 1672600"/>
              <a:gd name="f15" fmla="val 600235"/>
              <a:gd name="f16" fmla="val 1185112"/>
              <a:gd name="f17" fmla="val 1132790"/>
              <a:gd name="f18" fmla="val 1359573"/>
              <a:gd name="f19" fmla="val 1278822"/>
              <a:gd name="f20" fmla="val 1550851"/>
              <a:gd name="f21" fmla="val 1544730"/>
              <a:gd name="f22" fmla="val 1923929"/>
              <a:gd name="f23" fmla="val 1789452"/>
              <a:gd name="f24" fmla="val 1379400"/>
              <a:gd name="f25" fmla="val 1927092"/>
              <a:gd name="f26" fmla="val 1088696"/>
              <a:gd name="f27" fmla="val 2233403"/>
              <a:gd name="f28" fmla="val 596568"/>
              <a:gd name="f29" fmla="val 2770666"/>
              <a:gd name="f30" fmla="val 2331495"/>
              <a:gd name="f31" fmla="val 1220469"/>
              <a:gd name="f32" fmla="val 1907612"/>
              <a:gd name="f33" fmla="val 2113878"/>
              <a:gd name="f34" fmla="val 1578489"/>
              <a:gd name="f35" fmla="val 2858395"/>
              <a:gd name="f36" fmla="*/ f0 1 3240000"/>
              <a:gd name="f37" fmla="*/ f1 1 3240000"/>
              <a:gd name="f38" fmla="val f2"/>
              <a:gd name="f39" fmla="val f3"/>
              <a:gd name="f40" fmla="+- f39 0 f38"/>
              <a:gd name="f41" fmla="*/ f40 1 3240000"/>
              <a:gd name="f42" fmla="*/ f38 1 f41"/>
              <a:gd name="f43" fmla="*/ f39 1 f41"/>
              <a:gd name="f44" fmla="*/ f42 f36 1"/>
              <a:gd name="f45" fmla="*/ f43 f36 1"/>
              <a:gd name="f46" fmla="*/ f43 f37 1"/>
              <a:gd name="f47" fmla="*/ f42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4" t="f47" r="f45" b="f46"/>
            <a:pathLst>
              <a:path w="3240000" h="3240000">
                <a:moveTo>
                  <a:pt x="f4" y="f5"/>
                </a:moveTo>
                <a:lnTo>
                  <a:pt x="f4" y="f6"/>
                </a:lnTo>
                <a:lnTo>
                  <a:pt x="f6" y="f6"/>
                </a:lnTo>
                <a:lnTo>
                  <a:pt x="f6" y="f7"/>
                </a:lnTo>
                <a:lnTo>
                  <a:pt x="f8" y="f7"/>
                </a:lnTo>
                <a:cubicBezTo>
                  <a:pt x="f9" y="f10"/>
                  <a:pt x="f11" y="f12"/>
                  <a:pt x="f13" y="f14"/>
                </a:cubicBezTo>
                <a:lnTo>
                  <a:pt x="f15" y="f16"/>
                </a:ln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lnTo>
                  <a:pt x="f29" y="f28"/>
                </a:lnTo>
                <a:cubicBezTo>
                  <a:pt x="f30" y="f31"/>
                  <a:pt x="f32" y="f33"/>
                  <a:pt x="f34" y="f7"/>
                </a:cubicBezTo>
                <a:lnTo>
                  <a:pt x="f7" y="f7"/>
                </a:lnTo>
                <a:lnTo>
                  <a:pt x="f7" y="f28"/>
                </a:lnTo>
                <a:lnTo>
                  <a:pt x="f35" y="f28"/>
                </a:lnTo>
                <a:lnTo>
                  <a:pt x="f35" y="f5"/>
                </a:lnTo>
                <a:close/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9" name="Teardrop 1">
            <a:extLst>
              <a:ext uri="{FF2B5EF4-FFF2-40B4-BE49-F238E27FC236}">
                <a16:creationId xmlns:a16="http://schemas.microsoft.com/office/drawing/2014/main" id="{DB5E0443-F372-307A-307D-A6070408F614}"/>
              </a:ext>
            </a:extLst>
          </p:cNvPr>
          <p:cNvSpPr/>
          <p:nvPr/>
        </p:nvSpPr>
        <p:spPr>
          <a:xfrm rot="18805987">
            <a:off x="7595027" y="1154508"/>
            <a:ext cx="413884" cy="409568"/>
          </a:xfrm>
          <a:custGeom>
            <a:avLst/>
            <a:gdLst>
              <a:gd name="f0" fmla="val w"/>
              <a:gd name="f1" fmla="val h"/>
              <a:gd name="f2" fmla="val 0"/>
              <a:gd name="f3" fmla="val 1807240"/>
              <a:gd name="f4" fmla="val 1788383"/>
              <a:gd name="f5" fmla="val 712876"/>
              <a:gd name="f6" fmla="val 1117592"/>
              <a:gd name="f7" fmla="val 771173"/>
              <a:gd name="f8" fmla="val 1181828"/>
              <a:gd name="f9" fmla="val 811089"/>
              <a:gd name="f10" fmla="val 1255910"/>
              <a:gd name="f11" fmla="val 847925"/>
              <a:gd name="f12" fmla="val 1348018"/>
              <a:gd name="f13" fmla="val 814544"/>
              <a:gd name="f14" fmla="val 1418896"/>
              <a:gd name="f15" fmla="val 753893"/>
              <a:gd name="f16" fmla="val 1474052"/>
              <a:gd name="f17" fmla="val 679064"/>
              <a:gd name="f18" fmla="val 1498332"/>
              <a:gd name="f19" fmla="val 308226"/>
              <a:gd name="f20" fmla="val 1106637"/>
              <a:gd name="f21" fmla="val 336560"/>
              <a:gd name="f22" fmla="val 1033247"/>
              <a:gd name="f23" fmla="val 394949"/>
              <a:gd name="f24" fmla="val 975701"/>
              <a:gd name="f25" fmla="val 467546"/>
              <a:gd name="f26" fmla="val 946245"/>
              <a:gd name="f27" fmla="val 577903"/>
              <a:gd name="f28" fmla="val 998968"/>
              <a:gd name="f29" fmla="val 654580"/>
              <a:gd name="f30" fmla="val 1053357"/>
              <a:gd name="f31" fmla="val 1038527"/>
              <a:gd name="f32" fmla="val 398886"/>
              <a:gd name="f33" fmla="val 1405560"/>
              <a:gd name="f34" fmla="val 786562"/>
              <a:gd name="f35" fmla="val 1374476"/>
              <a:gd name="f36" fmla="val 799049"/>
              <a:gd name="f37" fmla="val 1340402"/>
              <a:gd name="f38" fmla="val 804299"/>
              <a:gd name="f39" fmla="val 1305054"/>
              <a:gd name="f40" fmla="val 803332"/>
              <a:gd name="f41" fmla="val 1008167"/>
              <a:gd name="f42" fmla="val 795212"/>
              <a:gd name="f43" fmla="val 1016288"/>
              <a:gd name="f44" fmla="val 498325"/>
              <a:gd name="f45" fmla="val 1017255"/>
              <a:gd name="f46" fmla="val 462976"/>
              <a:gd name="f47" fmla="val 1024360"/>
              <a:gd name="f48" fmla="val 429240"/>
              <a:gd name="f49" fmla="val 1097925"/>
              <a:gd name="f50" fmla="val 218888"/>
              <a:gd name="f51" fmla="val 992582"/>
              <a:gd name="f52" fmla="val 279303"/>
              <a:gd name="f53" fmla="val 921871"/>
              <a:gd name="f54" fmla="val 392886"/>
              <a:gd name="f55" fmla="val 921053"/>
              <a:gd name="f56" fmla="val 523256"/>
              <a:gd name="f57" fmla="val 919136"/>
              <a:gd name="f58" fmla="val 828763"/>
              <a:gd name="f59" fmla="val 830924"/>
              <a:gd name="f60" fmla="val 915875"/>
              <a:gd name="f61" fmla="val 525417"/>
              <a:gd name="f62" fmla="val 913958"/>
              <a:gd name="f63" fmla="val 403891"/>
              <a:gd name="f64" fmla="val 913196"/>
              <a:gd name="f65" fmla="val 296188"/>
              <a:gd name="f66" fmla="val 973343"/>
              <a:gd name="f67" fmla="val 234366"/>
              <a:gd name="f68" fmla="val 1067831"/>
              <a:gd name="f69" fmla="val 710285"/>
              <a:gd name="f70" fmla="val 1570519"/>
              <a:gd name="f71" fmla="val 811872"/>
              <a:gd name="f72" fmla="val 1510375"/>
              <a:gd name="f73" fmla="val 878808"/>
              <a:gd name="f74" fmla="val 1399439"/>
              <a:gd name="f75" fmla="val 879603"/>
              <a:gd name="f76" fmla="val 1272618"/>
              <a:gd name="f77" fmla="val 881520"/>
              <a:gd name="f78" fmla="val 967111"/>
              <a:gd name="f79" fmla="val 969732"/>
              <a:gd name="f80" fmla="val 879999"/>
              <a:gd name="f81" fmla="val 1275239"/>
              <a:gd name="f82" fmla="val 881916"/>
              <a:gd name="f83" fmla="val 1400271"/>
              <a:gd name="f84" fmla="val 882701"/>
              <a:gd name="f85" fmla="val 1510670"/>
              <a:gd name="f86" fmla="val 819011"/>
              <a:gd name="f87" fmla="val 1573529"/>
              <a:gd name="f88" fmla="val 721242"/>
              <a:gd name="f89" fmla="val 1162945"/>
              <a:gd name="f90" fmla="val 27894"/>
              <a:gd name="f91" fmla="val 1782798"/>
              <a:gd name="f92" fmla="val 682611"/>
              <a:gd name="f93" fmla="val 1816692"/>
              <a:gd name="f94" fmla="val 718411"/>
              <a:gd name="f95" fmla="val 1815147"/>
              <a:gd name="f96" fmla="val 774907"/>
              <a:gd name="f97" fmla="val 1779347"/>
              <a:gd name="f98" fmla="val 808801"/>
              <a:gd name="f99" fmla="val 1743547"/>
              <a:gd name="f100" fmla="val 842694"/>
              <a:gd name="f101" fmla="val 1687050"/>
              <a:gd name="f102" fmla="val 841149"/>
              <a:gd name="f103" fmla="val 1653157"/>
              <a:gd name="f104" fmla="val 805349"/>
              <a:gd name="f105" fmla="val 1644015"/>
              <a:gd name="f106" fmla="val 795693"/>
              <a:gd name="f107" fmla="val 1561789"/>
              <a:gd name="f108" fmla="val 910282"/>
              <a:gd name="f109" fmla="val 1426630"/>
              <a:gd name="f110" fmla="val 983636"/>
              <a:gd name="f111" fmla="val 1274606"/>
              <a:gd name="f112" fmla="val 982683"/>
              <a:gd name="f113" fmla="val 980378"/>
              <a:gd name="f114" fmla="val 980836"/>
              <a:gd name="f115" fmla="val 1270380"/>
              <a:gd name="f116" fmla="val 1427425"/>
              <a:gd name="f117" fmla="val 901198"/>
              <a:gd name="f118" fmla="val 1565976"/>
              <a:gd name="f119" fmla="val 779756"/>
              <a:gd name="f120" fmla="val 1647056"/>
              <a:gd name="f121" fmla="val 807405"/>
              <a:gd name="f122" fmla="val 1681913"/>
              <a:gd name="f123" fmla="val 803595"/>
              <a:gd name="f124" fmla="val 1732594"/>
              <a:gd name="f125" fmla="val 770486"/>
              <a:gd name="f126" fmla="val 1763941"/>
              <a:gd name="f127" fmla="val 734686"/>
              <a:gd name="f128" fmla="val 1797834"/>
              <a:gd name="f129" fmla="val 678189"/>
              <a:gd name="f130" fmla="val 1796289"/>
              <a:gd name="f131" fmla="val 644296"/>
              <a:gd name="f132" fmla="val 1760489"/>
              <a:gd name="f133" fmla="val 24442"/>
              <a:gd name="f134" fmla="val 1105772"/>
              <a:gd name="f135" fmla="val -9451"/>
              <a:gd name="f136" fmla="val 1069973"/>
              <a:gd name="f137" fmla="val -7906"/>
              <a:gd name="f138" fmla="val 1013476"/>
              <a:gd name="f139" fmla="val 979583"/>
              <a:gd name="f140" fmla="val 63694"/>
              <a:gd name="f141" fmla="val 945689"/>
              <a:gd name="f142" fmla="val 120190"/>
              <a:gd name="f143" fmla="val 947235"/>
              <a:gd name="f144" fmla="val 154084"/>
              <a:gd name="f145" fmla="val 983034"/>
              <a:gd name="f146" fmla="val 163237"/>
              <a:gd name="f147" fmla="val 992702"/>
              <a:gd name="f148" fmla="val 244774"/>
              <a:gd name="f149" fmla="val 882877"/>
              <a:gd name="f150" fmla="val 375836"/>
              <a:gd name="f151" fmla="val 813180"/>
              <a:gd name="f152" fmla="val 523178"/>
              <a:gd name="f153" fmla="val 818460"/>
              <a:gd name="f154" fmla="val 820284"/>
              <a:gd name="f155" fmla="val 522622"/>
              <a:gd name="f156" fmla="val 821285"/>
              <a:gd name="f157" fmla="val 363119"/>
              <a:gd name="f158" fmla="val 903845"/>
              <a:gd name="f159" fmla="val 223207"/>
              <a:gd name="f160" fmla="val 1028952"/>
              <a:gd name="f161" fmla="val 143673"/>
              <a:gd name="f162" fmla="val 999689"/>
              <a:gd name="f163" fmla="val 108599"/>
              <a:gd name="f164" fmla="val 1002953"/>
              <a:gd name="f165" fmla="val 56445"/>
              <a:gd name="f166" fmla="val 1036755"/>
              <a:gd name="f167" fmla="val 24443"/>
              <a:gd name="f168" fmla="val 1072555"/>
              <a:gd name="f169" fmla="val 1129052"/>
              <a:gd name="f170" fmla="*/ f0 1 1807240"/>
              <a:gd name="f171" fmla="*/ f1 1 1788383"/>
              <a:gd name="f172" fmla="val f2"/>
              <a:gd name="f173" fmla="val f3"/>
              <a:gd name="f174" fmla="val f4"/>
              <a:gd name="f175" fmla="+- f174 0 f172"/>
              <a:gd name="f176" fmla="+- f173 0 f172"/>
              <a:gd name="f177" fmla="*/ f176 1 1807240"/>
              <a:gd name="f178" fmla="*/ f175 1 1788383"/>
              <a:gd name="f179" fmla="*/ f172 1 f177"/>
              <a:gd name="f180" fmla="*/ f173 1 f177"/>
              <a:gd name="f181" fmla="*/ f172 1 f178"/>
              <a:gd name="f182" fmla="*/ f174 1 f178"/>
              <a:gd name="f183" fmla="*/ f179 f170 1"/>
              <a:gd name="f184" fmla="*/ f180 f170 1"/>
              <a:gd name="f185" fmla="*/ f182 f171 1"/>
              <a:gd name="f186" fmla="*/ f181 f17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3" t="f186" r="f184" b="f185"/>
            <a:pathLst>
              <a:path w="1807240" h="178838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lnTo>
                  <a:pt x="f19" y="f20"/>
                </a:ln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5" y="f6"/>
                </a:cubicBezTo>
                <a:close/>
                <a:moveTo>
                  <a:pt x="f31" y="f32"/>
                </a:move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lnTo>
                  <a:pt x="f41" y="f42"/>
                </a:lnTo>
                <a:lnTo>
                  <a:pt x="f43" y="f44"/>
                </a:lnTo>
                <a:cubicBezTo>
                  <a:pt x="f45" y="f46"/>
                  <a:pt x="f47" y="f48"/>
                  <a:pt x="f31" y="f32"/>
                </a:cubicBezTo>
                <a:close/>
                <a:moveTo>
                  <a:pt x="f49" y="f50"/>
                </a:moveTo>
                <a:cubicBezTo>
                  <a:pt x="f51" y="f52"/>
                  <a:pt x="f53" y="f54"/>
                  <a:pt x="f55" y="f56"/>
                </a:cubicBez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cubicBezTo>
                  <a:pt x="f63" y="f64"/>
                  <a:pt x="f65" y="f66"/>
                  <a:pt x="f67" y="f68"/>
                </a:cubicBezTo>
                <a:lnTo>
                  <a:pt x="f69" y="f70"/>
                </a:lnTo>
                <a:cubicBezTo>
                  <a:pt x="f71" y="f72"/>
                  <a:pt x="f73" y="f74"/>
                  <a:pt x="f75" y="f76"/>
                </a:cubicBez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cubicBezTo>
                  <a:pt x="f83" y="f84"/>
                  <a:pt x="f85" y="f86"/>
                  <a:pt x="f87" y="f88"/>
                </a:cubicBezTo>
                <a:close/>
                <a:moveTo>
                  <a:pt x="f89" y="f90"/>
                </a:moveTo>
                <a:lnTo>
                  <a:pt x="f91" y="f92"/>
                </a:lnTo>
                <a:cubicBezTo>
                  <a:pt x="f93" y="f94"/>
                  <a:pt x="f95" y="f96"/>
                  <a:pt x="f97" y="f98"/>
                </a:cubicBezTo>
                <a:cubicBezTo>
                  <a:pt x="f99" y="f100"/>
                  <a:pt x="f101" y="f102"/>
                  <a:pt x="f103" y="f104"/>
                </a:cubicBezTo>
                <a:lnTo>
                  <a:pt x="f105" y="f106"/>
                </a:ln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lnTo>
                  <a:pt x="f113" y="f115"/>
                </a:lnTo>
                <a:cubicBezTo>
                  <a:pt x="f113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lnTo>
                  <a:pt x="f133" y="f134"/>
                </a:lnTo>
                <a:cubicBezTo>
                  <a:pt x="f135" y="f136"/>
                  <a:pt x="f137" y="f138"/>
                  <a:pt x="f90" y="f139"/>
                </a:cubicBezTo>
                <a:cubicBezTo>
                  <a:pt x="f140" y="f141"/>
                  <a:pt x="f142" y="f143"/>
                  <a:pt x="f144" y="f145"/>
                </a:cubicBezTo>
                <a:lnTo>
                  <a:pt x="f146" y="f147"/>
                </a:lnTo>
                <a:cubicBezTo>
                  <a:pt x="f148" y="f149"/>
                  <a:pt x="f150" y="f151"/>
                  <a:pt x="f152" y="f151"/>
                </a:cubicBezTo>
                <a:lnTo>
                  <a:pt x="f153" y="f151"/>
                </a:lnTo>
                <a:lnTo>
                  <a:pt x="f154" y="f155"/>
                </a:lnTo>
                <a:cubicBezTo>
                  <a:pt x="f156" y="f157"/>
                  <a:pt x="f158" y="f159"/>
                  <a:pt x="f160" y="f161"/>
                </a:cubicBezTo>
                <a:cubicBezTo>
                  <a:pt x="f162" y="f163"/>
                  <a:pt x="f164" y="f165"/>
                  <a:pt x="f166" y="f167"/>
                </a:cubicBezTo>
                <a:cubicBezTo>
                  <a:pt x="f168" y="f135"/>
                  <a:pt x="f169" y="f137"/>
                  <a:pt x="f89" y="f90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20" name="Rectangle 130">
            <a:extLst>
              <a:ext uri="{FF2B5EF4-FFF2-40B4-BE49-F238E27FC236}">
                <a16:creationId xmlns:a16="http://schemas.microsoft.com/office/drawing/2014/main" id="{98F32F6D-0039-2FD1-D3E8-07C9C99ED58F}"/>
              </a:ext>
            </a:extLst>
          </p:cNvPr>
          <p:cNvSpPr/>
          <p:nvPr/>
        </p:nvSpPr>
        <p:spPr>
          <a:xfrm>
            <a:off x="8199616" y="1154558"/>
            <a:ext cx="408435" cy="410291"/>
          </a:xfrm>
          <a:custGeom>
            <a:avLst/>
            <a:gdLst>
              <a:gd name="f0" fmla="val w"/>
              <a:gd name="f1" fmla="val h"/>
              <a:gd name="f2" fmla="val 0"/>
              <a:gd name="f3" fmla="val 371900"/>
              <a:gd name="f4" fmla="val 373588"/>
              <a:gd name="f5" fmla="val 297080"/>
              <a:gd name="f6" fmla="val 129105"/>
              <a:gd name="f7" fmla="val 284273"/>
              <a:gd name="f8" fmla="val 219737"/>
              <a:gd name="f9" fmla="val 305496"/>
              <a:gd name="f10" fmla="val 333001"/>
              <a:gd name="f11" fmla="val 228265"/>
              <a:gd name="f12" fmla="val 250807"/>
              <a:gd name="f13" fmla="val 263614"/>
              <a:gd name="f14" fmla="val 157021"/>
              <a:gd name="f15" fmla="val 175826"/>
              <a:gd name="f16" fmla="val 195129"/>
              <a:gd name="f17" fmla="val 93087"/>
              <a:gd name="f18" fmla="val 117372"/>
              <a:gd name="f19" fmla="val 141984"/>
              <a:gd name="f20" fmla="val 123179"/>
              <a:gd name="f21" fmla="val 58494"/>
              <a:gd name="f22" fmla="val 84208"/>
              <a:gd name="f23" fmla="val 95969"/>
              <a:gd name="f24" fmla="val 354346"/>
              <a:gd name="f25" fmla="val 97437"/>
              <a:gd name="f26" fmla="val 356087"/>
              <a:gd name="f27" fmla="val 96136"/>
              <a:gd name="f28" fmla="val 357928"/>
              <a:gd name="f29" fmla="val 96353"/>
              <a:gd name="f30" fmla="val 359747"/>
              <a:gd name="f31" fmla="val 96905"/>
              <a:gd name="f32" fmla="val 360371"/>
              <a:gd name="f33" fmla="val 97095"/>
              <a:gd name="f34" fmla="val 368954"/>
              <a:gd name="f35" fmla="val 99700"/>
              <a:gd name="f36" fmla="val 373801"/>
              <a:gd name="f37" fmla="val 108770"/>
              <a:gd name="f38" fmla="val 371196"/>
              <a:gd name="f39" fmla="val 117354"/>
              <a:gd name="f40" fmla="val 333339"/>
              <a:gd name="f41" fmla="val 242097"/>
              <a:gd name="f42" fmla="val 331591"/>
              <a:gd name="f43" fmla="val 247858"/>
              <a:gd name="f44" fmla="val 326929"/>
              <a:gd name="f45" fmla="val 251935"/>
              <a:gd name="f46" fmla="val 321206"/>
              <a:gd name="f47" fmla="val 252122"/>
              <a:gd name="f48" fmla="val 252873"/>
              <a:gd name="f49" fmla="val 313576"/>
              <a:gd name="f50" fmla="val 313378"/>
              <a:gd name="f51" fmla="val 253010"/>
              <a:gd name="f52" fmla="val 313229"/>
              <a:gd name="f53" fmla="val 252967"/>
              <a:gd name="f54" fmla="val 313080"/>
              <a:gd name="f55" fmla="val 252922"/>
              <a:gd name="f56" fmla="val 312919"/>
              <a:gd name="f57" fmla="val 126251"/>
              <a:gd name="f58" fmla="val 133971"/>
              <a:gd name="f59" fmla="val 281687"/>
              <a:gd name="f60" fmla="val 321075"/>
              <a:gd name="f61" fmla="val 314823"/>
              <a:gd name="f62" fmla="val 318480"/>
              <a:gd name="f63" fmla="val 329614"/>
              <a:gd name="f64" fmla="val 318311"/>
              <a:gd name="f65" fmla="val 336414"/>
              <a:gd name="f66" fmla="val 328969"/>
              <a:gd name="f67" fmla="val 341215"/>
              <a:gd name="f68" fmla="val 359094"/>
              <a:gd name="f69" fmla="val 321920"/>
              <a:gd name="f70" fmla="val 304041"/>
              <a:gd name="f71" fmla="val 286162"/>
              <a:gd name="f72" fmla="val 271668"/>
              <a:gd name="f73" fmla="val 278468"/>
              <a:gd name="f74" fmla="val 289602"/>
              <a:gd name="f75" fmla="val 142850"/>
              <a:gd name="f76" fmla="val 143397"/>
              <a:gd name="f77" fmla="val 316865"/>
              <a:gd name="f78" fmla="val 151629"/>
              <a:gd name="f79" fmla="val 321811"/>
              <a:gd name="f80" fmla="val 156401"/>
              <a:gd name="f81" fmla="val 330956"/>
              <a:gd name="f82" fmla="val 141907"/>
              <a:gd name="f83" fmla="val 124028"/>
              <a:gd name="f84" fmla="val 106149"/>
              <a:gd name="f85" fmla="val 91655"/>
              <a:gd name="f86" fmla="val 329356"/>
              <a:gd name="f87" fmla="val 98032"/>
              <a:gd name="f88" fmla="val 318986"/>
              <a:gd name="f89" fmla="val 108649"/>
              <a:gd name="f90" fmla="val 315212"/>
              <a:gd name="f91" fmla="val 33542"/>
              <a:gd name="f92" fmla="val 34909"/>
              <a:gd name="f93" fmla="val 1773"/>
              <a:gd name="f94" fmla="val 51879"/>
              <a:gd name="f95" fmla="*/ f0 1 371900"/>
              <a:gd name="f96" fmla="*/ f1 1 373588"/>
              <a:gd name="f97" fmla="val f2"/>
              <a:gd name="f98" fmla="val f3"/>
              <a:gd name="f99" fmla="val f4"/>
              <a:gd name="f100" fmla="+- f99 0 f97"/>
              <a:gd name="f101" fmla="+- f98 0 f97"/>
              <a:gd name="f102" fmla="*/ f101 1 371900"/>
              <a:gd name="f103" fmla="*/ f100 1 373588"/>
              <a:gd name="f104" fmla="*/ f97 1 f102"/>
              <a:gd name="f105" fmla="*/ f98 1 f102"/>
              <a:gd name="f106" fmla="*/ f97 1 f103"/>
              <a:gd name="f107" fmla="*/ f99 1 f103"/>
              <a:gd name="f108" fmla="*/ f104 f95 1"/>
              <a:gd name="f109" fmla="*/ f105 f95 1"/>
              <a:gd name="f110" fmla="*/ f107 f96 1"/>
              <a:gd name="f111" fmla="*/ f106 f9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8" t="f111" r="f109" b="f110"/>
            <a:pathLst>
              <a:path w="371900" h="373588">
                <a:moveTo>
                  <a:pt x="f5" y="f6"/>
                </a:moveTo>
                <a:lnTo>
                  <a:pt x="f7" y="f8"/>
                </a:lnTo>
                <a:lnTo>
                  <a:pt x="f9" y="f8"/>
                </a:lnTo>
                <a:lnTo>
                  <a:pt x="f10" y="f6"/>
                </a:lnTo>
                <a:close/>
                <a:moveTo>
                  <a:pt x="f11" y="f6"/>
                </a:moveTo>
                <a:lnTo>
                  <a:pt x="f11" y="f8"/>
                </a:lnTo>
                <a:lnTo>
                  <a:pt x="f12" y="f8"/>
                </a:lnTo>
                <a:lnTo>
                  <a:pt x="f13" y="f6"/>
                </a:lnTo>
                <a:close/>
                <a:moveTo>
                  <a:pt x="f14" y="f6"/>
                </a:moveTo>
                <a:lnTo>
                  <a:pt x="f15" y="f8"/>
                </a:lnTo>
                <a:lnTo>
                  <a:pt x="f16" y="f8"/>
                </a:lnTo>
                <a:lnTo>
                  <a:pt x="f16" y="f6"/>
                </a:lnTo>
                <a:close/>
                <a:moveTo>
                  <a:pt x="f17" y="f6"/>
                </a:moveTo>
                <a:lnTo>
                  <a:pt x="f18" y="f8"/>
                </a:lnTo>
                <a:lnTo>
                  <a:pt x="f19" y="f8"/>
                </a:lnTo>
                <a:lnTo>
                  <a:pt x="f20" y="f6"/>
                </a:lnTo>
                <a:close/>
                <a:moveTo>
                  <a:pt x="f21" y="f2"/>
                </a:moveTo>
                <a:lnTo>
                  <a:pt x="f22" y="f23"/>
                </a:lnTo>
                <a:lnTo>
                  <a:pt x="f24" y="f23"/>
                </a:lnTo>
                <a:lnTo>
                  <a:pt x="f24" y="f25"/>
                </a:lnTo>
                <a:cubicBezTo>
                  <a:pt x="f26" y="f27"/>
                  <a:pt x="f28" y="f29"/>
                  <a:pt x="f30" y="f31"/>
                </a:cubicBezTo>
                <a:lnTo>
                  <a:pt x="f32" y="f33"/>
                </a:lnTo>
                <a:cubicBezTo>
                  <a:pt x="f34" y="f35"/>
                  <a:pt x="f36" y="f37"/>
                  <a:pt x="f38" y="f39"/>
                </a:cubicBezTo>
                <a:lnTo>
                  <a:pt x="f40" y="f41"/>
                </a:lnTo>
                <a:cubicBezTo>
                  <a:pt x="f42" y="f43"/>
                  <a:pt x="f44" y="f45"/>
                  <a:pt x="f46" y="f47"/>
                </a:cubicBezTo>
                <a:lnTo>
                  <a:pt x="f46" y="f48"/>
                </a:lnTo>
                <a:lnTo>
                  <a:pt x="f49" y="f48"/>
                </a:lnTo>
                <a:cubicBezTo>
                  <a:pt x="f50" y="f51"/>
                  <a:pt x="f52" y="f53"/>
                  <a:pt x="f54" y="f55"/>
                </a:cubicBezTo>
                <a:lnTo>
                  <a:pt x="f56" y="f48"/>
                </a:lnTo>
                <a:lnTo>
                  <a:pt x="f57" y="f48"/>
                </a:lnTo>
                <a:lnTo>
                  <a:pt x="f58" y="f59"/>
                </a:lnTo>
                <a:lnTo>
                  <a:pt x="f60" y="f59"/>
                </a:lnTo>
                <a:lnTo>
                  <a:pt x="f60" y="f61"/>
                </a:lnTo>
                <a:lnTo>
                  <a:pt x="f62" y="f61"/>
                </a:lnTo>
                <a:cubicBezTo>
                  <a:pt x="f63" y="f64"/>
                  <a:pt x="f65" y="f66"/>
                  <a:pt x="f65" y="f67"/>
                </a:cubicBezTo>
                <a:cubicBezTo>
                  <a:pt x="f65" y="f68"/>
                  <a:pt x="f69" y="f4"/>
                  <a:pt x="f70" y="f4"/>
                </a:cubicBezTo>
                <a:cubicBezTo>
                  <a:pt x="f71" y="f4"/>
                  <a:pt x="f72" y="f68"/>
                  <a:pt x="f72" y="f67"/>
                </a:cubicBezTo>
                <a:cubicBezTo>
                  <a:pt x="f72" y="f66"/>
                  <a:pt x="f73" y="f64"/>
                  <a:pt x="f74" y="f61"/>
                </a:cubicBezTo>
                <a:lnTo>
                  <a:pt x="f75" y="f61"/>
                </a:lnTo>
                <a:lnTo>
                  <a:pt x="f76" y="f77"/>
                </a:lnTo>
                <a:cubicBezTo>
                  <a:pt x="f78" y="f79"/>
                  <a:pt x="f80" y="f81"/>
                  <a:pt x="f80" y="f67"/>
                </a:cubicBezTo>
                <a:cubicBezTo>
                  <a:pt x="f80" y="f68"/>
                  <a:pt x="f82" y="f4"/>
                  <a:pt x="f83" y="f4"/>
                </a:cubicBezTo>
                <a:cubicBezTo>
                  <a:pt x="f84" y="f4"/>
                  <a:pt x="f85" y="f68"/>
                  <a:pt x="f85" y="f67"/>
                </a:cubicBezTo>
                <a:cubicBezTo>
                  <a:pt x="f85" y="f86"/>
                  <a:pt x="f87" y="f88"/>
                  <a:pt x="f89" y="f90"/>
                </a:cubicBezTo>
                <a:lnTo>
                  <a:pt x="f91" y="f92"/>
                </a:lnTo>
                <a:lnTo>
                  <a:pt x="f2" y="f92"/>
                </a:lnTo>
                <a:lnTo>
                  <a:pt x="f2" y="f93"/>
                </a:lnTo>
                <a:lnTo>
                  <a:pt x="f94" y="f93"/>
                </a:ln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21" name="Right Triangle 17">
            <a:extLst>
              <a:ext uri="{FF2B5EF4-FFF2-40B4-BE49-F238E27FC236}">
                <a16:creationId xmlns:a16="http://schemas.microsoft.com/office/drawing/2014/main" id="{9CD19C94-2735-7C78-1EF7-CC1FD479C371}"/>
              </a:ext>
            </a:extLst>
          </p:cNvPr>
          <p:cNvSpPr/>
          <p:nvPr/>
        </p:nvSpPr>
        <p:spPr>
          <a:xfrm>
            <a:off x="7022610" y="3433517"/>
            <a:ext cx="358609" cy="426997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1999321"/>
              <a:gd name="f6" fmla="val 2603448"/>
              <a:gd name="f7" fmla="val 2772810"/>
              <a:gd name="f8" fmla="val 2528507"/>
              <a:gd name="f9" fmla="val 2263914"/>
              <a:gd name="f10" fmla="val 2230929"/>
              <a:gd name="f11" fmla="val 2516419"/>
              <a:gd name="f12" fmla="val 2435624"/>
              <a:gd name="f13" fmla="val 2688129"/>
              <a:gd name="f14" fmla="val 2940634"/>
              <a:gd name="f15" fmla="val 3145329"/>
              <a:gd name="f16" fmla="val 2011409"/>
              <a:gd name="f17" fmla="val 1806714"/>
              <a:gd name="f18" fmla="val 1576134"/>
              <a:gd name="f19" fmla="val 17032"/>
              <a:gd name="f20" fmla="val 2276728"/>
              <a:gd name="f21" fmla="val 17033"/>
              <a:gd name="f22" fmla="val 1576135"/>
              <a:gd name="f23" fmla="val 1321887"/>
              <a:gd name="f24" fmla="val 996125"/>
              <a:gd name="f25" fmla="val 2160187"/>
              <a:gd name="f26" fmla="val 1979345"/>
              <a:gd name="f27" fmla="val 2161001"/>
              <a:gd name="f28" fmla="val 1738579"/>
              <a:gd name="f29" fmla="val 2402384"/>
              <a:gd name="f30" fmla="val 2700000"/>
              <a:gd name="f31" fmla="val 2997617"/>
              <a:gd name="f32" fmla="val 3238999"/>
              <a:gd name="f33" fmla="val 3239814"/>
              <a:gd name="f34" fmla="val 1436085"/>
              <a:gd name="f35" fmla="val 2287664"/>
              <a:gd name="f36" fmla="val 888809"/>
              <a:gd name="f37" fmla="*/ f0 1 2721114"/>
              <a:gd name="f38" fmla="*/ f1 1 3240000"/>
              <a:gd name="f39" fmla="val f2"/>
              <a:gd name="f40" fmla="val f3"/>
              <a:gd name="f41" fmla="val f4"/>
              <a:gd name="f42" fmla="+- f41 0 f39"/>
              <a:gd name="f43" fmla="+- f40 0 f39"/>
              <a:gd name="f44" fmla="*/ f43 1 2721114"/>
              <a:gd name="f45" fmla="*/ f42 1 3240000"/>
              <a:gd name="f46" fmla="*/ f39 1 f44"/>
              <a:gd name="f47" fmla="*/ f40 1 f44"/>
              <a:gd name="f48" fmla="*/ f39 1 f45"/>
              <a:gd name="f49" fmla="*/ f41 1 f45"/>
              <a:gd name="f50" fmla="*/ f46 f37 1"/>
              <a:gd name="f51" fmla="*/ f47 f37 1"/>
              <a:gd name="f52" fmla="*/ f49 f38 1"/>
              <a:gd name="f53" fmla="*/ f48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0" t="f53" r="f51" b="f52"/>
            <a:pathLst>
              <a:path w="2721114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10"/>
                </a:moveTo>
                <a:cubicBezTo>
                  <a:pt x="f11" y="f10"/>
                  <a:pt x="f3" y="f12"/>
                  <a:pt x="f3" y="f13"/>
                </a:cubicBezTo>
                <a:cubicBezTo>
                  <a:pt x="f3" y="f14"/>
                  <a:pt x="f11" y="f15"/>
                  <a:pt x="f9" y="f15"/>
                </a:cubicBezTo>
                <a:cubicBezTo>
                  <a:pt x="f16" y="f15"/>
                  <a:pt x="f17" y="f14"/>
                  <a:pt x="f17" y="f13"/>
                </a:cubicBezTo>
                <a:cubicBezTo>
                  <a:pt x="f17" y="f12"/>
                  <a:pt x="f16" y="f10"/>
                  <a:pt x="f9" y="f10"/>
                </a:cubicBezTo>
                <a:close/>
                <a:moveTo>
                  <a:pt x="f18" y="f19"/>
                </a:moveTo>
                <a:lnTo>
                  <a:pt x="f20" y="f19"/>
                </a:lnTo>
                <a:lnTo>
                  <a:pt x="f20" y="f21"/>
                </a:lnTo>
                <a:lnTo>
                  <a:pt x="f22" y="f21"/>
                </a:lnTo>
                <a:close/>
                <a:moveTo>
                  <a:pt x="f2" y="f19"/>
                </a:moveTo>
                <a:lnTo>
                  <a:pt x="f23" y="f19"/>
                </a:lnTo>
                <a:lnTo>
                  <a:pt x="f23" y="f24"/>
                </a:lnTo>
                <a:lnTo>
                  <a:pt x="f20" y="f24"/>
                </a:lnTo>
                <a:lnTo>
                  <a:pt x="f20" y="f25"/>
                </a:lnTo>
                <a:cubicBezTo>
                  <a:pt x="f26" y="f27"/>
                  <a:pt x="f28" y="f29"/>
                  <a:pt x="f28" y="f30"/>
                </a:cubicBezTo>
                <a:cubicBezTo>
                  <a:pt x="f28" y="f31"/>
                  <a:pt x="f26" y="f32"/>
                  <a:pt x="f20" y="f33"/>
                </a:cubicBezTo>
                <a:lnTo>
                  <a:pt x="f20" y="f4"/>
                </a:lnTo>
                <a:lnTo>
                  <a:pt x="f2" y="f4"/>
                </a:lnTo>
                <a:close/>
                <a:moveTo>
                  <a:pt x="f34" y="f2"/>
                </a:moveTo>
                <a:lnTo>
                  <a:pt x="f35" y="f36"/>
                </a:lnTo>
                <a:lnTo>
                  <a:pt x="f34" y="f36"/>
                </a:ln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22" name="Right Triangle 17">
            <a:extLst>
              <a:ext uri="{FF2B5EF4-FFF2-40B4-BE49-F238E27FC236}">
                <a16:creationId xmlns:a16="http://schemas.microsoft.com/office/drawing/2014/main" id="{6364A4E6-F079-AB34-5A8F-30D7C9AF40C1}"/>
              </a:ext>
            </a:extLst>
          </p:cNvPr>
          <p:cNvSpPr/>
          <p:nvPr/>
        </p:nvSpPr>
        <p:spPr>
          <a:xfrm>
            <a:off x="6366327" y="3433517"/>
            <a:ext cx="358609" cy="426997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179233"/>
              <a:gd name="f6" fmla="val 2431577"/>
              <a:gd name="f7" fmla="val 2611489"/>
              <a:gd name="f8" fmla="val 1999321"/>
              <a:gd name="f9" fmla="val 2780851"/>
              <a:gd name="f10" fmla="val 2960763"/>
              <a:gd name="f11" fmla="val 2348595"/>
              <a:gd name="f12" fmla="val 2528507"/>
              <a:gd name="f13" fmla="val 2263914"/>
              <a:gd name="f14" fmla="val 2238970"/>
              <a:gd name="f15" fmla="val 2516419"/>
              <a:gd name="f16" fmla="val 2443665"/>
              <a:gd name="f17" fmla="val 2696170"/>
              <a:gd name="f18" fmla="val 2948675"/>
              <a:gd name="f19" fmla="val 3153370"/>
              <a:gd name="f20" fmla="val 2011409"/>
              <a:gd name="f21" fmla="val 1806714"/>
              <a:gd name="f22" fmla="val 1576134"/>
              <a:gd name="f23" fmla="val 17032"/>
              <a:gd name="f24" fmla="val 2276728"/>
              <a:gd name="f25" fmla="val 17033"/>
              <a:gd name="f26" fmla="val 1576135"/>
              <a:gd name="f27" fmla="val 1321887"/>
              <a:gd name="f28" fmla="val 996125"/>
              <a:gd name="f29" fmla="val 2160187"/>
              <a:gd name="f30" fmla="val 1979345"/>
              <a:gd name="f31" fmla="val 2161001"/>
              <a:gd name="f32" fmla="val 1738579"/>
              <a:gd name="f33" fmla="val 2402384"/>
              <a:gd name="f34" fmla="val 2700000"/>
              <a:gd name="f35" fmla="val 2997617"/>
              <a:gd name="f36" fmla="val 3238999"/>
              <a:gd name="f37" fmla="val 3239814"/>
              <a:gd name="f38" fmla="val 1436085"/>
              <a:gd name="f39" fmla="val 2287664"/>
              <a:gd name="f40" fmla="val 888809"/>
              <a:gd name="f41" fmla="*/ f0 1 2721114"/>
              <a:gd name="f42" fmla="*/ f1 1 3240000"/>
              <a:gd name="f43" fmla="val f2"/>
              <a:gd name="f44" fmla="val f3"/>
              <a:gd name="f45" fmla="val f4"/>
              <a:gd name="f46" fmla="+- f45 0 f43"/>
              <a:gd name="f47" fmla="+- f44 0 f43"/>
              <a:gd name="f48" fmla="*/ f47 1 2721114"/>
              <a:gd name="f49" fmla="*/ f46 1 3240000"/>
              <a:gd name="f50" fmla="*/ f43 1 f48"/>
              <a:gd name="f51" fmla="*/ f44 1 f48"/>
              <a:gd name="f52" fmla="*/ f43 1 f49"/>
              <a:gd name="f53" fmla="*/ f45 1 f49"/>
              <a:gd name="f54" fmla="*/ f50 f41 1"/>
              <a:gd name="f55" fmla="*/ f51 f41 1"/>
              <a:gd name="f56" fmla="*/ f53 f42 1"/>
              <a:gd name="f57" fmla="*/ f52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7" r="f55" b="f56"/>
            <a:pathLst>
              <a:path w="2721114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9"/>
                </a:lnTo>
                <a:lnTo>
                  <a:pt x="f5" y="f9"/>
                </a:lnTo>
                <a:lnTo>
                  <a:pt x="f5" y="f10"/>
                </a:lnTo>
                <a:lnTo>
                  <a:pt x="f11" y="f10"/>
                </a:lnTo>
                <a:lnTo>
                  <a:pt x="f11" y="f9"/>
                </a:lnTo>
                <a:lnTo>
                  <a:pt x="f12" y="f9"/>
                </a:lnTo>
                <a:lnTo>
                  <a:pt x="f12" y="f7"/>
                </a:lnTo>
                <a:lnTo>
                  <a:pt x="f11" y="f7"/>
                </a:lnTo>
                <a:lnTo>
                  <a:pt x="f11" y="f6"/>
                </a:lnTo>
                <a:close/>
                <a:moveTo>
                  <a:pt x="f13" y="f14"/>
                </a:moveTo>
                <a:cubicBezTo>
                  <a:pt x="f15" y="f14"/>
                  <a:pt x="f3" y="f16"/>
                  <a:pt x="f3" y="f17"/>
                </a:cubicBezTo>
                <a:cubicBezTo>
                  <a:pt x="f3" y="f18"/>
                  <a:pt x="f15" y="f19"/>
                  <a:pt x="f13" y="f19"/>
                </a:cubicBezTo>
                <a:cubicBezTo>
                  <a:pt x="f20" y="f19"/>
                  <a:pt x="f21" y="f18"/>
                  <a:pt x="f21" y="f17"/>
                </a:cubicBezTo>
                <a:cubicBezTo>
                  <a:pt x="f21" y="f16"/>
                  <a:pt x="f20" y="f14"/>
                  <a:pt x="f13" y="f14"/>
                </a:cubicBezTo>
                <a:close/>
                <a:moveTo>
                  <a:pt x="f22" y="f23"/>
                </a:moveTo>
                <a:lnTo>
                  <a:pt x="f24" y="f23"/>
                </a:lnTo>
                <a:lnTo>
                  <a:pt x="f24" y="f25"/>
                </a:lnTo>
                <a:lnTo>
                  <a:pt x="f26" y="f25"/>
                </a:lnTo>
                <a:close/>
                <a:moveTo>
                  <a:pt x="f2" y="f23"/>
                </a:moveTo>
                <a:lnTo>
                  <a:pt x="f27" y="f23"/>
                </a:lnTo>
                <a:lnTo>
                  <a:pt x="f27" y="f28"/>
                </a:lnTo>
                <a:lnTo>
                  <a:pt x="f24" y="f28"/>
                </a:lnTo>
                <a:lnTo>
                  <a:pt x="f24" y="f29"/>
                </a:lnTo>
                <a:cubicBezTo>
                  <a:pt x="f30" y="f31"/>
                  <a:pt x="f32" y="f33"/>
                  <a:pt x="f32" y="f34"/>
                </a:cubicBezTo>
                <a:cubicBezTo>
                  <a:pt x="f32" y="f35"/>
                  <a:pt x="f30" y="f36"/>
                  <a:pt x="f24" y="f37"/>
                </a:cubicBezTo>
                <a:lnTo>
                  <a:pt x="f24" y="f4"/>
                </a:lnTo>
                <a:lnTo>
                  <a:pt x="f2" y="f4"/>
                </a:lnTo>
                <a:close/>
                <a:moveTo>
                  <a:pt x="f38" y="f2"/>
                </a:moveTo>
                <a:lnTo>
                  <a:pt x="f39" y="f40"/>
                </a:lnTo>
                <a:lnTo>
                  <a:pt x="f38" y="f40"/>
                </a:ln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23" name="Right Triangle 17">
            <a:extLst>
              <a:ext uri="{FF2B5EF4-FFF2-40B4-BE49-F238E27FC236}">
                <a16:creationId xmlns:a16="http://schemas.microsoft.com/office/drawing/2014/main" id="{231A247A-2B7D-8422-9E09-035F6DF3AAF8}"/>
              </a:ext>
            </a:extLst>
          </p:cNvPr>
          <p:cNvSpPr/>
          <p:nvPr/>
        </p:nvSpPr>
        <p:spPr>
          <a:xfrm>
            <a:off x="7678884" y="3433517"/>
            <a:ext cx="358609" cy="426997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136698"/>
              <a:gd name="f6" fmla="val 2449196"/>
              <a:gd name="f7" fmla="val 2016940"/>
              <a:gd name="f8" fmla="val 2568954"/>
              <a:gd name="f9" fmla="val 2144156"/>
              <a:gd name="f10" fmla="val 2696170"/>
              <a:gd name="f11" fmla="val 2823386"/>
              <a:gd name="f12" fmla="val 2943144"/>
              <a:gd name="f13" fmla="val 2263914"/>
              <a:gd name="f14" fmla="val 2815928"/>
              <a:gd name="f15" fmla="val 2391130"/>
              <a:gd name="f16" fmla="val 2510888"/>
              <a:gd name="f17" fmla="val 2383672"/>
              <a:gd name="f18" fmla="val 2576412"/>
              <a:gd name="f19" fmla="val 2238970"/>
              <a:gd name="f20" fmla="val 2516419"/>
              <a:gd name="f21" fmla="val 2443665"/>
              <a:gd name="f22" fmla="val 2948675"/>
              <a:gd name="f23" fmla="val 3153370"/>
              <a:gd name="f24" fmla="val 2011409"/>
              <a:gd name="f25" fmla="val 1806714"/>
              <a:gd name="f26" fmla="val 1576134"/>
              <a:gd name="f27" fmla="val 17032"/>
              <a:gd name="f28" fmla="val 2276728"/>
              <a:gd name="f29" fmla="val 17033"/>
              <a:gd name="f30" fmla="val 1576135"/>
              <a:gd name="f31" fmla="val 1321887"/>
              <a:gd name="f32" fmla="val 996125"/>
              <a:gd name="f33" fmla="val 2160187"/>
              <a:gd name="f34" fmla="val 1979345"/>
              <a:gd name="f35" fmla="val 2161001"/>
              <a:gd name="f36" fmla="val 1738579"/>
              <a:gd name="f37" fmla="val 2402384"/>
              <a:gd name="f38" fmla="val 2700000"/>
              <a:gd name="f39" fmla="val 2997617"/>
              <a:gd name="f40" fmla="val 3238999"/>
              <a:gd name="f41" fmla="val 3239814"/>
              <a:gd name="f42" fmla="val 1436085"/>
              <a:gd name="f43" fmla="val 2287664"/>
              <a:gd name="f44" fmla="val 888809"/>
              <a:gd name="f45" fmla="*/ f0 1 2721114"/>
              <a:gd name="f46" fmla="*/ f1 1 3240000"/>
              <a:gd name="f47" fmla="val f2"/>
              <a:gd name="f48" fmla="val f3"/>
              <a:gd name="f49" fmla="val f4"/>
              <a:gd name="f50" fmla="+- f49 0 f47"/>
              <a:gd name="f51" fmla="+- f48 0 f47"/>
              <a:gd name="f52" fmla="*/ f51 1 2721114"/>
              <a:gd name="f53" fmla="*/ f50 1 3240000"/>
              <a:gd name="f54" fmla="*/ f47 1 f52"/>
              <a:gd name="f55" fmla="*/ f48 1 f52"/>
              <a:gd name="f56" fmla="*/ f47 1 f53"/>
              <a:gd name="f57" fmla="*/ f49 1 f53"/>
              <a:gd name="f58" fmla="*/ f54 f45 1"/>
              <a:gd name="f59" fmla="*/ f55 f45 1"/>
              <a:gd name="f60" fmla="*/ f57 f46 1"/>
              <a:gd name="f61" fmla="*/ f56 f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2721114" h="3240000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7" y="f11"/>
                </a:lnTo>
                <a:lnTo>
                  <a:pt x="f5" y="f12"/>
                </a:lnTo>
                <a:lnTo>
                  <a:pt x="f13" y="f14"/>
                </a:lnTo>
                <a:lnTo>
                  <a:pt x="f15" y="f12"/>
                </a:lnTo>
                <a:lnTo>
                  <a:pt x="f16" y="f11"/>
                </a:lnTo>
                <a:lnTo>
                  <a:pt x="f17" y="f10"/>
                </a:lnTo>
                <a:lnTo>
                  <a:pt x="f16" y="f8"/>
                </a:lnTo>
                <a:lnTo>
                  <a:pt x="f15" y="f6"/>
                </a:lnTo>
                <a:lnTo>
                  <a:pt x="f13" y="f18"/>
                </a:lnTo>
                <a:close/>
                <a:moveTo>
                  <a:pt x="f13" y="f19"/>
                </a:moveTo>
                <a:cubicBezTo>
                  <a:pt x="f20" y="f19"/>
                  <a:pt x="f3" y="f21"/>
                  <a:pt x="f3" y="f10"/>
                </a:cubicBezTo>
                <a:cubicBezTo>
                  <a:pt x="f3" y="f22"/>
                  <a:pt x="f20" y="f23"/>
                  <a:pt x="f13" y="f23"/>
                </a:cubicBezTo>
                <a:cubicBezTo>
                  <a:pt x="f24" y="f23"/>
                  <a:pt x="f25" y="f22"/>
                  <a:pt x="f25" y="f10"/>
                </a:cubicBezTo>
                <a:cubicBezTo>
                  <a:pt x="f25" y="f21"/>
                  <a:pt x="f24" y="f19"/>
                  <a:pt x="f13" y="f19"/>
                </a:cubicBezTo>
                <a:close/>
                <a:moveTo>
                  <a:pt x="f26" y="f27"/>
                </a:moveTo>
                <a:lnTo>
                  <a:pt x="f28" y="f27"/>
                </a:lnTo>
                <a:lnTo>
                  <a:pt x="f28" y="f29"/>
                </a:lnTo>
                <a:lnTo>
                  <a:pt x="f30" y="f29"/>
                </a:lnTo>
                <a:close/>
                <a:moveTo>
                  <a:pt x="f2" y="f27"/>
                </a:moveTo>
                <a:lnTo>
                  <a:pt x="f31" y="f27"/>
                </a:lnTo>
                <a:lnTo>
                  <a:pt x="f31" y="f32"/>
                </a:lnTo>
                <a:lnTo>
                  <a:pt x="f28" y="f32"/>
                </a:lnTo>
                <a:lnTo>
                  <a:pt x="f28" y="f33"/>
                </a:lnTo>
                <a:cubicBezTo>
                  <a:pt x="f34" y="f35"/>
                  <a:pt x="f36" y="f37"/>
                  <a:pt x="f36" y="f38"/>
                </a:cubicBezTo>
                <a:cubicBezTo>
                  <a:pt x="f36" y="f39"/>
                  <a:pt x="f34" y="f40"/>
                  <a:pt x="f28" y="f41"/>
                </a:cubicBezTo>
                <a:lnTo>
                  <a:pt x="f28" y="f4"/>
                </a:lnTo>
                <a:lnTo>
                  <a:pt x="f2" y="f4"/>
                </a:lnTo>
                <a:close/>
                <a:moveTo>
                  <a:pt x="f42" y="f2"/>
                </a:moveTo>
                <a:lnTo>
                  <a:pt x="f43" y="f44"/>
                </a:lnTo>
                <a:lnTo>
                  <a:pt x="f42" y="f44"/>
                </a:ln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24" name="Oval 44">
            <a:extLst>
              <a:ext uri="{FF2B5EF4-FFF2-40B4-BE49-F238E27FC236}">
                <a16:creationId xmlns:a16="http://schemas.microsoft.com/office/drawing/2014/main" id="{D0328EAE-ED78-06B8-1FB2-C9201FB52E1E}"/>
              </a:ext>
            </a:extLst>
          </p:cNvPr>
          <p:cNvSpPr/>
          <p:nvPr/>
        </p:nvSpPr>
        <p:spPr>
          <a:xfrm>
            <a:off x="8335167" y="3433517"/>
            <a:ext cx="358609" cy="426997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519839"/>
              <a:gd name="f6" fmla="val 2469622"/>
              <a:gd name="f7" fmla="val 2201779"/>
              <a:gd name="f8" fmla="val 2787682"/>
              <a:gd name="f9" fmla="val 2003023"/>
              <a:gd name="f10" fmla="val 2588926"/>
              <a:gd name="f11" fmla="val 1901669"/>
              <a:gd name="f12" fmla="val 2690281"/>
              <a:gd name="f13" fmla="val 2203868"/>
              <a:gd name="f14" fmla="val 2992480"/>
              <a:gd name="f15" fmla="val 2305222"/>
              <a:gd name="f16" fmla="val 2891125"/>
              <a:gd name="f17" fmla="val 2303133"/>
              <a:gd name="f18" fmla="val 2889037"/>
              <a:gd name="f19" fmla="val 2621194"/>
              <a:gd name="f20" fmla="val 2570977"/>
              <a:gd name="f21" fmla="val 2263914"/>
              <a:gd name="f22" fmla="val 2238970"/>
              <a:gd name="f23" fmla="val 2516419"/>
              <a:gd name="f24" fmla="val 2443665"/>
              <a:gd name="f25" fmla="val 2696170"/>
              <a:gd name="f26" fmla="val 2948675"/>
              <a:gd name="f27" fmla="val 3153370"/>
              <a:gd name="f28" fmla="val 2011409"/>
              <a:gd name="f29" fmla="val 1806714"/>
              <a:gd name="f30" fmla="val 1576134"/>
              <a:gd name="f31" fmla="val 17032"/>
              <a:gd name="f32" fmla="val 2276728"/>
              <a:gd name="f33" fmla="val 17033"/>
              <a:gd name="f34" fmla="val 1576135"/>
              <a:gd name="f35" fmla="val 1321887"/>
              <a:gd name="f36" fmla="val 996125"/>
              <a:gd name="f37" fmla="val 2160187"/>
              <a:gd name="f38" fmla="val 1979345"/>
              <a:gd name="f39" fmla="val 2161001"/>
              <a:gd name="f40" fmla="val 1738579"/>
              <a:gd name="f41" fmla="val 2402384"/>
              <a:gd name="f42" fmla="val 2700000"/>
              <a:gd name="f43" fmla="val 2997617"/>
              <a:gd name="f44" fmla="val 3238999"/>
              <a:gd name="f45" fmla="val 3239814"/>
              <a:gd name="f46" fmla="val 1436085"/>
              <a:gd name="f47" fmla="val 2287664"/>
              <a:gd name="f48" fmla="val 888809"/>
              <a:gd name="f49" fmla="*/ f0 1 2721114"/>
              <a:gd name="f50" fmla="*/ f1 1 3240000"/>
              <a:gd name="f51" fmla="val f2"/>
              <a:gd name="f52" fmla="val f3"/>
              <a:gd name="f53" fmla="val f4"/>
              <a:gd name="f54" fmla="+- f53 0 f51"/>
              <a:gd name="f55" fmla="+- f52 0 f51"/>
              <a:gd name="f56" fmla="*/ f55 1 2721114"/>
              <a:gd name="f57" fmla="*/ f54 1 3240000"/>
              <a:gd name="f58" fmla="*/ f51 1 f56"/>
              <a:gd name="f59" fmla="*/ f52 1 f56"/>
              <a:gd name="f60" fmla="*/ f51 1 f57"/>
              <a:gd name="f61" fmla="*/ f53 1 f57"/>
              <a:gd name="f62" fmla="*/ f58 f49 1"/>
              <a:gd name="f63" fmla="*/ f59 f49 1"/>
              <a:gd name="f64" fmla="*/ f61 f50 1"/>
              <a:gd name="f65" fmla="*/ f60 f5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2" t="f65" r="f63" b="f64"/>
            <a:pathLst>
              <a:path w="2721114" h="3240000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close/>
                <a:moveTo>
                  <a:pt x="f21" y="f22"/>
                </a:moveTo>
                <a:cubicBezTo>
                  <a:pt x="f23" y="f22"/>
                  <a:pt x="f3" y="f24"/>
                  <a:pt x="f3" y="f25"/>
                </a:cubicBezTo>
                <a:cubicBezTo>
                  <a:pt x="f3" y="f26"/>
                  <a:pt x="f23" y="f27"/>
                  <a:pt x="f21" y="f27"/>
                </a:cubicBezTo>
                <a:cubicBezTo>
                  <a:pt x="f28" y="f27"/>
                  <a:pt x="f29" y="f26"/>
                  <a:pt x="f29" y="f25"/>
                </a:cubicBezTo>
                <a:cubicBezTo>
                  <a:pt x="f29" y="f24"/>
                  <a:pt x="f28" y="f22"/>
                  <a:pt x="f21" y="f22"/>
                </a:cubicBezTo>
                <a:close/>
                <a:moveTo>
                  <a:pt x="f30" y="f31"/>
                </a:moveTo>
                <a:lnTo>
                  <a:pt x="f32" y="f31"/>
                </a:lnTo>
                <a:lnTo>
                  <a:pt x="f32" y="f33"/>
                </a:lnTo>
                <a:lnTo>
                  <a:pt x="f34" y="f33"/>
                </a:lnTo>
                <a:close/>
                <a:moveTo>
                  <a:pt x="f2" y="f31"/>
                </a:moveTo>
                <a:lnTo>
                  <a:pt x="f35" y="f31"/>
                </a:lnTo>
                <a:lnTo>
                  <a:pt x="f35" y="f36"/>
                </a:lnTo>
                <a:lnTo>
                  <a:pt x="f32" y="f36"/>
                </a:lnTo>
                <a:lnTo>
                  <a:pt x="f32" y="f37"/>
                </a:lnTo>
                <a:cubicBezTo>
                  <a:pt x="f38" y="f39"/>
                  <a:pt x="f40" y="f41"/>
                  <a:pt x="f40" y="f42"/>
                </a:cubicBezTo>
                <a:cubicBezTo>
                  <a:pt x="f40" y="f43"/>
                  <a:pt x="f38" y="f44"/>
                  <a:pt x="f32" y="f45"/>
                </a:cubicBezTo>
                <a:lnTo>
                  <a:pt x="f32" y="f4"/>
                </a:lnTo>
                <a:lnTo>
                  <a:pt x="f2" y="f4"/>
                </a:lnTo>
                <a:close/>
                <a:moveTo>
                  <a:pt x="f46" y="f2"/>
                </a:moveTo>
                <a:lnTo>
                  <a:pt x="f47" y="f48"/>
                </a:lnTo>
                <a:lnTo>
                  <a:pt x="f46" y="f48"/>
                </a:ln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25" name="Google Shape;6000;p67">
            <a:extLst>
              <a:ext uri="{FF2B5EF4-FFF2-40B4-BE49-F238E27FC236}">
                <a16:creationId xmlns:a16="http://schemas.microsoft.com/office/drawing/2014/main" id="{5749B7F8-0621-0BB6-40A0-70FBD532B2E4}"/>
              </a:ext>
            </a:extLst>
          </p:cNvPr>
          <p:cNvSpPr/>
          <p:nvPr/>
        </p:nvSpPr>
        <p:spPr>
          <a:xfrm>
            <a:off x="3263393" y="1109075"/>
            <a:ext cx="453185" cy="462357"/>
          </a:xfrm>
          <a:custGeom>
            <a:avLst/>
            <a:gdLst>
              <a:gd name="f0" fmla="val w"/>
              <a:gd name="f1" fmla="val h"/>
              <a:gd name="f2" fmla="val 0"/>
              <a:gd name="f3" fmla="val 12446"/>
              <a:gd name="f4" fmla="val 12698"/>
              <a:gd name="f5" fmla="val 6239"/>
              <a:gd name="f6" fmla="val 1"/>
              <a:gd name="f7" fmla="val 5105"/>
              <a:gd name="f8" fmla="val 4191"/>
              <a:gd name="f9" fmla="val 915"/>
              <a:gd name="f10" fmla="val 4159"/>
              <a:gd name="f11" fmla="val 2112"/>
              <a:gd name="f12" fmla="val 3088"/>
              <a:gd name="f13" fmla="val 4852"/>
              <a:gd name="f14" fmla="val 3939"/>
              <a:gd name="f15" fmla="val 5798"/>
              <a:gd name="f16" fmla="val 4097"/>
              <a:gd name="f17" fmla="val 5294"/>
              <a:gd name="f18" fmla="val 5483"/>
              <a:gd name="f19" fmla="val 6333"/>
              <a:gd name="f20" fmla="val 7310"/>
              <a:gd name="f21" fmla="val 7657"/>
              <a:gd name="f22" fmla="val 4222"/>
              <a:gd name="f23" fmla="val 7972"/>
              <a:gd name="f24" fmla="val 4380"/>
              <a:gd name="f25" fmla="val 8255"/>
              <a:gd name="f26" fmla="val 3403"/>
              <a:gd name="f27" fmla="val 9043"/>
              <a:gd name="f28" fmla="val 3057"/>
              <a:gd name="f29" fmla="val 8728"/>
              <a:gd name="f30" fmla="val 2584"/>
              <a:gd name="f31" fmla="val 8570"/>
              <a:gd name="f32" fmla="val 946"/>
              <a:gd name="f33" fmla="val 8602"/>
              <a:gd name="f34" fmla="val 9515"/>
              <a:gd name="f35" fmla="val 10650"/>
              <a:gd name="f36" fmla="val 11784"/>
              <a:gd name="f37" fmla="val 12697"/>
              <a:gd name="f38" fmla="val 3246"/>
              <a:gd name="f39" fmla="val 4128"/>
              <a:gd name="f40" fmla="val 11752"/>
              <a:gd name="f41" fmla="val 10303"/>
              <a:gd name="f42" fmla="val 4096"/>
              <a:gd name="f43" fmla="val 9988"/>
              <a:gd name="f44" fmla="val 9704"/>
              <a:gd name="f45" fmla="val 4947"/>
              <a:gd name="f46" fmla="val 8917"/>
              <a:gd name="f47" fmla="val 9232"/>
              <a:gd name="f48" fmla="val 5766"/>
              <a:gd name="f49" fmla="val 9389"/>
              <a:gd name="f50" fmla="val 6743"/>
              <a:gd name="f51" fmla="val 7184"/>
              <a:gd name="f52" fmla="val 9200"/>
              <a:gd name="f53" fmla="val 7530"/>
              <a:gd name="f54" fmla="val 8507"/>
              <a:gd name="f55" fmla="val 8350"/>
              <a:gd name="f56" fmla="val 8287"/>
              <a:gd name="f57" fmla="val 10366"/>
              <a:gd name="f58" fmla="val 11500"/>
              <a:gd name="f59" fmla="val 12414"/>
              <a:gd name="f60" fmla="val 12445"/>
              <a:gd name="f61" fmla="val 11563"/>
              <a:gd name="f62" fmla="val 9862"/>
              <a:gd name="f63" fmla="val 9421"/>
              <a:gd name="f64" fmla="val 8759"/>
              <a:gd name="f65" fmla="val 9074"/>
              <a:gd name="f66" fmla="val 8097"/>
              <a:gd name="f67" fmla="val 8318"/>
              <a:gd name="f68" fmla="val 7625"/>
              <a:gd name="f69" fmla="val 5451"/>
              <a:gd name="f70" fmla="val 6680"/>
              <a:gd name="f71" fmla="val 3908"/>
              <a:gd name="f72" fmla="val 7404"/>
              <a:gd name="f73" fmla="val 64"/>
              <a:gd name="f74" fmla="*/ f0 1 12446"/>
              <a:gd name="f75" fmla="*/ f1 1 12698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12446"/>
              <a:gd name="f82" fmla="*/ f79 1 12698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12446" h="12698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0" y="f12"/>
                  <a:pt x="f13" y="f14"/>
                  <a:pt x="f15" y="f16"/>
                </a:cubicBezTo>
                <a:lnTo>
                  <a:pt x="f15" y="f17"/>
                </a:lnTo>
                <a:cubicBezTo>
                  <a:pt x="f13" y="f18"/>
                  <a:pt x="f10" y="f19"/>
                  <a:pt x="f10" y="f20"/>
                </a:cubicBezTo>
                <a:cubicBezTo>
                  <a:pt x="f10" y="f21"/>
                  <a:pt x="f22" y="f23"/>
                  <a:pt x="f24" y="f25"/>
                </a:cubicBezTo>
                <a:lnTo>
                  <a:pt x="f26" y="f27"/>
                </a:lnTo>
                <a:cubicBezTo>
                  <a:pt x="f28" y="f29"/>
                  <a:pt x="f30" y="f31"/>
                  <a:pt x="f11" y="f31"/>
                </a:cubicBezTo>
                <a:cubicBezTo>
                  <a:pt x="f32" y="f33"/>
                  <a:pt x="f6" y="f34"/>
                  <a:pt x="f6" y="f35"/>
                </a:cubicBezTo>
                <a:cubicBezTo>
                  <a:pt x="f6" y="f36"/>
                  <a:pt x="f32" y="f37"/>
                  <a:pt x="f11" y="f37"/>
                </a:cubicBezTo>
                <a:cubicBezTo>
                  <a:pt x="f38" y="f37"/>
                  <a:pt x="f39" y="f40"/>
                  <a:pt x="f8" y="f35"/>
                </a:cubicBezTo>
                <a:cubicBezTo>
                  <a:pt x="f8" y="f41"/>
                  <a:pt x="f42" y="f43"/>
                  <a:pt x="f14" y="f44"/>
                </a:cubicBezTo>
                <a:lnTo>
                  <a:pt x="f45" y="f46"/>
                </a:lnTo>
                <a:cubicBezTo>
                  <a:pt x="f17" y="f47"/>
                  <a:pt x="f48" y="f49"/>
                  <a:pt x="f5" y="f49"/>
                </a:cubicBezTo>
                <a:cubicBezTo>
                  <a:pt x="f50" y="f49"/>
                  <a:pt x="f51" y="f52"/>
                  <a:pt x="f53" y="f46"/>
                </a:cubicBezTo>
                <a:lnTo>
                  <a:pt x="f54" y="f44"/>
                </a:lnTo>
                <a:cubicBezTo>
                  <a:pt x="f55" y="f43"/>
                  <a:pt x="f56" y="f41"/>
                  <a:pt x="f56" y="f35"/>
                </a:cubicBezTo>
                <a:cubicBezTo>
                  <a:pt x="f56" y="f36"/>
                  <a:pt x="f47" y="f37"/>
                  <a:pt x="f57" y="f37"/>
                </a:cubicBezTo>
                <a:cubicBezTo>
                  <a:pt x="f58" y="f37"/>
                  <a:pt x="f59" y="f40"/>
                  <a:pt x="f60" y="f35"/>
                </a:cubicBezTo>
                <a:cubicBezTo>
                  <a:pt x="f60" y="f34"/>
                  <a:pt x="f61" y="f33"/>
                  <a:pt x="f57" y="f31"/>
                </a:cubicBezTo>
                <a:cubicBezTo>
                  <a:pt x="f62" y="f31"/>
                  <a:pt x="f63" y="f64"/>
                  <a:pt x="f65" y="f27"/>
                </a:cubicBezTo>
                <a:lnTo>
                  <a:pt x="f66" y="f25"/>
                </a:lnTo>
                <a:cubicBezTo>
                  <a:pt x="f25" y="f23"/>
                  <a:pt x="f67" y="f21"/>
                  <a:pt x="f67" y="f20"/>
                </a:cubicBezTo>
                <a:cubicBezTo>
                  <a:pt x="f67" y="f19"/>
                  <a:pt x="f68" y="f69"/>
                  <a:pt x="f70" y="f17"/>
                </a:cubicBezTo>
                <a:lnTo>
                  <a:pt x="f70" y="f16"/>
                </a:lnTo>
                <a:cubicBezTo>
                  <a:pt x="f68" y="f71"/>
                  <a:pt x="f67" y="f12"/>
                  <a:pt x="f67" y="f11"/>
                </a:cubicBezTo>
                <a:cubicBezTo>
                  <a:pt x="f67" y="f32"/>
                  <a:pt x="f72" y="f73"/>
                  <a:pt x="f5" y="f6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26" name="Google Shape;6029;p67">
            <a:extLst>
              <a:ext uri="{FF2B5EF4-FFF2-40B4-BE49-F238E27FC236}">
                <a16:creationId xmlns:a16="http://schemas.microsoft.com/office/drawing/2014/main" id="{C6F56719-9168-8AD3-9245-23F3F39DE440}"/>
              </a:ext>
            </a:extLst>
          </p:cNvPr>
          <p:cNvGrpSpPr/>
          <p:nvPr/>
        </p:nvGrpSpPr>
        <p:grpSpPr>
          <a:xfrm>
            <a:off x="7025856" y="4064928"/>
            <a:ext cx="303123" cy="420175"/>
            <a:chOff x="7025856" y="4064928"/>
            <a:chExt cx="303123" cy="420175"/>
          </a:xfrm>
        </p:grpSpPr>
        <p:sp>
          <p:nvSpPr>
            <p:cNvPr id="27" name="Google Shape;6030;p67">
              <a:extLst>
                <a:ext uri="{FF2B5EF4-FFF2-40B4-BE49-F238E27FC236}">
                  <a16:creationId xmlns:a16="http://schemas.microsoft.com/office/drawing/2014/main" id="{69F1F9F6-88CF-E9C8-F9E2-A91004DE6BA1}"/>
                </a:ext>
              </a:extLst>
            </p:cNvPr>
            <p:cNvSpPr/>
            <p:nvPr/>
          </p:nvSpPr>
          <p:spPr>
            <a:xfrm>
              <a:off x="7191006" y="4065989"/>
              <a:ext cx="137973" cy="1641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59"/>
                <a:gd name="f4" fmla="val 4947"/>
                <a:gd name="f5" fmla="val 2552"/>
                <a:gd name="f6" fmla="val 473"/>
                <a:gd name="f7" fmla="val 2710"/>
                <a:gd name="f8" fmla="val 851"/>
                <a:gd name="f9" fmla="val 3182"/>
                <a:gd name="f10" fmla="val 3750"/>
                <a:gd name="f11" fmla="val 3687"/>
                <a:gd name="f12" fmla="val 1639"/>
                <a:gd name="f13" fmla="val 2489"/>
                <a:gd name="f14" fmla="val 441"/>
                <a:gd name="f15" fmla="*/ f0 1 4159"/>
                <a:gd name="f16" fmla="*/ f1 1 4947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159"/>
                <a:gd name="f23" fmla="*/ f20 1 4947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159" h="4947">
                  <a:moveTo>
                    <a:pt x="f2" y="f2"/>
                  </a:moveTo>
                  <a:lnTo>
                    <a:pt x="f2" y="f5"/>
                  </a:lnTo>
                  <a:cubicBezTo>
                    <a:pt x="f6" y="f7"/>
                    <a:pt x="f8" y="f9"/>
                    <a:pt x="f8" y="f10"/>
                  </a:cubicBezTo>
                  <a:lnTo>
                    <a:pt x="f8" y="f4"/>
                  </a:lnTo>
                  <a:lnTo>
                    <a:pt x="f3" y="f4"/>
                  </a:lnTo>
                  <a:lnTo>
                    <a:pt x="f3" y="f11"/>
                  </a:lnTo>
                  <a:cubicBezTo>
                    <a:pt x="f3" y="f12"/>
                    <a:pt x="f13" y="f2"/>
                    <a:pt x="f14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6031;p67">
              <a:extLst>
                <a:ext uri="{FF2B5EF4-FFF2-40B4-BE49-F238E27FC236}">
                  <a16:creationId xmlns:a16="http://schemas.microsoft.com/office/drawing/2014/main" id="{2286D6BB-0FED-E058-4B93-26164AE76DAC}"/>
                </a:ext>
              </a:extLst>
            </p:cNvPr>
            <p:cNvSpPr/>
            <p:nvPr/>
          </p:nvSpPr>
          <p:spPr>
            <a:xfrm>
              <a:off x="7163793" y="4172571"/>
              <a:ext cx="29297" cy="836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83"/>
                <a:gd name="f4" fmla="val 2522"/>
                <a:gd name="f5" fmla="val 474"/>
                <a:gd name="f6" fmla="val 1"/>
                <a:gd name="f7" fmla="val 253"/>
                <a:gd name="f8" fmla="val 95"/>
                <a:gd name="f9" fmla="val 222"/>
                <a:gd name="f10" fmla="val 442"/>
                <a:gd name="f11" fmla="val 2112"/>
                <a:gd name="f12" fmla="val 2332"/>
                <a:gd name="f13" fmla="val 190"/>
                <a:gd name="f14" fmla="val 2521"/>
                <a:gd name="f15" fmla="val 663"/>
                <a:gd name="f16" fmla="val 820"/>
                <a:gd name="f17" fmla="val 64"/>
                <a:gd name="f18" fmla="*/ f0 1 883"/>
                <a:gd name="f19" fmla="*/ f1 1 2522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883"/>
                <a:gd name="f26" fmla="*/ f23 1 2522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883" h="252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6" y="f12"/>
                    <a:pt x="f13" y="f14"/>
                    <a:pt x="f10" y="f14"/>
                  </a:cubicBezTo>
                  <a:cubicBezTo>
                    <a:pt x="f15" y="f14"/>
                    <a:pt x="f16" y="f12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5" y="f17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6032;p67">
              <a:extLst>
                <a:ext uri="{FF2B5EF4-FFF2-40B4-BE49-F238E27FC236}">
                  <a16:creationId xmlns:a16="http://schemas.microsoft.com/office/drawing/2014/main" id="{42EA5749-AA71-7204-A156-00EC0C80391A}"/>
                </a:ext>
              </a:extLst>
            </p:cNvPr>
            <p:cNvSpPr/>
            <p:nvPr/>
          </p:nvSpPr>
          <p:spPr>
            <a:xfrm>
              <a:off x="7026889" y="4064928"/>
              <a:ext cx="136940" cy="1630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4916"/>
                <a:gd name="f5" fmla="val 3687"/>
                <a:gd name="f6" fmla="val 1"/>
                <a:gd name="f7" fmla="val 1671"/>
                <a:gd name="f8" fmla="val 1639"/>
                <a:gd name="f9" fmla="val 3309"/>
                <a:gd name="f10" fmla="val 3151"/>
                <a:gd name="f11" fmla="val 3655"/>
                <a:gd name="f12" fmla="val 2710"/>
                <a:gd name="f13" fmla="val 2521"/>
                <a:gd name="f14" fmla="*/ f0 1 4128"/>
                <a:gd name="f15" fmla="*/ f1 1 4916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4128"/>
                <a:gd name="f22" fmla="*/ f19 1 4916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4128" h="4916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lnTo>
                    <a:pt x="f6" y="f4"/>
                  </a:lnTo>
                  <a:lnTo>
                    <a:pt x="f9" y="f4"/>
                  </a:lnTo>
                  <a:lnTo>
                    <a:pt x="f9" y="f5"/>
                  </a:lnTo>
                  <a:cubicBezTo>
                    <a:pt x="f9" y="f10"/>
                    <a:pt x="f11" y="f12"/>
                    <a:pt x="f3" y="f13"/>
                  </a:cubicBezTo>
                  <a:lnTo>
                    <a:pt x="f3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6033;p67">
              <a:extLst>
                <a:ext uri="{FF2B5EF4-FFF2-40B4-BE49-F238E27FC236}">
                  <a16:creationId xmlns:a16="http://schemas.microsoft.com/office/drawing/2014/main" id="{250717E7-442B-2749-10C9-A332DCCB47E2}"/>
                </a:ext>
              </a:extLst>
            </p:cNvPr>
            <p:cNvSpPr/>
            <p:nvPr/>
          </p:nvSpPr>
          <p:spPr>
            <a:xfrm>
              <a:off x="7025856" y="4258296"/>
              <a:ext cx="303114" cy="2268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37"/>
                <a:gd name="f4" fmla="val 6837"/>
                <a:gd name="f5" fmla="val 3151"/>
                <a:gd name="f6" fmla="val 5199"/>
                <a:gd name="f7" fmla="val 1639"/>
                <a:gd name="f8" fmla="val 3686"/>
                <a:gd name="f9" fmla="val 5356"/>
                <a:gd name="f10" fmla="val 7467"/>
                <a:gd name="f11" fmla="val 5734"/>
                <a:gd name="f12" fmla="val 5577"/>
                <a:gd name="f13" fmla="val 473"/>
                <a:gd name="f14" fmla="val 5104"/>
                <a:gd name="f15" fmla="val 819"/>
                <a:gd name="f16" fmla="val 4568"/>
                <a:gd name="f17" fmla="val 4001"/>
                <a:gd name="f18" fmla="val 3560"/>
                <a:gd name="f19" fmla="val 3371"/>
                <a:gd name="f20" fmla="*/ f0 1 9137"/>
                <a:gd name="f21" fmla="*/ f1 1 6837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9137"/>
                <a:gd name="f28" fmla="*/ f25 1 6837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9137" h="6837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lnTo>
                    <a:pt x="f9" y="f4"/>
                  </a:lnTo>
                  <a:cubicBezTo>
                    <a:pt x="f10" y="f4"/>
                    <a:pt x="f3" y="f6"/>
                    <a:pt x="f3" y="f5"/>
                  </a:cubicBezTo>
                  <a:lnTo>
                    <a:pt x="f3" y="f2"/>
                  </a:lnTo>
                  <a:lnTo>
                    <a:pt x="f11" y="f2"/>
                  </a:ln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3"/>
                    <a:pt x="f19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oogle Shape;6066;p67">
            <a:extLst>
              <a:ext uri="{FF2B5EF4-FFF2-40B4-BE49-F238E27FC236}">
                <a16:creationId xmlns:a16="http://schemas.microsoft.com/office/drawing/2014/main" id="{D03441AF-FAC4-66C7-C01C-FD99484CEEB6}"/>
              </a:ext>
            </a:extLst>
          </p:cNvPr>
          <p:cNvGrpSpPr/>
          <p:nvPr/>
        </p:nvGrpSpPr>
        <p:grpSpPr>
          <a:xfrm>
            <a:off x="3235348" y="1800673"/>
            <a:ext cx="483150" cy="480763"/>
            <a:chOff x="3235348" y="1800673"/>
            <a:chExt cx="483150" cy="480763"/>
          </a:xfrm>
        </p:grpSpPr>
        <p:sp>
          <p:nvSpPr>
            <p:cNvPr id="32" name="Google Shape;6067;p67">
              <a:extLst>
                <a:ext uri="{FF2B5EF4-FFF2-40B4-BE49-F238E27FC236}">
                  <a16:creationId xmlns:a16="http://schemas.microsoft.com/office/drawing/2014/main" id="{CB0D8D95-5852-3FAD-6DAB-7C5CA0BF3904}"/>
                </a:ext>
              </a:extLst>
            </p:cNvPr>
            <p:cNvSpPr/>
            <p:nvPr/>
          </p:nvSpPr>
          <p:spPr>
            <a:xfrm>
              <a:off x="3235348" y="1800673"/>
              <a:ext cx="386288" cy="3850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177"/>
                <a:gd name="f4" fmla="val 10145"/>
                <a:gd name="f5" fmla="val 5104"/>
                <a:gd name="f6" fmla="val 3813"/>
                <a:gd name="f7" fmla="val 5797"/>
                <a:gd name="f8" fmla="val 6364"/>
                <a:gd name="f9" fmla="val 4348"/>
                <a:gd name="f10" fmla="val 5073"/>
                <a:gd name="f11" fmla="val 5766"/>
                <a:gd name="f12" fmla="val 6333"/>
                <a:gd name="f13" fmla="val 4379"/>
                <a:gd name="f14" fmla="val 3844"/>
                <a:gd name="f15" fmla="val 4411"/>
                <a:gd name="f16" fmla="val 2300"/>
                <a:gd name="f17" fmla="val 2269"/>
                <a:gd name="f18" fmla="val 63"/>
                <a:gd name="f19" fmla="val 7908"/>
                <a:gd name="f20" fmla="val 7877"/>
                <a:gd name="f21" fmla="val 10176"/>
                <a:gd name="f22" fmla="*/ f0 1 10177"/>
                <a:gd name="f23" fmla="*/ f1 1 1014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0177"/>
                <a:gd name="f30" fmla="*/ f27 1 1014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0177" h="101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16" y="f2"/>
                    <a:pt x="f2" y="f17"/>
                    <a:pt x="f2" y="f10"/>
                  </a:cubicBezTo>
                  <a:cubicBezTo>
                    <a:pt x="f18" y="f19"/>
                    <a:pt x="f16" y="f4"/>
                    <a:pt x="f5" y="f4"/>
                  </a:cubicBezTo>
                  <a:cubicBezTo>
                    <a:pt x="f20" y="f4"/>
                    <a:pt x="f21" y="f20"/>
                    <a:pt x="f21" y="f10"/>
                  </a:cubicBezTo>
                  <a:cubicBezTo>
                    <a:pt x="f21" y="f17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6068;p67">
              <a:extLst>
                <a:ext uri="{FF2B5EF4-FFF2-40B4-BE49-F238E27FC236}">
                  <a16:creationId xmlns:a16="http://schemas.microsoft.com/office/drawing/2014/main" id="{A4E3A78B-1209-0DCD-9206-5D342751C5C9}"/>
                </a:ext>
              </a:extLst>
            </p:cNvPr>
            <p:cNvSpPr/>
            <p:nvPr/>
          </p:nvSpPr>
          <p:spPr>
            <a:xfrm>
              <a:off x="3299914" y="1994214"/>
              <a:ext cx="418584" cy="2872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566"/>
                <a:gd name="f5" fmla="val 9774"/>
                <a:gd name="f6" fmla="val 9040"/>
                <a:gd name="f7" fmla="val 8444"/>
                <a:gd name="f8" fmla="val 548"/>
                <a:gd name="f9" fmla="val 1265"/>
                <a:gd name="f10" fmla="val 1801"/>
                <a:gd name="f11" fmla="val 8790"/>
                <a:gd name="f12" fmla="val 2305"/>
                <a:gd name="f13" fmla="val 9295"/>
                <a:gd name="f14" fmla="val 2463"/>
                <a:gd name="f15" fmla="val 2967"/>
                <a:gd name="f16" fmla="val 4416"/>
                <a:gd name="f17" fmla="val 8192"/>
                <a:gd name="f18" fmla="val 5645"/>
                <a:gd name="f19" fmla="val 6774"/>
                <a:gd name="f20" fmla="val 5834"/>
                <a:gd name="f21" fmla="val 4825"/>
                <a:gd name="f22" fmla="val 5829"/>
                <a:gd name="f23" fmla="val 5487"/>
                <a:gd name="f24" fmla="val 4663"/>
                <a:gd name="f25" fmla="val 5865"/>
                <a:gd name="f26" fmla="val 3403"/>
                <a:gd name="f27" fmla="val 2143"/>
                <a:gd name="f28" fmla="val 977"/>
                <a:gd name="f29" fmla="val 1"/>
                <a:gd name="f30" fmla="val 6306"/>
                <a:gd name="f31" fmla="val 7031"/>
                <a:gd name="f32" fmla="val 568"/>
                <a:gd name="f33" fmla="val 1261"/>
                <a:gd name="f34" fmla="val 5388"/>
                <a:gd name="f35" fmla="val 5955"/>
                <a:gd name="f36" fmla="val 6459"/>
                <a:gd name="f37" fmla="val 7220"/>
                <a:gd name="f38" fmla="val 6617"/>
                <a:gd name="f39" fmla="val 6716"/>
                <a:gd name="f40" fmla="val 8601"/>
                <a:gd name="f41" fmla="val 6495"/>
                <a:gd name="f42" fmla="val 10082"/>
                <a:gd name="f43" fmla="val 4920"/>
                <a:gd name="f44" fmla="val 10114"/>
                <a:gd name="f45" fmla="val 2904"/>
                <a:gd name="f46" fmla="val 2400"/>
                <a:gd name="f47" fmla="val 10649"/>
                <a:gd name="f48" fmla="val 2211"/>
                <a:gd name="f49" fmla="val 11027"/>
                <a:gd name="f50" fmla="val 1706"/>
                <a:gd name="f51" fmla="val 10996"/>
                <a:gd name="f52" fmla="val 1108"/>
                <a:gd name="f53" fmla="val 10964"/>
                <a:gd name="f54" fmla="val 572"/>
                <a:gd name="f55" fmla="val 10492"/>
                <a:gd name="f56" fmla="val 100"/>
                <a:gd name="f57" fmla="val 9893"/>
                <a:gd name="f58" fmla="val 5"/>
                <a:gd name="f59" fmla="val 9853"/>
                <a:gd name="f60" fmla="val 2"/>
                <a:gd name="f61" fmla="val 9813"/>
                <a:gd name="f62" fmla="*/ f0 1 11028"/>
                <a:gd name="f63" fmla="*/ f1 1 7566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11028"/>
                <a:gd name="f70" fmla="*/ f67 1 7566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11028" h="756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lnTo>
                    <a:pt x="f13" y="f15"/>
                  </a:lnTo>
                  <a:cubicBezTo>
                    <a:pt x="f13" y="f16"/>
                    <a:pt x="f17" y="f18"/>
                    <a:pt x="f19" y="f20"/>
                  </a:cubicBezTo>
                  <a:lnTo>
                    <a:pt x="f19" y="f21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29" y="f30"/>
                  </a:lnTo>
                  <a:cubicBezTo>
                    <a:pt x="f29" y="f31"/>
                    <a:pt x="f32" y="f4"/>
                    <a:pt x="f33" y="f4"/>
                  </a:cubicBezTo>
                  <a:lnTo>
                    <a:pt x="f34" y="f4"/>
                  </a:lnTo>
                  <a:cubicBezTo>
                    <a:pt x="f35" y="f4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lnTo>
                    <a:pt x="f44" y="f46"/>
                  </a:ln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4" name="Google Shape;5976;p67">
            <a:extLst>
              <a:ext uri="{FF2B5EF4-FFF2-40B4-BE49-F238E27FC236}">
                <a16:creationId xmlns:a16="http://schemas.microsoft.com/office/drawing/2014/main" id="{BA08AEB4-B7BD-0A7E-7ED5-54B62E52CBE5}"/>
              </a:ext>
            </a:extLst>
          </p:cNvPr>
          <p:cNvGrpSpPr/>
          <p:nvPr/>
        </p:nvGrpSpPr>
        <p:grpSpPr>
          <a:xfrm>
            <a:off x="3299914" y="4214195"/>
            <a:ext cx="371547" cy="331551"/>
            <a:chOff x="3299914" y="4214195"/>
            <a:chExt cx="371547" cy="331551"/>
          </a:xfrm>
        </p:grpSpPr>
        <p:sp>
          <p:nvSpPr>
            <p:cNvPr id="35" name="Google Shape;5977;p67">
              <a:extLst>
                <a:ext uri="{FF2B5EF4-FFF2-40B4-BE49-F238E27FC236}">
                  <a16:creationId xmlns:a16="http://schemas.microsoft.com/office/drawing/2014/main" id="{7F4BBA56-60F2-7402-0AB1-8665DDEC6183}"/>
                </a:ext>
              </a:extLst>
            </p:cNvPr>
            <p:cNvSpPr/>
            <p:nvPr/>
          </p:nvSpPr>
          <p:spPr>
            <a:xfrm>
              <a:off x="3393932" y="4214195"/>
              <a:ext cx="277529" cy="2746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73"/>
                <a:gd name="f4" fmla="val 9571"/>
                <a:gd name="f5" fmla="val 5963"/>
                <a:gd name="f6" fmla="val 1"/>
                <a:gd name="f7" fmla="val 5661"/>
                <a:gd name="f8" fmla="val 5365"/>
                <a:gd name="f9" fmla="val 127"/>
                <a:gd name="f10" fmla="val 5136"/>
                <a:gd name="f11" fmla="val 371"/>
                <a:gd name="f12" fmla="val 5507"/>
                <a:gd name="f13" fmla="val 4064"/>
                <a:gd name="f14" fmla="val 9200"/>
                <a:gd name="f15" fmla="val 4436"/>
                <a:gd name="f16" fmla="val 9672"/>
                <a:gd name="f17" fmla="val 3963"/>
                <a:gd name="f18" fmla="val 3207"/>
                <a:gd name="f19" fmla="val 2734"/>
                <a:gd name="f20" fmla="val 6868"/>
                <a:gd name="f21" fmla="val 434"/>
                <a:gd name="f22" fmla="val 6609"/>
                <a:gd name="f23" fmla="val 143"/>
                <a:gd name="f24" fmla="val 6283"/>
                <a:gd name="f25" fmla="*/ f0 1 9673"/>
                <a:gd name="f26" fmla="*/ f1 1 9571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9673"/>
                <a:gd name="f33" fmla="*/ f30 1 9571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9673" h="957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16" y="f17"/>
                    <a:pt x="f16" y="f18"/>
                    <a:pt x="f14" y="f19"/>
                  </a:cubicBezTo>
                  <a:lnTo>
                    <a:pt x="f20" y="f21"/>
                  </a:lnTo>
                  <a:cubicBezTo>
                    <a:pt x="f22" y="f23"/>
                    <a:pt x="f24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5978;p67">
              <a:extLst>
                <a:ext uri="{FF2B5EF4-FFF2-40B4-BE49-F238E27FC236}">
                  <a16:creationId xmlns:a16="http://schemas.microsoft.com/office/drawing/2014/main" id="{CE4800E7-B176-8D90-293E-12F146CFD5B3}"/>
                </a:ext>
              </a:extLst>
            </p:cNvPr>
            <p:cNvSpPr/>
            <p:nvPr/>
          </p:nvSpPr>
          <p:spPr>
            <a:xfrm>
              <a:off x="3356862" y="4386623"/>
              <a:ext cx="136510" cy="1365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58"/>
                <a:gd name="f4" fmla="val 725"/>
                <a:gd name="f5" fmla="val 1"/>
                <a:gd name="f6" fmla="val 473"/>
                <a:gd name="f7" fmla="val 284"/>
                <a:gd name="f8" fmla="val 253"/>
                <a:gd name="f9" fmla="val 505"/>
                <a:gd name="f10" fmla="val 95"/>
                <a:gd name="f11" fmla="val 820"/>
                <a:gd name="f12" fmla="val 1198"/>
                <a:gd name="f13" fmla="val 1450"/>
                <a:gd name="f14" fmla="val 190"/>
                <a:gd name="f15" fmla="val 1765"/>
                <a:gd name="f16" fmla="val 442"/>
                <a:gd name="f17" fmla="val 1986"/>
                <a:gd name="f18" fmla="val 631"/>
                <a:gd name="f19" fmla="val 2112"/>
                <a:gd name="f20" fmla="val 599"/>
                <a:gd name="f21" fmla="val 2458"/>
                <a:gd name="f22" fmla="val 2616"/>
                <a:gd name="f23" fmla="val 3025"/>
                <a:gd name="f24" fmla="val 1733"/>
                <a:gd name="f25" fmla="val 2174"/>
                <a:gd name="f26" fmla="val 4348"/>
                <a:gd name="f27" fmla="val 2253"/>
                <a:gd name="f28" fmla="val 4270"/>
                <a:gd name="f29" fmla="val 2363"/>
                <a:gd name="f30" fmla="val 4230"/>
                <a:gd name="f31" fmla="val 2478"/>
                <a:gd name="f32" fmla="val 2592"/>
                <a:gd name="f33" fmla="val 2710"/>
                <a:gd name="f34" fmla="val 2804"/>
                <a:gd name="f35" fmla="val 4569"/>
                <a:gd name="f36" fmla="val 3340"/>
                <a:gd name="f37" fmla="val 4695"/>
                <a:gd name="f38" fmla="val 3655"/>
                <a:gd name="f39" fmla="val 3970"/>
                <a:gd name="f40" fmla="val 4254"/>
                <a:gd name="f41" fmla="val 4506"/>
                <a:gd name="f42" fmla="val 4065"/>
                <a:gd name="f43" fmla="*/ f0 1 4758"/>
                <a:gd name="f44" fmla="*/ f1 1 4758"/>
                <a:gd name="f45" fmla="val f2"/>
                <a:gd name="f46" fmla="val f3"/>
                <a:gd name="f47" fmla="+- f46 0 f45"/>
                <a:gd name="f48" fmla="*/ f47 1 4758"/>
                <a:gd name="f49" fmla="*/ f45 1 f48"/>
                <a:gd name="f50" fmla="*/ f46 1 f48"/>
                <a:gd name="f51" fmla="*/ f49 f43 1"/>
                <a:gd name="f52" fmla="*/ f50 f43 1"/>
                <a:gd name="f53" fmla="*/ f50 f44 1"/>
                <a:gd name="f54" fmla="*/ f49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4758" h="4758">
                  <a:moveTo>
                    <a:pt x="f4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0" y="f12"/>
                  </a:cubicBezTo>
                  <a:cubicBezTo>
                    <a:pt x="f10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16" y="f22"/>
                  </a:cubicBezTo>
                  <a:lnTo>
                    <a:pt x="f5" y="f23"/>
                  </a:lnTo>
                  <a:lnTo>
                    <a:pt x="f24" y="f3"/>
                  </a:lnTo>
                  <a:lnTo>
                    <a:pt x="f25" y="f26"/>
                  </a:ln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28"/>
                    <a:pt x="f34" y="f26"/>
                  </a:cubicBezTo>
                  <a:cubicBezTo>
                    <a:pt x="f23" y="f35"/>
                    <a:pt x="f36" y="f37"/>
                    <a:pt x="f38" y="f37"/>
                  </a:cubicBezTo>
                  <a:cubicBezTo>
                    <a:pt x="f39" y="f37"/>
                    <a:pt x="f40" y="f35"/>
                    <a:pt x="f41" y="f26"/>
                  </a:cubicBezTo>
                  <a:lnTo>
                    <a:pt x="f3" y="f42"/>
                  </a:lnTo>
                  <a:lnTo>
                    <a:pt x="f4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5979;p67">
              <a:extLst>
                <a:ext uri="{FF2B5EF4-FFF2-40B4-BE49-F238E27FC236}">
                  <a16:creationId xmlns:a16="http://schemas.microsoft.com/office/drawing/2014/main" id="{1E5C9898-8F2C-B5D5-B2EF-044F2E850C8A}"/>
                </a:ext>
              </a:extLst>
            </p:cNvPr>
            <p:cNvSpPr/>
            <p:nvPr/>
          </p:nvSpPr>
          <p:spPr>
            <a:xfrm>
              <a:off x="3299914" y="4493297"/>
              <a:ext cx="89510" cy="524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20"/>
                <a:gd name="f4" fmla="val 1828"/>
                <a:gd name="f5" fmla="val 1450"/>
                <a:gd name="f6" fmla="val 253"/>
                <a:gd name="f7" fmla="val 1166"/>
                <a:gd name="f8" fmla="val 1"/>
                <a:gd name="f9" fmla="val 1355"/>
                <a:gd name="f10" fmla="val 190"/>
                <a:gd name="f11" fmla="val 536"/>
                <a:gd name="f12" fmla="val 2773"/>
                <a:gd name="f13" fmla="val 2931"/>
                <a:gd name="f14" fmla="val 3025"/>
                <a:gd name="f15" fmla="val 1765"/>
                <a:gd name="f16" fmla="val 1670"/>
                <a:gd name="f17" fmla="*/ f0 1 3120"/>
                <a:gd name="f18" fmla="*/ f1 1 1828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3120"/>
                <a:gd name="f25" fmla="*/ f22 1 1828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3120" h="1828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15"/>
                    <a:pt x="f3" y="f16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8" name="Google Shape;5989;p67">
            <a:extLst>
              <a:ext uri="{FF2B5EF4-FFF2-40B4-BE49-F238E27FC236}">
                <a16:creationId xmlns:a16="http://schemas.microsoft.com/office/drawing/2014/main" id="{73AB67DC-AB45-AA0D-42BF-35EE6B61B592}"/>
              </a:ext>
            </a:extLst>
          </p:cNvPr>
          <p:cNvGrpSpPr/>
          <p:nvPr/>
        </p:nvGrpSpPr>
        <p:grpSpPr>
          <a:xfrm>
            <a:off x="6324529" y="4126467"/>
            <a:ext cx="372408" cy="364370"/>
            <a:chOff x="6324529" y="4126467"/>
            <a:chExt cx="372408" cy="364370"/>
          </a:xfrm>
        </p:grpSpPr>
        <p:sp>
          <p:nvSpPr>
            <p:cNvPr id="39" name="Google Shape;5990;p67">
              <a:extLst>
                <a:ext uri="{FF2B5EF4-FFF2-40B4-BE49-F238E27FC236}">
                  <a16:creationId xmlns:a16="http://schemas.microsoft.com/office/drawing/2014/main" id="{EDD5B3FC-CCA2-AF2A-D812-1D5050EA0A43}"/>
                </a:ext>
              </a:extLst>
            </p:cNvPr>
            <p:cNvSpPr/>
            <p:nvPr/>
          </p:nvSpPr>
          <p:spPr>
            <a:xfrm>
              <a:off x="6440210" y="4126467"/>
              <a:ext cx="122054" cy="1209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4215"/>
                <a:gd name="f5" fmla="val 2064"/>
                <a:gd name="f6" fmla="val 1"/>
                <a:gd name="f7" fmla="val 1954"/>
                <a:gd name="f8" fmla="val 1844"/>
                <a:gd name="f9" fmla="val 40"/>
                <a:gd name="f10" fmla="val 1765"/>
                <a:gd name="f11" fmla="val 119"/>
                <a:gd name="f12" fmla="val 1883"/>
                <a:gd name="f13" fmla="val 2332"/>
                <a:gd name="f14" fmla="val 4214"/>
                <a:gd name="f15" fmla="val 4096"/>
                <a:gd name="f16" fmla="val 2450"/>
                <a:gd name="f17" fmla="val 2293"/>
                <a:gd name="f18" fmla="val 2009"/>
                <a:gd name="f19" fmla="val 1852"/>
                <a:gd name="f20" fmla="val 2364"/>
                <a:gd name="f21" fmla="val 2285"/>
                <a:gd name="f22" fmla="val 2175"/>
                <a:gd name="f23" fmla="*/ f0 1 4254"/>
                <a:gd name="f24" fmla="*/ f1 1 4215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4254"/>
                <a:gd name="f31" fmla="*/ f28 1 4215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4254" h="42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14"/>
                  </a:lnTo>
                  <a:lnTo>
                    <a:pt x="f15" y="f16"/>
                  </a:lnTo>
                  <a:cubicBezTo>
                    <a:pt x="f3" y="f17"/>
                    <a:pt x="f3" y="f18"/>
                    <a:pt x="f15" y="f19"/>
                  </a:cubicBezTo>
                  <a:lnTo>
                    <a:pt x="f20" y="f11"/>
                  </a:lnTo>
                  <a:cubicBezTo>
                    <a:pt x="f21" y="f9"/>
                    <a:pt x="f22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5991;p67">
              <a:extLst>
                <a:ext uri="{FF2B5EF4-FFF2-40B4-BE49-F238E27FC236}">
                  <a16:creationId xmlns:a16="http://schemas.microsoft.com/office/drawing/2014/main" id="{9E581CCD-22A1-A037-240F-348FF1951356}"/>
                </a:ext>
              </a:extLst>
            </p:cNvPr>
            <p:cNvSpPr/>
            <p:nvPr/>
          </p:nvSpPr>
          <p:spPr>
            <a:xfrm>
              <a:off x="6573996" y="4259339"/>
              <a:ext cx="122941" cy="1209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85"/>
                <a:gd name="f4" fmla="val 4215"/>
                <a:gd name="f5" fmla="val 2064"/>
                <a:gd name="f6" fmla="val 1"/>
                <a:gd name="f7" fmla="val 1954"/>
                <a:gd name="f8" fmla="val 1843"/>
                <a:gd name="f9" fmla="val 40"/>
                <a:gd name="f10" fmla="val 1765"/>
                <a:gd name="f11" fmla="val 119"/>
                <a:gd name="f12" fmla="val 1915"/>
                <a:gd name="f13" fmla="val 2300"/>
                <a:gd name="f14" fmla="val 4128"/>
                <a:gd name="f15" fmla="val 2482"/>
                <a:gd name="f16" fmla="val 2324"/>
                <a:gd name="f17" fmla="val 2072"/>
                <a:gd name="f18" fmla="val 2363"/>
                <a:gd name="f19" fmla="val 2285"/>
                <a:gd name="f20" fmla="val 2174"/>
                <a:gd name="f21" fmla="*/ f0 1 4285"/>
                <a:gd name="f22" fmla="*/ f1 1 4215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285"/>
                <a:gd name="f29" fmla="*/ f26 1 4215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285" h="42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3" y="f16"/>
                    <a:pt x="f3" y="f17"/>
                    <a:pt x="f14" y="f12"/>
                  </a:cubicBezTo>
                  <a:lnTo>
                    <a:pt x="f18" y="f11"/>
                  </a:lnTo>
                  <a:cubicBezTo>
                    <a:pt x="f19" y="f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5992;p67">
              <a:extLst>
                <a:ext uri="{FF2B5EF4-FFF2-40B4-BE49-F238E27FC236}">
                  <a16:creationId xmlns:a16="http://schemas.microsoft.com/office/drawing/2014/main" id="{370D7174-F6E7-B69B-4616-F25504EF02A5}"/>
                </a:ext>
              </a:extLst>
            </p:cNvPr>
            <p:cNvSpPr/>
            <p:nvPr/>
          </p:nvSpPr>
          <p:spPr>
            <a:xfrm>
              <a:off x="6324529" y="4198568"/>
              <a:ext cx="301020" cy="2922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92"/>
                <a:gd name="f4" fmla="val 10187"/>
                <a:gd name="f5" fmla="val 3497"/>
                <a:gd name="f6" fmla="val 1764"/>
                <a:gd name="f7" fmla="val 1733"/>
                <a:gd name="f8" fmla="val 1166"/>
                <a:gd name="f9" fmla="val 2332"/>
                <a:gd name="f10" fmla="val 725"/>
                <a:gd name="f11" fmla="val 3088"/>
                <a:gd name="f12" fmla="val 504"/>
                <a:gd name="f13" fmla="val 3812"/>
                <a:gd name="f14" fmla="val 5514"/>
                <a:gd name="f15" fmla="val 410"/>
                <a:gd name="f16" fmla="val 7404"/>
                <a:gd name="f17" fmla="val 8759"/>
                <a:gd name="f18" fmla="val 2667"/>
                <a:gd name="f19" fmla="val 9661"/>
                <a:gd name="f20" fmla="val 3919"/>
                <a:gd name="f21" fmla="val 5273"/>
                <a:gd name="f22" fmla="val 5384"/>
                <a:gd name="f23" fmla="val 5496"/>
                <a:gd name="f24" fmla="val 10183"/>
                <a:gd name="f25" fmla="val 5608"/>
                <a:gd name="f26" fmla="val 10176"/>
                <a:gd name="f27" fmla="val 6679"/>
                <a:gd name="f28" fmla="val 10082"/>
                <a:gd name="f29" fmla="val 7876"/>
                <a:gd name="f30" fmla="val 9609"/>
                <a:gd name="f31" fmla="val 8758"/>
                <a:gd name="f32" fmla="val 10491"/>
                <a:gd name="f33" fmla="val 7026"/>
                <a:gd name="f34" fmla="val 8191"/>
                <a:gd name="f35" fmla="val 4694"/>
                <a:gd name="f36" fmla="val 6396"/>
                <a:gd name="f37" fmla="val 6077"/>
                <a:gd name="f38" fmla="val 6715"/>
                <a:gd name="f39" fmla="val 5645"/>
                <a:gd name="f40" fmla="val 6880"/>
                <a:gd name="f41" fmla="val 5214"/>
                <a:gd name="f42" fmla="val 4794"/>
                <a:gd name="f43" fmla="val 4375"/>
                <a:gd name="f44" fmla="val 6722"/>
                <a:gd name="f45" fmla="val 4064"/>
                <a:gd name="f46" fmla="val 3434"/>
                <a:gd name="f47" fmla="val 5766"/>
                <a:gd name="f48" fmla="val 5797"/>
                <a:gd name="f49" fmla="*/ f0 1 10492"/>
                <a:gd name="f50" fmla="*/ f1 1 10187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10492"/>
                <a:gd name="f57" fmla="*/ f54 1 10187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10492" h="10187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3"/>
                  </a:cubicBezTo>
                  <a:cubicBezTo>
                    <a:pt x="f2" y="f14"/>
                    <a:pt x="f15" y="f16"/>
                    <a:pt x="f6" y="f17"/>
                  </a:cubicBez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17"/>
                  </a:cubicBezTo>
                  <a:lnTo>
                    <a:pt x="f32" y="f33"/>
                  </a:lnTo>
                  <a:lnTo>
                    <a:pt x="f34" y="f35"/>
                  </a:lnTo>
                  <a:lnTo>
                    <a:pt x="f36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36"/>
                  </a:cubicBezTo>
                  <a:cubicBezTo>
                    <a:pt x="f46" y="f47"/>
                    <a:pt x="f46" y="f35"/>
                    <a:pt x="f45" y="f45"/>
                  </a:cubicBezTo>
                  <a:lnTo>
                    <a:pt x="f48" y="f9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2" name="Google Shape;6007;p67">
            <a:extLst>
              <a:ext uri="{FF2B5EF4-FFF2-40B4-BE49-F238E27FC236}">
                <a16:creationId xmlns:a16="http://schemas.microsoft.com/office/drawing/2014/main" id="{CB683FA0-7819-BAC3-6A16-15D19735F5FF}"/>
              </a:ext>
            </a:extLst>
          </p:cNvPr>
          <p:cNvGrpSpPr/>
          <p:nvPr/>
        </p:nvGrpSpPr>
        <p:grpSpPr>
          <a:xfrm>
            <a:off x="3964161" y="4157045"/>
            <a:ext cx="352263" cy="356771"/>
            <a:chOff x="3964161" y="4157045"/>
            <a:chExt cx="352263" cy="356771"/>
          </a:xfrm>
        </p:grpSpPr>
        <p:sp>
          <p:nvSpPr>
            <p:cNvPr id="43" name="Google Shape;6008;p67">
              <a:extLst>
                <a:ext uri="{FF2B5EF4-FFF2-40B4-BE49-F238E27FC236}">
                  <a16:creationId xmlns:a16="http://schemas.microsoft.com/office/drawing/2014/main" id="{306DD0DF-7F80-8178-D3A4-505871EA27C5}"/>
                </a:ext>
              </a:extLst>
            </p:cNvPr>
            <p:cNvSpPr/>
            <p:nvPr/>
          </p:nvSpPr>
          <p:spPr>
            <a:xfrm>
              <a:off x="3964161" y="4157045"/>
              <a:ext cx="352263" cy="3567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78"/>
                <a:gd name="f4" fmla="val 12435"/>
                <a:gd name="f5" fmla="val 5905"/>
                <a:gd name="f6" fmla="val 860"/>
                <a:gd name="f7" fmla="val 6421"/>
                <a:gd name="f8" fmla="val 6926"/>
                <a:gd name="f9" fmla="val 1412"/>
                <a:gd name="f10" fmla="val 7341"/>
                <a:gd name="f11" fmla="val 2467"/>
                <a:gd name="f12" fmla="val 6837"/>
                <a:gd name="f13" fmla="val 2593"/>
                <a:gd name="f14" fmla="val 6365"/>
                <a:gd name="f15" fmla="val 2782"/>
                <a:gd name="f16" fmla="val 5892"/>
                <a:gd name="f17" fmla="val 3003"/>
                <a:gd name="f18" fmla="val 5419"/>
                <a:gd name="f19" fmla="val 4947"/>
                <a:gd name="f20" fmla="val 4443"/>
                <a:gd name="f21" fmla="val 4893"/>
                <a:gd name="f22" fmla="val 1381"/>
                <a:gd name="f23" fmla="val 5404"/>
                <a:gd name="f24" fmla="val 4191"/>
                <a:gd name="f25" fmla="val 3255"/>
                <a:gd name="f26" fmla="val 3349"/>
                <a:gd name="f27" fmla="val 4632"/>
                <a:gd name="f28" fmla="val 3381"/>
                <a:gd name="f29" fmla="val 4884"/>
                <a:gd name="f30" fmla="val 3475"/>
                <a:gd name="f31" fmla="val 4726"/>
                <a:gd name="f32" fmla="val 3538"/>
                <a:gd name="f33" fmla="val 4600"/>
                <a:gd name="f34" fmla="val 3601"/>
                <a:gd name="f35" fmla="val 3696"/>
                <a:gd name="f36" fmla="val 4285"/>
                <a:gd name="f37" fmla="val 3790"/>
                <a:gd name="f38" fmla="val 4159"/>
                <a:gd name="f39" fmla="val 3853"/>
                <a:gd name="f40" fmla="val 4002"/>
                <a:gd name="f41" fmla="val 3948"/>
                <a:gd name="f42" fmla="val 4096"/>
                <a:gd name="f43" fmla="val 3727"/>
                <a:gd name="f44" fmla="val 3507"/>
                <a:gd name="f45" fmla="val 7625"/>
                <a:gd name="f46" fmla="val 3318"/>
                <a:gd name="f47" fmla="val 7688"/>
                <a:gd name="f48" fmla="val 7751"/>
                <a:gd name="f49" fmla="val 7782"/>
                <a:gd name="f50" fmla="val 3979"/>
                <a:gd name="f51" fmla="val 7499"/>
                <a:gd name="f52" fmla="val 7247"/>
                <a:gd name="f53" fmla="val 3633"/>
                <a:gd name="f54" fmla="val 6963"/>
                <a:gd name="f55" fmla="val 7184"/>
                <a:gd name="f56" fmla="val 3412"/>
                <a:gd name="f57" fmla="val 7404"/>
                <a:gd name="f58" fmla="val 2611"/>
                <a:gd name="f59" fmla="val 3034"/>
                <a:gd name="f60" fmla="val 2846"/>
                <a:gd name="f61" fmla="val 3110"/>
                <a:gd name="f62" fmla="val 3054"/>
                <a:gd name="f63" fmla="val 3403"/>
                <a:gd name="f64" fmla="val 3097"/>
                <a:gd name="f65" fmla="val 3309"/>
                <a:gd name="f66" fmla="val 3570"/>
                <a:gd name="f67" fmla="val 3183"/>
                <a:gd name="f68" fmla="val 4042"/>
                <a:gd name="f69" fmla="val 3151"/>
                <a:gd name="f70" fmla="val 4609"/>
                <a:gd name="f71" fmla="val 2742"/>
                <a:gd name="f72" fmla="val 4924"/>
                <a:gd name="f73" fmla="val 2363"/>
                <a:gd name="f74" fmla="val 5240"/>
                <a:gd name="f75" fmla="val 1954"/>
                <a:gd name="f76" fmla="val 5586"/>
                <a:gd name="f77" fmla="val 712"/>
                <a:gd name="f78" fmla="val 4068"/>
                <a:gd name="f79" fmla="val 945"/>
                <a:gd name="f80" fmla="val 9301"/>
                <a:gd name="f81" fmla="val 3075"/>
                <a:gd name="f82" fmla="val 10879"/>
                <a:gd name="f83" fmla="val 11079"/>
                <a:gd name="f84" fmla="val 4102"/>
                <a:gd name="f85" fmla="val 9862"/>
                <a:gd name="f86" fmla="val 5618"/>
                <a:gd name="f87" fmla="val 9515"/>
                <a:gd name="f88" fmla="val 5271"/>
                <a:gd name="f89" fmla="val 9137"/>
                <a:gd name="f90" fmla="val 8696"/>
                <a:gd name="f91" fmla="val 4641"/>
                <a:gd name="f92" fmla="val 8601"/>
                <a:gd name="f93" fmla="val 4137"/>
                <a:gd name="f94" fmla="val 8538"/>
                <a:gd name="f95" fmla="val 8412"/>
                <a:gd name="f96" fmla="val 3160"/>
                <a:gd name="f97" fmla="val 8746"/>
                <a:gd name="f98" fmla="val 3102"/>
                <a:gd name="f99" fmla="val 9042"/>
                <a:gd name="f100" fmla="val 8822"/>
                <a:gd name="f101" fmla="val 5744"/>
                <a:gd name="f102" fmla="val 9011"/>
                <a:gd name="f103" fmla="val 5901"/>
                <a:gd name="f104" fmla="val 9169"/>
                <a:gd name="f105" fmla="val 6059"/>
                <a:gd name="f106" fmla="val 9326"/>
                <a:gd name="f107" fmla="val 6216"/>
                <a:gd name="f108" fmla="val 6374"/>
                <a:gd name="f109" fmla="val 8980"/>
                <a:gd name="f110" fmla="val 6531"/>
                <a:gd name="f111" fmla="val 6689"/>
                <a:gd name="f112" fmla="val 3025"/>
                <a:gd name="f113" fmla="val 5775"/>
                <a:gd name="f114" fmla="val 6720"/>
                <a:gd name="f115" fmla="val 2836"/>
                <a:gd name="f116" fmla="val 6563"/>
                <a:gd name="f117" fmla="val 2679"/>
                <a:gd name="f118" fmla="val 6405"/>
                <a:gd name="f119" fmla="val 2521"/>
                <a:gd name="f120" fmla="val 6248"/>
                <a:gd name="f121" fmla="val 6090"/>
                <a:gd name="f122" fmla="val 2868"/>
                <a:gd name="f123" fmla="val 5933"/>
                <a:gd name="f124" fmla="val 3885"/>
                <a:gd name="f125" fmla="val 6617"/>
                <a:gd name="f126" fmla="val 4200"/>
                <a:gd name="f127" fmla="val 7278"/>
                <a:gd name="f128" fmla="val 7908"/>
                <a:gd name="f129" fmla="val 5082"/>
                <a:gd name="f130" fmla="val 8003"/>
                <a:gd name="f131" fmla="val 5838"/>
                <a:gd name="f132" fmla="val 6626"/>
                <a:gd name="f133" fmla="val 7413"/>
                <a:gd name="f134" fmla="val 7823"/>
                <a:gd name="f135" fmla="val 6585"/>
                <a:gd name="f136" fmla="val 8232"/>
                <a:gd name="f137" fmla="val 8579"/>
                <a:gd name="f138" fmla="val 5545"/>
                <a:gd name="f139" fmla="val 8421"/>
                <a:gd name="f140" fmla="val 5230"/>
                <a:gd name="f141" fmla="val 8043"/>
                <a:gd name="f142" fmla="val 4537"/>
                <a:gd name="f143" fmla="val 7634"/>
                <a:gd name="f144" fmla="val 3876"/>
                <a:gd name="f145" fmla="val 3844"/>
                <a:gd name="f146" fmla="val 6657"/>
                <a:gd name="f147" fmla="val 5870"/>
                <a:gd name="f148" fmla="val 4830"/>
                <a:gd name="f149" fmla="val 4452"/>
                <a:gd name="f150" fmla="val 4263"/>
                <a:gd name="f151" fmla="val 5577"/>
                <a:gd name="f152" fmla="val 4033"/>
                <a:gd name="f153" fmla="val 8516"/>
                <a:gd name="f154" fmla="val 4317"/>
                <a:gd name="f155" fmla="val 8674"/>
                <a:gd name="f156" fmla="val 4474"/>
                <a:gd name="f157" fmla="val 8737"/>
                <a:gd name="f158" fmla="val 8831"/>
                <a:gd name="f159" fmla="val 4758"/>
                <a:gd name="f160" fmla="val 8894"/>
                <a:gd name="f161" fmla="val 4915"/>
                <a:gd name="f162" fmla="val 8989"/>
                <a:gd name="f163" fmla="val 4663"/>
                <a:gd name="f164" fmla="val 9052"/>
                <a:gd name="f165" fmla="val 9146"/>
                <a:gd name="f166" fmla="val 4254"/>
                <a:gd name="f167" fmla="val 9178"/>
                <a:gd name="f168" fmla="val 8926"/>
                <a:gd name="f169" fmla="val 9083"/>
                <a:gd name="f170" fmla="val 6846"/>
                <a:gd name="f171" fmla="val 2300"/>
                <a:gd name="f172" fmla="val 7193"/>
                <a:gd name="f173" fmla="val 2710"/>
                <a:gd name="f174" fmla="val 7571"/>
                <a:gd name="f175" fmla="val 3214"/>
                <a:gd name="f176" fmla="val 8358"/>
                <a:gd name="f177" fmla="val 8863"/>
                <a:gd name="f178" fmla="val 9335"/>
                <a:gd name="f179" fmla="val 3090"/>
                <a:gd name="f180" fmla="val 9388"/>
                <a:gd name="f181" fmla="val 2806"/>
                <a:gd name="f182" fmla="val 9414"/>
                <a:gd name="f183" fmla="val 2555"/>
                <a:gd name="f184" fmla="val 1015"/>
                <a:gd name="f185" fmla="val 681"/>
                <a:gd name="f186" fmla="val 8445"/>
                <a:gd name="f187" fmla="val 9925"/>
                <a:gd name="f188" fmla="val 11167"/>
                <a:gd name="f189" fmla="val 8392"/>
                <a:gd name="f190" fmla="val 10934"/>
                <a:gd name="f191" fmla="val 9430"/>
                <a:gd name="f192" fmla="val 9267"/>
                <a:gd name="f193" fmla="val 9032"/>
                <a:gd name="f194" fmla="val 8768"/>
                <a:gd name="f195" fmla="val 9410"/>
                <a:gd name="f196" fmla="val 8475"/>
                <a:gd name="f197" fmla="val 9367"/>
                <a:gd name="f198" fmla="val 8664"/>
                <a:gd name="f199" fmla="val 8390"/>
                <a:gd name="f200" fmla="val 8727"/>
                <a:gd name="f201" fmla="val 7508"/>
                <a:gd name="f202" fmla="val 5924"/>
                <a:gd name="f203" fmla="val 9461"/>
                <a:gd name="f204" fmla="val 6396"/>
                <a:gd name="f205" fmla="val 9650"/>
                <a:gd name="f206" fmla="val 6869"/>
                <a:gd name="f207" fmla="val 9839"/>
                <a:gd name="f208" fmla="val 9965"/>
                <a:gd name="f209" fmla="val 6962"/>
                <a:gd name="f210" fmla="val 11056"/>
                <a:gd name="f211" fmla="val 6440"/>
                <a:gd name="f212" fmla="val 11607"/>
                <a:gd name="f213" fmla="val 5922"/>
                <a:gd name="f214" fmla="val 5408"/>
                <a:gd name="f215" fmla="val 4898"/>
                <a:gd name="f216" fmla="val 11064"/>
                <a:gd name="f217" fmla="val 4978"/>
                <a:gd name="f218" fmla="val 5451"/>
                <a:gd name="f219" fmla="val 5931"/>
                <a:gd name="f220" fmla="val 1"/>
                <a:gd name="f221" fmla="val 5817"/>
                <a:gd name="f222" fmla="val 5699"/>
                <a:gd name="f223" fmla="val 14"/>
                <a:gd name="f224" fmla="val 41"/>
                <a:gd name="f225" fmla="val 262"/>
                <a:gd name="f226" fmla="val 1333"/>
                <a:gd name="f227" fmla="val 3655"/>
                <a:gd name="f228" fmla="val 2278"/>
                <a:gd name="f229" fmla="val 3326"/>
                <a:gd name="f230" fmla="val 2223"/>
                <a:gd name="f231" fmla="val 2973"/>
                <a:gd name="f232" fmla="val 2187"/>
                <a:gd name="f233" fmla="val 2624"/>
                <a:gd name="f234" fmla="val 1770"/>
                <a:gd name="f235" fmla="val 939"/>
                <a:gd name="f236" fmla="val 2404"/>
                <a:gd name="f237" fmla="val 536"/>
                <a:gd name="f238" fmla="val 4074"/>
                <a:gd name="f239" fmla="val 662"/>
                <a:gd name="f240" fmla="val 5334"/>
                <a:gd name="f241" fmla="val 1387"/>
                <a:gd name="f242" fmla="val 788"/>
                <a:gd name="f243" fmla="val 6972"/>
                <a:gd name="f244" fmla="val 158"/>
                <a:gd name="f245" fmla="val 379"/>
                <a:gd name="f246" fmla="val 599"/>
                <a:gd name="f247" fmla="val 1166"/>
                <a:gd name="f248" fmla="val 10028"/>
                <a:gd name="f249" fmla="val 1922"/>
                <a:gd name="f250" fmla="val 10186"/>
                <a:gd name="f251" fmla="val 2157"/>
                <a:gd name="f252" fmla="val 10241"/>
                <a:gd name="f253" fmla="val 2410"/>
                <a:gd name="f254" fmla="val 10266"/>
                <a:gd name="f255" fmla="val 2668"/>
                <a:gd name="f256" fmla="val 2998"/>
                <a:gd name="f257" fmla="val 3337"/>
                <a:gd name="f258" fmla="val 10225"/>
                <a:gd name="f259" fmla="val 10154"/>
                <a:gd name="f260" fmla="val 4221"/>
                <a:gd name="f261" fmla="val 11678"/>
                <a:gd name="f262" fmla="val 5076"/>
                <a:gd name="f263" fmla="val 12434"/>
                <a:gd name="f264" fmla="val 5929"/>
                <a:gd name="f265" fmla="val 6786"/>
                <a:gd name="f266" fmla="val 7639"/>
                <a:gd name="f267" fmla="val 11670"/>
                <a:gd name="f268" fmla="val 8192"/>
                <a:gd name="f269" fmla="val 8550"/>
                <a:gd name="f270" fmla="val 10215"/>
                <a:gd name="f271" fmla="val 8882"/>
                <a:gd name="f272" fmla="val 10243"/>
                <a:gd name="f273" fmla="val 9186"/>
                <a:gd name="f274" fmla="val 11589"/>
                <a:gd name="f275" fmla="val 8453"/>
                <a:gd name="f276" fmla="val 10460"/>
                <a:gd name="f277" fmla="val 12272"/>
                <a:gd name="f278" fmla="val 4014"/>
                <a:gd name="f279" fmla="val 11618"/>
                <a:gd name="f280" fmla="val 2182"/>
                <a:gd name="f281" fmla="val 9217"/>
                <a:gd name="f282" fmla="val 8904"/>
                <a:gd name="f283" fmla="val 8562"/>
                <a:gd name="f284" fmla="val 2213"/>
                <a:gd name="f285" fmla="val 7765"/>
                <a:gd name="f286" fmla="val 1139"/>
                <a:gd name="f287" fmla="val 7004"/>
                <a:gd name="f288" fmla="*/ f0 1 12278"/>
                <a:gd name="f289" fmla="*/ f1 1 12435"/>
                <a:gd name="f290" fmla="val f2"/>
                <a:gd name="f291" fmla="val f3"/>
                <a:gd name="f292" fmla="val f4"/>
                <a:gd name="f293" fmla="+- f292 0 f290"/>
                <a:gd name="f294" fmla="+- f291 0 f290"/>
                <a:gd name="f295" fmla="*/ f294 1 12278"/>
                <a:gd name="f296" fmla="*/ f293 1 12435"/>
                <a:gd name="f297" fmla="*/ f290 1 f295"/>
                <a:gd name="f298" fmla="*/ f291 1 f295"/>
                <a:gd name="f299" fmla="*/ f290 1 f296"/>
                <a:gd name="f300" fmla="*/ f292 1 f296"/>
                <a:gd name="f301" fmla="*/ f297 f288 1"/>
                <a:gd name="f302" fmla="*/ f298 f288 1"/>
                <a:gd name="f303" fmla="*/ f300 f289 1"/>
                <a:gd name="f304" fmla="*/ f299 f28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1" t="f304" r="f302" b="f303"/>
              <a:pathLst>
                <a:path w="12278" h="1243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5"/>
                    <a:pt x="f19" y="f13"/>
                    <a:pt x="f20" y="f11"/>
                  </a:cubicBezTo>
                  <a:cubicBezTo>
                    <a:pt x="f21" y="f22"/>
                    <a:pt x="f23" y="f6"/>
                    <a:pt x="f5" y="f6"/>
                  </a:cubicBezTo>
                  <a:close/>
                  <a:moveTo>
                    <a:pt x="f24" y="f25"/>
                  </a:moveTo>
                  <a:cubicBezTo>
                    <a:pt x="f20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20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38" y="f44"/>
                    <a:pt x="f24" y="f25"/>
                  </a:cubicBezTo>
                  <a:close/>
                  <a:moveTo>
                    <a:pt x="f45" y="f46"/>
                  </a:moveTo>
                  <a:cubicBezTo>
                    <a:pt x="f47" y="f44"/>
                    <a:pt x="f48" y="f43"/>
                    <a:pt x="f49" y="f50"/>
                  </a:cubicBezTo>
                  <a:cubicBezTo>
                    <a:pt x="f51" y="f37"/>
                    <a:pt x="f52" y="f53"/>
                    <a:pt x="f54" y="f44"/>
                  </a:cubicBezTo>
                  <a:cubicBezTo>
                    <a:pt x="f55" y="f56"/>
                    <a:pt x="f57" y="f26"/>
                    <a:pt x="f45" y="f46"/>
                  </a:cubicBezTo>
                  <a:close/>
                  <a:moveTo>
                    <a:pt x="f58" y="f59"/>
                  </a:moveTo>
                  <a:cubicBezTo>
                    <a:pt x="f60" y="f59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59"/>
                    <a:pt x="f58" y="f59"/>
                  </a:cubicBezTo>
                  <a:close/>
                  <a:moveTo>
                    <a:pt x="f80" y="f81"/>
                  </a:moveTo>
                  <a:cubicBezTo>
                    <a:pt x="f82" y="f81"/>
                    <a:pt x="f83" y="f84"/>
                    <a:pt x="f85" y="f86"/>
                  </a:cubicBezTo>
                  <a:cubicBezTo>
                    <a:pt x="f87" y="f88"/>
                    <a:pt x="f89" y="f72"/>
                    <a:pt x="f90" y="f91"/>
                  </a:cubicBezTo>
                  <a:cubicBezTo>
                    <a:pt x="f92" y="f93"/>
                    <a:pt x="f94" y="f34"/>
                    <a:pt x="f95" y="f96"/>
                  </a:cubicBezTo>
                  <a:cubicBezTo>
                    <a:pt x="f97" y="f98"/>
                    <a:pt x="f99" y="f81"/>
                    <a:pt x="f80" y="f81"/>
                  </a:cubicBezTo>
                  <a:close/>
                  <a:moveTo>
                    <a:pt x="f100" y="f101"/>
                  </a:moveTo>
                  <a:cubicBezTo>
                    <a:pt x="f102" y="f103"/>
                    <a:pt x="f104" y="f105"/>
                    <a:pt x="f106" y="f107"/>
                  </a:cubicBezTo>
                  <a:cubicBezTo>
                    <a:pt x="f104" y="f108"/>
                    <a:pt x="f109" y="f110"/>
                    <a:pt x="f100" y="f111"/>
                  </a:cubicBezTo>
                  <a:lnTo>
                    <a:pt x="f100" y="f101"/>
                  </a:lnTo>
                  <a:close/>
                  <a:moveTo>
                    <a:pt x="f112" y="f113"/>
                  </a:moveTo>
                  <a:lnTo>
                    <a:pt x="f112" y="f114"/>
                  </a:lnTo>
                  <a:cubicBezTo>
                    <a:pt x="f115" y="f116"/>
                    <a:pt x="f117" y="f118"/>
                    <a:pt x="f119" y="f120"/>
                  </a:cubicBezTo>
                  <a:cubicBezTo>
                    <a:pt x="f117" y="f121"/>
                    <a:pt x="f122" y="f123"/>
                    <a:pt x="f112" y="f113"/>
                  </a:cubicBezTo>
                  <a:close/>
                  <a:moveTo>
                    <a:pt x="f16" y="f124"/>
                  </a:moveTo>
                  <a:cubicBezTo>
                    <a:pt x="f125" y="f126"/>
                    <a:pt x="f127" y="f70"/>
                    <a:pt x="f128" y="f129"/>
                  </a:cubicBezTo>
                  <a:cubicBezTo>
                    <a:pt x="f130" y="f131"/>
                    <a:pt x="f130" y="f132"/>
                    <a:pt x="f128" y="f133"/>
                  </a:cubicBezTo>
                  <a:cubicBezTo>
                    <a:pt x="f127" y="f134"/>
                    <a:pt x="f135" y="f136"/>
                    <a:pt x="f16" y="f137"/>
                  </a:cubicBezTo>
                  <a:cubicBezTo>
                    <a:pt x="f138" y="f139"/>
                    <a:pt x="f140" y="f136"/>
                    <a:pt x="f29" y="f141"/>
                  </a:cubicBezTo>
                  <a:cubicBezTo>
                    <a:pt x="f142" y="f134"/>
                    <a:pt x="f24" y="f143"/>
                    <a:pt x="f144" y="f133"/>
                  </a:cubicBezTo>
                  <a:cubicBezTo>
                    <a:pt x="f145" y="f146"/>
                    <a:pt x="f145" y="f147"/>
                    <a:pt x="f144" y="f129"/>
                  </a:cubicBezTo>
                  <a:cubicBezTo>
                    <a:pt x="f24" y="f148"/>
                    <a:pt x="f142" y="f91"/>
                    <a:pt x="f29" y="f149"/>
                  </a:cubicBezTo>
                  <a:cubicBezTo>
                    <a:pt x="f140" y="f150"/>
                    <a:pt x="f151" y="f68"/>
                    <a:pt x="f16" y="f124"/>
                  </a:cubicBezTo>
                  <a:close/>
                  <a:moveTo>
                    <a:pt x="f152" y="f153"/>
                  </a:moveTo>
                  <a:cubicBezTo>
                    <a:pt x="f38" y="f137"/>
                    <a:pt x="f154" y="f155"/>
                    <a:pt x="f156" y="f157"/>
                  </a:cubicBezTo>
                  <a:cubicBezTo>
                    <a:pt x="f27" y="f158"/>
                    <a:pt x="f159" y="f160"/>
                    <a:pt x="f161" y="f162"/>
                  </a:cubicBezTo>
                  <a:cubicBezTo>
                    <a:pt x="f163" y="f164"/>
                    <a:pt x="f156" y="f165"/>
                    <a:pt x="f166" y="f167"/>
                  </a:cubicBezTo>
                  <a:cubicBezTo>
                    <a:pt x="f38" y="f168"/>
                    <a:pt x="f42" y="f157"/>
                    <a:pt x="f152" y="f153"/>
                  </a:cubicBezTo>
                  <a:close/>
                  <a:moveTo>
                    <a:pt x="f49" y="f153"/>
                  </a:moveTo>
                  <a:cubicBezTo>
                    <a:pt x="f48" y="f157"/>
                    <a:pt x="f47" y="f162"/>
                    <a:pt x="f45" y="f167"/>
                  </a:cubicBezTo>
                  <a:cubicBezTo>
                    <a:pt x="f57" y="f169"/>
                    <a:pt x="f55" y="f164"/>
                    <a:pt x="f54" y="f162"/>
                  </a:cubicBezTo>
                  <a:cubicBezTo>
                    <a:pt x="f127" y="f158"/>
                    <a:pt x="f51" y="f155"/>
                    <a:pt x="f49" y="f153"/>
                  </a:cubicBezTo>
                  <a:close/>
                  <a:moveTo>
                    <a:pt x="f75" y="f170"/>
                  </a:moveTo>
                  <a:cubicBezTo>
                    <a:pt x="f171" y="f172"/>
                    <a:pt x="f173" y="f174"/>
                    <a:pt x="f69" y="f134"/>
                  </a:cubicBezTo>
                  <a:cubicBezTo>
                    <a:pt x="f175" y="f176"/>
                    <a:pt x="f65" y="f177"/>
                    <a:pt x="f63" y="f178"/>
                  </a:cubicBezTo>
                  <a:cubicBezTo>
                    <a:pt x="f179" y="f180"/>
                    <a:pt x="f181" y="f182"/>
                    <a:pt x="f183" y="f182"/>
                  </a:cubicBezTo>
                  <a:cubicBezTo>
                    <a:pt x="f184" y="f182"/>
                    <a:pt x="f185" y="f186"/>
                    <a:pt x="f75" y="f170"/>
                  </a:cubicBezTo>
                  <a:close/>
                  <a:moveTo>
                    <a:pt x="f187" y="f170"/>
                  </a:moveTo>
                  <a:lnTo>
                    <a:pt x="f187" y="f170"/>
                  </a:lnTo>
                  <a:cubicBezTo>
                    <a:pt x="f188" y="f189"/>
                    <a:pt x="f190" y="f191"/>
                    <a:pt x="f192" y="f191"/>
                  </a:cubicBezTo>
                  <a:cubicBezTo>
                    <a:pt x="f193" y="f191"/>
                    <a:pt x="f194" y="f195"/>
                    <a:pt x="f196" y="f197"/>
                  </a:cubicBezTo>
                  <a:cubicBezTo>
                    <a:pt x="f94" y="f160"/>
                    <a:pt x="f198" y="f199"/>
                    <a:pt x="f200" y="f134"/>
                  </a:cubicBezTo>
                  <a:cubicBezTo>
                    <a:pt x="f89" y="f201"/>
                    <a:pt x="f87" y="f172"/>
                    <a:pt x="f187" y="f170"/>
                  </a:cubicBezTo>
                  <a:close/>
                  <a:moveTo>
                    <a:pt x="f202" y="f203"/>
                  </a:moveTo>
                  <a:cubicBezTo>
                    <a:pt x="f204" y="f205"/>
                    <a:pt x="f206" y="f207"/>
                    <a:pt x="f57" y="f208"/>
                  </a:cubicBezTo>
                  <a:cubicBezTo>
                    <a:pt x="f209" y="f210"/>
                    <a:pt x="f211" y="f212"/>
                    <a:pt x="f213" y="f212"/>
                  </a:cubicBezTo>
                  <a:cubicBezTo>
                    <a:pt x="f214" y="f212"/>
                    <a:pt x="f215" y="f216"/>
                    <a:pt x="f156" y="f208"/>
                  </a:cubicBezTo>
                  <a:cubicBezTo>
                    <a:pt x="f217" y="f207"/>
                    <a:pt x="f218" y="f205"/>
                    <a:pt x="f202" y="f203"/>
                  </a:cubicBezTo>
                  <a:close/>
                  <a:moveTo>
                    <a:pt x="f219" y="f220"/>
                  </a:moveTo>
                  <a:cubicBezTo>
                    <a:pt x="f221" y="f220"/>
                    <a:pt x="f222" y="f223"/>
                    <a:pt x="f151" y="f224"/>
                  </a:cubicBezTo>
                  <a:cubicBezTo>
                    <a:pt x="f27" y="f225"/>
                    <a:pt x="f40" y="f226"/>
                    <a:pt x="f227" y="f228"/>
                  </a:cubicBezTo>
                  <a:cubicBezTo>
                    <a:pt x="f229" y="f230"/>
                    <a:pt x="f231" y="f232"/>
                    <a:pt x="f233" y="f232"/>
                  </a:cubicBezTo>
                  <a:cubicBezTo>
                    <a:pt x="f234" y="f232"/>
                    <a:pt x="f235" y="f236"/>
                    <a:pt x="f237" y="f64"/>
                  </a:cubicBezTo>
                  <a:cubicBezTo>
                    <a:pt x="f220" y="f238"/>
                    <a:pt x="f239" y="f240"/>
                    <a:pt x="f241" y="f107"/>
                  </a:cubicBezTo>
                  <a:cubicBezTo>
                    <a:pt x="f242" y="f243"/>
                    <a:pt x="f244" y="f141"/>
                    <a:pt x="f245" y="f168"/>
                  </a:cubicBezTo>
                  <a:cubicBezTo>
                    <a:pt x="f246" y="f205"/>
                    <a:pt x="f247" y="f248"/>
                    <a:pt x="f249" y="f250"/>
                  </a:cubicBezTo>
                  <a:cubicBezTo>
                    <a:pt x="f251" y="f252"/>
                    <a:pt x="f253" y="f254"/>
                    <a:pt x="f255" y="f254"/>
                  </a:cubicBezTo>
                  <a:cubicBezTo>
                    <a:pt x="f256" y="f254"/>
                    <a:pt x="f257" y="f258"/>
                    <a:pt x="f227" y="f259"/>
                  </a:cubicBezTo>
                  <a:cubicBezTo>
                    <a:pt x="f260" y="f261"/>
                    <a:pt x="f262" y="f263"/>
                    <a:pt x="f264" y="f263"/>
                  </a:cubicBezTo>
                  <a:cubicBezTo>
                    <a:pt x="f265" y="f263"/>
                    <a:pt x="f266" y="f267"/>
                    <a:pt x="f268" y="f259"/>
                  </a:cubicBezTo>
                  <a:cubicBezTo>
                    <a:pt x="f269" y="f270"/>
                    <a:pt x="f271" y="f272"/>
                    <a:pt x="f273" y="f272"/>
                  </a:cubicBezTo>
                  <a:cubicBezTo>
                    <a:pt x="f274" y="f272"/>
                    <a:pt x="f3" y="f275"/>
                    <a:pt x="f276" y="f107"/>
                  </a:cubicBezTo>
                  <a:cubicBezTo>
                    <a:pt x="f277" y="f278"/>
                    <a:pt x="f279" y="f280"/>
                    <a:pt x="f281" y="f280"/>
                  </a:cubicBezTo>
                  <a:cubicBezTo>
                    <a:pt x="f282" y="f280"/>
                    <a:pt x="f283" y="f284"/>
                    <a:pt x="f268" y="f228"/>
                  </a:cubicBezTo>
                  <a:cubicBezTo>
                    <a:pt x="f285" y="f286"/>
                    <a:pt x="f287" y="f220"/>
                    <a:pt x="f219" y="f220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6009;p67">
              <a:extLst>
                <a:ext uri="{FF2B5EF4-FFF2-40B4-BE49-F238E27FC236}">
                  <a16:creationId xmlns:a16="http://schemas.microsoft.com/office/drawing/2014/main" id="{3B48769C-9F97-FE93-B4C0-ED0ECC066627}"/>
                </a:ext>
              </a:extLst>
            </p:cNvPr>
            <p:cNvSpPr/>
            <p:nvPr/>
          </p:nvSpPr>
          <p:spPr>
            <a:xfrm>
              <a:off x="4097947" y="4300094"/>
              <a:ext cx="72329" cy="714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2491"/>
                <a:gd name="f5" fmla="val 1313"/>
                <a:gd name="f6" fmla="val 1295"/>
                <a:gd name="f7" fmla="val 1278"/>
                <a:gd name="f8" fmla="val 1"/>
                <a:gd name="f9" fmla="val 1261"/>
                <a:gd name="f10" fmla="val 599"/>
                <a:gd name="f11" fmla="val 569"/>
                <a:gd name="f12" fmla="val 63"/>
                <a:gd name="f13" fmla="val 1230"/>
                <a:gd name="f14" fmla="val 1955"/>
                <a:gd name="f15" fmla="val 567"/>
                <a:gd name="f16" fmla="val 2490"/>
                <a:gd name="f17" fmla="val 1954"/>
                <a:gd name="f18" fmla="val 2489"/>
                <a:gd name="f19" fmla="val 585"/>
                <a:gd name="f20" fmla="val 1980"/>
                <a:gd name="f21" fmla="*/ f0 1 2521"/>
                <a:gd name="f22" fmla="*/ f1 1 2491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2521"/>
                <a:gd name="f29" fmla="*/ f26 1 2491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521" h="2491">
                  <a:moveTo>
                    <a:pt x="f5" y="f2"/>
                  </a:moveTo>
                  <a:cubicBezTo>
                    <a:pt x="f6" y="f2"/>
                    <a:pt x="f7" y="f8"/>
                    <a:pt x="f9" y="f8"/>
                  </a:cubicBezTo>
                  <a:cubicBezTo>
                    <a:pt x="f10" y="f8"/>
                    <a:pt x="f2" y="f11"/>
                    <a:pt x="f12" y="f13"/>
                  </a:cubicBezTo>
                  <a:cubicBezTo>
                    <a:pt x="f2" y="f14"/>
                    <a:pt x="f15" y="f16"/>
                    <a:pt x="f9" y="f16"/>
                  </a:cubicBezTo>
                  <a:cubicBezTo>
                    <a:pt x="f17" y="f16"/>
                    <a:pt x="f3" y="f14"/>
                    <a:pt x="f18" y="f13"/>
                  </a:cubicBezTo>
                  <a:cubicBezTo>
                    <a:pt x="f18" y="f19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5" name="Google Shape;6018;p67">
            <a:extLst>
              <a:ext uri="{FF2B5EF4-FFF2-40B4-BE49-F238E27FC236}">
                <a16:creationId xmlns:a16="http://schemas.microsoft.com/office/drawing/2014/main" id="{F79BC5F1-8CA8-B36C-1924-B4A1E4007588}"/>
              </a:ext>
            </a:extLst>
          </p:cNvPr>
          <p:cNvGrpSpPr/>
          <p:nvPr/>
        </p:nvGrpSpPr>
        <p:grpSpPr>
          <a:xfrm>
            <a:off x="7665927" y="4173513"/>
            <a:ext cx="365211" cy="332668"/>
            <a:chOff x="7665927" y="4173513"/>
            <a:chExt cx="365211" cy="332668"/>
          </a:xfrm>
        </p:grpSpPr>
        <p:sp>
          <p:nvSpPr>
            <p:cNvPr id="46" name="Google Shape;6019;p67">
              <a:extLst>
                <a:ext uri="{FF2B5EF4-FFF2-40B4-BE49-F238E27FC236}">
                  <a16:creationId xmlns:a16="http://schemas.microsoft.com/office/drawing/2014/main" id="{16CC833F-8AD9-1CF6-E660-062607AF40D8}"/>
                </a:ext>
              </a:extLst>
            </p:cNvPr>
            <p:cNvSpPr/>
            <p:nvPr/>
          </p:nvSpPr>
          <p:spPr>
            <a:xfrm>
              <a:off x="7665927" y="4173513"/>
              <a:ext cx="344436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05"/>
                <a:gd name="f4" fmla="val 3309"/>
                <a:gd name="f5" fmla="val 1671"/>
                <a:gd name="f6" fmla="val 757"/>
                <a:gd name="f7" fmla="val 1"/>
                <a:gd name="f8" fmla="val 1670"/>
                <a:gd name="f9" fmla="val 2552"/>
                <a:gd name="f10" fmla="val 3308"/>
                <a:gd name="f11" fmla="val 11469"/>
                <a:gd name="f12" fmla="val 11815"/>
                <a:gd name="f13" fmla="val 12004"/>
                <a:gd name="f14" fmla="val 2930"/>
                <a:gd name="f15" fmla="val 11784"/>
                <a:gd name="f16" fmla="val 2647"/>
                <a:gd name="f17" fmla="val 11595"/>
                <a:gd name="f18" fmla="val 2363"/>
                <a:gd name="f19" fmla="val 2017"/>
                <a:gd name="f20" fmla="val 1292"/>
                <a:gd name="f21" fmla="val 946"/>
                <a:gd name="f22" fmla="val 662"/>
                <a:gd name="f23" fmla="val 11973"/>
                <a:gd name="f24" fmla="val 410"/>
                <a:gd name="f25" fmla="*/ f0 1 12005"/>
                <a:gd name="f26" fmla="*/ f1 1 3309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2005"/>
                <a:gd name="f33" fmla="*/ f30 1 3309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2005" h="3309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7" y="f9"/>
                    <a:pt x="f6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13" y="f14"/>
                    <a:pt x="f15" y="f16"/>
                  </a:cubicBezTo>
                  <a:cubicBezTo>
                    <a:pt x="f17" y="f18"/>
                    <a:pt x="f11" y="f19"/>
                    <a:pt x="f11" y="f8"/>
                  </a:cubicBezTo>
                  <a:cubicBezTo>
                    <a:pt x="f11" y="f20"/>
                    <a:pt x="f17" y="f21"/>
                    <a:pt x="f15" y="f22"/>
                  </a:cubicBezTo>
                  <a:cubicBezTo>
                    <a:pt x="f23" y="f24"/>
                    <a:pt x="f15" y="f2"/>
                    <a:pt x="f11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6020;p67">
              <a:extLst>
                <a:ext uri="{FF2B5EF4-FFF2-40B4-BE49-F238E27FC236}">
                  <a16:creationId xmlns:a16="http://schemas.microsoft.com/office/drawing/2014/main" id="{B55ED60B-68B8-8376-4236-384A2E6D99DA}"/>
                </a:ext>
              </a:extLst>
            </p:cNvPr>
            <p:cNvSpPr/>
            <p:nvPr/>
          </p:nvSpPr>
          <p:spPr>
            <a:xfrm>
              <a:off x="7937997" y="4291919"/>
              <a:ext cx="24441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2"/>
                <a:gd name="f4" fmla="val 3309"/>
                <a:gd name="f5" fmla="val 1"/>
                <a:gd name="f6" fmla="*/ f0 1 852"/>
                <a:gd name="f7" fmla="*/ f1 1 33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52"/>
                <a:gd name="f14" fmla="*/ f11 1 33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52" h="33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6021;p67">
              <a:extLst>
                <a:ext uri="{FF2B5EF4-FFF2-40B4-BE49-F238E27FC236}">
                  <a16:creationId xmlns:a16="http://schemas.microsoft.com/office/drawing/2014/main" id="{2E854667-3FE1-AFCF-D9FE-57FE645436D1}"/>
                </a:ext>
              </a:extLst>
            </p:cNvPr>
            <p:cNvSpPr/>
            <p:nvPr/>
          </p:nvSpPr>
          <p:spPr>
            <a:xfrm>
              <a:off x="7985921" y="4292833"/>
              <a:ext cx="45217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76"/>
                <a:gd name="f4" fmla="val 3309"/>
                <a:gd name="f5" fmla="val 1"/>
                <a:gd name="f6" fmla="val 3308"/>
                <a:gd name="f7" fmla="val 1198"/>
                <a:gd name="f8" fmla="val 1387"/>
                <a:gd name="f9" fmla="val 3277"/>
                <a:gd name="f10" fmla="val 3088"/>
                <a:gd name="f11" fmla="val 2899"/>
                <a:gd name="f12" fmla="val 410"/>
                <a:gd name="f13" fmla="val 158"/>
                <a:gd name="f14" fmla="*/ f0 1 1576"/>
                <a:gd name="f15" fmla="*/ f1 1 3309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576"/>
                <a:gd name="f22" fmla="*/ f19 1 3309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576" h="3309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9"/>
                    <a:pt x="f3" y="f10"/>
                    <a:pt x="f3" y="f11"/>
                  </a:cubicBezTo>
                  <a:lnTo>
                    <a:pt x="f3" y="f12"/>
                  </a:lnTo>
                  <a:cubicBezTo>
                    <a:pt x="f3" y="f13"/>
                    <a:pt x="f8" y="f2"/>
                    <a:pt x="f7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6022;p67">
              <a:extLst>
                <a:ext uri="{FF2B5EF4-FFF2-40B4-BE49-F238E27FC236}">
                  <a16:creationId xmlns:a16="http://schemas.microsoft.com/office/drawing/2014/main" id="{27D8C3C2-7B5F-82FD-AC0D-935AFB28E80F}"/>
                </a:ext>
              </a:extLst>
            </p:cNvPr>
            <p:cNvSpPr/>
            <p:nvPr/>
          </p:nvSpPr>
          <p:spPr>
            <a:xfrm>
              <a:off x="7691265" y="4291919"/>
              <a:ext cx="223269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82"/>
                <a:gd name="f4" fmla="val 3309"/>
                <a:gd name="f5" fmla="val 441"/>
                <a:gd name="f6" fmla="val 1"/>
                <a:gd name="f7" fmla="val 189"/>
                <a:gd name="f8" fmla="val 221"/>
                <a:gd name="f9" fmla="val 442"/>
                <a:gd name="f10" fmla="val 2931"/>
                <a:gd name="f11" fmla="val 3151"/>
                <a:gd name="f12" fmla="*/ f0 1 7782"/>
                <a:gd name="f13" fmla="*/ f1 1 330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7782"/>
                <a:gd name="f20" fmla="*/ f17 1 330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7782" h="3309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7" y="f4"/>
                    <a:pt x="f5" y="f4"/>
                  </a:cubicBezTo>
                  <a:lnTo>
                    <a:pt x="f3" y="f4"/>
                  </a:lnTo>
                  <a:lnTo>
                    <a:pt x="f3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6023;p67">
              <a:extLst>
                <a:ext uri="{FF2B5EF4-FFF2-40B4-BE49-F238E27FC236}">
                  <a16:creationId xmlns:a16="http://schemas.microsoft.com/office/drawing/2014/main" id="{C3FAC637-3441-8F91-22AA-AE922033A229}"/>
                </a:ext>
              </a:extLst>
            </p:cNvPr>
            <p:cNvSpPr/>
            <p:nvPr/>
          </p:nvSpPr>
          <p:spPr>
            <a:xfrm>
              <a:off x="7739143" y="4410324"/>
              <a:ext cx="24441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2"/>
                <a:gd name="f4" fmla="val 3309"/>
                <a:gd name="f5" fmla="val 1"/>
                <a:gd name="f6" fmla="val 851"/>
                <a:gd name="f7" fmla="*/ f0 1 852"/>
                <a:gd name="f8" fmla="*/ f1 1 33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52"/>
                <a:gd name="f15" fmla="*/ f12 1 33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52" h="33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6024;p67">
              <a:extLst>
                <a:ext uri="{FF2B5EF4-FFF2-40B4-BE49-F238E27FC236}">
                  <a16:creationId xmlns:a16="http://schemas.microsoft.com/office/drawing/2014/main" id="{E6A92B62-8FEA-F745-3F02-1E556FEBFBDD}"/>
                </a:ext>
              </a:extLst>
            </p:cNvPr>
            <p:cNvSpPr/>
            <p:nvPr/>
          </p:nvSpPr>
          <p:spPr>
            <a:xfrm>
              <a:off x="7787057" y="4412135"/>
              <a:ext cx="218770" cy="940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25"/>
                <a:gd name="f4" fmla="val 3278"/>
                <a:gd name="f5" fmla="val 1"/>
                <a:gd name="f6" fmla="val 3277"/>
                <a:gd name="f7" fmla="val 7247"/>
                <a:gd name="f8" fmla="val 7467"/>
                <a:gd name="f9" fmla="val 3057"/>
                <a:gd name="f10" fmla="val 2868"/>
                <a:gd name="f11" fmla="val 379"/>
                <a:gd name="f12" fmla="val 158"/>
                <a:gd name="f13" fmla="val 7436"/>
                <a:gd name="f14" fmla="*/ f0 1 7625"/>
                <a:gd name="f15" fmla="*/ f1 1 3278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7625"/>
                <a:gd name="f22" fmla="*/ f19 1 3278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7625" h="3278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3" y="f9"/>
                    <a:pt x="f3" y="f10"/>
                  </a:cubicBezTo>
                  <a:lnTo>
                    <a:pt x="f3" y="f11"/>
                  </a:lnTo>
                  <a:cubicBezTo>
                    <a:pt x="f3" y="f12"/>
                    <a:pt x="f13" y="f5"/>
                    <a:pt x="f7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6025;p67">
              <a:extLst>
                <a:ext uri="{FF2B5EF4-FFF2-40B4-BE49-F238E27FC236}">
                  <a16:creationId xmlns:a16="http://schemas.microsoft.com/office/drawing/2014/main" id="{F4B2AB02-5687-A8C6-11BD-842596579765}"/>
                </a:ext>
              </a:extLst>
            </p:cNvPr>
            <p:cNvSpPr/>
            <p:nvPr/>
          </p:nvSpPr>
          <p:spPr>
            <a:xfrm>
              <a:off x="7665927" y="4411239"/>
              <a:ext cx="49752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3"/>
                <a:gd name="f4" fmla="val 3309"/>
                <a:gd name="f5" fmla="val 442"/>
                <a:gd name="f6" fmla="val 190"/>
                <a:gd name="f7" fmla="val 1"/>
                <a:gd name="f8" fmla="val 189"/>
                <a:gd name="f9" fmla="val 378"/>
                <a:gd name="f10" fmla="val 2867"/>
                <a:gd name="f11" fmla="val 3088"/>
                <a:gd name="f12" fmla="val 3308"/>
                <a:gd name="f13" fmla="val 1734"/>
                <a:gd name="f14" fmla="*/ f0 1 1733"/>
                <a:gd name="f15" fmla="*/ f1 1 3309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733"/>
                <a:gd name="f22" fmla="*/ f19 1 3309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733" h="330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6" y="f12"/>
                    <a:pt x="f5" y="f12"/>
                  </a:cubicBezTo>
                  <a:lnTo>
                    <a:pt x="f13" y="f12"/>
                  </a:lnTo>
                  <a:lnTo>
                    <a:pt x="f1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53" name="Google Shape;6043;p67">
            <a:extLst>
              <a:ext uri="{FF2B5EF4-FFF2-40B4-BE49-F238E27FC236}">
                <a16:creationId xmlns:a16="http://schemas.microsoft.com/office/drawing/2014/main" id="{BED9AED7-7F64-6A5D-ADC5-34D7CD0E1717}"/>
              </a:ext>
            </a:extLst>
          </p:cNvPr>
          <p:cNvSpPr/>
          <p:nvPr/>
        </p:nvSpPr>
        <p:spPr>
          <a:xfrm>
            <a:off x="4558101" y="4157703"/>
            <a:ext cx="309167" cy="365202"/>
          </a:xfrm>
          <a:custGeom>
            <a:avLst/>
            <a:gdLst>
              <a:gd name="f0" fmla="val w"/>
              <a:gd name="f1" fmla="val h"/>
              <a:gd name="f2" fmla="val 0"/>
              <a:gd name="f3" fmla="val 10776"/>
              <a:gd name="f4" fmla="val 12729"/>
              <a:gd name="f5" fmla="val 1670"/>
              <a:gd name="f6" fmla="val 851"/>
              <a:gd name="f7" fmla="val 9326"/>
              <a:gd name="f8" fmla="val 1355"/>
              <a:gd name="f9" fmla="val 1072"/>
              <a:gd name="f10" fmla="val 9421"/>
              <a:gd name="f11" fmla="val 9578"/>
              <a:gd name="f12" fmla="val 2049"/>
              <a:gd name="f13" fmla="val 1481"/>
              <a:gd name="f14" fmla="val 1198"/>
              <a:gd name="f15" fmla="val 9925"/>
              <a:gd name="f16" fmla="val 10177"/>
              <a:gd name="f17" fmla="val 10208"/>
              <a:gd name="f18" fmla="val 11846"/>
              <a:gd name="f19" fmla="val 1229"/>
              <a:gd name="f20" fmla="val 11468"/>
              <a:gd name="f21" fmla="val 11027"/>
              <a:gd name="f22" fmla="val 10586"/>
              <a:gd name="f23" fmla="val 2111"/>
              <a:gd name="f24" fmla="val 1"/>
              <a:gd name="f25" fmla="val 914"/>
              <a:gd name="f26" fmla="val 946"/>
              <a:gd name="f27" fmla="val 2080"/>
              <a:gd name="f28" fmla="val 11059"/>
              <a:gd name="f29" fmla="val 11973"/>
              <a:gd name="f30" fmla="val 757"/>
              <a:gd name="f31" fmla="val 10334"/>
              <a:gd name="f32" fmla="val 10775"/>
              <a:gd name="f33" fmla="val 12508"/>
              <a:gd name="f34" fmla="val 12319"/>
              <a:gd name="f35" fmla="val 473"/>
              <a:gd name="f36" fmla="val 221"/>
              <a:gd name="f37" fmla="val 64"/>
              <a:gd name="f38" fmla="val 9105"/>
              <a:gd name="f39" fmla="val 3781"/>
              <a:gd name="f40" fmla="val 4011"/>
              <a:gd name="f41" fmla="val 8912"/>
              <a:gd name="f42" fmla="val 4171"/>
              <a:gd name="f43" fmla="val 8708"/>
              <a:gd name="f44" fmla="val 8604"/>
              <a:gd name="f45" fmla="val 8498"/>
              <a:gd name="f46" fmla="val 4129"/>
              <a:gd name="f47" fmla="val 8412"/>
              <a:gd name="f48" fmla="val 4033"/>
              <a:gd name="f49" fmla="val 7845"/>
              <a:gd name="f50" fmla="val 3498"/>
              <a:gd name="f51" fmla="val 7310"/>
              <a:gd name="f52" fmla="val 7214"/>
              <a:gd name="f53" fmla="val 7100"/>
              <a:gd name="f54" fmla="val 6991"/>
              <a:gd name="f55" fmla="val 6778"/>
              <a:gd name="f56" fmla="val 6585"/>
              <a:gd name="f57" fmla="*/ f0 1 10776"/>
              <a:gd name="f58" fmla="*/ f1 1 12729"/>
              <a:gd name="f59" fmla="val f2"/>
              <a:gd name="f60" fmla="val f3"/>
              <a:gd name="f61" fmla="val f4"/>
              <a:gd name="f62" fmla="+- f61 0 f59"/>
              <a:gd name="f63" fmla="+- f60 0 f59"/>
              <a:gd name="f64" fmla="*/ f63 1 10776"/>
              <a:gd name="f65" fmla="*/ f62 1 12729"/>
              <a:gd name="f66" fmla="*/ f59 1 f64"/>
              <a:gd name="f67" fmla="*/ f60 1 f64"/>
              <a:gd name="f68" fmla="*/ f59 1 f65"/>
              <a:gd name="f69" fmla="*/ f61 1 f65"/>
              <a:gd name="f70" fmla="*/ f66 f57 1"/>
              <a:gd name="f71" fmla="*/ f67 f57 1"/>
              <a:gd name="f72" fmla="*/ f69 f58 1"/>
              <a:gd name="f73" fmla="*/ f68 f5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0" t="f73" r="f71" b="f72"/>
            <a:pathLst>
              <a:path w="10776" h="12729">
                <a:moveTo>
                  <a:pt x="f5" y="f6"/>
                </a:moveTo>
                <a:lnTo>
                  <a:pt x="f5" y="f7"/>
                </a:lnTo>
                <a:cubicBezTo>
                  <a:pt x="f8" y="f7"/>
                  <a:pt x="f9" y="f10"/>
                  <a:pt x="f6" y="f11"/>
                </a:cubicBezTo>
                <a:lnTo>
                  <a:pt x="f6" y="f12"/>
                </a:lnTo>
                <a:cubicBezTo>
                  <a:pt x="f6" y="f13"/>
                  <a:pt x="f14" y="f9"/>
                  <a:pt x="f5" y="f6"/>
                </a:cubicBezTo>
                <a:close/>
                <a:moveTo>
                  <a:pt x="f15" y="f16"/>
                </a:moveTo>
                <a:lnTo>
                  <a:pt x="f15" y="f17"/>
                </a:lnTo>
                <a:lnTo>
                  <a:pt x="f15" y="f18"/>
                </a:lnTo>
                <a:lnTo>
                  <a:pt x="f5" y="f18"/>
                </a:lnTo>
                <a:cubicBezTo>
                  <a:pt x="f19" y="f18"/>
                  <a:pt x="f6" y="f20"/>
                  <a:pt x="f6" y="f21"/>
                </a:cubicBezTo>
                <a:cubicBezTo>
                  <a:pt x="f6" y="f22"/>
                  <a:pt x="f19" y="f16"/>
                  <a:pt x="f5" y="f16"/>
                </a:cubicBezTo>
                <a:close/>
                <a:moveTo>
                  <a:pt x="f23" y="f24"/>
                </a:moveTo>
                <a:cubicBezTo>
                  <a:pt x="f25" y="f24"/>
                  <a:pt x="f24" y="f26"/>
                  <a:pt x="f24" y="f27"/>
                </a:cubicBezTo>
                <a:lnTo>
                  <a:pt x="f24" y="f28"/>
                </a:lnTo>
                <a:cubicBezTo>
                  <a:pt x="f24" y="f29"/>
                  <a:pt x="f30" y="f4"/>
                  <a:pt x="f5" y="f4"/>
                </a:cubicBezTo>
                <a:lnTo>
                  <a:pt x="f31" y="f4"/>
                </a:lnTo>
                <a:cubicBezTo>
                  <a:pt x="f22" y="f4"/>
                  <a:pt x="f32" y="f33"/>
                  <a:pt x="f32" y="f34"/>
                </a:cubicBezTo>
                <a:lnTo>
                  <a:pt x="f32" y="f35"/>
                </a:lnTo>
                <a:cubicBezTo>
                  <a:pt x="f32" y="f36"/>
                  <a:pt x="f22" y="f37"/>
                  <a:pt x="f31" y="f37"/>
                </a:cubicBezTo>
                <a:lnTo>
                  <a:pt x="f38" y="f37"/>
                </a:lnTo>
                <a:lnTo>
                  <a:pt x="f38" y="f39"/>
                </a:lnTo>
                <a:cubicBezTo>
                  <a:pt x="f38" y="f40"/>
                  <a:pt x="f41" y="f42"/>
                  <a:pt x="f43" y="f42"/>
                </a:cubicBezTo>
                <a:cubicBezTo>
                  <a:pt x="f44" y="f42"/>
                  <a:pt x="f45" y="f46"/>
                  <a:pt x="f47" y="f48"/>
                </a:cubicBezTo>
                <a:lnTo>
                  <a:pt x="f49" y="f50"/>
                </a:lnTo>
                <a:lnTo>
                  <a:pt x="f51" y="f48"/>
                </a:lnTo>
                <a:cubicBezTo>
                  <a:pt x="f52" y="f46"/>
                  <a:pt x="f53" y="f42"/>
                  <a:pt x="f54" y="f42"/>
                </a:cubicBezTo>
                <a:cubicBezTo>
                  <a:pt x="f55" y="f42"/>
                  <a:pt x="f56" y="f40"/>
                  <a:pt x="f56" y="f39"/>
                </a:cubicBezTo>
                <a:lnTo>
                  <a:pt x="f56" y="f37"/>
                </a:lnTo>
                <a:lnTo>
                  <a:pt x="f23" y="f37"/>
                </a:lnTo>
                <a:lnTo>
                  <a:pt x="f23" y="f24"/>
                </a:ln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54" name="Google Shape;6052;p67">
            <a:extLst>
              <a:ext uri="{FF2B5EF4-FFF2-40B4-BE49-F238E27FC236}">
                <a16:creationId xmlns:a16="http://schemas.microsoft.com/office/drawing/2014/main" id="{685A0708-B459-AE36-BA5F-3F3B9525D81A}"/>
              </a:ext>
            </a:extLst>
          </p:cNvPr>
          <p:cNvGrpSpPr/>
          <p:nvPr/>
        </p:nvGrpSpPr>
        <p:grpSpPr>
          <a:xfrm>
            <a:off x="8328949" y="4140814"/>
            <a:ext cx="357082" cy="363401"/>
            <a:chOff x="8328949" y="4140814"/>
            <a:chExt cx="357082" cy="363401"/>
          </a:xfrm>
        </p:grpSpPr>
        <p:sp>
          <p:nvSpPr>
            <p:cNvPr id="55" name="Google Shape;6053;p67">
              <a:extLst>
                <a:ext uri="{FF2B5EF4-FFF2-40B4-BE49-F238E27FC236}">
                  <a16:creationId xmlns:a16="http://schemas.microsoft.com/office/drawing/2014/main" id="{907E75A1-6389-1175-FABB-A62845723B29}"/>
                </a:ext>
              </a:extLst>
            </p:cNvPr>
            <p:cNvSpPr/>
            <p:nvPr/>
          </p:nvSpPr>
          <p:spPr>
            <a:xfrm>
              <a:off x="8328949" y="4140814"/>
              <a:ext cx="357082" cy="1543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46"/>
                <a:gd name="f4" fmla="val 5379"/>
                <a:gd name="f5" fmla="val 3088"/>
                <a:gd name="f6" fmla="val 1639"/>
                <a:gd name="f7" fmla="val 316"/>
                <a:gd name="f8" fmla="val 1008"/>
                <a:gd name="f9" fmla="val 95"/>
                <a:gd name="f10" fmla="val 2489"/>
                <a:gd name="f11" fmla="val 1"/>
                <a:gd name="f12" fmla="val 3214"/>
                <a:gd name="f13" fmla="val 190"/>
                <a:gd name="f14" fmla="val 3938"/>
                <a:gd name="f15" fmla="val 568"/>
                <a:gd name="f16" fmla="val 4506"/>
                <a:gd name="f17" fmla="val 962"/>
                <a:gd name="f18" fmla="val 5071"/>
                <a:gd name="f19" fmla="val 1607"/>
                <a:gd name="f20" fmla="val 5366"/>
                <a:gd name="f21" fmla="val 2240"/>
                <a:gd name="f22" fmla="val 2772"/>
                <a:gd name="f23" fmla="val 3296"/>
                <a:gd name="f24" fmla="val 5157"/>
                <a:gd name="f25" fmla="val 3655"/>
                <a:gd name="f26" fmla="val 4726"/>
                <a:gd name="f27" fmla="val 4569"/>
                <a:gd name="f28" fmla="val 3844"/>
                <a:gd name="f29" fmla="val 2836"/>
                <a:gd name="f30" fmla="val 2584"/>
                <a:gd name="f31" fmla="val 2427"/>
                <a:gd name="f32" fmla="val 2678"/>
                <a:gd name="f33" fmla="val 2899"/>
                <a:gd name="f34" fmla="val 3151"/>
                <a:gd name="f35" fmla="val 2616"/>
                <a:gd name="f36" fmla="val 3308"/>
                <a:gd name="f37" fmla="val 3340"/>
                <a:gd name="f38" fmla="val 3057"/>
                <a:gd name="f39" fmla="val 3529"/>
                <a:gd name="f40" fmla="val 3749"/>
                <a:gd name="f41" fmla="val 3970"/>
                <a:gd name="f42" fmla="val 3025"/>
                <a:gd name="f43" fmla="val 4127"/>
                <a:gd name="f44" fmla="val 2049"/>
                <a:gd name="f45" fmla="val 1450"/>
                <a:gd name="f46" fmla="val 3434"/>
                <a:gd name="f47" fmla="val 1608"/>
                <a:gd name="f48" fmla="val 1754"/>
                <a:gd name="f49" fmla="val 1999"/>
                <a:gd name="f50" fmla="val 2279"/>
                <a:gd name="f51" fmla="val 1632"/>
                <a:gd name="f52" fmla="val 2882"/>
                <a:gd name="f53" fmla="val 2930"/>
                <a:gd name="f54" fmla="val 2977"/>
                <a:gd name="f55" fmla="val 1634"/>
                <a:gd name="f56" fmla="val 3624"/>
                <a:gd name="f57" fmla="val 1733"/>
                <a:gd name="f58" fmla="val 4128"/>
                <a:gd name="f59" fmla="val 2048"/>
                <a:gd name="f60" fmla="val 4474"/>
                <a:gd name="f61" fmla="val 7908"/>
                <a:gd name="f62" fmla="val 8255"/>
                <a:gd name="f63" fmla="val 2017"/>
                <a:gd name="f64" fmla="val 8759"/>
                <a:gd name="f65" fmla="val 1702"/>
                <a:gd name="f66" fmla="val 9358"/>
                <a:gd name="f67" fmla="val 9406"/>
                <a:gd name="f68" fmla="val 9453"/>
                <a:gd name="f69" fmla="val 9501"/>
                <a:gd name="f70" fmla="val 10104"/>
                <a:gd name="f71" fmla="val 10629"/>
                <a:gd name="f72" fmla="val 10775"/>
                <a:gd name="f73" fmla="val 10964"/>
                <a:gd name="f74" fmla="val 10334"/>
                <a:gd name="f75" fmla="val 9547"/>
                <a:gd name="f76" fmla="val 9326"/>
                <a:gd name="f77" fmla="val 9137"/>
                <a:gd name="f78" fmla="val 3497"/>
                <a:gd name="f79" fmla="val 9799"/>
                <a:gd name="f80" fmla="val 9956"/>
                <a:gd name="f81" fmla="val 9767"/>
                <a:gd name="f82" fmla="val 2521"/>
                <a:gd name="f83" fmla="val 8539"/>
                <a:gd name="f84" fmla="val 7814"/>
                <a:gd name="f85" fmla="val 3686"/>
                <a:gd name="f86" fmla="val 8728"/>
                <a:gd name="f87" fmla="val 9099"/>
                <a:gd name="f88" fmla="val 5169"/>
                <a:gd name="f89" fmla="val 9626"/>
                <a:gd name="f90" fmla="val 10158"/>
                <a:gd name="f91" fmla="val 10800"/>
                <a:gd name="f92" fmla="val 11451"/>
                <a:gd name="f93" fmla="val 5074"/>
                <a:gd name="f94" fmla="val 11847"/>
                <a:gd name="f95" fmla="val 12225"/>
                <a:gd name="f96" fmla="val 12445"/>
                <a:gd name="f97" fmla="val 3277"/>
                <a:gd name="f98" fmla="val 12319"/>
                <a:gd name="f99" fmla="val 12130"/>
                <a:gd name="f100" fmla="*/ f0 1 12446"/>
                <a:gd name="f101" fmla="*/ f1 1 5379"/>
                <a:gd name="f102" fmla="val f2"/>
                <a:gd name="f103" fmla="val f3"/>
                <a:gd name="f104" fmla="val f4"/>
                <a:gd name="f105" fmla="+- f104 0 f102"/>
                <a:gd name="f106" fmla="+- f103 0 f102"/>
                <a:gd name="f107" fmla="*/ f106 1 12446"/>
                <a:gd name="f108" fmla="*/ f105 1 5379"/>
                <a:gd name="f109" fmla="*/ f102 1 f107"/>
                <a:gd name="f110" fmla="*/ f103 1 f107"/>
                <a:gd name="f111" fmla="*/ f102 1 f108"/>
                <a:gd name="f112" fmla="*/ f104 1 f108"/>
                <a:gd name="f113" fmla="*/ f109 f100 1"/>
                <a:gd name="f114" fmla="*/ f110 f100 1"/>
                <a:gd name="f115" fmla="*/ f112 f101 1"/>
                <a:gd name="f116" fmla="*/ f111 f10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3" t="f116" r="f114" b="f115"/>
              <a:pathLst>
                <a:path w="12446" h="537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5"/>
                    <a:pt x="f28" y="f10"/>
                    <a:pt x="f29" y="f10"/>
                  </a:cubicBezTo>
                  <a:cubicBezTo>
                    <a:pt x="f30" y="f10"/>
                    <a:pt x="f31" y="f32"/>
                    <a:pt x="f31" y="f33"/>
                  </a:cubicBezTo>
                  <a:cubicBezTo>
                    <a:pt x="f31" y="f34"/>
                    <a:pt x="f35" y="f36"/>
                    <a:pt x="f29" y="f37"/>
                  </a:cubicBezTo>
                  <a:cubicBezTo>
                    <a:pt x="f38" y="f37"/>
                    <a:pt x="f12" y="f39"/>
                    <a:pt x="f12" y="f40"/>
                  </a:cubicBezTo>
                  <a:cubicBezTo>
                    <a:pt x="f12" y="f41"/>
                    <a:pt x="f42" y="f43"/>
                    <a:pt x="f29" y="f43"/>
                  </a:cubicBezTo>
                  <a:cubicBezTo>
                    <a:pt x="f44" y="f43"/>
                    <a:pt x="f45" y="f46"/>
                    <a:pt x="f47" y="f30"/>
                  </a:cubicBezTo>
                  <a:cubicBezTo>
                    <a:pt x="f48" y="f49"/>
                    <a:pt x="f50" y="f51"/>
                    <a:pt x="f52" y="f51"/>
                  </a:cubicBezTo>
                  <a:cubicBezTo>
                    <a:pt x="f53" y="f51"/>
                    <a:pt x="f54" y="f55"/>
                    <a:pt x="f42" y="f6"/>
                  </a:cubicBezTo>
                  <a:cubicBezTo>
                    <a:pt x="f56" y="f57"/>
                    <a:pt x="f58" y="f59"/>
                    <a:pt x="f60" y="f10"/>
                  </a:cubicBezTo>
                  <a:lnTo>
                    <a:pt x="f61" y="f10"/>
                  </a:lnTo>
                  <a:cubicBezTo>
                    <a:pt x="f62" y="f63"/>
                    <a:pt x="f64" y="f65"/>
                    <a:pt x="f66" y="f6"/>
                  </a:cubicBezTo>
                  <a:cubicBezTo>
                    <a:pt x="f67" y="f55"/>
                    <a:pt x="f68" y="f51"/>
                    <a:pt x="f69" y="f51"/>
                  </a:cubicBezTo>
                  <a:cubicBezTo>
                    <a:pt x="f70" y="f51"/>
                    <a:pt x="f71" y="f49"/>
                    <a:pt x="f72" y="f30"/>
                  </a:cubicBezTo>
                  <a:cubicBezTo>
                    <a:pt x="f73" y="f46"/>
                    <a:pt x="f74" y="f43"/>
                    <a:pt x="f75" y="f43"/>
                  </a:cubicBezTo>
                  <a:cubicBezTo>
                    <a:pt x="f76" y="f43"/>
                    <a:pt x="f77" y="f14"/>
                    <a:pt x="f77" y="f40"/>
                  </a:cubicBezTo>
                  <a:cubicBezTo>
                    <a:pt x="f77" y="f78"/>
                    <a:pt x="f76" y="f37"/>
                    <a:pt x="f75" y="f37"/>
                  </a:cubicBezTo>
                  <a:cubicBezTo>
                    <a:pt x="f79" y="f37"/>
                    <a:pt x="f80" y="f34"/>
                    <a:pt x="f80" y="f33"/>
                  </a:cubicBezTo>
                  <a:cubicBezTo>
                    <a:pt x="f80" y="f32"/>
                    <a:pt x="f81" y="f82"/>
                    <a:pt x="f75" y="f10"/>
                  </a:cubicBezTo>
                  <a:cubicBezTo>
                    <a:pt x="f83" y="f10"/>
                    <a:pt x="f84" y="f85"/>
                    <a:pt x="f86" y="f26"/>
                  </a:cubicBezTo>
                  <a:cubicBezTo>
                    <a:pt x="f87" y="f88"/>
                    <a:pt x="f89" y="f4"/>
                    <a:pt x="f90" y="f4"/>
                  </a:cubicBezTo>
                  <a:cubicBezTo>
                    <a:pt x="f91" y="f4"/>
                    <a:pt x="f92" y="f93"/>
                    <a:pt x="f94" y="f16"/>
                  </a:cubicBezTo>
                  <a:cubicBezTo>
                    <a:pt x="f95" y="f41"/>
                    <a:pt x="f96" y="f97"/>
                    <a:pt x="f98" y="f10"/>
                  </a:cubicBezTo>
                  <a:cubicBezTo>
                    <a:pt x="f99" y="f8"/>
                    <a:pt x="f72" y="f2"/>
                    <a:pt x="f76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6054;p67">
              <a:extLst>
                <a:ext uri="{FF2B5EF4-FFF2-40B4-BE49-F238E27FC236}">
                  <a16:creationId xmlns:a16="http://schemas.microsoft.com/office/drawing/2014/main" id="{790745CB-8FB2-8FD1-97C3-1311618CADDD}"/>
                </a:ext>
              </a:extLst>
            </p:cNvPr>
            <p:cNvSpPr/>
            <p:nvPr/>
          </p:nvSpPr>
          <p:spPr>
            <a:xfrm>
              <a:off x="8397657" y="4285445"/>
              <a:ext cx="212424" cy="2187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04"/>
                <a:gd name="f4" fmla="val 7625"/>
                <a:gd name="f5" fmla="val 2426"/>
                <a:gd name="f6" fmla="val 5639"/>
                <a:gd name="f7" fmla="val 5860"/>
                <a:gd name="f8" fmla="val 2237"/>
                <a:gd name="f9" fmla="val 6017"/>
                <a:gd name="f10" fmla="val 2048"/>
                <a:gd name="f11" fmla="val 1796"/>
                <a:gd name="f12" fmla="val 1638"/>
                <a:gd name="f13" fmla="val 5828"/>
                <a:gd name="f14" fmla="val 473"/>
                <a:gd name="f15" fmla="val 1229"/>
                <a:gd name="f16" fmla="val 851"/>
                <a:gd name="f17" fmla="val 630"/>
                <a:gd name="f18" fmla="val 1103"/>
                <a:gd name="f19" fmla="val 1134"/>
                <a:gd name="f20" fmla="val 7246"/>
                <a:gd name="f21" fmla="val 7467"/>
                <a:gd name="f22" fmla="val 189"/>
                <a:gd name="f23" fmla="val 7624"/>
                <a:gd name="f24" fmla="val 378"/>
                <a:gd name="f25" fmla="val 6994"/>
                <a:gd name="f26" fmla="val 7435"/>
                <a:gd name="f27" fmla="val 6774"/>
                <a:gd name="f28" fmla="val 1071"/>
                <a:gd name="f29" fmla="val 6175"/>
                <a:gd name="f30" fmla="val 788"/>
                <a:gd name="f31" fmla="val 5734"/>
                <a:gd name="f32" fmla="val 315"/>
                <a:gd name="f33" fmla="val 5545"/>
                <a:gd name="f34" fmla="val 5324"/>
                <a:gd name="f35" fmla="val 5072"/>
                <a:gd name="f36" fmla="val 4915"/>
                <a:gd name="f37" fmla="val 4096"/>
                <a:gd name="f38" fmla="val 3907"/>
                <a:gd name="f39" fmla="val 3686"/>
                <a:gd name="f40" fmla="val 3466"/>
                <a:gd name="f41" fmla="val 3277"/>
                <a:gd name="f42" fmla="*/ f0 1 7404"/>
                <a:gd name="f43" fmla="*/ f1 1 7625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7404"/>
                <a:gd name="f50" fmla="*/ f47 1 7625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7404" h="7625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cubicBezTo>
                    <a:pt x="f11" y="f9"/>
                    <a:pt x="f12" y="f13"/>
                    <a:pt x="f12" y="f6"/>
                  </a:cubicBezTo>
                  <a:lnTo>
                    <a:pt x="f12" y="f14"/>
                  </a:lnTo>
                  <a:cubicBezTo>
                    <a:pt x="f15" y="f16"/>
                    <a:pt x="f17" y="f18"/>
                    <a:pt x="f2" y="f19"/>
                  </a:cubicBezTo>
                  <a:lnTo>
                    <a:pt x="f2" y="f20"/>
                  </a:lnTo>
                  <a:cubicBezTo>
                    <a:pt x="f2" y="f21"/>
                    <a:pt x="f22" y="f23"/>
                    <a:pt x="f24" y="f23"/>
                  </a:cubicBezTo>
                  <a:lnTo>
                    <a:pt x="f25" y="f23"/>
                  </a:lnTo>
                  <a:cubicBezTo>
                    <a:pt x="f20" y="f23"/>
                    <a:pt x="f3" y="f26"/>
                    <a:pt x="f3" y="f20"/>
                  </a:cubicBezTo>
                  <a:lnTo>
                    <a:pt x="f3" y="f19"/>
                  </a:lnTo>
                  <a:cubicBezTo>
                    <a:pt x="f27" y="f28"/>
                    <a:pt x="f29" y="f30"/>
                    <a:pt x="f31" y="f32"/>
                  </a:cubicBezTo>
                  <a:lnTo>
                    <a:pt x="f31" y="f6"/>
                  </a:lnTo>
                  <a:cubicBezTo>
                    <a:pt x="f31" y="f7"/>
                    <a:pt x="f33" y="f9"/>
                    <a:pt x="f34" y="f9"/>
                  </a:cubicBezTo>
                  <a:cubicBezTo>
                    <a:pt x="f35" y="f9"/>
                    <a:pt x="f36" y="f13"/>
                    <a:pt x="f36" y="f6"/>
                  </a:cubicBezTo>
                  <a:lnTo>
                    <a:pt x="f36" y="f2"/>
                  </a:lnTo>
                  <a:lnTo>
                    <a:pt x="f37" y="f2"/>
                  </a:lnTo>
                  <a:lnTo>
                    <a:pt x="f37" y="f6"/>
                  </a:lnTo>
                  <a:cubicBezTo>
                    <a:pt x="f37" y="f7"/>
                    <a:pt x="f38" y="f9"/>
                    <a:pt x="f39" y="f9"/>
                  </a:cubicBezTo>
                  <a:cubicBezTo>
                    <a:pt x="f40" y="f9"/>
                    <a:pt x="f41" y="f13"/>
                    <a:pt x="f41" y="f6"/>
                  </a:cubicBezTo>
                  <a:lnTo>
                    <a:pt x="f41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6055;p67">
              <a:extLst>
                <a:ext uri="{FF2B5EF4-FFF2-40B4-BE49-F238E27FC236}">
                  <a16:creationId xmlns:a16="http://schemas.microsoft.com/office/drawing/2014/main" id="{604FDBA7-4655-4E54-6F87-E0970632B269}"/>
                </a:ext>
              </a:extLst>
            </p:cNvPr>
            <p:cNvSpPr/>
            <p:nvPr/>
          </p:nvSpPr>
          <p:spPr>
            <a:xfrm>
              <a:off x="8469072" y="4236616"/>
              <a:ext cx="76837" cy="235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78"/>
                <a:gd name="f4" fmla="val 820"/>
                <a:gd name="f5" fmla="val 1"/>
                <a:gd name="f6" fmla="val 32"/>
                <a:gd name="f7" fmla="val 127"/>
                <a:gd name="f8" fmla="val 284"/>
                <a:gd name="f9" fmla="val 379"/>
                <a:gd name="f10" fmla="val 536"/>
                <a:gd name="f11" fmla="val 662"/>
                <a:gd name="f12" fmla="val 788"/>
                <a:gd name="f13" fmla="val 2666"/>
                <a:gd name="f14" fmla="val 2615"/>
                <a:gd name="f15" fmla="val 649"/>
                <a:gd name="f16" fmla="val 555"/>
                <a:gd name="f17" fmla="val 2670"/>
                <a:gd name="f18" fmla="val 799"/>
                <a:gd name="f19" fmla="val 2674"/>
                <a:gd name="f20" fmla="val 809"/>
                <a:gd name="f21" fmla="*/ f0 1 2678"/>
                <a:gd name="f22" fmla="*/ f1 1 820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2678"/>
                <a:gd name="f29" fmla="*/ f26 1 820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678" h="820">
                  <a:moveTo>
                    <a:pt x="f2" y="f5"/>
                  </a:moveTo>
                  <a:cubicBezTo>
                    <a:pt x="f6" y="f7"/>
                    <a:pt x="f6" y="f8"/>
                    <a:pt x="f6" y="f9"/>
                  </a:cubicBezTo>
                  <a:cubicBezTo>
                    <a:pt x="f6" y="f10"/>
                    <a:pt x="f6" y="f11"/>
                    <a:pt x="f2" y="f12"/>
                  </a:cubicBezTo>
                  <a:lnTo>
                    <a:pt x="f13" y="f12"/>
                  </a:lnTo>
                  <a:cubicBezTo>
                    <a:pt x="f14" y="f15"/>
                    <a:pt x="f14" y="f16"/>
                    <a:pt x="f14" y="f9"/>
                  </a:cubicBezTo>
                  <a:cubicBezTo>
                    <a:pt x="f14" y="f8"/>
                    <a:pt x="f14" y="f7"/>
                    <a:pt x="f3" y="f5"/>
                  </a:cubicBezTo>
                  <a:close/>
                  <a:moveTo>
                    <a:pt x="f13" y="f12"/>
                  </a:moveTo>
                  <a:cubicBezTo>
                    <a:pt x="f17" y="f18"/>
                    <a:pt x="f19" y="f20"/>
                    <a:pt x="f3" y="f4"/>
                  </a:cubicBezTo>
                  <a:lnTo>
                    <a:pt x="f3" y="f1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8" name="Google Shape;6078;p67">
            <a:extLst>
              <a:ext uri="{FF2B5EF4-FFF2-40B4-BE49-F238E27FC236}">
                <a16:creationId xmlns:a16="http://schemas.microsoft.com/office/drawing/2014/main" id="{78559738-0B2E-E4D7-7799-7A56E92BD1BA}"/>
              </a:ext>
            </a:extLst>
          </p:cNvPr>
          <p:cNvGrpSpPr/>
          <p:nvPr/>
        </p:nvGrpSpPr>
        <p:grpSpPr>
          <a:xfrm>
            <a:off x="5126254" y="4158599"/>
            <a:ext cx="365202" cy="363400"/>
            <a:chOff x="5126254" y="4158599"/>
            <a:chExt cx="365202" cy="363400"/>
          </a:xfrm>
        </p:grpSpPr>
        <p:sp>
          <p:nvSpPr>
            <p:cNvPr id="59" name="Google Shape;6079;p67">
              <a:extLst>
                <a:ext uri="{FF2B5EF4-FFF2-40B4-BE49-F238E27FC236}">
                  <a16:creationId xmlns:a16="http://schemas.microsoft.com/office/drawing/2014/main" id="{23EA8479-6A01-3DD2-3D39-5DF4B6E75C91}"/>
                </a:ext>
              </a:extLst>
            </p:cNvPr>
            <p:cNvSpPr/>
            <p:nvPr/>
          </p:nvSpPr>
          <p:spPr>
            <a:xfrm>
              <a:off x="5202195" y="4308652"/>
              <a:ext cx="214234" cy="2133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66"/>
                <a:gd name="f4" fmla="val 7436"/>
                <a:gd name="f5" fmla="val 3686"/>
                <a:gd name="f6" fmla="val 1465"/>
                <a:gd name="f7" fmla="val 3836"/>
                <a:gd name="f8" fmla="val 3985"/>
                <a:gd name="f9" fmla="val 1544"/>
                <a:gd name="f10" fmla="val 4064"/>
                <a:gd name="f11" fmla="val 1702"/>
                <a:gd name="f12" fmla="val 4537"/>
                <a:gd name="f13" fmla="val 2678"/>
                <a:gd name="f14" fmla="val 5608"/>
                <a:gd name="f15" fmla="val 2836"/>
                <a:gd name="f16" fmla="val 5955"/>
                <a:gd name="f17" fmla="val 2867"/>
                <a:gd name="f18" fmla="val 6081"/>
                <a:gd name="f19" fmla="val 3308"/>
                <a:gd name="f20" fmla="val 5829"/>
                <a:gd name="f21" fmla="val 3561"/>
                <a:gd name="f22" fmla="val 5041"/>
                <a:gd name="f23" fmla="val 4285"/>
                <a:gd name="f24" fmla="val 5261"/>
                <a:gd name="f25" fmla="val 5356"/>
                <a:gd name="f26" fmla="val 5286"/>
                <a:gd name="f27" fmla="val 5630"/>
                <a:gd name="f28" fmla="val 5075"/>
                <a:gd name="f29" fmla="val 5845"/>
                <a:gd name="f30" fmla="val 4845"/>
                <a:gd name="f31" fmla="val 4784"/>
                <a:gd name="f32" fmla="val 4722"/>
                <a:gd name="f33" fmla="val 5830"/>
                <a:gd name="f34" fmla="val 4663"/>
                <a:gd name="f35" fmla="val 5797"/>
                <a:gd name="f36" fmla="val 5262"/>
                <a:gd name="f37" fmla="val 2616"/>
                <a:gd name="f38" fmla="val 5828"/>
                <a:gd name="f39" fmla="val 2553"/>
                <a:gd name="f40" fmla="val 5842"/>
                <a:gd name="f41" fmla="val 2492"/>
                <a:gd name="f42" fmla="val 2244"/>
                <a:gd name="f43" fmla="val 2035"/>
                <a:gd name="f44" fmla="val 5609"/>
                <a:gd name="f45" fmla="val 2111"/>
                <a:gd name="f46" fmla="val 2300"/>
                <a:gd name="f47" fmla="val 1512"/>
                <a:gd name="f48" fmla="val 1323"/>
                <a:gd name="f49" fmla="val 1418"/>
                <a:gd name="f50" fmla="val 1796"/>
                <a:gd name="f51" fmla="val 3387"/>
                <a:gd name="f52" fmla="val 3537"/>
                <a:gd name="f53" fmla="val 3718"/>
                <a:gd name="f54" fmla="val 1670"/>
                <a:gd name="f55" fmla="val 32"/>
                <a:gd name="f56" fmla="val 3750"/>
                <a:gd name="f57" fmla="val 5766"/>
                <a:gd name="f58" fmla="val 5765"/>
                <a:gd name="f59" fmla="val 7404"/>
                <a:gd name="f60" fmla="val 7467"/>
                <a:gd name="f61" fmla="*/ f0 1 7466"/>
                <a:gd name="f62" fmla="*/ f1 1 7436"/>
                <a:gd name="f63" fmla="val f2"/>
                <a:gd name="f64" fmla="val f3"/>
                <a:gd name="f65" fmla="val f4"/>
                <a:gd name="f66" fmla="+- f65 0 f63"/>
                <a:gd name="f67" fmla="+- f64 0 f63"/>
                <a:gd name="f68" fmla="*/ f67 1 7466"/>
                <a:gd name="f69" fmla="*/ f66 1 7436"/>
                <a:gd name="f70" fmla="*/ f63 1 f68"/>
                <a:gd name="f71" fmla="*/ f64 1 f68"/>
                <a:gd name="f72" fmla="*/ f63 1 f69"/>
                <a:gd name="f73" fmla="*/ f65 1 f69"/>
                <a:gd name="f74" fmla="*/ f70 f61 1"/>
                <a:gd name="f75" fmla="*/ f71 f61 1"/>
                <a:gd name="f76" fmla="*/ f73 f62 1"/>
                <a:gd name="f77" fmla="*/ f72 f6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4" t="f77" r="f75" b="f76"/>
              <a:pathLst>
                <a:path w="7466" h="743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4" y="f15"/>
                  </a:lnTo>
                  <a:cubicBezTo>
                    <a:pt x="f16" y="f17"/>
                    <a:pt x="f18" y="f19"/>
                    <a:pt x="f20" y="f21"/>
                  </a:cubicBezTo>
                  <a:lnTo>
                    <a:pt x="f22" y="f23"/>
                  </a:ln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5" y="f36"/>
                  </a:lnTo>
                  <a:lnTo>
                    <a:pt x="f13" y="f35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25"/>
                  </a:cubicBezTo>
                  <a:lnTo>
                    <a:pt x="f46" y="f23"/>
                  </a:lnTo>
                  <a:lnTo>
                    <a:pt x="f47" y="f21"/>
                  </a:lnTo>
                  <a:cubicBezTo>
                    <a:pt x="f48" y="f19"/>
                    <a:pt x="f49" y="f17"/>
                    <a:pt x="f50" y="f15"/>
                  </a:cubicBezTo>
                  <a:lnTo>
                    <a:pt x="f15" y="f13"/>
                  </a:lnTo>
                  <a:lnTo>
                    <a:pt x="f19" y="f11"/>
                  </a:lnTo>
                  <a:cubicBezTo>
                    <a:pt x="f51" y="f9"/>
                    <a:pt x="f52" y="f6"/>
                    <a:pt x="f5" y="f6"/>
                  </a:cubicBezTo>
                  <a:close/>
                  <a:moveTo>
                    <a:pt x="f53" y="f2"/>
                  </a:moveTo>
                  <a:cubicBezTo>
                    <a:pt x="f54" y="f2"/>
                    <a:pt x="f55" y="f54"/>
                    <a:pt x="f55" y="f56"/>
                  </a:cubicBezTo>
                  <a:cubicBezTo>
                    <a:pt x="f2" y="f57"/>
                    <a:pt x="f54" y="f4"/>
                    <a:pt x="f53" y="f4"/>
                  </a:cubicBezTo>
                  <a:cubicBezTo>
                    <a:pt x="f58" y="f4"/>
                    <a:pt x="f59" y="f35"/>
                    <a:pt x="f60" y="f56"/>
                  </a:cubicBezTo>
                  <a:cubicBezTo>
                    <a:pt x="f60" y="f11"/>
                    <a:pt x="f35" y="f55"/>
                    <a:pt x="f53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Google Shape;6080;p67">
              <a:extLst>
                <a:ext uri="{FF2B5EF4-FFF2-40B4-BE49-F238E27FC236}">
                  <a16:creationId xmlns:a16="http://schemas.microsoft.com/office/drawing/2014/main" id="{5C3FE602-A477-5056-0CDA-03811B20EC53}"/>
                </a:ext>
              </a:extLst>
            </p:cNvPr>
            <p:cNvSpPr/>
            <p:nvPr/>
          </p:nvSpPr>
          <p:spPr>
            <a:xfrm>
              <a:off x="5317876" y="4160757"/>
              <a:ext cx="173580" cy="1696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50"/>
                <a:gd name="f4" fmla="val 5912"/>
                <a:gd name="f5" fmla="val 3829"/>
                <a:gd name="f6" fmla="val 3706"/>
                <a:gd name="f7" fmla="val 3580"/>
                <a:gd name="f8" fmla="val 47"/>
                <a:gd name="f9" fmla="val 3498"/>
                <a:gd name="f10" fmla="val 146"/>
                <a:gd name="f11" fmla="val 1"/>
                <a:gd name="f12" fmla="val 4336"/>
                <a:gd name="f13" fmla="val 1229"/>
                <a:gd name="f14" fmla="val 4399"/>
                <a:gd name="f15" fmla="val 2332"/>
                <a:gd name="f16" fmla="val 4998"/>
                <a:gd name="f17" fmla="val 3088"/>
                <a:gd name="f18" fmla="val 5861"/>
                <a:gd name="f19" fmla="val 2446"/>
                <a:gd name="f20" fmla="val 2289"/>
                <a:gd name="f21" fmla="val 2037"/>
                <a:gd name="f22" fmla="val 5924"/>
                <a:gd name="f23" fmla="val 1879"/>
                <a:gd name="f24" fmla="val 4128"/>
                <a:gd name="f25" fmla="val 115"/>
                <a:gd name="f26" fmla="val 4053"/>
                <a:gd name="f27" fmla="val 40"/>
                <a:gd name="f28" fmla="val 3942"/>
                <a:gd name="f29" fmla="*/ f0 1 6050"/>
                <a:gd name="f30" fmla="*/ f1 1 5912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6050"/>
                <a:gd name="f37" fmla="*/ f34 1 5912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6050" h="591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4"/>
                  </a:cubicBezTo>
                  <a:lnTo>
                    <a:pt x="f18" y="f19"/>
                  </a:lnTo>
                  <a:cubicBezTo>
                    <a:pt x="f3" y="f20"/>
                    <a:pt x="f3" y="f21"/>
                    <a:pt x="f22" y="f23"/>
                  </a:cubicBezTo>
                  <a:lnTo>
                    <a:pt x="f24" y="f2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6081;p67">
              <a:extLst>
                <a:ext uri="{FF2B5EF4-FFF2-40B4-BE49-F238E27FC236}">
                  <a16:creationId xmlns:a16="http://schemas.microsoft.com/office/drawing/2014/main" id="{673B5052-26BF-B88D-02CE-CCF781B100BD}"/>
                </a:ext>
              </a:extLst>
            </p:cNvPr>
            <p:cNvSpPr/>
            <p:nvPr/>
          </p:nvSpPr>
          <p:spPr>
            <a:xfrm>
              <a:off x="5223884" y="4158599"/>
              <a:ext cx="169959" cy="1030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24"/>
                <a:gd name="f4" fmla="val 3593"/>
                <a:gd name="f5" fmla="val 1"/>
                <a:gd name="f6" fmla="val 2962"/>
                <a:gd name="f7" fmla="val 3592"/>
                <a:gd name="f8" fmla="val 5923"/>
                <a:gd name="f9" fmla="*/ f0 1 5924"/>
                <a:gd name="f10" fmla="*/ f1 1 3593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5924"/>
                <a:gd name="f17" fmla="*/ f14 1 3593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5924" h="3593">
                  <a:moveTo>
                    <a:pt x="f2" y="f5"/>
                  </a:moveTo>
                  <a:lnTo>
                    <a:pt x="f6" y="f7"/>
                  </a:lnTo>
                  <a:lnTo>
                    <a:pt x="f8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6082;p67">
              <a:extLst>
                <a:ext uri="{FF2B5EF4-FFF2-40B4-BE49-F238E27FC236}">
                  <a16:creationId xmlns:a16="http://schemas.microsoft.com/office/drawing/2014/main" id="{6E43AED4-CBB4-DA2B-7F05-0A289F756987}"/>
                </a:ext>
              </a:extLst>
            </p:cNvPr>
            <p:cNvSpPr/>
            <p:nvPr/>
          </p:nvSpPr>
          <p:spPr>
            <a:xfrm>
              <a:off x="5126254" y="4160757"/>
              <a:ext cx="170855" cy="1687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55"/>
                <a:gd name="f4" fmla="val 5881"/>
                <a:gd name="f5" fmla="val 2194"/>
                <a:gd name="f6" fmla="val 2084"/>
                <a:gd name="f7" fmla="val 1965"/>
                <a:gd name="f8" fmla="val 40"/>
                <a:gd name="f9" fmla="val 1859"/>
                <a:gd name="f10" fmla="val 115"/>
                <a:gd name="f11" fmla="val 95"/>
                <a:gd name="f12" fmla="val 1879"/>
                <a:gd name="f13" fmla="val 1"/>
                <a:gd name="f14" fmla="val 2037"/>
                <a:gd name="f15" fmla="val 2289"/>
                <a:gd name="f16" fmla="val 2446"/>
                <a:gd name="f17" fmla="val 2899"/>
                <a:gd name="f18" fmla="val 5880"/>
                <a:gd name="f19" fmla="val 3655"/>
                <a:gd name="f20" fmla="val 4998"/>
                <a:gd name="f21" fmla="val 4758"/>
                <a:gd name="f22" fmla="val 4399"/>
                <a:gd name="f23" fmla="val 4305"/>
                <a:gd name="f24" fmla="val 2490"/>
                <a:gd name="f25" fmla="val 146"/>
                <a:gd name="f26" fmla="val 2424"/>
                <a:gd name="f27" fmla="val 47"/>
                <a:gd name="f28" fmla="val 2315"/>
                <a:gd name="f29" fmla="*/ f0 1 5955"/>
                <a:gd name="f30" fmla="*/ f1 1 5881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5955"/>
                <a:gd name="f37" fmla="*/ f34 1 5881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5955" h="588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3" y="f23"/>
                  </a:cubicBezTo>
                  <a:lnTo>
                    <a:pt x="f24" y="f2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3" name="Google Shape;6110;p67">
            <a:extLst>
              <a:ext uri="{FF2B5EF4-FFF2-40B4-BE49-F238E27FC236}">
                <a16:creationId xmlns:a16="http://schemas.microsoft.com/office/drawing/2014/main" id="{81CD6991-D1B5-CB25-5C16-D0B215D8DA94}"/>
              </a:ext>
            </a:extLst>
          </p:cNvPr>
          <p:cNvGrpSpPr/>
          <p:nvPr/>
        </p:nvGrpSpPr>
        <p:grpSpPr>
          <a:xfrm>
            <a:off x="5733041" y="4193493"/>
            <a:ext cx="362504" cy="283866"/>
            <a:chOff x="5733041" y="4193493"/>
            <a:chExt cx="362504" cy="283866"/>
          </a:xfrm>
        </p:grpSpPr>
        <p:sp>
          <p:nvSpPr>
            <p:cNvPr id="64" name="Google Shape;6111;p67">
              <a:extLst>
                <a:ext uri="{FF2B5EF4-FFF2-40B4-BE49-F238E27FC236}">
                  <a16:creationId xmlns:a16="http://schemas.microsoft.com/office/drawing/2014/main" id="{D9BC6192-AA7E-BF4D-A6BE-D9D4FD149BB2}"/>
                </a:ext>
              </a:extLst>
            </p:cNvPr>
            <p:cNvSpPr/>
            <p:nvPr/>
          </p:nvSpPr>
          <p:spPr>
            <a:xfrm>
              <a:off x="5733041" y="4431228"/>
              <a:ext cx="362504" cy="461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35"/>
                <a:gd name="f4" fmla="val 1608"/>
                <a:gd name="f5" fmla="val 379"/>
                <a:gd name="f6" fmla="val 159"/>
                <a:gd name="f7" fmla="val 1"/>
                <a:gd name="f8" fmla="val 189"/>
                <a:gd name="f9" fmla="val 378"/>
                <a:gd name="f10" fmla="val 1040"/>
                <a:gd name="f11" fmla="val 537"/>
                <a:gd name="f12" fmla="val 1607"/>
                <a:gd name="f13" fmla="val 1198"/>
                <a:gd name="f14" fmla="val 11406"/>
                <a:gd name="f15" fmla="val 12067"/>
                <a:gd name="f16" fmla="val 12634"/>
                <a:gd name="f17" fmla="val 1072"/>
                <a:gd name="f18" fmla="val 12603"/>
                <a:gd name="f19" fmla="val 158"/>
                <a:gd name="f20" fmla="val 12445"/>
                <a:gd name="f21" fmla="val 12193"/>
                <a:gd name="f22" fmla="val 10965"/>
                <a:gd name="f23" fmla="val 630"/>
                <a:gd name="f24" fmla="val 10776"/>
                <a:gd name="f25" fmla="val 819"/>
                <a:gd name="f26" fmla="val 10555"/>
                <a:gd name="f27" fmla="val 10303"/>
                <a:gd name="f28" fmla="val 10146"/>
                <a:gd name="f29" fmla="val 9326"/>
                <a:gd name="f30" fmla="val 9137"/>
                <a:gd name="f31" fmla="val 8917"/>
                <a:gd name="f32" fmla="val 8696"/>
                <a:gd name="f33" fmla="val 8507"/>
                <a:gd name="f34" fmla="*/ f0 1 12635"/>
                <a:gd name="f35" fmla="*/ f1 1 1608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12635"/>
                <a:gd name="f42" fmla="*/ f39 1 1608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12635" h="160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2"/>
                  </a:cubicBezTo>
                  <a:lnTo>
                    <a:pt x="f14" y="f12"/>
                  </a:lnTo>
                  <a:cubicBezTo>
                    <a:pt x="f15" y="f12"/>
                    <a:pt x="f16" y="f17"/>
                    <a:pt x="f16" y="f9"/>
                  </a:cubicBezTo>
                  <a:cubicBezTo>
                    <a:pt x="f18" y="f19"/>
                    <a:pt x="f20" y="f2"/>
                    <a:pt x="f21" y="f2"/>
                  </a:cubicBezTo>
                  <a:lnTo>
                    <a:pt x="f22" y="f2"/>
                  </a:lnTo>
                  <a:lnTo>
                    <a:pt x="f22" y="f9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8" y="f9"/>
                  </a:cubicBezTo>
                  <a:lnTo>
                    <a:pt x="f28" y="f2"/>
                  </a:lnTo>
                  <a:lnTo>
                    <a:pt x="f29" y="f2"/>
                  </a:lnTo>
                  <a:lnTo>
                    <a:pt x="f29" y="f9"/>
                  </a:lnTo>
                  <a:cubicBezTo>
                    <a:pt x="f29" y="f23"/>
                    <a:pt x="f30" y="f25"/>
                    <a:pt x="f31" y="f25"/>
                  </a:cubicBezTo>
                  <a:cubicBezTo>
                    <a:pt x="f32" y="f25"/>
                    <a:pt x="f33" y="f23"/>
                    <a:pt x="f33" y="f9"/>
                  </a:cubicBezTo>
                  <a:lnTo>
                    <a:pt x="f3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6112;p67">
              <a:extLst>
                <a:ext uri="{FF2B5EF4-FFF2-40B4-BE49-F238E27FC236}">
                  <a16:creationId xmlns:a16="http://schemas.microsoft.com/office/drawing/2014/main" id="{F5D32260-76B5-EBFC-02BC-BFA62F2D87B4}"/>
                </a:ext>
              </a:extLst>
            </p:cNvPr>
            <p:cNvSpPr/>
            <p:nvPr/>
          </p:nvSpPr>
          <p:spPr>
            <a:xfrm>
              <a:off x="5755645" y="4193493"/>
              <a:ext cx="316400" cy="2142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468"/>
                <a:gd name="f5" fmla="val 3794"/>
                <a:gd name="f6" fmla="val 1673"/>
                <a:gd name="f7" fmla="val 3841"/>
                <a:gd name="f8" fmla="val 3890"/>
                <a:gd name="f9" fmla="val 1682"/>
                <a:gd name="f10" fmla="val 3939"/>
                <a:gd name="f11" fmla="val 1702"/>
                <a:gd name="f12" fmla="val 6428"/>
                <a:gd name="f13" fmla="val 2521"/>
                <a:gd name="f14" fmla="val 6680"/>
                <a:gd name="f15" fmla="val 2616"/>
                <a:gd name="f16" fmla="val 6806"/>
                <a:gd name="f17" fmla="val 2994"/>
                <a:gd name="f18" fmla="val 6585"/>
                <a:gd name="f19" fmla="val 3214"/>
                <a:gd name="f20" fmla="val 6018"/>
                <a:gd name="f21" fmla="val 3750"/>
                <a:gd name="f22" fmla="val 7404"/>
                <a:gd name="f23" fmla="val 5136"/>
                <a:gd name="f24" fmla="val 7593"/>
                <a:gd name="f25" fmla="val 5262"/>
                <a:gd name="f26" fmla="val 5514"/>
                <a:gd name="f27" fmla="val 7436"/>
                <a:gd name="f28" fmla="val 5671"/>
                <a:gd name="f29" fmla="val 7357"/>
                <a:gd name="f30" fmla="val 5750"/>
                <a:gd name="f31" fmla="val 7247"/>
                <a:gd name="f32" fmla="val 5790"/>
                <a:gd name="f33" fmla="val 7136"/>
                <a:gd name="f34" fmla="val 7026"/>
                <a:gd name="f35" fmla="val 6916"/>
                <a:gd name="f36" fmla="val 6837"/>
                <a:gd name="f37" fmla="val 5451"/>
                <a:gd name="f38" fmla="val 4317"/>
                <a:gd name="f39" fmla="val 4915"/>
                <a:gd name="f40" fmla="val 4852"/>
                <a:gd name="f41" fmla="val 4821"/>
                <a:gd name="f42" fmla="val 4947"/>
                <a:gd name="f43" fmla="val 4714"/>
                <a:gd name="f44" fmla="val 4988"/>
                <a:gd name="f45" fmla="val 4613"/>
                <a:gd name="f46" fmla="val 4444"/>
                <a:gd name="f47" fmla="val 4293"/>
                <a:gd name="f48" fmla="val 4872"/>
                <a:gd name="f49" fmla="val 4254"/>
                <a:gd name="f50" fmla="val 4695"/>
                <a:gd name="f51" fmla="val 3435"/>
                <a:gd name="f52" fmla="val 2206"/>
                <a:gd name="f53" fmla="val 3328"/>
                <a:gd name="f54" fmla="val 1940"/>
                <a:gd name="f55" fmla="val 3537"/>
                <a:gd name="f56" fmla="val 1198"/>
                <a:gd name="f57" fmla="val 1"/>
                <a:gd name="f58" fmla="val 536"/>
                <a:gd name="f59" fmla="val 568"/>
                <a:gd name="f60" fmla="val 1229"/>
                <a:gd name="f61" fmla="val 7467"/>
                <a:gd name="f62" fmla="val 11027"/>
                <a:gd name="f63" fmla="val 10460"/>
                <a:gd name="f64" fmla="val 9767"/>
                <a:gd name="f65" fmla="*/ f0 1 11028"/>
                <a:gd name="f66" fmla="*/ f1 1 7468"/>
                <a:gd name="f67" fmla="val f2"/>
                <a:gd name="f68" fmla="val f3"/>
                <a:gd name="f69" fmla="val f4"/>
                <a:gd name="f70" fmla="+- f69 0 f67"/>
                <a:gd name="f71" fmla="+- f68 0 f67"/>
                <a:gd name="f72" fmla="*/ f71 1 11028"/>
                <a:gd name="f73" fmla="*/ f70 1 7468"/>
                <a:gd name="f74" fmla="*/ f67 1 f72"/>
                <a:gd name="f75" fmla="*/ f68 1 f72"/>
                <a:gd name="f76" fmla="*/ f67 1 f73"/>
                <a:gd name="f77" fmla="*/ f69 1 f73"/>
                <a:gd name="f78" fmla="*/ f74 f65 1"/>
                <a:gd name="f79" fmla="*/ f75 f65 1"/>
                <a:gd name="f80" fmla="*/ f77 f66 1"/>
                <a:gd name="f81" fmla="*/ f76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" t="f81" r="f79" b="f80"/>
              <a:pathLst>
                <a:path w="11028" h="746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21"/>
                  </a:lnTo>
                  <a:lnTo>
                    <a:pt x="f22" y="f23"/>
                  </a:lnTo>
                  <a:cubicBezTo>
                    <a:pt x="f24" y="f25"/>
                    <a:pt x="f24" y="f26"/>
                    <a:pt x="f27" y="f28"/>
                  </a:cubicBezTo>
                  <a:cubicBezTo>
                    <a:pt x="f29" y="f30"/>
                    <a:pt x="f31" y="f32"/>
                    <a:pt x="f33" y="f32"/>
                  </a:cubicBezTo>
                  <a:cubicBezTo>
                    <a:pt x="f34" y="f32"/>
                    <a:pt x="f35" y="f30"/>
                    <a:pt x="f36" y="f28"/>
                  </a:cubicBezTo>
                  <a:lnTo>
                    <a:pt x="f37" y="f38"/>
                  </a:lnTo>
                  <a:lnTo>
                    <a:pt x="f39" y="f40"/>
                  </a:lnTo>
                  <a:cubicBezTo>
                    <a:pt x="f41" y="f42"/>
                    <a:pt x="f43" y="f44"/>
                    <a:pt x="f45" y="f44"/>
                  </a:cubicBezTo>
                  <a:cubicBezTo>
                    <a:pt x="f46" y="f44"/>
                    <a:pt x="f47" y="f48"/>
                    <a:pt x="f49" y="f50"/>
                  </a:cubicBezTo>
                  <a:lnTo>
                    <a:pt x="f51" y="f52"/>
                  </a:lnTo>
                  <a:cubicBezTo>
                    <a:pt x="f53" y="f54"/>
                    <a:pt x="f55" y="f6"/>
                    <a:pt x="f5" y="f6"/>
                  </a:cubicBezTo>
                  <a:close/>
                  <a:moveTo>
                    <a:pt x="f56" y="f57"/>
                  </a:moveTo>
                  <a:cubicBezTo>
                    <a:pt x="f58" y="f57"/>
                    <a:pt x="f57" y="f59"/>
                    <a:pt x="f57" y="f60"/>
                  </a:cubicBezTo>
                  <a:lnTo>
                    <a:pt x="f57" y="f61"/>
                  </a:lnTo>
                  <a:lnTo>
                    <a:pt x="f62" y="f61"/>
                  </a:lnTo>
                  <a:lnTo>
                    <a:pt x="f62" y="f60"/>
                  </a:lnTo>
                  <a:cubicBezTo>
                    <a:pt x="f62" y="f59"/>
                    <a:pt x="f63" y="f57"/>
                    <a:pt x="f64" y="f57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6" name="Google Shape;5972;p67">
            <a:extLst>
              <a:ext uri="{FF2B5EF4-FFF2-40B4-BE49-F238E27FC236}">
                <a16:creationId xmlns:a16="http://schemas.microsoft.com/office/drawing/2014/main" id="{D97722D3-069F-9DFF-8FC0-0BBF8AD2020E}"/>
              </a:ext>
            </a:extLst>
          </p:cNvPr>
          <p:cNvGrpSpPr/>
          <p:nvPr/>
        </p:nvGrpSpPr>
        <p:grpSpPr>
          <a:xfrm>
            <a:off x="3923617" y="1891747"/>
            <a:ext cx="360502" cy="414707"/>
            <a:chOff x="3923617" y="1891747"/>
            <a:chExt cx="360502" cy="414707"/>
          </a:xfrm>
        </p:grpSpPr>
        <p:sp>
          <p:nvSpPr>
            <p:cNvPr id="67" name="Google Shape;5973;p67">
              <a:extLst>
                <a:ext uri="{FF2B5EF4-FFF2-40B4-BE49-F238E27FC236}">
                  <a16:creationId xmlns:a16="http://schemas.microsoft.com/office/drawing/2014/main" id="{C1152172-A9D3-E2C7-A040-C32FDCB3142F}"/>
                </a:ext>
              </a:extLst>
            </p:cNvPr>
            <p:cNvSpPr/>
            <p:nvPr/>
          </p:nvSpPr>
          <p:spPr>
            <a:xfrm>
              <a:off x="3950390" y="1972068"/>
              <a:ext cx="305939" cy="1988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358"/>
                <a:gd name="f4" fmla="val 6082"/>
                <a:gd name="f5" fmla="val 379"/>
                <a:gd name="f6" fmla="val 1"/>
                <a:gd name="f7" fmla="val 158"/>
                <a:gd name="f8" fmla="val 221"/>
                <a:gd name="f9" fmla="val 410"/>
                <a:gd name="f10" fmla="val 6081"/>
                <a:gd name="f11" fmla="val 9357"/>
                <a:gd name="f12" fmla="val 9168"/>
                <a:gd name="f13" fmla="val 8979"/>
                <a:gd name="f14" fmla="*/ f0 1 9358"/>
                <a:gd name="f15" fmla="*/ f1 1 6082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9358"/>
                <a:gd name="f22" fmla="*/ f19 1 6082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9358" h="6082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lnTo>
                    <a:pt x="f11" y="f10"/>
                  </a:lnTo>
                  <a:lnTo>
                    <a:pt x="f11" y="f9"/>
                  </a:lnTo>
                  <a:cubicBezTo>
                    <a:pt x="f11" y="f7"/>
                    <a:pt x="f12" y="f6"/>
                    <a:pt x="f13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5974;p67">
              <a:extLst>
                <a:ext uri="{FF2B5EF4-FFF2-40B4-BE49-F238E27FC236}">
                  <a16:creationId xmlns:a16="http://schemas.microsoft.com/office/drawing/2014/main" id="{2F496F4B-187F-06AC-2776-DFF0F8AE81F6}"/>
                </a:ext>
              </a:extLst>
            </p:cNvPr>
            <p:cNvSpPr/>
            <p:nvPr/>
          </p:nvSpPr>
          <p:spPr>
            <a:xfrm>
              <a:off x="3923617" y="2197650"/>
              <a:ext cx="360502" cy="1088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7"/>
                <a:gd name="f4" fmla="val 3328"/>
                <a:gd name="f5" fmla="val 63"/>
                <a:gd name="f6" fmla="val 32"/>
                <a:gd name="f7" fmla="val 126"/>
                <a:gd name="f8" fmla="val 284"/>
                <a:gd name="f9" fmla="val 410"/>
                <a:gd name="f10" fmla="val 1103"/>
                <a:gd name="f11" fmla="val 536"/>
                <a:gd name="f12" fmla="val 1670"/>
                <a:gd name="f13" fmla="val 1198"/>
                <a:gd name="f14" fmla="val 3151"/>
                <a:gd name="f15" fmla="val 2615"/>
                <a:gd name="f16" fmla="val 2710"/>
                <a:gd name="f17" fmla="val 2521"/>
                <a:gd name="f18" fmla="val 2930"/>
                <a:gd name="f19" fmla="val 3182"/>
                <a:gd name="f20" fmla="val 2836"/>
                <a:gd name="f21" fmla="val 3277"/>
                <a:gd name="f22" fmla="val 2889"/>
                <a:gd name="f23" fmla="val 3312"/>
                <a:gd name="f24" fmla="val 2949"/>
                <a:gd name="f25" fmla="val 3009"/>
                <a:gd name="f26" fmla="val 3166"/>
                <a:gd name="f27" fmla="val 3326"/>
                <a:gd name="f28" fmla="val 3224"/>
                <a:gd name="f29" fmla="val 3371"/>
                <a:gd name="f30" fmla="val 3088"/>
                <a:gd name="f31" fmla="val 4096"/>
                <a:gd name="f32" fmla="val 1639"/>
                <a:gd name="f33" fmla="val 5073"/>
                <a:gd name="f34" fmla="val 2867"/>
                <a:gd name="f35" fmla="val 3119"/>
                <a:gd name="f36" fmla="val 5262"/>
                <a:gd name="f37" fmla="val 3308"/>
                <a:gd name="f38" fmla="val 5514"/>
                <a:gd name="f39" fmla="val 5734"/>
                <a:gd name="f40" fmla="val 5892"/>
                <a:gd name="f41" fmla="val 6868"/>
                <a:gd name="f42" fmla="val 7593"/>
                <a:gd name="f43" fmla="val 7688"/>
                <a:gd name="f44" fmla="val 3230"/>
                <a:gd name="f45" fmla="val 7835"/>
                <a:gd name="f46" fmla="val 3301"/>
                <a:gd name="f47" fmla="val 7983"/>
                <a:gd name="f48" fmla="val 8032"/>
                <a:gd name="f49" fmla="val 8081"/>
                <a:gd name="f50" fmla="val 3293"/>
                <a:gd name="f51" fmla="val 8129"/>
                <a:gd name="f52" fmla="val 8349"/>
                <a:gd name="f53" fmla="val 8412"/>
                <a:gd name="f54" fmla="val 7814"/>
                <a:gd name="f55" fmla="val 9767"/>
                <a:gd name="f56" fmla="val 10429"/>
                <a:gd name="f57" fmla="val 252"/>
                <a:gd name="f58" fmla="val 10964"/>
                <a:gd name="f59" fmla="val 10933"/>
                <a:gd name="f60" fmla="*/ f0 1 11027"/>
                <a:gd name="f61" fmla="*/ f1 1 3328"/>
                <a:gd name="f62" fmla="val f2"/>
                <a:gd name="f63" fmla="val f3"/>
                <a:gd name="f64" fmla="val f4"/>
                <a:gd name="f65" fmla="+- f64 0 f62"/>
                <a:gd name="f66" fmla="+- f63 0 f62"/>
                <a:gd name="f67" fmla="*/ f66 1 11027"/>
                <a:gd name="f68" fmla="*/ f65 1 3328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11027" h="3328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12"/>
                  </a:cubicBezTo>
                  <a:lnTo>
                    <a:pt x="f14" y="f12"/>
                  </a:lnTo>
                  <a:lnTo>
                    <a:pt x="f15" y="f16"/>
                  </a:lnTo>
                  <a:cubicBezTo>
                    <a:pt x="f17" y="f18"/>
                    <a:pt x="f15" y="f19"/>
                    <a:pt x="f20" y="f21"/>
                  </a:cubicBezTo>
                  <a:cubicBezTo>
                    <a:pt x="f22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lnTo>
                    <a:pt x="f31" y="f32"/>
                  </a:lnTo>
                  <a:lnTo>
                    <a:pt x="f33" y="f32"/>
                  </a:lnTo>
                  <a:lnTo>
                    <a:pt x="f33" y="f34"/>
                  </a:lnTo>
                  <a:cubicBezTo>
                    <a:pt x="f33" y="f35"/>
                    <a:pt x="f36" y="f37"/>
                    <a:pt x="f38" y="f37"/>
                  </a:cubicBezTo>
                  <a:cubicBezTo>
                    <a:pt x="f39" y="f37"/>
                    <a:pt x="f40" y="f35"/>
                    <a:pt x="f40" y="f34"/>
                  </a:cubicBezTo>
                  <a:lnTo>
                    <a:pt x="f40" y="f32"/>
                  </a:lnTo>
                  <a:lnTo>
                    <a:pt x="f41" y="f32"/>
                  </a:lnTo>
                  <a:lnTo>
                    <a:pt x="f42" y="f30"/>
                  </a:ln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21"/>
                  </a:cubicBezTo>
                  <a:cubicBezTo>
                    <a:pt x="f52" y="f14"/>
                    <a:pt x="f53" y="f18"/>
                    <a:pt x="f52" y="f16"/>
                  </a:cubicBezTo>
                  <a:lnTo>
                    <a:pt x="f54" y="f12"/>
                  </a:lnTo>
                  <a:lnTo>
                    <a:pt x="f55" y="f12"/>
                  </a:lnTo>
                  <a:cubicBezTo>
                    <a:pt x="f56" y="f12"/>
                    <a:pt x="f3" y="f10"/>
                    <a:pt x="f3" y="f9"/>
                  </a:cubicBezTo>
                  <a:cubicBezTo>
                    <a:pt x="f3" y="f57"/>
                    <a:pt x="f58" y="f7"/>
                    <a:pt x="f59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5975;p67">
              <a:extLst>
                <a:ext uri="{FF2B5EF4-FFF2-40B4-BE49-F238E27FC236}">
                  <a16:creationId xmlns:a16="http://schemas.microsoft.com/office/drawing/2014/main" id="{31ED0DEA-CDC6-322E-21E6-90570EF694A2}"/>
                </a:ext>
              </a:extLst>
            </p:cNvPr>
            <p:cNvSpPr/>
            <p:nvPr/>
          </p:nvSpPr>
          <p:spPr>
            <a:xfrm>
              <a:off x="4060603" y="1891747"/>
              <a:ext cx="82414" cy="53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1639"/>
                <a:gd name="f5" fmla="val 442"/>
                <a:gd name="f6" fmla="val 221"/>
                <a:gd name="f7" fmla="val 1"/>
                <a:gd name="f8" fmla="val 189"/>
                <a:gd name="f9" fmla="val 410"/>
                <a:gd name="f10" fmla="val 2489"/>
                <a:gd name="f11" fmla="val 2332"/>
                <a:gd name="f12" fmla="val 2111"/>
                <a:gd name="f13" fmla="*/ f0 1 2521"/>
                <a:gd name="f14" fmla="*/ f1 1 1639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521"/>
                <a:gd name="f21" fmla="*/ f18 1 1639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521" h="163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10" y="f4"/>
                  </a:lnTo>
                  <a:lnTo>
                    <a:pt x="f10" y="f9"/>
                  </a:lnTo>
                  <a:lnTo>
                    <a:pt x="f3" y="f9"/>
                  </a:lnTo>
                  <a:cubicBezTo>
                    <a:pt x="f3" y="f8"/>
                    <a:pt x="f11" y="f2"/>
                    <a:pt x="f12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0" name="Google Shape;5984;p67">
            <a:extLst>
              <a:ext uri="{FF2B5EF4-FFF2-40B4-BE49-F238E27FC236}">
                <a16:creationId xmlns:a16="http://schemas.microsoft.com/office/drawing/2014/main" id="{62308CAE-334C-5FFF-57B2-B60FA1C752A0}"/>
              </a:ext>
            </a:extLst>
          </p:cNvPr>
          <p:cNvGrpSpPr/>
          <p:nvPr/>
        </p:nvGrpSpPr>
        <p:grpSpPr>
          <a:xfrm>
            <a:off x="6993477" y="1888684"/>
            <a:ext cx="416125" cy="415100"/>
            <a:chOff x="6993477" y="1888684"/>
            <a:chExt cx="416125" cy="415100"/>
          </a:xfrm>
        </p:grpSpPr>
        <p:sp>
          <p:nvSpPr>
            <p:cNvPr id="71" name="Google Shape;5985;p67">
              <a:extLst>
                <a:ext uri="{FF2B5EF4-FFF2-40B4-BE49-F238E27FC236}">
                  <a16:creationId xmlns:a16="http://schemas.microsoft.com/office/drawing/2014/main" id="{EC6B6A28-5C73-267E-7F12-D0646194034E}"/>
                </a:ext>
              </a:extLst>
            </p:cNvPr>
            <p:cNvSpPr/>
            <p:nvPr/>
          </p:nvSpPr>
          <p:spPr>
            <a:xfrm>
              <a:off x="6993477" y="1888684"/>
              <a:ext cx="190570" cy="1895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7"/>
                <a:gd name="f5" fmla="val 2930"/>
                <a:gd name="f6" fmla="val 1670"/>
                <a:gd name="f7" fmla="val 3119"/>
                <a:gd name="f8" fmla="val 3308"/>
                <a:gd name="f9" fmla="val 1859"/>
                <a:gd name="f10" fmla="val 2048"/>
                <a:gd name="f11" fmla="val 2489"/>
                <a:gd name="f12" fmla="val 3749"/>
                <a:gd name="f13" fmla="val 4001"/>
                <a:gd name="f14" fmla="val 4159"/>
                <a:gd name="f15" fmla="val 2678"/>
                <a:gd name="f16" fmla="val 3151"/>
                <a:gd name="f17" fmla="val 3938"/>
                <a:gd name="f18" fmla="val 3340"/>
                <a:gd name="f19" fmla="val 3781"/>
                <a:gd name="f20" fmla="val 2710"/>
                <a:gd name="f21" fmla="val 2520"/>
                <a:gd name="f22" fmla="val 3970"/>
                <a:gd name="f23" fmla="val 2079"/>
                <a:gd name="f24" fmla="val 1701"/>
                <a:gd name="f25" fmla="val 1827"/>
                <a:gd name="f26" fmla="val 441"/>
                <a:gd name="f27" fmla="val 189"/>
                <a:gd name="f28" fmla="val 5387"/>
                <a:gd name="f29" fmla="val 32"/>
                <a:gd name="f30" fmla="val 5639"/>
                <a:gd name="f31" fmla="val 221"/>
                <a:gd name="f32" fmla="val 5608"/>
                <a:gd name="f33" fmla="*/ f0 1 5829"/>
                <a:gd name="f34" fmla="*/ f1 1 5797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5829"/>
                <a:gd name="f41" fmla="*/ f38 1 5797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5829" h="57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5"/>
                  </a:cubicBezTo>
                  <a:cubicBezTo>
                    <a:pt x="f14" y="f16"/>
                    <a:pt x="f17" y="f18"/>
                    <a:pt x="f12" y="f18"/>
                  </a:cubicBezTo>
                  <a:lnTo>
                    <a:pt x="f8" y="f18"/>
                  </a:lnTo>
                  <a:lnTo>
                    <a:pt x="f8" y="f19"/>
                  </a:lnTo>
                  <a:cubicBezTo>
                    <a:pt x="f8" y="f13"/>
                    <a:pt x="f7" y="f14"/>
                    <a:pt x="f5" y="f14"/>
                  </a:cubicBezTo>
                  <a:cubicBezTo>
                    <a:pt x="f20" y="f14"/>
                    <a:pt x="f21" y="f22"/>
                    <a:pt x="f21" y="f19"/>
                  </a:cubicBezTo>
                  <a:lnTo>
                    <a:pt x="f21" y="f18"/>
                  </a:lnTo>
                  <a:lnTo>
                    <a:pt x="f23" y="f18"/>
                  </a:lnTo>
                  <a:cubicBezTo>
                    <a:pt x="f9" y="f18"/>
                    <a:pt x="f24" y="f16"/>
                    <a:pt x="f24" y="f5"/>
                  </a:cubicBezTo>
                  <a:cubicBezTo>
                    <a:pt x="f24" y="f15"/>
                    <a:pt x="f9" y="f11"/>
                    <a:pt x="f23" y="f11"/>
                  </a:cubicBezTo>
                  <a:lnTo>
                    <a:pt x="f21" y="f11"/>
                  </a:lnTo>
                  <a:lnTo>
                    <a:pt x="f21" y="f10"/>
                  </a:lnTo>
                  <a:cubicBezTo>
                    <a:pt x="f21" y="f25"/>
                    <a:pt x="f20" y="f6"/>
                    <a:pt x="f5" y="f6"/>
                  </a:cubicBezTo>
                  <a:close/>
                  <a:moveTo>
                    <a:pt x="f26" y="f2"/>
                  </a:moveTo>
                  <a:cubicBezTo>
                    <a:pt x="f27" y="f2"/>
                    <a:pt x="f2" y="f27"/>
                    <a:pt x="f2" y="f26"/>
                  </a:cubicBezTo>
                  <a:lnTo>
                    <a:pt x="f2" y="f28"/>
                  </a:lnTo>
                  <a:cubicBezTo>
                    <a:pt x="f29" y="f30"/>
                    <a:pt x="f31" y="f4"/>
                    <a:pt x="f26" y="f4"/>
                  </a:cubicBezTo>
                  <a:lnTo>
                    <a:pt x="f28" y="f4"/>
                  </a:lnTo>
                  <a:cubicBezTo>
                    <a:pt x="f30" y="f4"/>
                    <a:pt x="f3" y="f32"/>
                    <a:pt x="f3" y="f28"/>
                  </a:cubicBezTo>
                  <a:lnTo>
                    <a:pt x="f3" y="f26"/>
                  </a:lnTo>
                  <a:cubicBezTo>
                    <a:pt x="f3" y="f27"/>
                    <a:pt x="f30" y="f2"/>
                    <a:pt x="f28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5986;p67">
              <a:extLst>
                <a:ext uri="{FF2B5EF4-FFF2-40B4-BE49-F238E27FC236}">
                  <a16:creationId xmlns:a16="http://schemas.microsoft.com/office/drawing/2014/main" id="{335CFBF1-4641-758C-513B-B9DF8B84FE0E}"/>
                </a:ext>
              </a:extLst>
            </p:cNvPr>
            <p:cNvSpPr/>
            <p:nvPr/>
          </p:nvSpPr>
          <p:spPr>
            <a:xfrm>
              <a:off x="6994492" y="2115272"/>
              <a:ext cx="191612" cy="1885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61"/>
                <a:gd name="f4" fmla="val 5766"/>
                <a:gd name="f5" fmla="val 3450"/>
                <a:gd name="f6" fmla="val 1859"/>
                <a:gd name="f7" fmla="val 3561"/>
                <a:gd name="f8" fmla="val 3671"/>
                <a:gd name="f9" fmla="val 1890"/>
                <a:gd name="f10" fmla="val 3750"/>
                <a:gd name="f11" fmla="val 1953"/>
                <a:gd name="f12" fmla="val 3907"/>
                <a:gd name="f13" fmla="val 2111"/>
                <a:gd name="f14" fmla="val 2395"/>
                <a:gd name="f15" fmla="val 2552"/>
                <a:gd name="f16" fmla="val 3466"/>
                <a:gd name="f17" fmla="val 2836"/>
                <a:gd name="f18" fmla="val 3119"/>
                <a:gd name="f19" fmla="val 3277"/>
                <a:gd name="f20" fmla="val 3529"/>
                <a:gd name="f21" fmla="val 3686"/>
                <a:gd name="f22" fmla="val 3765"/>
                <a:gd name="f23" fmla="val 3804"/>
                <a:gd name="f24" fmla="val 3340"/>
                <a:gd name="f25" fmla="val 3230"/>
                <a:gd name="f26" fmla="val 3151"/>
                <a:gd name="f27" fmla="val 2899"/>
                <a:gd name="f28" fmla="val 3434"/>
                <a:gd name="f29" fmla="val 2616"/>
                <a:gd name="f30" fmla="val 2537"/>
                <a:gd name="f31" fmla="val 2426"/>
                <a:gd name="f32" fmla="val 2316"/>
                <a:gd name="f33" fmla="val 2206"/>
                <a:gd name="f34" fmla="val 2096"/>
                <a:gd name="f35" fmla="val 2017"/>
                <a:gd name="f36" fmla="val 2300"/>
                <a:gd name="f37" fmla="val 2237"/>
                <a:gd name="f38" fmla="val 442"/>
                <a:gd name="f39" fmla="val 221"/>
                <a:gd name="f40" fmla="val 1"/>
                <a:gd name="f41" fmla="val 189"/>
                <a:gd name="f42" fmla="val 378"/>
                <a:gd name="f43" fmla="val 5356"/>
                <a:gd name="f44" fmla="val 5608"/>
                <a:gd name="f45" fmla="val 5419"/>
                <a:gd name="f46" fmla="val 5640"/>
                <a:gd name="f47" fmla="val 5545"/>
                <a:gd name="f48" fmla="val 158"/>
                <a:gd name="f49" fmla="*/ f0 1 5861"/>
                <a:gd name="f50" fmla="*/ f1 1 5766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5861"/>
                <a:gd name="f57" fmla="*/ f54 1 5766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5861" h="576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lnTo>
                    <a:pt x="f10" y="f18"/>
                  </a:lnTo>
                  <a:cubicBezTo>
                    <a:pt x="f12" y="f19"/>
                    <a:pt x="f12" y="f20"/>
                    <a:pt x="f10" y="f21"/>
                  </a:cubicBezTo>
                  <a:cubicBezTo>
                    <a:pt x="f8" y="f22"/>
                    <a:pt x="f7" y="f23"/>
                    <a:pt x="f5" y="f23"/>
                  </a:cubicBezTo>
                  <a:cubicBezTo>
                    <a:pt x="f24" y="f23"/>
                    <a:pt x="f25" y="f22"/>
                    <a:pt x="f26" y="f21"/>
                  </a:cubicBezTo>
                  <a:lnTo>
                    <a:pt x="f27" y="f28"/>
                  </a:lnTo>
                  <a:lnTo>
                    <a:pt x="f29" y="f21"/>
                  </a:lnTo>
                  <a:cubicBezTo>
                    <a:pt x="f30" y="f22"/>
                    <a:pt x="f31" y="f23"/>
                    <a:pt x="f32" y="f23"/>
                  </a:cubicBezTo>
                  <a:cubicBezTo>
                    <a:pt x="f33" y="f23"/>
                    <a:pt x="f34" y="f22"/>
                    <a:pt x="f35" y="f21"/>
                  </a:cubicBezTo>
                  <a:cubicBezTo>
                    <a:pt x="f6" y="f20"/>
                    <a:pt x="f6" y="f19"/>
                    <a:pt x="f35" y="f18"/>
                  </a:cubicBezTo>
                  <a:lnTo>
                    <a:pt x="f36" y="f17"/>
                  </a:lnTo>
                  <a:lnTo>
                    <a:pt x="f35" y="f15"/>
                  </a:lnTo>
                  <a:cubicBezTo>
                    <a:pt x="f6" y="f14"/>
                    <a:pt x="f6" y="f13"/>
                    <a:pt x="f35" y="f11"/>
                  </a:cubicBezTo>
                  <a:cubicBezTo>
                    <a:pt x="f34" y="f9"/>
                    <a:pt x="f33" y="f6"/>
                    <a:pt x="f32" y="f6"/>
                  </a:cubicBezTo>
                  <a:cubicBezTo>
                    <a:pt x="f31" y="f6"/>
                    <a:pt x="f30" y="f9"/>
                    <a:pt x="f29" y="f11"/>
                  </a:cubicBezTo>
                  <a:lnTo>
                    <a:pt x="f27" y="f37"/>
                  </a:lnTo>
                  <a:lnTo>
                    <a:pt x="f26" y="f11"/>
                  </a:lnTo>
                  <a:cubicBezTo>
                    <a:pt x="f25" y="f9"/>
                    <a:pt x="f24" y="f6"/>
                    <a:pt x="f5" y="f6"/>
                  </a:cubicBezTo>
                  <a:close/>
                  <a:moveTo>
                    <a:pt x="f38" y="f2"/>
                  </a:moveTo>
                  <a:cubicBezTo>
                    <a:pt x="f39" y="f2"/>
                    <a:pt x="f40" y="f41"/>
                    <a:pt x="f40" y="f42"/>
                  </a:cubicBezTo>
                  <a:lnTo>
                    <a:pt x="f40" y="f43"/>
                  </a:lnTo>
                  <a:cubicBezTo>
                    <a:pt x="f40" y="f44"/>
                    <a:pt x="f39" y="f4"/>
                    <a:pt x="f38" y="f4"/>
                  </a:cubicBezTo>
                  <a:lnTo>
                    <a:pt x="f45" y="f4"/>
                  </a:lnTo>
                  <a:cubicBezTo>
                    <a:pt x="f46" y="f4"/>
                    <a:pt x="f3" y="f47"/>
                    <a:pt x="f3" y="f43"/>
                  </a:cubicBezTo>
                  <a:lnTo>
                    <a:pt x="f3" y="f42"/>
                  </a:lnTo>
                  <a:cubicBezTo>
                    <a:pt x="f3" y="f48"/>
                    <a:pt x="f46" y="f2"/>
                    <a:pt x="f4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5987;p67">
              <a:extLst>
                <a:ext uri="{FF2B5EF4-FFF2-40B4-BE49-F238E27FC236}">
                  <a16:creationId xmlns:a16="http://schemas.microsoft.com/office/drawing/2014/main" id="{60A1222C-1E02-2762-8EFA-CCFC7D9DF6E5}"/>
                </a:ext>
              </a:extLst>
            </p:cNvPr>
            <p:cNvSpPr/>
            <p:nvPr/>
          </p:nvSpPr>
          <p:spPr>
            <a:xfrm>
              <a:off x="7219032" y="1888684"/>
              <a:ext cx="190570" cy="1895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7"/>
                <a:gd name="f5" fmla="val 3750"/>
                <a:gd name="f6" fmla="val 2457"/>
                <a:gd name="f7" fmla="val 3970"/>
                <a:gd name="f8" fmla="val 4128"/>
                <a:gd name="f9" fmla="val 2646"/>
                <a:gd name="f10" fmla="val 2867"/>
                <a:gd name="f11" fmla="val 4159"/>
                <a:gd name="f12" fmla="val 3151"/>
                <a:gd name="f13" fmla="val 3308"/>
                <a:gd name="f14" fmla="val 2080"/>
                <a:gd name="f15" fmla="val 1859"/>
                <a:gd name="f16" fmla="val 1702"/>
                <a:gd name="f17" fmla="val 3119"/>
                <a:gd name="f18" fmla="val 1891"/>
                <a:gd name="f19" fmla="val 442"/>
                <a:gd name="f20" fmla="val 190"/>
                <a:gd name="f21" fmla="val 1"/>
                <a:gd name="f22" fmla="val 189"/>
                <a:gd name="f23" fmla="val 441"/>
                <a:gd name="f24" fmla="val 5387"/>
                <a:gd name="f25" fmla="val 5639"/>
                <a:gd name="f26" fmla="val 5388"/>
                <a:gd name="f27" fmla="val 5640"/>
                <a:gd name="f28" fmla="val 5608"/>
                <a:gd name="f29" fmla="*/ f0 1 5829"/>
                <a:gd name="f30" fmla="*/ f1 1 5797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5829"/>
                <a:gd name="f37" fmla="*/ f34 1 5797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5829" h="57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7" y="f13"/>
                    <a:pt x="f5" y="f13"/>
                  </a:cubicBezTo>
                  <a:lnTo>
                    <a:pt x="f14" y="f13"/>
                  </a:lnTo>
                  <a:cubicBezTo>
                    <a:pt x="f15" y="f13"/>
                    <a:pt x="f16" y="f17"/>
                    <a:pt x="f16" y="f10"/>
                  </a:cubicBezTo>
                  <a:cubicBezTo>
                    <a:pt x="f16" y="f9"/>
                    <a:pt x="f18" y="f6"/>
                    <a:pt x="f14" y="f6"/>
                  </a:cubicBezTo>
                  <a:close/>
                  <a:moveTo>
                    <a:pt x="f19" y="f2"/>
                  </a:moveTo>
                  <a:cubicBezTo>
                    <a:pt x="f20" y="f2"/>
                    <a:pt x="f21" y="f22"/>
                    <a:pt x="f21" y="f23"/>
                  </a:cubicBezTo>
                  <a:lnTo>
                    <a:pt x="f21" y="f24"/>
                  </a:lnTo>
                  <a:cubicBezTo>
                    <a:pt x="f21" y="f25"/>
                    <a:pt x="f20" y="f4"/>
                    <a:pt x="f19" y="f4"/>
                  </a:cubicBezTo>
                  <a:lnTo>
                    <a:pt x="f26" y="f4"/>
                  </a:lnTo>
                  <a:cubicBezTo>
                    <a:pt x="f27" y="f4"/>
                    <a:pt x="f3" y="f28"/>
                    <a:pt x="f3" y="f24"/>
                  </a:cubicBezTo>
                  <a:lnTo>
                    <a:pt x="f3" y="f23"/>
                  </a:lnTo>
                  <a:cubicBezTo>
                    <a:pt x="f3" y="f22"/>
                    <a:pt x="f27" y="f2"/>
                    <a:pt x="f26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5988;p67">
              <a:extLst>
                <a:ext uri="{FF2B5EF4-FFF2-40B4-BE49-F238E27FC236}">
                  <a16:creationId xmlns:a16="http://schemas.microsoft.com/office/drawing/2014/main" id="{FD30EC02-B6B6-FDA0-150E-769041DCED92}"/>
                </a:ext>
              </a:extLst>
            </p:cNvPr>
            <p:cNvSpPr/>
            <p:nvPr/>
          </p:nvSpPr>
          <p:spPr>
            <a:xfrm>
              <a:off x="7219032" y="2114229"/>
              <a:ext cx="190570" cy="1895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8"/>
                <a:gd name="f5" fmla="val 3750"/>
                <a:gd name="f6" fmla="val 1639"/>
                <a:gd name="f7" fmla="val 3970"/>
                <a:gd name="f8" fmla="val 4128"/>
                <a:gd name="f9" fmla="val 1859"/>
                <a:gd name="f10" fmla="val 2080"/>
                <a:gd name="f11" fmla="val 4159"/>
                <a:gd name="f12" fmla="val 2332"/>
                <a:gd name="f13" fmla="val 2490"/>
                <a:gd name="f14" fmla="val 1702"/>
                <a:gd name="f15" fmla="val 2269"/>
                <a:gd name="f16" fmla="val 1891"/>
                <a:gd name="f17" fmla="val 3309"/>
                <a:gd name="f18" fmla="val 3498"/>
                <a:gd name="f19" fmla="val 3687"/>
                <a:gd name="f20" fmla="val 3939"/>
                <a:gd name="f21" fmla="val 3466"/>
                <a:gd name="f22" fmla="val 442"/>
                <a:gd name="f23" fmla="val 1"/>
                <a:gd name="f24" fmla="val 190"/>
                <a:gd name="f25" fmla="val 379"/>
                <a:gd name="f26" fmla="val 5388"/>
                <a:gd name="f27" fmla="val 5640"/>
                <a:gd name="f28" fmla="val 5577"/>
                <a:gd name="f29" fmla="val 410"/>
                <a:gd name="f30" fmla="*/ f0 1 5829"/>
                <a:gd name="f31" fmla="*/ f1 1 5798"/>
                <a:gd name="f32" fmla="val f2"/>
                <a:gd name="f33" fmla="val f3"/>
                <a:gd name="f34" fmla="val f4"/>
                <a:gd name="f35" fmla="+- f34 0 f32"/>
                <a:gd name="f36" fmla="+- f33 0 f32"/>
                <a:gd name="f37" fmla="*/ f36 1 5829"/>
                <a:gd name="f38" fmla="*/ f35 1 5798"/>
                <a:gd name="f39" fmla="*/ f32 1 f37"/>
                <a:gd name="f40" fmla="*/ f33 1 f37"/>
                <a:gd name="f41" fmla="*/ f32 1 f38"/>
                <a:gd name="f42" fmla="*/ f34 1 f38"/>
                <a:gd name="f43" fmla="*/ f39 f30 1"/>
                <a:gd name="f44" fmla="*/ f40 f30 1"/>
                <a:gd name="f45" fmla="*/ f42 f31 1"/>
                <a:gd name="f46" fmla="*/ f41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5829" h="579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7" y="f13"/>
                    <a:pt x="f5" y="f13"/>
                  </a:cubicBezTo>
                  <a:lnTo>
                    <a:pt x="f10" y="f13"/>
                  </a:lnTo>
                  <a:cubicBezTo>
                    <a:pt x="f9" y="f13"/>
                    <a:pt x="f14" y="f15"/>
                    <a:pt x="f14" y="f10"/>
                  </a:cubicBezTo>
                  <a:cubicBezTo>
                    <a:pt x="f14" y="f9"/>
                    <a:pt x="f16" y="f6"/>
                    <a:pt x="f10" y="f6"/>
                  </a:cubicBezTo>
                  <a:close/>
                  <a:moveTo>
                    <a:pt x="f5" y="f17"/>
                  </a:moveTo>
                  <a:cubicBezTo>
                    <a:pt x="f7" y="f17"/>
                    <a:pt x="f8" y="f18"/>
                    <a:pt x="f8" y="f19"/>
                  </a:cubicBezTo>
                  <a:cubicBezTo>
                    <a:pt x="f11" y="f7"/>
                    <a:pt x="f7" y="f8"/>
                    <a:pt x="f5" y="f8"/>
                  </a:cubicBezTo>
                  <a:lnTo>
                    <a:pt x="f10" y="f8"/>
                  </a:lnTo>
                  <a:cubicBezTo>
                    <a:pt x="f9" y="f8"/>
                    <a:pt x="f14" y="f20"/>
                    <a:pt x="f14" y="f19"/>
                  </a:cubicBezTo>
                  <a:cubicBezTo>
                    <a:pt x="f14" y="f21"/>
                    <a:pt x="f16" y="f17"/>
                    <a:pt x="f10" y="f17"/>
                  </a:cubicBezTo>
                  <a:close/>
                  <a:moveTo>
                    <a:pt x="f22" y="f23"/>
                  </a:moveTo>
                  <a:cubicBezTo>
                    <a:pt x="f24" y="f23"/>
                    <a:pt x="f23" y="f24"/>
                    <a:pt x="f23" y="f25"/>
                  </a:cubicBezTo>
                  <a:lnTo>
                    <a:pt x="f23" y="f26"/>
                  </a:lnTo>
                  <a:cubicBezTo>
                    <a:pt x="f23" y="f27"/>
                    <a:pt x="f24" y="f4"/>
                    <a:pt x="f22" y="f4"/>
                  </a:cubicBezTo>
                  <a:lnTo>
                    <a:pt x="f26" y="f4"/>
                  </a:lnTo>
                  <a:cubicBezTo>
                    <a:pt x="f27" y="f4"/>
                    <a:pt x="f3" y="f28"/>
                    <a:pt x="f3" y="f26"/>
                  </a:cubicBezTo>
                  <a:lnTo>
                    <a:pt x="f3" y="f29"/>
                  </a:lnTo>
                  <a:cubicBezTo>
                    <a:pt x="f3" y="f24"/>
                    <a:pt x="f27" y="f23"/>
                    <a:pt x="f26" y="f23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5" name="Google Shape;6002;p67">
            <a:extLst>
              <a:ext uri="{FF2B5EF4-FFF2-40B4-BE49-F238E27FC236}">
                <a16:creationId xmlns:a16="http://schemas.microsoft.com/office/drawing/2014/main" id="{5CC96AEA-66D0-3953-176F-AD25794A346A}"/>
              </a:ext>
            </a:extLst>
          </p:cNvPr>
          <p:cNvGrpSpPr/>
          <p:nvPr/>
        </p:nvGrpSpPr>
        <p:grpSpPr>
          <a:xfrm>
            <a:off x="4569814" y="1891747"/>
            <a:ext cx="480718" cy="415100"/>
            <a:chOff x="4569814" y="1891747"/>
            <a:chExt cx="480718" cy="415100"/>
          </a:xfrm>
        </p:grpSpPr>
        <p:sp>
          <p:nvSpPr>
            <p:cNvPr id="76" name="Google Shape;6003;p67">
              <a:extLst>
                <a:ext uri="{FF2B5EF4-FFF2-40B4-BE49-F238E27FC236}">
                  <a16:creationId xmlns:a16="http://schemas.microsoft.com/office/drawing/2014/main" id="{63133FFF-CC3F-C99B-B682-4250460A8E84}"/>
                </a:ext>
              </a:extLst>
            </p:cNvPr>
            <p:cNvSpPr/>
            <p:nvPr/>
          </p:nvSpPr>
          <p:spPr>
            <a:xfrm>
              <a:off x="4569814" y="1919535"/>
              <a:ext cx="480718" cy="38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04"/>
                <a:gd name="f4" fmla="val 11847"/>
                <a:gd name="f5" fmla="val 7370"/>
                <a:gd name="f6" fmla="val 797"/>
                <a:gd name="f7" fmla="val 8536"/>
                <a:gd name="f8" fmla="val 9694"/>
                <a:gd name="f9" fmla="val 1246"/>
                <a:gd name="f10" fmla="val 10576"/>
                <a:gd name="f11" fmla="val 2143"/>
                <a:gd name="f12" fmla="val 12340"/>
                <a:gd name="f13" fmla="val 3908"/>
                <a:gd name="f14" fmla="val 6775"/>
                <a:gd name="f15" fmla="val 8539"/>
                <a:gd name="f16" fmla="val 9757"/>
                <a:gd name="f17" fmla="val 9390"/>
                <a:gd name="f18" fmla="val 8623"/>
                <a:gd name="f19" fmla="val 9894"/>
                <a:gd name="f20" fmla="val 7363"/>
                <a:gd name="f21" fmla="val 6102"/>
                <a:gd name="f22" fmla="val 4937"/>
                <a:gd name="f23" fmla="val 9358"/>
                <a:gd name="f24" fmla="val 4118"/>
                <a:gd name="f25" fmla="val 2353"/>
                <a:gd name="f26" fmla="val 5031"/>
                <a:gd name="f27" fmla="val 6205"/>
                <a:gd name="f28" fmla="val 7326"/>
                <a:gd name="f29" fmla="val 1"/>
                <a:gd name="f30" fmla="val 2091"/>
                <a:gd name="f31" fmla="val 6750"/>
                <a:gd name="f32" fmla="val 4275"/>
                <a:gd name="f33" fmla="val 9768"/>
                <a:gd name="f34" fmla="val 3424"/>
                <a:gd name="f35" fmla="val 11280"/>
                <a:gd name="f36" fmla="val 3298"/>
                <a:gd name="f37" fmla="val 11532"/>
                <a:gd name="f38" fmla="val 3487"/>
                <a:gd name="f39" fmla="val 3771"/>
                <a:gd name="f40" fmla="val 3929"/>
                <a:gd name="f41" fmla="val 4086"/>
                <a:gd name="f42" fmla="val 11784"/>
                <a:gd name="f43" fmla="val 11626"/>
                <a:gd name="f44" fmla="val 5000"/>
                <a:gd name="f45" fmla="val 10209"/>
                <a:gd name="f46" fmla="val 5740"/>
                <a:gd name="f47" fmla="val 10571"/>
                <a:gd name="f48" fmla="val 6543"/>
                <a:gd name="f49" fmla="val 10752"/>
                <a:gd name="f50" fmla="val 7351"/>
                <a:gd name="f51" fmla="val 8158"/>
                <a:gd name="f52" fmla="val 8969"/>
                <a:gd name="f53" fmla="val 9725"/>
                <a:gd name="f54" fmla="val 10671"/>
                <a:gd name="f55" fmla="val 10828"/>
                <a:gd name="f56" fmla="val 10923"/>
                <a:gd name="f57" fmla="val 11238"/>
                <a:gd name="f58" fmla="val 11458"/>
                <a:gd name="f59" fmla="val 11301"/>
                <a:gd name="f60" fmla="val 10419"/>
                <a:gd name="f61" fmla="val 14703"/>
                <a:gd name="f62" fmla="val 12592"/>
                <a:gd name="f63" fmla="val 7350"/>
                <a:gd name="f64" fmla="val 7338"/>
                <a:gd name="f65" fmla="*/ f0 1 14704"/>
                <a:gd name="f66" fmla="*/ f1 1 11847"/>
                <a:gd name="f67" fmla="val f2"/>
                <a:gd name="f68" fmla="val f3"/>
                <a:gd name="f69" fmla="val f4"/>
                <a:gd name="f70" fmla="+- f69 0 f67"/>
                <a:gd name="f71" fmla="+- f68 0 f67"/>
                <a:gd name="f72" fmla="*/ f71 1 14704"/>
                <a:gd name="f73" fmla="*/ f70 1 11847"/>
                <a:gd name="f74" fmla="*/ f67 1 f72"/>
                <a:gd name="f75" fmla="*/ f68 1 f72"/>
                <a:gd name="f76" fmla="*/ f67 1 f73"/>
                <a:gd name="f77" fmla="*/ f69 1 f73"/>
                <a:gd name="f78" fmla="*/ f74 f65 1"/>
                <a:gd name="f79" fmla="*/ f75 f65 1"/>
                <a:gd name="f80" fmla="*/ f77 f66 1"/>
                <a:gd name="f81" fmla="*/ f76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" t="f81" r="f79" b="f80"/>
              <a:pathLst>
                <a:path w="14704" h="1184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15"/>
                  </a:cubicBezTo>
                  <a:cubicBezTo>
                    <a:pt x="f25" y="f14"/>
                    <a:pt x="f25" y="f13"/>
                    <a:pt x="f24" y="f11"/>
                  </a:cubicBezTo>
                  <a:cubicBezTo>
                    <a:pt x="f26" y="f9"/>
                    <a:pt x="f27" y="f6"/>
                    <a:pt x="f5" y="f6"/>
                  </a:cubicBezTo>
                  <a:close/>
                  <a:moveTo>
                    <a:pt x="f28" y="f29"/>
                  </a:moveTo>
                  <a:cubicBezTo>
                    <a:pt x="f30" y="f29"/>
                    <a:pt x="f2" y="f31"/>
                    <a:pt x="f32" y="f33"/>
                  </a:cubicBezTo>
                  <a:lnTo>
                    <a:pt x="f34" y="f35"/>
                  </a:lnTo>
                  <a:cubicBezTo>
                    <a:pt x="f36" y="f37"/>
                    <a:pt x="f38" y="f4"/>
                    <a:pt x="f39" y="f4"/>
                  </a:cubicBezTo>
                  <a:cubicBezTo>
                    <a:pt x="f40" y="f4"/>
                    <a:pt x="f41" y="f42"/>
                    <a:pt x="f24" y="f43"/>
                  </a:cubicBezTo>
                  <a:lnTo>
                    <a:pt x="f44" y="f45"/>
                  </a:ln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53" y="f45"/>
                  </a:cubicBezTo>
                  <a:lnTo>
                    <a:pt x="f10" y="f43"/>
                  </a:lnTo>
                  <a:cubicBezTo>
                    <a:pt x="f54" y="f42"/>
                    <a:pt x="f55" y="f4"/>
                    <a:pt x="f56" y="f4"/>
                  </a:cubicBezTo>
                  <a:cubicBezTo>
                    <a:pt x="f57" y="f4"/>
                    <a:pt x="f58" y="f37"/>
                    <a:pt x="f59" y="f35"/>
                  </a:cubicBezTo>
                  <a:lnTo>
                    <a:pt x="f60" y="f33"/>
                  </a:lnTo>
                  <a:cubicBezTo>
                    <a:pt x="f61" y="f14"/>
                    <a:pt x="f62" y="f29"/>
                    <a:pt x="f20" y="f29"/>
                  </a:cubicBezTo>
                  <a:cubicBezTo>
                    <a:pt x="f63" y="f29"/>
                    <a:pt x="f64" y="f29"/>
                    <a:pt x="f28" y="f29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6004;p67">
              <a:extLst>
                <a:ext uri="{FF2B5EF4-FFF2-40B4-BE49-F238E27FC236}">
                  <a16:creationId xmlns:a16="http://schemas.microsoft.com/office/drawing/2014/main" id="{3402AE9A-61D8-4E59-3F90-76A40A419193}"/>
                </a:ext>
              </a:extLst>
            </p:cNvPr>
            <p:cNvSpPr/>
            <p:nvPr/>
          </p:nvSpPr>
          <p:spPr>
            <a:xfrm>
              <a:off x="4873331" y="1891747"/>
              <a:ext cx="139071" cy="1390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1355"/>
                <a:gd name="f5" fmla="val 882"/>
                <a:gd name="f6" fmla="val 410"/>
                <a:gd name="f7" fmla="val 95"/>
                <a:gd name="f8" fmla="val 315"/>
                <a:gd name="f9" fmla="val 1891"/>
                <a:gd name="f10" fmla="val 946"/>
                <a:gd name="f11" fmla="val 3340"/>
                <a:gd name="f12" fmla="val 2395"/>
                <a:gd name="f13" fmla="val 3938"/>
                <a:gd name="f14" fmla="val 4128"/>
                <a:gd name="f15" fmla="val 3844"/>
                <a:gd name="f16" fmla="val 3371"/>
                <a:gd name="f17" fmla="val 2899"/>
                <a:gd name="f18" fmla="val 1292"/>
                <a:gd name="f19" fmla="val 2962"/>
                <a:gd name="f20" fmla="*/ f0 1 4254"/>
                <a:gd name="f21" fmla="*/ f1 1 4254"/>
                <a:gd name="f22" fmla="val f2"/>
                <a:gd name="f23" fmla="val f3"/>
                <a:gd name="f24" fmla="+- f23 0 f22"/>
                <a:gd name="f25" fmla="*/ f24 1 4254"/>
                <a:gd name="f26" fmla="*/ f22 1 f25"/>
                <a:gd name="f27" fmla="*/ f23 1 f25"/>
                <a:gd name="f28" fmla="*/ f26 f20 1"/>
                <a:gd name="f29" fmla="*/ f27 f20 1"/>
                <a:gd name="f30" fmla="*/ f27 f21 1"/>
                <a:gd name="f31" fmla="*/ f26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254" h="4254">
                  <a:moveTo>
                    <a:pt x="f4" y="f2"/>
                  </a:moveTo>
                  <a:cubicBezTo>
                    <a:pt x="f5" y="f2"/>
                    <a:pt x="f6" y="f7"/>
                    <a:pt x="f2" y="f8"/>
                  </a:cubicBezTo>
                  <a:cubicBezTo>
                    <a:pt x="f9" y="f10"/>
                    <a:pt x="f11" y="f12"/>
                    <a:pt x="f13" y="f3"/>
                  </a:cubicBezTo>
                  <a:cubicBezTo>
                    <a:pt x="f14" y="f15"/>
                    <a:pt x="f3" y="f16"/>
                    <a:pt x="f3" y="f17"/>
                  </a:cubicBezTo>
                  <a:cubicBezTo>
                    <a:pt x="f3" y="f18"/>
                    <a:pt x="f19" y="f2"/>
                    <a:pt x="f4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6005;p67">
              <a:extLst>
                <a:ext uri="{FF2B5EF4-FFF2-40B4-BE49-F238E27FC236}">
                  <a16:creationId xmlns:a16="http://schemas.microsoft.com/office/drawing/2014/main" id="{B2AE64F3-2589-12BF-5CFB-D69260D63D59}"/>
                </a:ext>
              </a:extLst>
            </p:cNvPr>
            <p:cNvSpPr/>
            <p:nvPr/>
          </p:nvSpPr>
          <p:spPr>
            <a:xfrm>
              <a:off x="4606564" y="1892753"/>
              <a:ext cx="139071" cy="1391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4255"/>
                <a:gd name="f5" fmla="val 2931"/>
                <a:gd name="f6" fmla="val 1"/>
                <a:gd name="f7" fmla="val 1292"/>
                <a:gd name="f8" fmla="val 1293"/>
                <a:gd name="f9" fmla="val 2899"/>
                <a:gd name="f10" fmla="val 3372"/>
                <a:gd name="f11" fmla="val 127"/>
                <a:gd name="f12" fmla="val 3845"/>
                <a:gd name="f13" fmla="val 316"/>
                <a:gd name="f14" fmla="val 977"/>
                <a:gd name="f15" fmla="val 2364"/>
                <a:gd name="f16" fmla="val 2426"/>
                <a:gd name="f17" fmla="val 915"/>
                <a:gd name="f18" fmla="val 3876"/>
                <a:gd name="f19" fmla="val 3403"/>
                <a:gd name="f20" fmla="*/ f0 1 4254"/>
                <a:gd name="f21" fmla="*/ f1 1 4255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4254"/>
                <a:gd name="f28" fmla="*/ f25 1 4255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4254" h="4255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11" y="f12"/>
                    <a:pt x="f13" y="f3"/>
                  </a:cubicBezTo>
                  <a:cubicBezTo>
                    <a:pt x="f14" y="f15"/>
                    <a:pt x="f16" y="f17"/>
                    <a:pt x="f3" y="f13"/>
                  </a:cubicBezTo>
                  <a:cubicBezTo>
                    <a:pt x="f18" y="f11"/>
                    <a:pt x="f19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6006;p67">
              <a:extLst>
                <a:ext uri="{FF2B5EF4-FFF2-40B4-BE49-F238E27FC236}">
                  <a16:creationId xmlns:a16="http://schemas.microsoft.com/office/drawing/2014/main" id="{283D72A0-0583-E6FF-1432-5D560F7F7FCD}"/>
                </a:ext>
              </a:extLst>
            </p:cNvPr>
            <p:cNvSpPr/>
            <p:nvPr/>
          </p:nvSpPr>
          <p:spPr>
            <a:xfrm>
              <a:off x="4687936" y="1972068"/>
              <a:ext cx="243102" cy="2441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7468"/>
                <a:gd name="f5" fmla="val 3781"/>
                <a:gd name="f6" fmla="val 1671"/>
                <a:gd name="f7" fmla="val 4033"/>
                <a:gd name="f8" fmla="val 4191"/>
                <a:gd name="f9" fmla="val 1860"/>
                <a:gd name="f10" fmla="val 2112"/>
                <a:gd name="f11" fmla="val 3340"/>
                <a:gd name="f12" fmla="val 5388"/>
                <a:gd name="f13" fmla="val 5640"/>
                <a:gd name="f14" fmla="val 5829"/>
                <a:gd name="f15" fmla="val 3529"/>
                <a:gd name="f16" fmla="val 3750"/>
                <a:gd name="f17" fmla="val 4002"/>
                <a:gd name="f18" fmla="val 4128"/>
                <a:gd name="f19" fmla="val 3498"/>
                <a:gd name="f20" fmla="val 3308"/>
                <a:gd name="f21" fmla="val 3939"/>
                <a:gd name="f22" fmla="val 1"/>
                <a:gd name="f23" fmla="val 1702"/>
                <a:gd name="f24" fmla="val 32"/>
                <a:gd name="f25" fmla="val 5798"/>
                <a:gd name="f26" fmla="val 7467"/>
                <a:gd name="f27" fmla="val 5797"/>
                <a:gd name="f28" fmla="val 64"/>
                <a:gd name="f29" fmla="*/ f0 1 7436"/>
                <a:gd name="f30" fmla="*/ f1 1 7468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7436"/>
                <a:gd name="f37" fmla="*/ f34 1 7468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7436" h="746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16"/>
                  </a:cubicBezTo>
                  <a:cubicBezTo>
                    <a:pt x="f14" y="f17"/>
                    <a:pt x="f13" y="f18"/>
                    <a:pt x="f12" y="f18"/>
                  </a:cubicBezTo>
                  <a:lnTo>
                    <a:pt x="f16" y="f18"/>
                  </a:lnTo>
                  <a:cubicBezTo>
                    <a:pt x="f19" y="f18"/>
                    <a:pt x="f20" y="f21"/>
                    <a:pt x="f20" y="f16"/>
                  </a:cubicBezTo>
                  <a:lnTo>
                    <a:pt x="f20" y="f10"/>
                  </a:lnTo>
                  <a:lnTo>
                    <a:pt x="f11" y="f10"/>
                  </a:lnTo>
                  <a:cubicBezTo>
                    <a:pt x="f11" y="f9"/>
                    <a:pt x="f15" y="f6"/>
                    <a:pt x="f5" y="f6"/>
                  </a:cubicBezTo>
                  <a:close/>
                  <a:moveTo>
                    <a:pt x="f16" y="f22"/>
                  </a:moveTo>
                  <a:cubicBezTo>
                    <a:pt x="f23" y="f22"/>
                    <a:pt x="f24" y="f6"/>
                    <a:pt x="f2" y="f16"/>
                  </a:cubicBezTo>
                  <a:cubicBezTo>
                    <a:pt x="f24" y="f25"/>
                    <a:pt x="f23" y="f26"/>
                    <a:pt x="f16" y="f26"/>
                  </a:cubicBezTo>
                  <a:cubicBezTo>
                    <a:pt x="f27" y="f26"/>
                    <a:pt x="f3" y="f25"/>
                    <a:pt x="f3" y="f16"/>
                  </a:cubicBezTo>
                  <a:cubicBezTo>
                    <a:pt x="f3" y="f23"/>
                    <a:pt x="f27" y="f28"/>
                    <a:pt x="f16" y="f2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0" name="Google Shape;6011;p67">
            <a:extLst>
              <a:ext uri="{FF2B5EF4-FFF2-40B4-BE49-F238E27FC236}">
                <a16:creationId xmlns:a16="http://schemas.microsoft.com/office/drawing/2014/main" id="{29310D6B-3270-68D1-9826-F3CD17A6A81F}"/>
              </a:ext>
            </a:extLst>
          </p:cNvPr>
          <p:cNvGrpSpPr/>
          <p:nvPr/>
        </p:nvGrpSpPr>
        <p:grpSpPr>
          <a:xfrm>
            <a:off x="7585149" y="1867515"/>
            <a:ext cx="421867" cy="414479"/>
            <a:chOff x="7585149" y="1867515"/>
            <a:chExt cx="421867" cy="414479"/>
          </a:xfrm>
        </p:grpSpPr>
        <p:sp>
          <p:nvSpPr>
            <p:cNvPr id="81" name="Google Shape;6012;p67">
              <a:extLst>
                <a:ext uri="{FF2B5EF4-FFF2-40B4-BE49-F238E27FC236}">
                  <a16:creationId xmlns:a16="http://schemas.microsoft.com/office/drawing/2014/main" id="{F020DF3A-9C66-D895-7A4F-125B998B4F45}"/>
                </a:ext>
              </a:extLst>
            </p:cNvPr>
            <p:cNvSpPr/>
            <p:nvPr/>
          </p:nvSpPr>
          <p:spPr>
            <a:xfrm>
              <a:off x="7635633" y="1913354"/>
              <a:ext cx="110240" cy="1102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2710"/>
                <a:gd name="f5" fmla="val 1"/>
                <a:gd name="f6" fmla="val 694"/>
                <a:gd name="f7" fmla="val 3371"/>
                <a:gd name="f8" fmla="val 662"/>
                <a:gd name="f9" fmla="*/ f0 1 3372"/>
                <a:gd name="f10" fmla="*/ f1 1 3372"/>
                <a:gd name="f11" fmla="val f2"/>
                <a:gd name="f12" fmla="val f3"/>
                <a:gd name="f13" fmla="+- f12 0 f11"/>
                <a:gd name="f14" fmla="*/ f13 1 3372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3372" h="3372">
                  <a:moveTo>
                    <a:pt x="f4" y="f2"/>
                  </a:moveTo>
                  <a:lnTo>
                    <a:pt x="f5" y="f4"/>
                  </a:lnTo>
                  <a:lnTo>
                    <a:pt x="f6" y="f7"/>
                  </a:lnTo>
                  <a:lnTo>
                    <a:pt x="f3" y="f8"/>
                  </a:lnTo>
                  <a:lnTo>
                    <a:pt x="f4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6013;p67">
              <a:extLst>
                <a:ext uri="{FF2B5EF4-FFF2-40B4-BE49-F238E27FC236}">
                  <a16:creationId xmlns:a16="http://schemas.microsoft.com/office/drawing/2014/main" id="{A5D47034-6F1C-F97B-66DE-D8D442B457B8}"/>
                </a:ext>
              </a:extLst>
            </p:cNvPr>
            <p:cNvSpPr/>
            <p:nvPr/>
          </p:nvSpPr>
          <p:spPr>
            <a:xfrm>
              <a:off x="7806616" y="1878598"/>
              <a:ext cx="197793" cy="1954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50"/>
                <a:gd name="f4" fmla="val 5979"/>
                <a:gd name="f5" fmla="val 2663"/>
                <a:gd name="f6" fmla="val 2552"/>
                <a:gd name="f7" fmla="val 2442"/>
                <a:gd name="f8" fmla="val 39"/>
                <a:gd name="f9" fmla="val 2363"/>
                <a:gd name="f10" fmla="val 118"/>
                <a:gd name="f11" fmla="val 1261"/>
                <a:gd name="f12" fmla="val 1221"/>
                <a:gd name="f13" fmla="val 2678"/>
                <a:gd name="f14" fmla="val 2639"/>
                <a:gd name="f15" fmla="val 2836"/>
                <a:gd name="f16" fmla="val 2796"/>
                <a:gd name="f17" fmla="val 3080"/>
                <a:gd name="f18" fmla="val 3237"/>
                <a:gd name="f19" fmla="val 2637"/>
                <a:gd name="f20" fmla="val 3278"/>
                <a:gd name="f21" fmla="val 2560"/>
                <a:gd name="f22" fmla="val 3302"/>
                <a:gd name="f23" fmla="val 2473"/>
                <a:gd name="f24" fmla="val 2360"/>
                <a:gd name="f25" fmla="val 2232"/>
                <a:gd name="f26" fmla="val 3263"/>
                <a:gd name="f27" fmla="val 2143"/>
                <a:gd name="f28" fmla="val 3174"/>
                <a:gd name="f29" fmla="val 725"/>
                <a:gd name="f30" fmla="val 1756"/>
                <a:gd name="f31" fmla="val 2481"/>
                <a:gd name="f32" fmla="val 3529"/>
                <a:gd name="f33" fmla="val 5978"/>
                <a:gd name="f34" fmla="val 5892"/>
                <a:gd name="f35" fmla="val 3615"/>
                <a:gd name="f36" fmla="val 6049"/>
                <a:gd name="f37" fmla="val 3458"/>
                <a:gd name="f38" fmla="val 3017"/>
                <a:gd name="f39" fmla="val 2962"/>
                <a:gd name="f40" fmla="val 2883"/>
                <a:gd name="f41" fmla="val 2773"/>
                <a:gd name="f42" fmla="*/ f0 1 6050"/>
                <a:gd name="f43" fmla="*/ f1 1 5979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6050"/>
                <a:gd name="f50" fmla="*/ f47 1 5979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6050" h="597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lnTo>
                    <a:pt x="f13" y="f14"/>
                  </a:lnTo>
                  <a:cubicBezTo>
                    <a:pt x="f15" y="f16"/>
                    <a:pt x="f15" y="f17"/>
                    <a:pt x="f13" y="f18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" y="f31"/>
                  </a:lnTo>
                  <a:lnTo>
                    <a:pt x="f32" y="f33"/>
                  </a:lnTo>
                  <a:lnTo>
                    <a:pt x="f34" y="f35"/>
                  </a:lnTo>
                  <a:cubicBezTo>
                    <a:pt x="f36" y="f37"/>
                    <a:pt x="f36" y="f28"/>
                    <a:pt x="f34" y="f38"/>
                  </a:cubicBezTo>
                  <a:lnTo>
                    <a:pt x="f39" y="f10"/>
                  </a:lnTo>
                  <a:cubicBezTo>
                    <a:pt x="f40" y="f8"/>
                    <a:pt x="f41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6014;p67">
              <a:extLst>
                <a:ext uri="{FF2B5EF4-FFF2-40B4-BE49-F238E27FC236}">
                  <a16:creationId xmlns:a16="http://schemas.microsoft.com/office/drawing/2014/main" id="{1183F51E-F243-39D5-00AF-8D5700109DC9}"/>
                </a:ext>
              </a:extLst>
            </p:cNvPr>
            <p:cNvSpPr/>
            <p:nvPr/>
          </p:nvSpPr>
          <p:spPr>
            <a:xfrm>
              <a:off x="7676826" y="1954539"/>
              <a:ext cx="279166" cy="2791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39"/>
                <a:gd name="f4" fmla="val 2679"/>
                <a:gd name="f5" fmla="val 1"/>
                <a:gd name="f6" fmla="val 2678"/>
                <a:gd name="f7" fmla="val 5861"/>
                <a:gd name="f8" fmla="val 8538"/>
                <a:gd name="f9" fmla="val 5860"/>
                <a:gd name="f10" fmla="*/ f0 1 8539"/>
                <a:gd name="f11" fmla="*/ f1 1 8539"/>
                <a:gd name="f12" fmla="val f2"/>
                <a:gd name="f13" fmla="val f3"/>
                <a:gd name="f14" fmla="+- f13 0 f12"/>
                <a:gd name="f15" fmla="*/ f14 1 8539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8539" h="8539">
                  <a:moveTo>
                    <a:pt x="f4" y="f2"/>
                  </a:moveTo>
                  <a:lnTo>
                    <a:pt x="f5" y="f6"/>
                  </a:lnTo>
                  <a:lnTo>
                    <a:pt x="f7" y="f8"/>
                  </a:lnTo>
                  <a:lnTo>
                    <a:pt x="f3" y="f9"/>
                  </a:lnTo>
                  <a:lnTo>
                    <a:pt x="f4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6015;p67">
              <a:extLst>
                <a:ext uri="{FF2B5EF4-FFF2-40B4-BE49-F238E27FC236}">
                  <a16:creationId xmlns:a16="http://schemas.microsoft.com/office/drawing/2014/main" id="{69CA63A9-F9F3-F199-155D-D699B88A7F8D}"/>
                </a:ext>
              </a:extLst>
            </p:cNvPr>
            <p:cNvSpPr/>
            <p:nvPr/>
          </p:nvSpPr>
          <p:spPr>
            <a:xfrm>
              <a:off x="7892104" y="2169788"/>
              <a:ext cx="114912" cy="1122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15"/>
                <a:gd name="f4" fmla="val 3432"/>
                <a:gd name="f5" fmla="val 2426"/>
                <a:gd name="f6" fmla="val 1"/>
                <a:gd name="f7" fmla="val 2427"/>
                <a:gd name="f8" fmla="val 2899"/>
                <a:gd name="f9" fmla="val 3404"/>
                <a:gd name="f10" fmla="val 2948"/>
                <a:gd name="f11" fmla="val 3423"/>
                <a:gd name="f12" fmla="val 2996"/>
                <a:gd name="f13" fmla="val 3044"/>
                <a:gd name="f14" fmla="val 3302"/>
                <a:gd name="f15" fmla="val 3514"/>
                <a:gd name="f16" fmla="val 3166"/>
                <a:gd name="f17" fmla="val 3434"/>
                <a:gd name="f18" fmla="*/ f0 1 3515"/>
                <a:gd name="f19" fmla="*/ f1 1 3432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3515"/>
                <a:gd name="f26" fmla="*/ f23 1 3432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3515" h="3432">
                  <a:moveTo>
                    <a:pt x="f5" y="f6"/>
                  </a:moveTo>
                  <a:lnTo>
                    <a:pt x="f2" y="f7"/>
                  </a:lnTo>
                  <a:lnTo>
                    <a:pt x="f8" y="f9"/>
                  </a:lnTo>
                  <a:cubicBezTo>
                    <a:pt x="f10" y="f11"/>
                    <a:pt x="f12" y="f4"/>
                    <a:pt x="f13" y="f4"/>
                  </a:cubicBezTo>
                  <a:cubicBezTo>
                    <a:pt x="f14" y="f4"/>
                    <a:pt x="f15" y="f16"/>
                    <a:pt x="f17" y="f8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6016;p67">
              <a:extLst>
                <a:ext uri="{FF2B5EF4-FFF2-40B4-BE49-F238E27FC236}">
                  <a16:creationId xmlns:a16="http://schemas.microsoft.com/office/drawing/2014/main" id="{BA6853B2-0C8E-C078-6522-BEF12FE634C3}"/>
                </a:ext>
              </a:extLst>
            </p:cNvPr>
            <p:cNvSpPr/>
            <p:nvPr/>
          </p:nvSpPr>
          <p:spPr>
            <a:xfrm>
              <a:off x="7598554" y="2084329"/>
              <a:ext cx="196742" cy="1954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18"/>
                <a:gd name="f4" fmla="val 5979"/>
                <a:gd name="f5" fmla="val 2521"/>
                <a:gd name="f6" fmla="val 1796"/>
                <a:gd name="f7" fmla="val 725"/>
                <a:gd name="f8" fmla="val 3308"/>
                <a:gd name="f9" fmla="val 2205"/>
                <a:gd name="f10" fmla="val 3466"/>
                <a:gd name="f11" fmla="val 2363"/>
                <a:gd name="f12" fmla="val 2646"/>
                <a:gd name="f13" fmla="val 2804"/>
                <a:gd name="f14" fmla="val 3230"/>
                <a:gd name="f15" fmla="val 2883"/>
                <a:gd name="f16" fmla="val 3119"/>
                <a:gd name="f17" fmla="val 2922"/>
                <a:gd name="f18" fmla="val 3009"/>
                <a:gd name="f19" fmla="val 2899"/>
                <a:gd name="f20" fmla="val 2789"/>
                <a:gd name="f21" fmla="val 2710"/>
                <a:gd name="f22" fmla="val 1229"/>
                <a:gd name="f23" fmla="val 1292"/>
                <a:gd name="f24" fmla="val 158"/>
                <a:gd name="f25" fmla="val 2520"/>
                <a:gd name="f26" fmla="val 2962"/>
                <a:gd name="f27" fmla="val 3056"/>
                <a:gd name="f28" fmla="val 5860"/>
                <a:gd name="f29" fmla="val 3135"/>
                <a:gd name="f30" fmla="val 5939"/>
                <a:gd name="f31" fmla="val 3245"/>
                <a:gd name="f32" fmla="val 5978"/>
                <a:gd name="f33" fmla="val 3356"/>
                <a:gd name="f34" fmla="val 3576"/>
                <a:gd name="f35" fmla="val 3655"/>
                <a:gd name="f36" fmla="val 3497"/>
                <a:gd name="f37" fmla="*/ f0 1 6018"/>
                <a:gd name="f38" fmla="*/ f1 1 5979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6018"/>
                <a:gd name="f45" fmla="*/ f42 1 5979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6018" h="5979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cubicBezTo>
                    <a:pt x="f10" y="f11"/>
                    <a:pt x="f10" y="f12"/>
                    <a:pt x="f8" y="f13"/>
                  </a:cubicBez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15"/>
                    <a:pt x="f21" y="f13"/>
                  </a:cubicBezTo>
                  <a:lnTo>
                    <a:pt x="f22" y="f23"/>
                  </a:lnTo>
                  <a:lnTo>
                    <a:pt x="f24" y="f11"/>
                  </a:lnTo>
                  <a:cubicBezTo>
                    <a:pt x="f2" y="f25"/>
                    <a:pt x="f2" y="f13"/>
                    <a:pt x="f24" y="f26"/>
                  </a:cubicBezTo>
                  <a:lnTo>
                    <a:pt x="f27" y="f28"/>
                  </a:lnTo>
                  <a:cubicBezTo>
                    <a:pt x="f29" y="f30"/>
                    <a:pt x="f31" y="f32"/>
                    <a:pt x="f33" y="f32"/>
                  </a:cubicBezTo>
                  <a:cubicBezTo>
                    <a:pt x="f10" y="f32"/>
                    <a:pt x="f34" y="f30"/>
                    <a:pt x="f35" y="f28"/>
                  </a:cubicBezTo>
                  <a:lnTo>
                    <a:pt x="f3" y="f36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Google Shape;6017;p67">
              <a:extLst>
                <a:ext uri="{FF2B5EF4-FFF2-40B4-BE49-F238E27FC236}">
                  <a16:creationId xmlns:a16="http://schemas.microsoft.com/office/drawing/2014/main" id="{EF921678-B525-9304-BAD3-9F05D9290F2D}"/>
                </a:ext>
              </a:extLst>
            </p:cNvPr>
            <p:cNvSpPr/>
            <p:nvPr/>
          </p:nvSpPr>
          <p:spPr>
            <a:xfrm>
              <a:off x="7585149" y="1867515"/>
              <a:ext cx="120536" cy="1148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86"/>
                <a:gd name="f4" fmla="val 3513"/>
                <a:gd name="f5" fmla="val 2281"/>
                <a:gd name="f6" fmla="val 1915"/>
                <a:gd name="f7" fmla="val 1545"/>
                <a:gd name="f8" fmla="val 142"/>
                <a:gd name="f9" fmla="val 1261"/>
                <a:gd name="f10" fmla="val 426"/>
                <a:gd name="f11" fmla="val 568"/>
                <a:gd name="f12" fmla="val 1119"/>
                <a:gd name="f13" fmla="val 1"/>
                <a:gd name="f14" fmla="val 1686"/>
                <a:gd name="f15" fmla="val 2568"/>
                <a:gd name="f16" fmla="val 3135"/>
                <a:gd name="f17" fmla="val 946"/>
                <a:gd name="f18" fmla="val 3687"/>
                <a:gd name="f19" fmla="val 804"/>
                <a:gd name="f20" fmla="val 3277"/>
                <a:gd name="f21" fmla="val 3010"/>
                <a:gd name="f22" fmla="val 2647"/>
                <a:gd name="f23" fmla="*/ f0 1 3686"/>
                <a:gd name="f24" fmla="*/ f1 1 3513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3686"/>
                <a:gd name="f31" fmla="*/ f28 1 3513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3686" h="351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lnTo>
                    <a:pt x="f17" y="f4"/>
                  </a:lnTo>
                  <a:lnTo>
                    <a:pt x="f18" y="f19"/>
                  </a:lnTo>
                  <a:lnTo>
                    <a:pt x="f20" y="f10"/>
                  </a:lnTo>
                  <a:cubicBezTo>
                    <a:pt x="f21" y="f8"/>
                    <a:pt x="f22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87" name="Google Shape;6042;p67">
            <a:extLst>
              <a:ext uri="{FF2B5EF4-FFF2-40B4-BE49-F238E27FC236}">
                <a16:creationId xmlns:a16="http://schemas.microsoft.com/office/drawing/2014/main" id="{40A2A0F4-ADA7-2EB1-036B-F4EF1642339C}"/>
              </a:ext>
            </a:extLst>
          </p:cNvPr>
          <p:cNvSpPr/>
          <p:nvPr/>
        </p:nvSpPr>
        <p:spPr>
          <a:xfrm>
            <a:off x="5201838" y="1892561"/>
            <a:ext cx="407904" cy="413464"/>
          </a:xfrm>
          <a:custGeom>
            <a:avLst/>
            <a:gdLst>
              <a:gd name="f0" fmla="val w"/>
              <a:gd name="f1" fmla="val h"/>
              <a:gd name="f2" fmla="val 0"/>
              <a:gd name="f3" fmla="val 12477"/>
              <a:gd name="f4" fmla="val 12647"/>
              <a:gd name="f5" fmla="val 3750"/>
              <a:gd name="f6" fmla="val 4538"/>
              <a:gd name="f7" fmla="val 4223"/>
              <a:gd name="f8" fmla="val 4601"/>
              <a:gd name="f9" fmla="val 4884"/>
              <a:gd name="f10" fmla="val 5357"/>
              <a:gd name="f11" fmla="val 5829"/>
              <a:gd name="f12" fmla="val 6176"/>
              <a:gd name="f13" fmla="val 3277"/>
              <a:gd name="f14" fmla="val 2931"/>
              <a:gd name="f15" fmla="val 6239"/>
              <a:gd name="f16" fmla="val 6711"/>
              <a:gd name="f17" fmla="val 7058"/>
              <a:gd name="f18" fmla="val 5766"/>
              <a:gd name="f19" fmla="val 5420"/>
              <a:gd name="f20" fmla="val 8728"/>
              <a:gd name="f21" fmla="val 9200"/>
              <a:gd name="f22" fmla="val 9547"/>
              <a:gd name="f23" fmla="val 8255"/>
              <a:gd name="f24" fmla="val 7877"/>
              <a:gd name="f25" fmla="val 1"/>
              <a:gd name="f26" fmla="val 2805"/>
              <a:gd name="f27" fmla="val 2395"/>
              <a:gd name="f28" fmla="val 7436"/>
              <a:gd name="f29" fmla="val 1387"/>
              <a:gd name="f30" fmla="val 3309"/>
              <a:gd name="f31" fmla="val 10082"/>
              <a:gd name="f32" fmla="val 12256"/>
              <a:gd name="f33" fmla="val 12486"/>
              <a:gd name="f34" fmla="val 3502"/>
              <a:gd name="f35" fmla="val 12646"/>
              <a:gd name="f36" fmla="val 3715"/>
              <a:gd name="f37" fmla="val 3824"/>
              <a:gd name="f38" fmla="val 3938"/>
              <a:gd name="f39" fmla="val 12604"/>
              <a:gd name="f40" fmla="val 4034"/>
              <a:gd name="f41" fmla="val 12508"/>
              <a:gd name="f42" fmla="val 5609"/>
              <a:gd name="f43" fmla="val 10681"/>
              <a:gd name="f44" fmla="val 5798"/>
              <a:gd name="f45" fmla="val 5987"/>
              <a:gd name="f46" fmla="val 10713"/>
              <a:gd name="f47" fmla="val 9641"/>
              <a:gd name="f48" fmla="val 8350"/>
              <a:gd name="f49" fmla="val 9704"/>
              <a:gd name="f50" fmla="*/ f0 1 12477"/>
              <a:gd name="f51" fmla="*/ f1 1 12647"/>
              <a:gd name="f52" fmla="val f2"/>
              <a:gd name="f53" fmla="val f3"/>
              <a:gd name="f54" fmla="val f4"/>
              <a:gd name="f55" fmla="+- f54 0 f52"/>
              <a:gd name="f56" fmla="+- f53 0 f52"/>
              <a:gd name="f57" fmla="*/ f56 1 12477"/>
              <a:gd name="f58" fmla="*/ f55 1 12647"/>
              <a:gd name="f59" fmla="*/ f52 1 f57"/>
              <a:gd name="f60" fmla="*/ f53 1 f57"/>
              <a:gd name="f61" fmla="*/ f52 1 f58"/>
              <a:gd name="f62" fmla="*/ f54 1 f58"/>
              <a:gd name="f63" fmla="*/ f59 f50 1"/>
              <a:gd name="f64" fmla="*/ f60 f50 1"/>
              <a:gd name="f65" fmla="*/ f62 f51 1"/>
              <a:gd name="f66" fmla="*/ f61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3" t="f66" r="f64" b="f65"/>
            <a:pathLst>
              <a:path w="12477" h="12647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6"/>
                </a:moveTo>
                <a:cubicBezTo>
                  <a:pt x="f16" y="f6"/>
                  <a:pt x="f17" y="f9"/>
                  <a:pt x="f17" y="f10"/>
                </a:cubicBezTo>
                <a:cubicBezTo>
                  <a:pt x="f17" y="f11"/>
                  <a:pt x="f16" y="f12"/>
                  <a:pt x="f15" y="f12"/>
                </a:cubicBezTo>
                <a:cubicBezTo>
                  <a:pt x="f18" y="f12"/>
                  <a:pt x="f19" y="f11"/>
                  <a:pt x="f19" y="f10"/>
                </a:cubicBezTo>
                <a:cubicBezTo>
                  <a:pt x="f19" y="f9"/>
                  <a:pt x="f18" y="f6"/>
                  <a:pt x="f15" y="f6"/>
                </a:cubicBezTo>
                <a:close/>
                <a:moveTo>
                  <a:pt x="f20" y="f6"/>
                </a:moveTo>
                <a:cubicBezTo>
                  <a:pt x="f21" y="f6"/>
                  <a:pt x="f22" y="f9"/>
                  <a:pt x="f22" y="f10"/>
                </a:cubicBezTo>
                <a:cubicBezTo>
                  <a:pt x="f22" y="f11"/>
                  <a:pt x="f21" y="f12"/>
                  <a:pt x="f20" y="f12"/>
                </a:cubicBezTo>
                <a:cubicBezTo>
                  <a:pt x="f23" y="f12"/>
                  <a:pt x="f24" y="f11"/>
                  <a:pt x="f24" y="f10"/>
                </a:cubicBezTo>
                <a:cubicBezTo>
                  <a:pt x="f24" y="f9"/>
                  <a:pt x="f23" y="f6"/>
                  <a:pt x="f20" y="f6"/>
                </a:cubicBezTo>
                <a:close/>
                <a:moveTo>
                  <a:pt x="f15" y="f25"/>
                </a:moveTo>
                <a:cubicBezTo>
                  <a:pt x="f26" y="f25"/>
                  <a:pt x="f25" y="f27"/>
                  <a:pt x="f25" y="f10"/>
                </a:cubicBezTo>
                <a:cubicBezTo>
                  <a:pt x="f25" y="f28"/>
                  <a:pt x="f29" y="f21"/>
                  <a:pt x="f30" y="f31"/>
                </a:cubicBezTo>
                <a:lnTo>
                  <a:pt x="f30" y="f32"/>
                </a:lnTo>
                <a:cubicBezTo>
                  <a:pt x="f30" y="f33"/>
                  <a:pt x="f34" y="f35"/>
                  <a:pt x="f36" y="f35"/>
                </a:cubicBezTo>
                <a:cubicBezTo>
                  <a:pt x="f37" y="f35"/>
                  <a:pt x="f38" y="f39"/>
                  <a:pt x="f40" y="f41"/>
                </a:cubicBezTo>
                <a:lnTo>
                  <a:pt x="f42" y="f43"/>
                </a:lnTo>
                <a:cubicBezTo>
                  <a:pt x="f44" y="f43"/>
                  <a:pt x="f45" y="f46"/>
                  <a:pt x="f15" y="f46"/>
                </a:cubicBezTo>
                <a:cubicBezTo>
                  <a:pt x="f47" y="f46"/>
                  <a:pt x="f3" y="f48"/>
                  <a:pt x="f3" y="f10"/>
                </a:cubicBezTo>
                <a:cubicBezTo>
                  <a:pt x="f3" y="f27"/>
                  <a:pt x="f49" y="f25"/>
                  <a:pt x="f15" y="f25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88" name="Google Shape;6047;p67">
            <a:extLst>
              <a:ext uri="{FF2B5EF4-FFF2-40B4-BE49-F238E27FC236}">
                <a16:creationId xmlns:a16="http://schemas.microsoft.com/office/drawing/2014/main" id="{C8D203A7-9E7E-226B-3372-F119FCA6ADE8}"/>
              </a:ext>
            </a:extLst>
          </p:cNvPr>
          <p:cNvGrpSpPr/>
          <p:nvPr/>
        </p:nvGrpSpPr>
        <p:grpSpPr>
          <a:xfrm>
            <a:off x="8230413" y="1867735"/>
            <a:ext cx="415101" cy="378030"/>
            <a:chOff x="8230413" y="1867735"/>
            <a:chExt cx="415101" cy="378030"/>
          </a:xfrm>
        </p:grpSpPr>
        <p:sp>
          <p:nvSpPr>
            <p:cNvPr id="89" name="Google Shape;6048;p67">
              <a:extLst>
                <a:ext uri="{FF2B5EF4-FFF2-40B4-BE49-F238E27FC236}">
                  <a16:creationId xmlns:a16="http://schemas.microsoft.com/office/drawing/2014/main" id="{B4C32EFF-EFF0-5698-AF47-CA7EF4FBAE82}"/>
                </a:ext>
              </a:extLst>
            </p:cNvPr>
            <p:cNvSpPr/>
            <p:nvPr/>
          </p:nvSpPr>
          <p:spPr>
            <a:xfrm>
              <a:off x="8438476" y="1921291"/>
              <a:ext cx="207038" cy="3244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33"/>
                <a:gd name="f4" fmla="val 9925"/>
                <a:gd name="f5" fmla="val 4694"/>
                <a:gd name="f6" fmla="val 1"/>
                <a:gd name="f7" fmla="val 7877"/>
                <a:gd name="f8" fmla="val 8097"/>
                <a:gd name="f9" fmla="val 4474"/>
                <a:gd name="f10" fmla="val 8255"/>
                <a:gd name="f11" fmla="val 4253"/>
                <a:gd name="f12" fmla="val 2993"/>
                <a:gd name="f13" fmla="val 1638"/>
                <a:gd name="f14" fmla="val 8696"/>
                <a:gd name="f15" fmla="val 693"/>
                <a:gd name="f16" fmla="val 9452"/>
                <a:gd name="f17" fmla="val 536"/>
                <a:gd name="f18" fmla="val 9546"/>
                <a:gd name="f19" fmla="val 189"/>
                <a:gd name="f20" fmla="val 5073"/>
                <a:gd name="f21" fmla="val 5734"/>
                <a:gd name="f22" fmla="val 9357"/>
                <a:gd name="f23" fmla="val 1229"/>
                <a:gd name="f24" fmla="val 5766"/>
                <a:gd name="f25" fmla="*/ f0 1 6333"/>
                <a:gd name="f26" fmla="*/ f1 1 9925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6333"/>
                <a:gd name="f33" fmla="*/ f30 1 9925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6333" h="9925">
                  <a:moveTo>
                    <a:pt x="f5" y="f6"/>
                  </a:moveTo>
                  <a:lnTo>
                    <a:pt x="f5" y="f7"/>
                  </a:lnTo>
                  <a:cubicBezTo>
                    <a:pt x="f5" y="f8"/>
                    <a:pt x="f9" y="f10"/>
                    <a:pt x="f11" y="f10"/>
                  </a:cubicBezTo>
                  <a:cubicBezTo>
                    <a:pt x="f12" y="f10"/>
                    <a:pt x="f13" y="f14"/>
                    <a:pt x="f15" y="f16"/>
                  </a:cubicBezTo>
                  <a:cubicBezTo>
                    <a:pt x="f17" y="f18"/>
                    <a:pt x="f19" y="f4"/>
                    <a:pt x="f2" y="f4"/>
                  </a:cubicBezTo>
                  <a:lnTo>
                    <a:pt x="f20" y="f4"/>
                  </a:lnTo>
                  <a:cubicBezTo>
                    <a:pt x="f21" y="f4"/>
                    <a:pt x="f3" y="f22"/>
                    <a:pt x="f3" y="f14"/>
                  </a:cubicBezTo>
                  <a:lnTo>
                    <a:pt x="f3" y="f23"/>
                  </a:lnTo>
                  <a:cubicBezTo>
                    <a:pt x="f3" y="f17"/>
                    <a:pt x="f24" y="f6"/>
                    <a:pt x="f20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6049;p67">
              <a:extLst>
                <a:ext uri="{FF2B5EF4-FFF2-40B4-BE49-F238E27FC236}">
                  <a16:creationId xmlns:a16="http://schemas.microsoft.com/office/drawing/2014/main" id="{ACD3C0C4-04AA-1EB6-D552-71122AD1AF4F}"/>
                </a:ext>
              </a:extLst>
            </p:cNvPr>
            <p:cNvSpPr/>
            <p:nvPr/>
          </p:nvSpPr>
          <p:spPr>
            <a:xfrm>
              <a:off x="8310743" y="1867735"/>
              <a:ext cx="113349" cy="3368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10303"/>
                <a:gd name="f5" fmla="val 1"/>
                <a:gd name="f6" fmla="val 9105"/>
                <a:gd name="f7" fmla="val 1166"/>
                <a:gd name="f8" fmla="val 9200"/>
                <a:gd name="f9" fmla="val 2489"/>
                <a:gd name="f10" fmla="val 9578"/>
                <a:gd name="f11" fmla="val 3466"/>
                <a:gd name="f12" fmla="val 10302"/>
                <a:gd name="f13" fmla="val 1197"/>
                <a:gd name="f14" fmla="val 473"/>
                <a:gd name="f15" fmla="val 1229"/>
                <a:gd name="f16" fmla="val 95"/>
                <a:gd name="f17" fmla="*/ f0 1 3467"/>
                <a:gd name="f18" fmla="*/ f1 1 10303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3467"/>
                <a:gd name="f25" fmla="*/ f22 1 10303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3467" h="10303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lnTo>
                    <a:pt x="f11" y="f13"/>
                  </a:lnTo>
                  <a:cubicBezTo>
                    <a:pt x="f9" y="f14"/>
                    <a:pt x="f15" y="f16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6050;p67">
              <a:extLst>
                <a:ext uri="{FF2B5EF4-FFF2-40B4-BE49-F238E27FC236}">
                  <a16:creationId xmlns:a16="http://schemas.microsoft.com/office/drawing/2014/main" id="{B9597699-F6E2-BCF0-4832-816AB3CB30D1}"/>
                </a:ext>
              </a:extLst>
            </p:cNvPr>
            <p:cNvSpPr/>
            <p:nvPr/>
          </p:nvSpPr>
          <p:spPr>
            <a:xfrm>
              <a:off x="8450829" y="1867735"/>
              <a:ext cx="113312" cy="3368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10303"/>
                <a:gd name="f5" fmla="val 2300"/>
                <a:gd name="f6" fmla="val 95"/>
                <a:gd name="f7" fmla="val 977"/>
                <a:gd name="f8" fmla="val 473"/>
                <a:gd name="f9" fmla="val 1197"/>
                <a:gd name="f10" fmla="val 10302"/>
                <a:gd name="f11" fmla="val 9578"/>
                <a:gd name="f12" fmla="val 2237"/>
                <a:gd name="f13" fmla="val 9200"/>
                <a:gd name="f14" fmla="val 9105"/>
                <a:gd name="f15" fmla="*/ f0 1 3466"/>
                <a:gd name="f16" fmla="*/ f1 1 10303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3466"/>
                <a:gd name="f23" fmla="*/ f20 1 10303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3466" h="10303">
                  <a:moveTo>
                    <a:pt x="f3" y="f2"/>
                  </a:moveTo>
                  <a:cubicBezTo>
                    <a:pt x="f5" y="f6"/>
                    <a:pt x="f7" y="f8"/>
                    <a:pt x="f2" y="f9"/>
                  </a:cubicBezTo>
                  <a:lnTo>
                    <a:pt x="f2" y="f10"/>
                  </a:lnTo>
                  <a:cubicBezTo>
                    <a:pt x="f7" y="f11"/>
                    <a:pt x="f12" y="f13"/>
                    <a:pt x="f3" y="f14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6051;p67">
              <a:extLst>
                <a:ext uri="{FF2B5EF4-FFF2-40B4-BE49-F238E27FC236}">
                  <a16:creationId xmlns:a16="http://schemas.microsoft.com/office/drawing/2014/main" id="{2F59ABA2-D2DC-B01E-150C-FAA5C822B9E8}"/>
                </a:ext>
              </a:extLst>
            </p:cNvPr>
            <p:cNvSpPr/>
            <p:nvPr/>
          </p:nvSpPr>
          <p:spPr>
            <a:xfrm>
              <a:off x="8230413" y="1921291"/>
              <a:ext cx="206032" cy="3244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02"/>
                <a:gd name="f4" fmla="val 9925"/>
                <a:gd name="f5" fmla="val 1229"/>
                <a:gd name="f6" fmla="val 1"/>
                <a:gd name="f7" fmla="val 567"/>
                <a:gd name="f8" fmla="val 536"/>
                <a:gd name="f9" fmla="val 1198"/>
                <a:gd name="f10" fmla="val 8664"/>
                <a:gd name="f11" fmla="val 32"/>
                <a:gd name="f12" fmla="val 9357"/>
                <a:gd name="f13" fmla="val 6301"/>
                <a:gd name="f14" fmla="val 6112"/>
                <a:gd name="f15" fmla="val 5766"/>
                <a:gd name="f16" fmla="val 9609"/>
                <a:gd name="f17" fmla="val 5608"/>
                <a:gd name="f18" fmla="val 9452"/>
                <a:gd name="f19" fmla="val 4631"/>
                <a:gd name="f20" fmla="val 3277"/>
                <a:gd name="f21" fmla="val 8255"/>
                <a:gd name="f22" fmla="val 2048"/>
                <a:gd name="f23" fmla="val 1828"/>
                <a:gd name="f24" fmla="val 1638"/>
                <a:gd name="f25" fmla="val 8066"/>
                <a:gd name="f26" fmla="val 7877"/>
                <a:gd name="f27" fmla="*/ f0 1 6302"/>
                <a:gd name="f28" fmla="*/ f1 1 9925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6302"/>
                <a:gd name="f35" fmla="*/ f32 1 9925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6302" h="9925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11" y="f12"/>
                    <a:pt x="f7" y="f4"/>
                    <a:pt x="f5" y="f4"/>
                  </a:cubicBezTo>
                  <a:lnTo>
                    <a:pt x="f13" y="f4"/>
                  </a:lnTo>
                  <a:cubicBezTo>
                    <a:pt x="f14" y="f4"/>
                    <a:pt x="f15" y="f16"/>
                    <a:pt x="f17" y="f18"/>
                  </a:cubicBezTo>
                  <a:cubicBezTo>
                    <a:pt x="f19" y="f10"/>
                    <a:pt x="f20" y="f21"/>
                    <a:pt x="f22" y="f21"/>
                  </a:cubicBezTo>
                  <a:cubicBezTo>
                    <a:pt x="f23" y="f21"/>
                    <a:pt x="f24" y="f25"/>
                    <a:pt x="f24" y="f26"/>
                  </a:cubicBezTo>
                  <a:lnTo>
                    <a:pt x="f24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3" name="Google Shape;6072;p67">
            <a:extLst>
              <a:ext uri="{FF2B5EF4-FFF2-40B4-BE49-F238E27FC236}">
                <a16:creationId xmlns:a16="http://schemas.microsoft.com/office/drawing/2014/main" id="{F3C9FF8F-04D6-0EBE-4F30-2ED409D2FA7F}"/>
              </a:ext>
            </a:extLst>
          </p:cNvPr>
          <p:cNvGrpSpPr/>
          <p:nvPr/>
        </p:nvGrpSpPr>
        <p:grpSpPr>
          <a:xfrm>
            <a:off x="5776493" y="1872352"/>
            <a:ext cx="415128" cy="414872"/>
            <a:chOff x="5776493" y="1872352"/>
            <a:chExt cx="415128" cy="414872"/>
          </a:xfrm>
        </p:grpSpPr>
        <p:sp>
          <p:nvSpPr>
            <p:cNvPr id="94" name="Google Shape;6073;p67">
              <a:extLst>
                <a:ext uri="{FF2B5EF4-FFF2-40B4-BE49-F238E27FC236}">
                  <a16:creationId xmlns:a16="http://schemas.microsoft.com/office/drawing/2014/main" id="{E0F9C75C-D1DF-42E6-4C2C-4164BC208C3D}"/>
                </a:ext>
              </a:extLst>
            </p:cNvPr>
            <p:cNvSpPr/>
            <p:nvPr/>
          </p:nvSpPr>
          <p:spPr>
            <a:xfrm>
              <a:off x="5776493" y="1946263"/>
              <a:ext cx="54626" cy="3213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0"/>
                <a:gd name="f4" fmla="val 9830"/>
                <a:gd name="f5" fmla="val 1"/>
                <a:gd name="f6" fmla="val 8192"/>
                <a:gd name="f7" fmla="val 1639"/>
                <a:gd name="f8" fmla="*/ f0 1 1670"/>
                <a:gd name="f9" fmla="*/ f1 1 9830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670"/>
                <a:gd name="f16" fmla="*/ f13 1 9830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670" h="9830">
                  <a:moveTo>
                    <a:pt x="f5" y="f2"/>
                  </a:moveTo>
                  <a:lnTo>
                    <a:pt x="f5" y="f4"/>
                  </a:lnTo>
                  <a:lnTo>
                    <a:pt x="f3" y="f6"/>
                  </a:lnTo>
                  <a:lnTo>
                    <a:pt x="f3" y="f7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5" name="Google Shape;6074;p67">
              <a:extLst>
                <a:ext uri="{FF2B5EF4-FFF2-40B4-BE49-F238E27FC236}">
                  <a16:creationId xmlns:a16="http://schemas.microsoft.com/office/drawing/2014/main" id="{3BF3F648-BD3B-1B15-E500-79C71BADB081}"/>
                </a:ext>
              </a:extLst>
            </p:cNvPr>
            <p:cNvSpPr/>
            <p:nvPr/>
          </p:nvSpPr>
          <p:spPr>
            <a:xfrm>
              <a:off x="6136995" y="1946263"/>
              <a:ext cx="54626" cy="3213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0"/>
                <a:gd name="f4" fmla="val 9830"/>
                <a:gd name="f5" fmla="val 1639"/>
                <a:gd name="f6" fmla="val 8192"/>
                <a:gd name="f7" fmla="*/ f0 1 1670"/>
                <a:gd name="f8" fmla="*/ f1 1 983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670"/>
                <a:gd name="f15" fmla="*/ f12 1 983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670" h="9830">
                  <a:moveTo>
                    <a:pt x="f3" y="f2"/>
                  </a:moveTo>
                  <a:lnTo>
                    <a:pt x="f2" y="f5"/>
                  </a:lnTo>
                  <a:lnTo>
                    <a:pt x="f2" y="f6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6075;p67">
              <a:extLst>
                <a:ext uri="{FF2B5EF4-FFF2-40B4-BE49-F238E27FC236}">
                  <a16:creationId xmlns:a16="http://schemas.microsoft.com/office/drawing/2014/main" id="{34CD5F6D-B96D-CB8A-3381-BAFFD90FFFAD}"/>
                </a:ext>
              </a:extLst>
            </p:cNvPr>
            <p:cNvSpPr/>
            <p:nvPr/>
          </p:nvSpPr>
          <p:spPr>
            <a:xfrm>
              <a:off x="5857865" y="2008058"/>
              <a:ext cx="252392" cy="1977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19"/>
                <a:gd name="f4" fmla="val 6050"/>
                <a:gd name="f5" fmla="val 1"/>
                <a:gd name="f6" fmla="val 3592"/>
                <a:gd name="f7" fmla="val 4821"/>
                <a:gd name="f8" fmla="val 4600"/>
                <a:gd name="f9" fmla="val 3781"/>
                <a:gd name="f10" fmla="val 4411"/>
                <a:gd name="f11" fmla="val 4002"/>
                <a:gd name="f12" fmla="val 6491"/>
                <a:gd name="f13" fmla="val 6743"/>
                <a:gd name="f14" fmla="val 6932"/>
                <a:gd name="f15" fmla="*/ f0 1 7719"/>
                <a:gd name="f16" fmla="*/ f1 1 6050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7719"/>
                <a:gd name="f23" fmla="*/ f20 1 6050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7719" h="6050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7"/>
                  </a:lnTo>
                  <a:cubicBezTo>
                    <a:pt x="f6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8"/>
                    <a:pt x="f14" y="f7"/>
                  </a:cubicBezTo>
                  <a:lnTo>
                    <a:pt x="f14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6076;p67">
              <a:extLst>
                <a:ext uri="{FF2B5EF4-FFF2-40B4-BE49-F238E27FC236}">
                  <a16:creationId xmlns:a16="http://schemas.microsoft.com/office/drawing/2014/main" id="{5DC5DAB4-229F-2220-D32E-DCE5A00F7AAB}"/>
                </a:ext>
              </a:extLst>
            </p:cNvPr>
            <p:cNvSpPr/>
            <p:nvPr/>
          </p:nvSpPr>
          <p:spPr>
            <a:xfrm>
              <a:off x="5796070" y="2233641"/>
              <a:ext cx="375964" cy="53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500"/>
                <a:gd name="f4" fmla="val 1639"/>
                <a:gd name="f5" fmla="val 1638"/>
                <a:gd name="f6" fmla="val 9830"/>
                <a:gd name="f7" fmla="*/ f0 1 11500"/>
                <a:gd name="f8" fmla="*/ f1 1 16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1500"/>
                <a:gd name="f15" fmla="*/ f12 1 16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1500" h="1639">
                  <a:moveTo>
                    <a:pt x="f4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6077;p67">
              <a:extLst>
                <a:ext uri="{FF2B5EF4-FFF2-40B4-BE49-F238E27FC236}">
                  <a16:creationId xmlns:a16="http://schemas.microsoft.com/office/drawing/2014/main" id="{3BDBF386-35E6-0075-F0EB-F460BD89467D}"/>
                </a:ext>
              </a:extLst>
            </p:cNvPr>
            <p:cNvSpPr/>
            <p:nvPr/>
          </p:nvSpPr>
          <p:spPr>
            <a:xfrm>
              <a:off x="5795028" y="1872352"/>
              <a:ext cx="377016" cy="1089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532"/>
                <a:gd name="f4" fmla="val 3332"/>
                <a:gd name="f5" fmla="val 5798"/>
                <a:gd name="f6" fmla="val 1033"/>
                <a:gd name="f7" fmla="val 6459"/>
                <a:gd name="f8" fmla="val 1694"/>
                <a:gd name="f9" fmla="val 5136"/>
                <a:gd name="f10" fmla="val 5750"/>
                <a:gd name="f11" fmla="val 1"/>
                <a:gd name="f12" fmla="val 5640"/>
                <a:gd name="f13" fmla="val 5530"/>
                <a:gd name="f14" fmla="val 40"/>
                <a:gd name="f15" fmla="val 5451"/>
                <a:gd name="f16" fmla="val 119"/>
                <a:gd name="f17" fmla="val 3939"/>
                <a:gd name="f18" fmla="val 1663"/>
                <a:gd name="f19" fmla="val 1639"/>
                <a:gd name="f20" fmla="val 9862"/>
                <a:gd name="f21" fmla="val 7593"/>
                <a:gd name="f22" fmla="val 6050"/>
                <a:gd name="f23" fmla="val 5971"/>
                <a:gd name="f24" fmla="val 5861"/>
                <a:gd name="f25" fmla="*/ f0 1 11532"/>
                <a:gd name="f26" fmla="*/ f1 1 3332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1532"/>
                <a:gd name="f33" fmla="*/ f30 1 3332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1532" h="3332">
                  <a:moveTo>
                    <a:pt x="f5" y="f6"/>
                  </a:moveTo>
                  <a:lnTo>
                    <a:pt x="f7" y="f8"/>
                  </a:lnTo>
                  <a:lnTo>
                    <a:pt x="f9" y="f8"/>
                  </a:lnTo>
                  <a:lnTo>
                    <a:pt x="f5" y="f6"/>
                  </a:lnTo>
                  <a:close/>
                  <a:moveTo>
                    <a:pt x="f10" y="f11"/>
                  </a:moveTo>
                  <a:cubicBezTo>
                    <a:pt x="f12" y="f11"/>
                    <a:pt x="f13" y="f14"/>
                    <a:pt x="f15" y="f16"/>
                  </a:cubicBezTo>
                  <a:lnTo>
                    <a:pt x="f17" y="f18"/>
                  </a:lnTo>
                  <a:lnTo>
                    <a:pt x="f11" y="f18"/>
                  </a:lnTo>
                  <a:lnTo>
                    <a:pt x="f19" y="f4"/>
                  </a:lnTo>
                  <a:lnTo>
                    <a:pt x="f20" y="f4"/>
                  </a:lnTo>
                  <a:lnTo>
                    <a:pt x="f3" y="f18"/>
                  </a:lnTo>
                  <a:lnTo>
                    <a:pt x="f21" y="f18"/>
                  </a:lnTo>
                  <a:lnTo>
                    <a:pt x="f22" y="f16"/>
                  </a:lnTo>
                  <a:cubicBezTo>
                    <a:pt x="f23" y="f14"/>
                    <a:pt x="f24" y="f11"/>
                    <a:pt x="f10" y="f11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9" name="Google Shape;6107;p67">
            <a:extLst>
              <a:ext uri="{FF2B5EF4-FFF2-40B4-BE49-F238E27FC236}">
                <a16:creationId xmlns:a16="http://schemas.microsoft.com/office/drawing/2014/main" id="{4506CF53-1E55-236D-8000-BA09206BD828}"/>
              </a:ext>
            </a:extLst>
          </p:cNvPr>
          <p:cNvGrpSpPr/>
          <p:nvPr/>
        </p:nvGrpSpPr>
        <p:grpSpPr>
          <a:xfrm>
            <a:off x="6397014" y="1856360"/>
            <a:ext cx="418200" cy="413070"/>
            <a:chOff x="6397014" y="1856360"/>
            <a:chExt cx="418200" cy="413070"/>
          </a:xfrm>
        </p:grpSpPr>
        <p:sp>
          <p:nvSpPr>
            <p:cNvPr id="100" name="Google Shape;6108;p67">
              <a:extLst>
                <a:ext uri="{FF2B5EF4-FFF2-40B4-BE49-F238E27FC236}">
                  <a16:creationId xmlns:a16="http://schemas.microsoft.com/office/drawing/2014/main" id="{3B5FB821-4064-F5F1-022D-0D10D4A83840}"/>
                </a:ext>
              </a:extLst>
            </p:cNvPr>
            <p:cNvSpPr/>
            <p:nvPr/>
          </p:nvSpPr>
          <p:spPr>
            <a:xfrm>
              <a:off x="6397014" y="2011652"/>
              <a:ext cx="260631" cy="2577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971"/>
                <a:gd name="f4" fmla="val 7885"/>
                <a:gd name="f5" fmla="val 3245"/>
                <a:gd name="f6" fmla="val 473"/>
                <a:gd name="f7" fmla="val 2804"/>
                <a:gd name="f8" fmla="val 3277"/>
                <a:gd name="f9" fmla="val 4064"/>
                <a:gd name="f10" fmla="val 4568"/>
                <a:gd name="f11" fmla="val 3403"/>
                <a:gd name="f12" fmla="val 7530"/>
                <a:gd name="f13" fmla="val 3639"/>
                <a:gd name="f14" fmla="val 7766"/>
                <a:gd name="f15" fmla="val 3954"/>
                <a:gd name="f16" fmla="val 7884"/>
                <a:gd name="f17" fmla="val 4277"/>
                <a:gd name="f18" fmla="val 4600"/>
                <a:gd name="f19" fmla="val 4931"/>
                <a:gd name="f20" fmla="val 5199"/>
                <a:gd name="f21" fmla="val 4726"/>
                <a:gd name="f22" fmla="*/ f0 1 7971"/>
                <a:gd name="f23" fmla="*/ f1 1 788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7971"/>
                <a:gd name="f30" fmla="*/ f27 1 788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7971" h="7885">
                  <a:moveTo>
                    <a:pt x="f5" y="f2"/>
                  </a:moveTo>
                  <a:lnTo>
                    <a:pt x="f6" y="f7"/>
                  </a:lnTo>
                  <a:cubicBezTo>
                    <a:pt x="f2" y="f8"/>
                    <a:pt x="f2" y="f9"/>
                    <a:pt x="f6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14"/>
                    <a:pt x="f20" y="f12"/>
                  </a:cubicBezTo>
                  <a:lnTo>
                    <a:pt x="f3" y="f21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6109;p67">
              <a:extLst>
                <a:ext uri="{FF2B5EF4-FFF2-40B4-BE49-F238E27FC236}">
                  <a16:creationId xmlns:a16="http://schemas.microsoft.com/office/drawing/2014/main" id="{1EDF94A0-12E8-6045-B527-E3B4624BE617}"/>
                </a:ext>
              </a:extLst>
            </p:cNvPr>
            <p:cNvSpPr/>
            <p:nvPr/>
          </p:nvSpPr>
          <p:spPr>
            <a:xfrm>
              <a:off x="6521637" y="1856360"/>
              <a:ext cx="293577" cy="2902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80"/>
                <a:gd name="f4" fmla="val 8878"/>
                <a:gd name="f5" fmla="val 4395"/>
                <a:gd name="f6" fmla="val 1"/>
                <a:gd name="f7" fmla="val 4285"/>
                <a:gd name="f8" fmla="val 4175"/>
                <a:gd name="f9" fmla="val 40"/>
                <a:gd name="f10" fmla="val 4096"/>
                <a:gd name="f11" fmla="val 119"/>
                <a:gd name="f12" fmla="val 4152"/>
                <a:gd name="f13" fmla="val 4726"/>
                <a:gd name="f14" fmla="val 8877"/>
                <a:gd name="f15" fmla="val 8822"/>
                <a:gd name="f16" fmla="val 4845"/>
                <a:gd name="f17" fmla="val 8979"/>
                <a:gd name="f18" fmla="val 4687"/>
                <a:gd name="f19" fmla="val 4404"/>
                <a:gd name="f20" fmla="val 4246"/>
                <a:gd name="f21" fmla="val 4695"/>
                <a:gd name="f22" fmla="val 4616"/>
                <a:gd name="f23" fmla="val 4506"/>
                <a:gd name="f24" fmla="*/ f0 1 8980"/>
                <a:gd name="f25" fmla="*/ f1 1 8878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8980"/>
                <a:gd name="f32" fmla="*/ f29 1 8878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8980" h="887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14"/>
                  </a:lnTo>
                  <a:lnTo>
                    <a:pt x="f15" y="f16"/>
                  </a:lnTo>
                  <a:cubicBezTo>
                    <a:pt x="f17" y="f18"/>
                    <a:pt x="f17" y="f19"/>
                    <a:pt x="f15" y="f20"/>
                  </a:cubicBezTo>
                  <a:lnTo>
                    <a:pt x="f21" y="f11"/>
                  </a:lnTo>
                  <a:cubicBezTo>
                    <a:pt x="f22" y="f9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2" name="Google Shape;5593;p66">
            <a:extLst>
              <a:ext uri="{FF2B5EF4-FFF2-40B4-BE49-F238E27FC236}">
                <a16:creationId xmlns:a16="http://schemas.microsoft.com/office/drawing/2014/main" id="{3F57A2AC-ADE3-57A6-D4C2-14AC8D79D518}"/>
              </a:ext>
            </a:extLst>
          </p:cNvPr>
          <p:cNvGrpSpPr/>
          <p:nvPr/>
        </p:nvGrpSpPr>
        <p:grpSpPr>
          <a:xfrm>
            <a:off x="3885541" y="2599748"/>
            <a:ext cx="501822" cy="501823"/>
            <a:chOff x="3885541" y="2599748"/>
            <a:chExt cx="501822" cy="501823"/>
          </a:xfrm>
        </p:grpSpPr>
        <p:sp>
          <p:nvSpPr>
            <p:cNvPr id="103" name="Google Shape;5594;p66">
              <a:extLst>
                <a:ext uri="{FF2B5EF4-FFF2-40B4-BE49-F238E27FC236}">
                  <a16:creationId xmlns:a16="http://schemas.microsoft.com/office/drawing/2014/main" id="{E7C7FB43-6633-9B49-DA87-A91C9DB88EAB}"/>
                </a:ext>
              </a:extLst>
            </p:cNvPr>
            <p:cNvSpPr/>
            <p:nvPr/>
          </p:nvSpPr>
          <p:spPr>
            <a:xfrm>
              <a:off x="4033491" y="2924205"/>
              <a:ext cx="205822" cy="1773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904"/>
                <a:gd name="f4" fmla="val 6812"/>
                <a:gd name="f5" fmla="val 6213"/>
                <a:gd name="f6" fmla="val 1129"/>
                <a:gd name="f7" fmla="val 6523"/>
                <a:gd name="f8" fmla="val 6776"/>
                <a:gd name="f9" fmla="val 1379"/>
                <a:gd name="f10" fmla="val 1693"/>
                <a:gd name="f11" fmla="val 2006"/>
                <a:gd name="f12" fmla="val 2259"/>
                <a:gd name="f13" fmla="val 1696"/>
                <a:gd name="f14" fmla="val 1383"/>
                <a:gd name="f15" fmla="val 1130"/>
                <a:gd name="f16" fmla="val 3388"/>
                <a:gd name="f17" fmla="val 3638"/>
                <a:gd name="f18" fmla="val 3951"/>
                <a:gd name="f19" fmla="val 4264"/>
                <a:gd name="f20" fmla="val 4517"/>
                <a:gd name="f21" fmla="val 6249"/>
                <a:gd name="f22" fmla="val 6559"/>
                <a:gd name="f23" fmla="val 253"/>
                <a:gd name="f24" fmla="val 567"/>
                <a:gd name="f25" fmla="val 7342"/>
                <a:gd name="f26" fmla="val 7652"/>
                <a:gd name="f27" fmla="val 7905"/>
                <a:gd name="f28" fmla="*/ f0 1 7904"/>
                <a:gd name="f29" fmla="*/ f1 1 6812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7904"/>
                <a:gd name="f36" fmla="*/ f33 1 6812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7904" h="681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5" y="f16"/>
                  </a:moveTo>
                  <a:cubicBezTo>
                    <a:pt x="f7" y="f16"/>
                    <a:pt x="f8" y="f17"/>
                    <a:pt x="f8" y="f18"/>
                  </a:cubicBezTo>
                  <a:cubicBezTo>
                    <a:pt x="f8" y="f19"/>
                    <a:pt x="f7" y="f20"/>
                    <a:pt x="f5" y="f20"/>
                  </a:cubicBezTo>
                  <a:lnTo>
                    <a:pt x="f13" y="f20"/>
                  </a:lnTo>
                  <a:cubicBezTo>
                    <a:pt x="f14" y="f20"/>
                    <a:pt x="f15" y="f19"/>
                    <a:pt x="f15" y="f18"/>
                  </a:cubicBezTo>
                  <a:cubicBezTo>
                    <a:pt x="f15" y="f17"/>
                    <a:pt x="f14" y="f16"/>
                    <a:pt x="f13" y="f16"/>
                  </a:cubicBezTo>
                  <a:close/>
                  <a:moveTo>
                    <a:pt x="f2" y="f2"/>
                  </a:moveTo>
                  <a:lnTo>
                    <a:pt x="f2" y="f21"/>
                  </a:lnTo>
                  <a:cubicBezTo>
                    <a:pt x="f2" y="f22"/>
                    <a:pt x="f23" y="f4"/>
                    <a:pt x="f24" y="f4"/>
                  </a:cubicBezTo>
                  <a:lnTo>
                    <a:pt x="f25" y="f4"/>
                  </a:lnTo>
                  <a:cubicBezTo>
                    <a:pt x="f26" y="f4"/>
                    <a:pt x="f27" y="f22"/>
                    <a:pt x="f27" y="f21"/>
                  </a:cubicBezTo>
                  <a:lnTo>
                    <a:pt x="f27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Google Shape;5595;p66">
              <a:extLst>
                <a:ext uri="{FF2B5EF4-FFF2-40B4-BE49-F238E27FC236}">
                  <a16:creationId xmlns:a16="http://schemas.microsoft.com/office/drawing/2014/main" id="{4A5111F6-208D-2932-6DA0-377CB94EE56D}"/>
                </a:ext>
              </a:extLst>
            </p:cNvPr>
            <p:cNvSpPr/>
            <p:nvPr/>
          </p:nvSpPr>
          <p:spPr>
            <a:xfrm>
              <a:off x="3885541" y="2599748"/>
              <a:ext cx="501822" cy="4126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5849"/>
                <a:gd name="f5" fmla="val 4553"/>
                <a:gd name="f6" fmla="val 4518"/>
                <a:gd name="f7" fmla="val 5686"/>
                <a:gd name="f8" fmla="val 3424"/>
                <a:gd name="f9" fmla="val 4948"/>
                <a:gd name="f10" fmla="val 4710"/>
                <a:gd name="f11" fmla="val 3617"/>
                <a:gd name="f12" fmla="val 3852"/>
                <a:gd name="f13" fmla="val 15418"/>
                <a:gd name="f14" fmla="val 15653"/>
                <a:gd name="f15" fmla="val 15845"/>
                <a:gd name="f16" fmla="val 14716"/>
                <a:gd name="f17" fmla="val 10199"/>
                <a:gd name="f18" fmla="val 1130"/>
                <a:gd name="f19" fmla="val 3954"/>
                <a:gd name="f20" fmla="val 4265"/>
                <a:gd name="f21" fmla="val 10452"/>
                <a:gd name="f22" fmla="val 10765"/>
                <a:gd name="f23" fmla="val 13587"/>
                <a:gd name="f24" fmla="val 6815"/>
                <a:gd name="f25" fmla="val 5682"/>
                <a:gd name="f26" fmla="val 16412"/>
                <a:gd name="f27" fmla="val 9074"/>
                <a:gd name="f28" fmla="val 16722"/>
                <a:gd name="f29" fmla="val 16975"/>
                <a:gd name="f30" fmla="val 9324"/>
                <a:gd name="f31" fmla="val 9637"/>
                <a:gd name="f32" fmla="val 9950"/>
                <a:gd name="f33" fmla="val 10203"/>
                <a:gd name="f34" fmla="val 15282"/>
                <a:gd name="f35" fmla="val 14969"/>
                <a:gd name="f36" fmla="val 10782"/>
                <a:gd name="f37" fmla="val 1"/>
                <a:gd name="f38" fmla="val 10776"/>
                <a:gd name="f39" fmla="val 10771"/>
                <a:gd name="f40" fmla="val 5119"/>
                <a:gd name="f41" fmla="val 4806"/>
                <a:gd name="f42" fmla="val 254"/>
                <a:gd name="f43" fmla="val 567"/>
                <a:gd name="f44" fmla="val 3388"/>
                <a:gd name="f45" fmla="val 2993"/>
                <a:gd name="f46" fmla="val 2295"/>
                <a:gd name="f47" fmla="val 4087"/>
                <a:gd name="f48" fmla="val 1693"/>
                <a:gd name="f49" fmla="val 756"/>
                <a:gd name="f50" fmla="val 6442"/>
                <a:gd name="f51" fmla="val 7378"/>
                <a:gd name="f52" fmla="val 14154"/>
                <a:gd name="f53" fmla="val 15090"/>
                <a:gd name="f54" fmla="val 15846"/>
                <a:gd name="f55" fmla="val 12461"/>
                <a:gd name="f56" fmla="val 3990"/>
                <a:gd name="f57" fmla="val 3677"/>
                <a:gd name="f58" fmla="val 12208"/>
                <a:gd name="f59" fmla="val 11895"/>
                <a:gd name="f60" fmla="val 11582"/>
                <a:gd name="f61" fmla="val 11332"/>
                <a:gd name="f62" fmla="val 15593"/>
                <a:gd name="f63" fmla="val 17541"/>
                <a:gd name="f64" fmla="val 18474"/>
                <a:gd name="f65" fmla="val 19272"/>
                <a:gd name="f66" fmla="val 15087"/>
                <a:gd name="f67" fmla="val 6445"/>
                <a:gd name="f68" fmla="val 16276"/>
                <a:gd name="f69" fmla="val 14385"/>
                <a:gd name="f70" fmla="val 11026"/>
                <a:gd name="f71" fmla="val 30"/>
                <a:gd name="f72" fmla="val 11079"/>
                <a:gd name="f73" fmla="*/ f0 1 19273"/>
                <a:gd name="f74" fmla="*/ f1 1 15849"/>
                <a:gd name="f75" fmla="val f2"/>
                <a:gd name="f76" fmla="val f3"/>
                <a:gd name="f77" fmla="val f4"/>
                <a:gd name="f78" fmla="+- f77 0 f75"/>
                <a:gd name="f79" fmla="+- f76 0 f75"/>
                <a:gd name="f80" fmla="*/ f79 1 19273"/>
                <a:gd name="f81" fmla="*/ f78 1 15849"/>
                <a:gd name="f82" fmla="*/ f75 1 f80"/>
                <a:gd name="f83" fmla="*/ f76 1 f80"/>
                <a:gd name="f84" fmla="*/ f75 1 f81"/>
                <a:gd name="f85" fmla="*/ f77 1 f81"/>
                <a:gd name="f86" fmla="*/ f82 f73 1"/>
                <a:gd name="f87" fmla="*/ f83 f73 1"/>
                <a:gd name="f88" fmla="*/ f85 f74 1"/>
                <a:gd name="f89" fmla="*/ f84 f7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6" t="f89" r="f87" b="f88"/>
              <a:pathLst>
                <a:path w="19273" h="15849">
                  <a:moveTo>
                    <a:pt x="f5" y="f6"/>
                  </a:moveTo>
                  <a:lnTo>
                    <a:pt x="f5" y="f7"/>
                  </a:lnTo>
                  <a:lnTo>
                    <a:pt x="f8" y="f7"/>
                  </a:lnTo>
                  <a:lnTo>
                    <a:pt x="f8" y="f9"/>
                  </a:lnTo>
                  <a:cubicBezTo>
                    <a:pt x="f8" y="f10"/>
                    <a:pt x="f11" y="f6"/>
                    <a:pt x="f12" y="f6"/>
                  </a:cubicBezTo>
                  <a:close/>
                  <a:moveTo>
                    <a:pt x="f13" y="f6"/>
                  </a:moveTo>
                  <a:cubicBezTo>
                    <a:pt x="f14" y="f6"/>
                    <a:pt x="f15" y="f10"/>
                    <a:pt x="f15" y="f9"/>
                  </a:cubicBezTo>
                  <a:lnTo>
                    <a:pt x="f15" y="f7"/>
                  </a:lnTo>
                  <a:lnTo>
                    <a:pt x="f16" y="f7"/>
                  </a:lnTo>
                  <a:lnTo>
                    <a:pt x="f16" y="f6"/>
                  </a:lnTo>
                  <a:close/>
                  <a:moveTo>
                    <a:pt x="f17" y="f18"/>
                  </a:moveTo>
                  <a:lnTo>
                    <a:pt x="f17" y="f19"/>
                  </a:lnTo>
                  <a:cubicBezTo>
                    <a:pt x="f17" y="f20"/>
                    <a:pt x="f21" y="f6"/>
                    <a:pt x="f22" y="f6"/>
                  </a:cubicBezTo>
                  <a:lnTo>
                    <a:pt x="f23" y="f6"/>
                  </a:lnTo>
                  <a:lnTo>
                    <a:pt x="f23" y="f24"/>
                  </a:lnTo>
                  <a:lnTo>
                    <a:pt x="f25" y="f24"/>
                  </a:lnTo>
                  <a:lnTo>
                    <a:pt x="f25" y="f18"/>
                  </a:lnTo>
                  <a:close/>
                  <a:moveTo>
                    <a:pt x="f26" y="f27"/>
                  </a:moveTo>
                  <a:cubicBezTo>
                    <a:pt x="f28" y="f27"/>
                    <a:pt x="f29" y="f30"/>
                    <a:pt x="f29" y="f31"/>
                  </a:cubicBezTo>
                  <a:cubicBezTo>
                    <a:pt x="f29" y="f32"/>
                    <a:pt x="f28" y="f33"/>
                    <a:pt x="f26" y="f33"/>
                  </a:cubicBezTo>
                  <a:lnTo>
                    <a:pt x="f34" y="f33"/>
                  </a:lnTo>
                  <a:cubicBezTo>
                    <a:pt x="f35" y="f33"/>
                    <a:pt x="f16" y="f32"/>
                    <a:pt x="f16" y="f31"/>
                  </a:cubicBezTo>
                  <a:cubicBezTo>
                    <a:pt x="f16" y="f30"/>
                    <a:pt x="f35" y="f27"/>
                    <a:pt x="f34" y="f27"/>
                  </a:cubicBezTo>
                  <a:close/>
                  <a:moveTo>
                    <a:pt x="f36" y="f37"/>
                  </a:moveTo>
                  <a:cubicBezTo>
                    <a:pt x="f38" y="f37"/>
                    <a:pt x="f39" y="f37"/>
                    <a:pt x="f22" y="f37"/>
                  </a:cubicBezTo>
                  <a:lnTo>
                    <a:pt x="f40" y="f37"/>
                  </a:lnTo>
                  <a:cubicBezTo>
                    <a:pt x="f41" y="f37"/>
                    <a:pt x="f5" y="f42"/>
                    <a:pt x="f5" y="f43"/>
                  </a:cubicBezTo>
                  <a:lnTo>
                    <a:pt x="f5" y="f44"/>
                  </a:lnTo>
                  <a:lnTo>
                    <a:pt x="f12" y="f44"/>
                  </a:lnTo>
                  <a:cubicBezTo>
                    <a:pt x="f45" y="f44"/>
                    <a:pt x="f46" y="f47"/>
                    <a:pt x="f46" y="f9"/>
                  </a:cubicBezTo>
                  <a:lnTo>
                    <a:pt x="f46" y="f7"/>
                  </a:lnTo>
                  <a:lnTo>
                    <a:pt x="f48" y="f7"/>
                  </a:lnTo>
                  <a:cubicBezTo>
                    <a:pt x="f49" y="f7"/>
                    <a:pt x="f2" y="f50"/>
                    <a:pt x="f2" y="f51"/>
                  </a:cubicBezTo>
                  <a:lnTo>
                    <a:pt x="f2" y="f52"/>
                  </a:lnTo>
                  <a:cubicBezTo>
                    <a:pt x="f2" y="f53"/>
                    <a:pt x="f49" y="f54"/>
                    <a:pt x="f48" y="f4"/>
                  </a:cubicBezTo>
                  <a:lnTo>
                    <a:pt x="f5" y="f4"/>
                  </a:lnTo>
                  <a:lnTo>
                    <a:pt x="f5" y="f55"/>
                  </a:lnTo>
                  <a:lnTo>
                    <a:pt x="f56" y="f55"/>
                  </a:lnTo>
                  <a:cubicBezTo>
                    <a:pt x="f57" y="f55"/>
                    <a:pt x="f8" y="f58"/>
                    <a:pt x="f8" y="f59"/>
                  </a:cubicBezTo>
                  <a:cubicBezTo>
                    <a:pt x="f8" y="f60"/>
                    <a:pt x="f57" y="f61"/>
                    <a:pt x="f56" y="f61"/>
                  </a:cubicBezTo>
                  <a:lnTo>
                    <a:pt x="f34" y="f61"/>
                  </a:lnTo>
                  <a:cubicBezTo>
                    <a:pt x="f62" y="f61"/>
                    <a:pt x="f15" y="f60"/>
                    <a:pt x="f15" y="f59"/>
                  </a:cubicBezTo>
                  <a:cubicBezTo>
                    <a:pt x="f15" y="f58"/>
                    <a:pt x="f62" y="f55"/>
                    <a:pt x="f34" y="f55"/>
                  </a:cubicBezTo>
                  <a:lnTo>
                    <a:pt x="f16" y="f55"/>
                  </a:lnTo>
                  <a:lnTo>
                    <a:pt x="f16" y="f4"/>
                  </a:lnTo>
                  <a:lnTo>
                    <a:pt x="f63" y="f4"/>
                  </a:lnTo>
                  <a:cubicBezTo>
                    <a:pt x="f64" y="f4"/>
                    <a:pt x="f65" y="f66"/>
                    <a:pt x="f65" y="f52"/>
                  </a:cubicBezTo>
                  <a:lnTo>
                    <a:pt x="f65" y="f51"/>
                  </a:lnTo>
                  <a:cubicBezTo>
                    <a:pt x="f65" y="f67"/>
                    <a:pt x="f64" y="f7"/>
                    <a:pt x="f63" y="f7"/>
                  </a:cubicBezTo>
                  <a:lnTo>
                    <a:pt x="f29" y="f7"/>
                  </a:lnTo>
                  <a:lnTo>
                    <a:pt x="f29" y="f9"/>
                  </a:lnTo>
                  <a:cubicBezTo>
                    <a:pt x="f29" y="f47"/>
                    <a:pt x="f68" y="f44"/>
                    <a:pt x="f13" y="f44"/>
                  </a:cubicBezTo>
                  <a:lnTo>
                    <a:pt x="f69" y="f44"/>
                  </a:lnTo>
                  <a:cubicBezTo>
                    <a:pt x="f70" y="f71"/>
                    <a:pt x="f72" y="f37"/>
                    <a:pt x="f36" y="f37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5" name="Google Shape;5596;p66">
            <a:extLst>
              <a:ext uri="{FF2B5EF4-FFF2-40B4-BE49-F238E27FC236}">
                <a16:creationId xmlns:a16="http://schemas.microsoft.com/office/drawing/2014/main" id="{88D83046-D953-B26E-AC9C-737418E11018}"/>
              </a:ext>
            </a:extLst>
          </p:cNvPr>
          <p:cNvGrpSpPr/>
          <p:nvPr/>
        </p:nvGrpSpPr>
        <p:grpSpPr>
          <a:xfrm>
            <a:off x="5180761" y="2670651"/>
            <a:ext cx="395020" cy="395021"/>
            <a:chOff x="5180761" y="2670651"/>
            <a:chExt cx="395020" cy="395021"/>
          </a:xfrm>
        </p:grpSpPr>
        <p:sp>
          <p:nvSpPr>
            <p:cNvPr id="106" name="Google Shape;5597;p66">
              <a:extLst>
                <a:ext uri="{FF2B5EF4-FFF2-40B4-BE49-F238E27FC236}">
                  <a16:creationId xmlns:a16="http://schemas.microsoft.com/office/drawing/2014/main" id="{B1DFF63E-96C2-F0B9-8D4E-13DE5645A22C}"/>
                </a:ext>
              </a:extLst>
            </p:cNvPr>
            <p:cNvSpPr/>
            <p:nvPr/>
          </p:nvSpPr>
          <p:spPr>
            <a:xfrm>
              <a:off x="5180761" y="2833451"/>
              <a:ext cx="395020" cy="2322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330"/>
                <a:gd name="f5" fmla="val 5120"/>
                <a:gd name="f6" fmla="val 1130"/>
                <a:gd name="f7" fmla="val 5433"/>
                <a:gd name="f8" fmla="val 5683"/>
                <a:gd name="f9" fmla="val 1380"/>
                <a:gd name="f10" fmla="val 1693"/>
                <a:gd name="f11" fmla="val 2006"/>
                <a:gd name="f12" fmla="val 2259"/>
                <a:gd name="f13" fmla="val 2861"/>
                <a:gd name="f14" fmla="val 2548"/>
                <a:gd name="f15" fmla="val 2298"/>
                <a:gd name="f16" fmla="val 10766"/>
                <a:gd name="f17" fmla="val 11079"/>
                <a:gd name="f18" fmla="val 11329"/>
                <a:gd name="f19" fmla="val 8507"/>
                <a:gd name="f20" fmla="val 8194"/>
                <a:gd name="f21" fmla="val 7944"/>
                <a:gd name="f22" fmla="val 16412"/>
                <a:gd name="f23" fmla="val 16725"/>
                <a:gd name="f24" fmla="val 16975"/>
                <a:gd name="f25" fmla="val 14153"/>
                <a:gd name="f26" fmla="val 13840"/>
                <a:gd name="f27" fmla="val 13590"/>
                <a:gd name="f28" fmla="val 4518"/>
                <a:gd name="f29" fmla="val 4767"/>
                <a:gd name="f30" fmla="val 5081"/>
                <a:gd name="f31" fmla="val 5394"/>
                <a:gd name="f32" fmla="val 5647"/>
                <a:gd name="f33" fmla="val 7941"/>
                <a:gd name="f34" fmla="val 8818"/>
                <a:gd name="f35" fmla="val 9071"/>
                <a:gd name="f36" fmla="val 1"/>
                <a:gd name="f37" fmla="val 9637"/>
                <a:gd name="f38" fmla="val 10570"/>
                <a:gd name="f39" fmla="val 759"/>
                <a:gd name="f40" fmla="val 1696"/>
                <a:gd name="f41" fmla="val 17580"/>
                <a:gd name="f42" fmla="val 18514"/>
                <a:gd name="f43" fmla="*/ f0 1 19273"/>
                <a:gd name="f44" fmla="*/ f1 1 11330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19273"/>
                <a:gd name="f51" fmla="*/ f48 1 11330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19273" h="1133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cubicBezTo>
                    <a:pt x="f18" y="f11"/>
                    <a:pt x="f17" y="f12"/>
                    <a:pt x="f16" y="f12"/>
                  </a:cubicBezTo>
                  <a:lnTo>
                    <a:pt x="f19" y="f12"/>
                  </a:lnTo>
                  <a:cubicBezTo>
                    <a:pt x="f20" y="f12"/>
                    <a:pt x="f21" y="f11"/>
                    <a:pt x="f21" y="f10"/>
                  </a:cubicBezTo>
                  <a:cubicBezTo>
                    <a:pt x="f21" y="f9"/>
                    <a:pt x="f20" y="f6"/>
                    <a:pt x="f19" y="f6"/>
                  </a:cubicBezTo>
                  <a:close/>
                  <a:moveTo>
                    <a:pt x="f22" y="f6"/>
                  </a:moveTo>
                  <a:cubicBezTo>
                    <a:pt x="f23" y="f6"/>
                    <a:pt x="f24" y="f9"/>
                    <a:pt x="f24" y="f10"/>
                  </a:cubicBezTo>
                  <a:cubicBezTo>
                    <a:pt x="f24" y="f11"/>
                    <a:pt x="f23" y="f12"/>
                    <a:pt x="f22" y="f12"/>
                  </a:cubicBezTo>
                  <a:lnTo>
                    <a:pt x="f25" y="f12"/>
                  </a:lnTo>
                  <a:cubicBezTo>
                    <a:pt x="f26" y="f12"/>
                    <a:pt x="f27" y="f11"/>
                    <a:pt x="f27" y="f10"/>
                  </a:cubicBezTo>
                  <a:cubicBezTo>
                    <a:pt x="f27" y="f9"/>
                    <a:pt x="f26" y="f6"/>
                    <a:pt x="f25" y="f6"/>
                  </a:cubicBezTo>
                  <a:close/>
                  <a:moveTo>
                    <a:pt x="f5" y="f28"/>
                  </a:moveTo>
                  <a:cubicBezTo>
                    <a:pt x="f7" y="f28"/>
                    <a:pt x="f8" y="f29"/>
                    <a:pt x="f8" y="f30"/>
                  </a:cubicBezTo>
                  <a:cubicBezTo>
                    <a:pt x="f8" y="f31"/>
                    <a:pt x="f7" y="f32"/>
                    <a:pt x="f5" y="f32"/>
                  </a:cubicBezTo>
                  <a:lnTo>
                    <a:pt x="f13" y="f32"/>
                  </a:lnTo>
                  <a:cubicBezTo>
                    <a:pt x="f14" y="f32"/>
                    <a:pt x="f15" y="f31"/>
                    <a:pt x="f15" y="f30"/>
                  </a:cubicBezTo>
                  <a:cubicBezTo>
                    <a:pt x="f15" y="f29"/>
                    <a:pt x="f14" y="f28"/>
                    <a:pt x="f13" y="f28"/>
                  </a:cubicBezTo>
                  <a:close/>
                  <a:moveTo>
                    <a:pt x="f16" y="f28"/>
                  </a:moveTo>
                  <a:cubicBezTo>
                    <a:pt x="f17" y="f28"/>
                    <a:pt x="f18" y="f29"/>
                    <a:pt x="f18" y="f30"/>
                  </a:cubicBezTo>
                  <a:cubicBezTo>
                    <a:pt x="f18" y="f31"/>
                    <a:pt x="f17" y="f32"/>
                    <a:pt x="f16" y="f32"/>
                  </a:cubicBezTo>
                  <a:lnTo>
                    <a:pt x="f19" y="f32"/>
                  </a:lnTo>
                  <a:cubicBezTo>
                    <a:pt x="f20" y="f32"/>
                    <a:pt x="f21" y="f31"/>
                    <a:pt x="f21" y="f30"/>
                  </a:cubicBezTo>
                  <a:cubicBezTo>
                    <a:pt x="f21" y="f29"/>
                    <a:pt x="f20" y="f28"/>
                    <a:pt x="f19" y="f28"/>
                  </a:cubicBezTo>
                  <a:close/>
                  <a:moveTo>
                    <a:pt x="f22" y="f28"/>
                  </a:moveTo>
                  <a:cubicBezTo>
                    <a:pt x="f23" y="f28"/>
                    <a:pt x="f24" y="f29"/>
                    <a:pt x="f24" y="f30"/>
                  </a:cubicBezTo>
                  <a:cubicBezTo>
                    <a:pt x="f24" y="f31"/>
                    <a:pt x="f23" y="f32"/>
                    <a:pt x="f22" y="f32"/>
                  </a:cubicBezTo>
                  <a:lnTo>
                    <a:pt x="f25" y="f32"/>
                  </a:lnTo>
                  <a:cubicBezTo>
                    <a:pt x="f26" y="f32"/>
                    <a:pt x="f27" y="f31"/>
                    <a:pt x="f27" y="f30"/>
                  </a:cubicBezTo>
                  <a:cubicBezTo>
                    <a:pt x="f27" y="f29"/>
                    <a:pt x="f26" y="f28"/>
                    <a:pt x="f25" y="f28"/>
                  </a:cubicBezTo>
                  <a:close/>
                  <a:moveTo>
                    <a:pt x="f5" y="f33"/>
                  </a:moveTo>
                  <a:cubicBezTo>
                    <a:pt x="f7" y="f33"/>
                    <a:pt x="f8" y="f20"/>
                    <a:pt x="f8" y="f19"/>
                  </a:cubicBezTo>
                  <a:cubicBezTo>
                    <a:pt x="f8" y="f34"/>
                    <a:pt x="f7" y="f35"/>
                    <a:pt x="f5" y="f35"/>
                  </a:cubicBezTo>
                  <a:lnTo>
                    <a:pt x="f13" y="f35"/>
                  </a:lnTo>
                  <a:cubicBezTo>
                    <a:pt x="f14" y="f35"/>
                    <a:pt x="f15" y="f34"/>
                    <a:pt x="f15" y="f19"/>
                  </a:cubicBezTo>
                  <a:cubicBezTo>
                    <a:pt x="f15" y="f20"/>
                    <a:pt x="f14" y="f33"/>
                    <a:pt x="f13" y="f33"/>
                  </a:cubicBezTo>
                  <a:close/>
                  <a:moveTo>
                    <a:pt x="f16" y="f33"/>
                  </a:moveTo>
                  <a:cubicBezTo>
                    <a:pt x="f17" y="f33"/>
                    <a:pt x="f18" y="f20"/>
                    <a:pt x="f18" y="f19"/>
                  </a:cubicBezTo>
                  <a:cubicBezTo>
                    <a:pt x="f18" y="f34"/>
                    <a:pt x="f17" y="f35"/>
                    <a:pt x="f16" y="f35"/>
                  </a:cubicBezTo>
                  <a:lnTo>
                    <a:pt x="f19" y="f35"/>
                  </a:lnTo>
                  <a:cubicBezTo>
                    <a:pt x="f20" y="f35"/>
                    <a:pt x="f21" y="f34"/>
                    <a:pt x="f21" y="f19"/>
                  </a:cubicBezTo>
                  <a:cubicBezTo>
                    <a:pt x="f21" y="f20"/>
                    <a:pt x="f20" y="f33"/>
                    <a:pt x="f19" y="f33"/>
                  </a:cubicBezTo>
                  <a:close/>
                  <a:moveTo>
                    <a:pt x="f22" y="f33"/>
                  </a:moveTo>
                  <a:cubicBezTo>
                    <a:pt x="f23" y="f33"/>
                    <a:pt x="f24" y="f20"/>
                    <a:pt x="f24" y="f19"/>
                  </a:cubicBezTo>
                  <a:cubicBezTo>
                    <a:pt x="f24" y="f34"/>
                    <a:pt x="f23" y="f35"/>
                    <a:pt x="f22" y="f35"/>
                  </a:cubicBezTo>
                  <a:lnTo>
                    <a:pt x="f25" y="f35"/>
                  </a:lnTo>
                  <a:cubicBezTo>
                    <a:pt x="f26" y="f35"/>
                    <a:pt x="f27" y="f34"/>
                    <a:pt x="f27" y="f19"/>
                  </a:cubicBezTo>
                  <a:cubicBezTo>
                    <a:pt x="f27" y="f20"/>
                    <a:pt x="f26" y="f33"/>
                    <a:pt x="f25" y="f33"/>
                  </a:cubicBezTo>
                  <a:close/>
                  <a:moveTo>
                    <a:pt x="f36" y="f36"/>
                  </a:moveTo>
                  <a:lnTo>
                    <a:pt x="f36" y="f37"/>
                  </a:lnTo>
                  <a:cubicBezTo>
                    <a:pt x="f36" y="f38"/>
                    <a:pt x="f39" y="f18"/>
                    <a:pt x="f40" y="f18"/>
                  </a:cubicBezTo>
                  <a:lnTo>
                    <a:pt x="f41" y="f18"/>
                  </a:lnTo>
                  <a:cubicBezTo>
                    <a:pt x="f42" y="f18"/>
                    <a:pt x="f3" y="f38"/>
                    <a:pt x="f3" y="f37"/>
                  </a:cubicBezTo>
                  <a:lnTo>
                    <a:pt x="f3" y="f3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Google Shape;5598;p66">
              <a:extLst>
                <a:ext uri="{FF2B5EF4-FFF2-40B4-BE49-F238E27FC236}">
                  <a16:creationId xmlns:a16="http://schemas.microsoft.com/office/drawing/2014/main" id="{85C92001-B448-FF0A-088B-26CBA035A8B3}"/>
                </a:ext>
              </a:extLst>
            </p:cNvPr>
            <p:cNvSpPr/>
            <p:nvPr/>
          </p:nvSpPr>
          <p:spPr>
            <a:xfrm>
              <a:off x="5180761" y="2670651"/>
              <a:ext cx="395020" cy="1396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6815"/>
                <a:gd name="f5" fmla="val 3990"/>
                <a:gd name="f6" fmla="val 1129"/>
                <a:gd name="f7" fmla="val 4304"/>
                <a:gd name="f8" fmla="val 4557"/>
                <a:gd name="f9" fmla="val 1382"/>
                <a:gd name="f10" fmla="val 1695"/>
                <a:gd name="f11" fmla="val 3954"/>
                <a:gd name="f12" fmla="val 4264"/>
                <a:gd name="f13" fmla="val 4517"/>
                <a:gd name="f14" fmla="val 3677"/>
                <a:gd name="f15" fmla="val 3427"/>
                <a:gd name="f16" fmla="val 9637"/>
                <a:gd name="f17" fmla="val 9950"/>
                <a:gd name="f18" fmla="val 10203"/>
                <a:gd name="f19" fmla="val 9323"/>
                <a:gd name="f20" fmla="val 9073"/>
                <a:gd name="f21" fmla="val 15283"/>
                <a:gd name="f22" fmla="val 15596"/>
                <a:gd name="f23" fmla="val 15849"/>
                <a:gd name="f24" fmla="val 14969"/>
                <a:gd name="f25" fmla="val 14719"/>
                <a:gd name="f26" fmla="val 3054"/>
                <a:gd name="f27" fmla="val 2298"/>
                <a:gd name="f28" fmla="val 759"/>
                <a:gd name="f29" fmla="val 2258"/>
                <a:gd name="f30" fmla="val 1696"/>
                <a:gd name="f31" fmla="val 1"/>
                <a:gd name="f32" fmla="val 3017"/>
                <a:gd name="f33" fmla="val 6814"/>
                <a:gd name="f34" fmla="val 18514"/>
                <a:gd name="f35" fmla="val 17580"/>
                <a:gd name="f36" fmla="val 16978"/>
                <a:gd name="f37" fmla="val 16219"/>
                <a:gd name="f38" fmla="val 14346"/>
                <a:gd name="f39" fmla="val 13590"/>
                <a:gd name="f40" fmla="val 11332"/>
                <a:gd name="f41" fmla="val 10573"/>
                <a:gd name="f42" fmla="val 8700"/>
                <a:gd name="f43" fmla="val 7944"/>
                <a:gd name="f44" fmla="val 5686"/>
                <a:gd name="f45" fmla="val 4927"/>
                <a:gd name="f46" fmla="*/ f0 1 19273"/>
                <a:gd name="f47" fmla="*/ f1 1 6815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19273"/>
                <a:gd name="f54" fmla="*/ f51 1 6815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19273" h="681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7" y="f13"/>
                    <a:pt x="f5" y="f13"/>
                  </a:cubicBezTo>
                  <a:cubicBezTo>
                    <a:pt x="f14" y="f13"/>
                    <a:pt x="f15" y="f12"/>
                    <a:pt x="f15" y="f11"/>
                  </a:cubicBezTo>
                  <a:lnTo>
                    <a:pt x="f15" y="f10"/>
                  </a:lnTo>
                  <a:cubicBezTo>
                    <a:pt x="f15" y="f9"/>
                    <a:pt x="f14" y="f6"/>
                    <a:pt x="f5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lnTo>
                    <a:pt x="f18" y="f11"/>
                  </a:lnTo>
                  <a:cubicBezTo>
                    <a:pt x="f18" y="f12"/>
                    <a:pt x="f17" y="f13"/>
                    <a:pt x="f16" y="f13"/>
                  </a:cubicBezTo>
                  <a:cubicBezTo>
                    <a:pt x="f19" y="f13"/>
                    <a:pt x="f20" y="f12"/>
                    <a:pt x="f20" y="f11"/>
                  </a:cubicBezTo>
                  <a:lnTo>
                    <a:pt x="f20" y="f10"/>
                  </a:lnTo>
                  <a:cubicBezTo>
                    <a:pt x="f20" y="f9"/>
                    <a:pt x="f19" y="f6"/>
                    <a:pt x="f16" y="f6"/>
                  </a:cubicBezTo>
                  <a:close/>
                  <a:moveTo>
                    <a:pt x="f21" y="f6"/>
                  </a:moveTo>
                  <a:cubicBezTo>
                    <a:pt x="f22" y="f6"/>
                    <a:pt x="f23" y="f9"/>
                    <a:pt x="f23" y="f10"/>
                  </a:cubicBezTo>
                  <a:lnTo>
                    <a:pt x="f23" y="f11"/>
                  </a:lnTo>
                  <a:cubicBezTo>
                    <a:pt x="f23" y="f12"/>
                    <a:pt x="f22" y="f13"/>
                    <a:pt x="f21" y="f13"/>
                  </a:cubicBezTo>
                  <a:cubicBezTo>
                    <a:pt x="f24" y="f13"/>
                    <a:pt x="f25" y="f12"/>
                    <a:pt x="f25" y="f11"/>
                  </a:cubicBezTo>
                  <a:lnTo>
                    <a:pt x="f25" y="f10"/>
                  </a:lnTo>
                  <a:cubicBezTo>
                    <a:pt x="f25" y="f9"/>
                    <a:pt x="f24" y="f6"/>
                    <a:pt x="f21" y="f6"/>
                  </a:cubicBezTo>
                  <a:close/>
                  <a:moveTo>
                    <a:pt x="f5" y="f2"/>
                  </a:moveTo>
                  <a:cubicBezTo>
                    <a:pt x="f26" y="f2"/>
                    <a:pt x="f27" y="f28"/>
                    <a:pt x="f27" y="f10"/>
                  </a:cubicBezTo>
                  <a:lnTo>
                    <a:pt x="f27" y="f29"/>
                  </a:lnTo>
                  <a:lnTo>
                    <a:pt x="f30" y="f29"/>
                  </a:lnTo>
                  <a:cubicBezTo>
                    <a:pt x="f28" y="f29"/>
                    <a:pt x="f31" y="f32"/>
                    <a:pt x="f31" y="f11"/>
                  </a:cubicBezTo>
                  <a:lnTo>
                    <a:pt x="f31" y="f33"/>
                  </a:lnTo>
                  <a:lnTo>
                    <a:pt x="f3" y="f33"/>
                  </a:lnTo>
                  <a:lnTo>
                    <a:pt x="f3" y="f11"/>
                  </a:lnTo>
                  <a:cubicBezTo>
                    <a:pt x="f3" y="f32"/>
                    <a:pt x="f34" y="f29"/>
                    <a:pt x="f35" y="f29"/>
                  </a:cubicBezTo>
                  <a:lnTo>
                    <a:pt x="f36" y="f29"/>
                  </a:lnTo>
                  <a:lnTo>
                    <a:pt x="f36" y="f10"/>
                  </a:lnTo>
                  <a:cubicBezTo>
                    <a:pt x="f36" y="f28"/>
                    <a:pt x="f37" y="f2"/>
                    <a:pt x="f21" y="f2"/>
                  </a:cubicBezTo>
                  <a:cubicBezTo>
                    <a:pt x="f38" y="f2"/>
                    <a:pt x="f39" y="f28"/>
                    <a:pt x="f39" y="f10"/>
                  </a:cubicBezTo>
                  <a:lnTo>
                    <a:pt x="f39" y="f29"/>
                  </a:lnTo>
                  <a:lnTo>
                    <a:pt x="f40" y="f29"/>
                  </a:lnTo>
                  <a:lnTo>
                    <a:pt x="f40" y="f10"/>
                  </a:lnTo>
                  <a:cubicBezTo>
                    <a:pt x="f40" y="f28"/>
                    <a:pt x="f41" y="f2"/>
                    <a:pt x="f16" y="f2"/>
                  </a:cubicBezTo>
                  <a:cubicBezTo>
                    <a:pt x="f42" y="f2"/>
                    <a:pt x="f43" y="f28"/>
                    <a:pt x="f43" y="f10"/>
                  </a:cubicBezTo>
                  <a:lnTo>
                    <a:pt x="f43" y="f29"/>
                  </a:lnTo>
                  <a:lnTo>
                    <a:pt x="f44" y="f29"/>
                  </a:lnTo>
                  <a:lnTo>
                    <a:pt x="f44" y="f10"/>
                  </a:lnTo>
                  <a:cubicBezTo>
                    <a:pt x="f44" y="f28"/>
                    <a:pt x="f45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8" name="Google Shape;5651;p66">
            <a:extLst>
              <a:ext uri="{FF2B5EF4-FFF2-40B4-BE49-F238E27FC236}">
                <a16:creationId xmlns:a16="http://schemas.microsoft.com/office/drawing/2014/main" id="{203E9C94-53A1-2E69-2905-A86D49C92206}"/>
              </a:ext>
            </a:extLst>
          </p:cNvPr>
          <p:cNvGrpSpPr/>
          <p:nvPr/>
        </p:nvGrpSpPr>
        <p:grpSpPr>
          <a:xfrm>
            <a:off x="7593278" y="2726923"/>
            <a:ext cx="441298" cy="284452"/>
            <a:chOff x="7593278" y="2726923"/>
            <a:chExt cx="441298" cy="284452"/>
          </a:xfrm>
        </p:grpSpPr>
        <p:sp>
          <p:nvSpPr>
            <p:cNvPr id="109" name="Google Shape;5652;p66">
              <a:extLst>
                <a:ext uri="{FF2B5EF4-FFF2-40B4-BE49-F238E27FC236}">
                  <a16:creationId xmlns:a16="http://schemas.microsoft.com/office/drawing/2014/main" id="{2AA9D934-C519-C8C5-5148-D970907F03BC}"/>
                </a:ext>
              </a:extLst>
            </p:cNvPr>
            <p:cNvSpPr/>
            <p:nvPr/>
          </p:nvSpPr>
          <p:spPr>
            <a:xfrm>
              <a:off x="7593278" y="2744919"/>
              <a:ext cx="441298" cy="2664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637"/>
                <a:gd name="f5" fmla="val 266"/>
                <a:gd name="f6" fmla="val 1"/>
                <a:gd name="f7" fmla="val 91"/>
                <a:gd name="f8" fmla="val 272"/>
                <a:gd name="f9" fmla="val 585"/>
                <a:gd name="f10" fmla="val 907"/>
                <a:gd name="f11" fmla="val 9941"/>
                <a:gd name="f12" fmla="val 10877"/>
                <a:gd name="f13" fmla="val 757"/>
                <a:gd name="f14" fmla="val 11633"/>
                <a:gd name="f15" fmla="val 1693"/>
                <a:gd name="f16" fmla="val 11636"/>
                <a:gd name="f17" fmla="val 17577"/>
                <a:gd name="f18" fmla="val 18514"/>
                <a:gd name="f19" fmla="val 19270"/>
                <a:gd name="f20" fmla="val 19176"/>
                <a:gd name="f21" fmla="val 19005"/>
                <a:gd name="f22" fmla="val 9974"/>
                <a:gd name="f23" fmla="val 7005"/>
                <a:gd name="f24" fmla="val 9873"/>
                <a:gd name="f25" fmla="val 7080"/>
                <a:gd name="f26" fmla="val 9754"/>
                <a:gd name="f27" fmla="val 7118"/>
                <a:gd name="f28" fmla="val 9635"/>
                <a:gd name="f29" fmla="val 9516"/>
                <a:gd name="f30" fmla="val 9397"/>
                <a:gd name="f31" fmla="val 9296"/>
                <a:gd name="f32" fmla="*/ f0 1 19273"/>
                <a:gd name="f33" fmla="*/ f1 1 11637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19273"/>
                <a:gd name="f40" fmla="*/ f37 1 11637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9273" h="11637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14"/>
                    <a:pt x="f15" y="f16"/>
                  </a:cubicBezTo>
                  <a:lnTo>
                    <a:pt x="f17" y="f16"/>
                  </a:lnTo>
                  <a:cubicBezTo>
                    <a:pt x="f18" y="f14"/>
                    <a:pt x="f19" y="f12"/>
                    <a:pt x="f3" y="f11"/>
                  </a:cubicBezTo>
                  <a:lnTo>
                    <a:pt x="f3" y="f10"/>
                  </a:lnTo>
                  <a:cubicBezTo>
                    <a:pt x="f19" y="f9"/>
                    <a:pt x="f20" y="f8"/>
                    <a:pt x="f21" y="f6"/>
                  </a:cubicBezTo>
                  <a:lnTo>
                    <a:pt x="f22" y="f23"/>
                  </a:ln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1" y="f23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Google Shape;5653;p66">
              <a:extLst>
                <a:ext uri="{FF2B5EF4-FFF2-40B4-BE49-F238E27FC236}">
                  <a16:creationId xmlns:a16="http://schemas.microsoft.com/office/drawing/2014/main" id="{1B31A8E2-4FCA-897E-0635-CEB1560F750F}"/>
                </a:ext>
              </a:extLst>
            </p:cNvPr>
            <p:cNvSpPr/>
            <p:nvPr/>
          </p:nvSpPr>
          <p:spPr>
            <a:xfrm>
              <a:off x="7620664" y="2726923"/>
              <a:ext cx="386480" cy="1518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879"/>
                <a:gd name="f4" fmla="val 6632"/>
                <a:gd name="f5" fmla="val 497"/>
                <a:gd name="f6" fmla="val 1"/>
                <a:gd name="f7" fmla="val 328"/>
                <a:gd name="f8" fmla="val 160"/>
                <a:gd name="f9" fmla="val 31"/>
                <a:gd name="f10" fmla="val 82"/>
                <a:gd name="f11" fmla="val 8441"/>
                <a:gd name="f12" fmla="val 6631"/>
                <a:gd name="f13" fmla="val 16878"/>
                <a:gd name="f14" fmla="val 16719"/>
                <a:gd name="f15" fmla="val 16550"/>
                <a:gd name="f16" fmla="val 16381"/>
                <a:gd name="f17" fmla="*/ f0 1 16879"/>
                <a:gd name="f18" fmla="*/ f1 1 6632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16879"/>
                <a:gd name="f25" fmla="*/ f22 1 6632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6879" h="6632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lnTo>
                    <a:pt x="f11" y="f12"/>
                  </a:lnTo>
                  <a:lnTo>
                    <a:pt x="f13" y="f10"/>
                  </a:lnTo>
                  <a:cubicBezTo>
                    <a:pt x="f14" y="f9"/>
                    <a:pt x="f15" y="f6"/>
                    <a:pt x="f16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1" name="Google Shape;5775;p66">
            <a:extLst>
              <a:ext uri="{FF2B5EF4-FFF2-40B4-BE49-F238E27FC236}">
                <a16:creationId xmlns:a16="http://schemas.microsoft.com/office/drawing/2014/main" id="{17D0909E-DC1D-B99A-5873-8D8BCF4E15E2}"/>
              </a:ext>
            </a:extLst>
          </p:cNvPr>
          <p:cNvGrpSpPr/>
          <p:nvPr/>
        </p:nvGrpSpPr>
        <p:grpSpPr>
          <a:xfrm>
            <a:off x="6432410" y="2748311"/>
            <a:ext cx="338931" cy="317744"/>
            <a:chOff x="6432410" y="2748311"/>
            <a:chExt cx="338931" cy="317744"/>
          </a:xfrm>
        </p:grpSpPr>
        <p:sp>
          <p:nvSpPr>
            <p:cNvPr id="112" name="Google Shape;5776;p66">
              <a:extLst>
                <a:ext uri="{FF2B5EF4-FFF2-40B4-BE49-F238E27FC236}">
                  <a16:creationId xmlns:a16="http://schemas.microsoft.com/office/drawing/2014/main" id="{925ED0D2-7312-30F2-30B2-534497CFA94E}"/>
                </a:ext>
              </a:extLst>
            </p:cNvPr>
            <p:cNvSpPr/>
            <p:nvPr/>
          </p:nvSpPr>
          <p:spPr>
            <a:xfrm>
              <a:off x="6492624" y="3026325"/>
              <a:ext cx="133456" cy="39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89"/>
                <a:gd name="f4" fmla="val 2259"/>
                <a:gd name="f5" fmla="val 2792"/>
                <a:gd name="f6" fmla="val 2415"/>
                <a:gd name="f7" fmla="val 1130"/>
                <a:gd name="f8" fmla="val 567"/>
                <a:gd name="f9" fmla="val 253"/>
                <a:gd name="f10" fmla="val 1383"/>
                <a:gd name="f11" fmla="val 1696"/>
                <a:gd name="f12" fmla="val 2006"/>
                <a:gd name="f13" fmla="val 7101"/>
                <a:gd name="f14" fmla="val 1831"/>
                <a:gd name="f15" fmla="val 6821"/>
                <a:gd name="f16" fmla="val 1214"/>
                <a:gd name="f17" fmla="*/ f0 1 7589"/>
                <a:gd name="f18" fmla="*/ f1 1 2259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7589"/>
                <a:gd name="f25" fmla="*/ f22 1 2259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7589" h="2259">
                  <a:moveTo>
                    <a:pt x="f5" y="f2"/>
                  </a:moveTo>
                  <a:lnTo>
                    <a:pt x="f6" y="f7"/>
                  </a:lnTo>
                  <a:lnTo>
                    <a:pt x="f8" y="f7"/>
                  </a:lnTo>
                  <a:cubicBezTo>
                    <a:pt x="f9" y="f7"/>
                    <a:pt x="f2" y="f10"/>
                    <a:pt x="f2" y="f11"/>
                  </a:cubicBezTo>
                  <a:cubicBezTo>
                    <a:pt x="f2" y="f12"/>
                    <a:pt x="f9" y="f4"/>
                    <a:pt x="f8" y="f4"/>
                  </a:cubicBezTo>
                  <a:lnTo>
                    <a:pt x="f3" y="f4"/>
                  </a:lnTo>
                  <a:cubicBezTo>
                    <a:pt x="f13" y="f14"/>
                    <a:pt x="f15" y="f16"/>
                    <a:pt x="f15" y="f8"/>
                  </a:cubicBezTo>
                  <a:lnTo>
                    <a:pt x="f1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5777;p66">
              <a:extLst>
                <a:ext uri="{FF2B5EF4-FFF2-40B4-BE49-F238E27FC236}">
                  <a16:creationId xmlns:a16="http://schemas.microsoft.com/office/drawing/2014/main" id="{1F76A415-1586-CD53-AD85-0D31902D8911}"/>
                </a:ext>
              </a:extLst>
            </p:cNvPr>
            <p:cNvSpPr/>
            <p:nvPr/>
          </p:nvSpPr>
          <p:spPr>
            <a:xfrm>
              <a:off x="6432410" y="2966743"/>
              <a:ext cx="180164" cy="397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245"/>
                <a:gd name="f4" fmla="val 2260"/>
                <a:gd name="f5" fmla="val 1"/>
                <a:gd name="f6" fmla="val 567"/>
                <a:gd name="f7" fmla="val 1500"/>
                <a:gd name="f8" fmla="val 756"/>
                <a:gd name="f9" fmla="val 2259"/>
                <a:gd name="f10" fmla="val 1693"/>
                <a:gd name="f11" fmla="*/ f0 1 10245"/>
                <a:gd name="f12" fmla="*/ f1 1 2260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0245"/>
                <a:gd name="f19" fmla="*/ f16 1 2260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0245" h="2260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3" y="f9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5778;p66">
              <a:extLst>
                <a:ext uri="{FF2B5EF4-FFF2-40B4-BE49-F238E27FC236}">
                  <a16:creationId xmlns:a16="http://schemas.microsoft.com/office/drawing/2014/main" id="{DF953695-5249-3A5E-E32D-9FB5A282B3D4}"/>
                </a:ext>
              </a:extLst>
            </p:cNvPr>
            <p:cNvSpPr/>
            <p:nvPr/>
          </p:nvSpPr>
          <p:spPr>
            <a:xfrm>
              <a:off x="6632426" y="2907179"/>
              <a:ext cx="119164" cy="993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5"/>
                <a:gd name="f4" fmla="val 5647"/>
                <a:gd name="f5" fmla="val 5646"/>
                <a:gd name="f6" fmla="*/ f0 1 6775"/>
                <a:gd name="f7" fmla="*/ f1 1 5647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775"/>
                <a:gd name="f14" fmla="*/ f11 1 5647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775" h="5647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5779;p66">
              <a:extLst>
                <a:ext uri="{FF2B5EF4-FFF2-40B4-BE49-F238E27FC236}">
                  <a16:creationId xmlns:a16="http://schemas.microsoft.com/office/drawing/2014/main" id="{79682AB2-4B33-DB28-5868-CA25A3BAD1F1}"/>
                </a:ext>
              </a:extLst>
            </p:cNvPr>
            <p:cNvSpPr/>
            <p:nvPr/>
          </p:nvSpPr>
          <p:spPr>
            <a:xfrm>
              <a:off x="6632426" y="3026325"/>
              <a:ext cx="119164" cy="298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5"/>
                <a:gd name="f4" fmla="val 1695"/>
                <a:gd name="f5" fmla="val 567"/>
                <a:gd name="f6" fmla="val 1190"/>
                <a:gd name="f7" fmla="val 506"/>
                <a:gd name="f8" fmla="val 1696"/>
                <a:gd name="f9" fmla="val 1129"/>
                <a:gd name="f10" fmla="val 5646"/>
                <a:gd name="f11" fmla="val 6270"/>
                <a:gd name="f12" fmla="*/ f0 1 6775"/>
                <a:gd name="f13" fmla="*/ f1 1 1695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775"/>
                <a:gd name="f20" fmla="*/ f17 1 1695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775" h="1695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8"/>
                  </a:cubicBezTo>
                  <a:lnTo>
                    <a:pt x="f10" y="f8"/>
                  </a:lnTo>
                  <a:cubicBezTo>
                    <a:pt x="f11" y="f8"/>
                    <a:pt x="f3" y="f6"/>
                    <a:pt x="f3" y="f5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5780;p66">
              <a:extLst>
                <a:ext uri="{FF2B5EF4-FFF2-40B4-BE49-F238E27FC236}">
                  <a16:creationId xmlns:a16="http://schemas.microsoft.com/office/drawing/2014/main" id="{AE6EE1B6-D8A4-E0D2-9028-C82D62ABA4BA}"/>
                </a:ext>
              </a:extLst>
            </p:cNvPr>
            <p:cNvSpPr/>
            <p:nvPr/>
          </p:nvSpPr>
          <p:spPr>
            <a:xfrm>
              <a:off x="6432410" y="2748311"/>
              <a:ext cx="338931" cy="1985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293"/>
                <a:gd name="f5" fmla="val 1693"/>
                <a:gd name="f6" fmla="val 756"/>
                <a:gd name="f7" fmla="val 1"/>
                <a:gd name="f8" fmla="val 759"/>
                <a:gd name="f9" fmla="val 1696"/>
                <a:gd name="f10" fmla="val 10245"/>
                <a:gd name="f11" fmla="val 7342"/>
                <a:gd name="f12" fmla="val 6092"/>
                <a:gd name="f13" fmla="val 11257"/>
                <a:gd name="f14" fmla="val 5083"/>
                <a:gd name="f15" fmla="val 12503"/>
                <a:gd name="f16" fmla="val 17020"/>
                <a:gd name="f17" fmla="val 18201"/>
                <a:gd name="f18" fmla="val 19179"/>
                <a:gd name="f19" fmla="val 5993"/>
                <a:gd name="f20" fmla="val 7167"/>
                <a:gd name="f21" fmla="val 19270"/>
                <a:gd name="f22" fmla="val 18514"/>
                <a:gd name="f23" fmla="val 17577"/>
                <a:gd name="f24" fmla="*/ f0 1 19273"/>
                <a:gd name="f25" fmla="*/ f1 1 11293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19273"/>
                <a:gd name="f32" fmla="*/ f29 1 11293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19273" h="11293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10" y="f4"/>
                  </a:lnTo>
                  <a:lnTo>
                    <a:pt x="f10" y="f11"/>
                  </a:lnTo>
                  <a:cubicBezTo>
                    <a:pt x="f10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9"/>
                    <a:pt x="f3" y="f20"/>
                  </a:cubicBezTo>
                  <a:lnTo>
                    <a:pt x="f3" y="f9"/>
                  </a:lnTo>
                  <a:cubicBezTo>
                    <a:pt x="f21" y="f8"/>
                    <a:pt x="f22" y="f2"/>
                    <a:pt x="f23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5781;p66">
              <a:extLst>
                <a:ext uri="{FF2B5EF4-FFF2-40B4-BE49-F238E27FC236}">
                  <a16:creationId xmlns:a16="http://schemas.microsoft.com/office/drawing/2014/main" id="{D7EEAC0D-205A-73FF-663A-7493CB9CC59E}"/>
                </a:ext>
              </a:extLst>
            </p:cNvPr>
            <p:cNvSpPr/>
            <p:nvPr/>
          </p:nvSpPr>
          <p:spPr>
            <a:xfrm>
              <a:off x="6632426" y="2857554"/>
              <a:ext cx="119164" cy="297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5"/>
                <a:gd name="f4" fmla="val 1693"/>
                <a:gd name="f5" fmla="val 1129"/>
                <a:gd name="f6" fmla="val 1"/>
                <a:gd name="f7" fmla="val 506"/>
                <a:gd name="f8" fmla="val 503"/>
                <a:gd name="f9" fmla="val 1130"/>
                <a:gd name="f10" fmla="val 6270"/>
                <a:gd name="f11" fmla="val 5646"/>
                <a:gd name="f12" fmla="*/ f0 1 6775"/>
                <a:gd name="f13" fmla="*/ f1 1 1693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775"/>
                <a:gd name="f20" fmla="*/ f17 1 1693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775" h="169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4"/>
                  </a:lnTo>
                  <a:lnTo>
                    <a:pt x="f3" y="f4"/>
                  </a:lnTo>
                  <a:lnTo>
                    <a:pt x="f3" y="f9"/>
                  </a:lnTo>
                  <a:cubicBezTo>
                    <a:pt x="f3" y="f8"/>
                    <a:pt x="f10" y="f6"/>
                    <a:pt x="f11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E94D01-6107-F67C-0974-0EFDAC53349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92610"/>
            <a:ext cx="8679896" cy="543181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4800">
                <a:solidFill>
                  <a:srgbClr val="000000"/>
                </a:solidFill>
                <a:latin typeface="Arial"/>
                <a:cs typeface="Arial" pitchFamily="34"/>
              </a:rPr>
              <a:t>Fully Editable Icon Sets: B</a:t>
            </a:r>
          </a:p>
        </p:txBody>
      </p:sp>
      <p:sp>
        <p:nvSpPr>
          <p:cNvPr id="3" name="Freeform 108">
            <a:extLst>
              <a:ext uri="{FF2B5EF4-FFF2-40B4-BE49-F238E27FC236}">
                <a16:creationId xmlns:a16="http://schemas.microsoft.com/office/drawing/2014/main" id="{327D50E7-0CD0-CE64-DE99-E8692E4C16BB}"/>
              </a:ext>
            </a:extLst>
          </p:cNvPr>
          <p:cNvSpPr/>
          <p:nvPr/>
        </p:nvSpPr>
        <p:spPr>
          <a:xfrm>
            <a:off x="4530806" y="1242450"/>
            <a:ext cx="415402" cy="489222"/>
          </a:xfrm>
          <a:custGeom>
            <a:avLst/>
            <a:gdLst>
              <a:gd name="f0" fmla="val w"/>
              <a:gd name="f1" fmla="val h"/>
              <a:gd name="f2" fmla="val 0"/>
              <a:gd name="f3" fmla="val 341005"/>
              <a:gd name="f4" fmla="val 376812"/>
              <a:gd name="f5" fmla="val 179590"/>
              <a:gd name="f6" fmla="val 105941"/>
              <a:gd name="f7" fmla="val 189466"/>
              <a:gd name="f8" fmla="val 103284"/>
              <a:gd name="f9" fmla="val 200229"/>
              <a:gd name="f10" fmla="val 106383"/>
              <a:gd name="f11" fmla="val 207502"/>
              <a:gd name="f12" fmla="val 113978"/>
              <a:gd name="f13" fmla="val 205155"/>
              <a:gd name="f14" fmla="val 116193"/>
              <a:gd name="f15" fmla="val 198727"/>
              <a:gd name="f16" fmla="val 109493"/>
              <a:gd name="f17" fmla="val 189244"/>
              <a:gd name="f18" fmla="val 106732"/>
              <a:gd name="f19" fmla="val 180543"/>
              <a:gd name="f20" fmla="val 109027"/>
              <a:gd name="f21" fmla="val 171284"/>
              <a:gd name="f22" fmla="val 111470"/>
              <a:gd name="f23" fmla="val 164597"/>
              <a:gd name="f24" fmla="val 119184"/>
              <a:gd name="f25" fmla="val 163491"/>
              <a:gd name="f26" fmla="val 128699"/>
              <a:gd name="f27" fmla="val 160301"/>
              <a:gd name="f28" fmla="val 128192"/>
              <a:gd name="f29" fmla="val 160626"/>
              <a:gd name="f30" fmla="val 125509"/>
              <a:gd name="f31" fmla="val 161343"/>
              <a:gd name="f32" fmla="val 122953"/>
              <a:gd name="f33" fmla="val 162397"/>
              <a:gd name="f34" fmla="val 120583"/>
              <a:gd name="f35" fmla="val 163188"/>
              <a:gd name="f36" fmla="val 118806"/>
              <a:gd name="f37" fmla="val 164168"/>
              <a:gd name="f38" fmla="val 117134"/>
              <a:gd name="f39" fmla="val 165317"/>
              <a:gd name="f40" fmla="val 115593"/>
              <a:gd name="f41" fmla="val 184774"/>
              <a:gd name="f42" fmla="val 76800"/>
              <a:gd name="f43" fmla="val 189722"/>
              <a:gd name="f44" fmla="val 75892"/>
              <a:gd name="f45" fmla="val 194950"/>
              <a:gd name="f46" fmla="val 76276"/>
              <a:gd name="f47" fmla="val 199898"/>
              <a:gd name="f48" fmla="val 78055"/>
              <a:gd name="f49" fmla="val 198784"/>
              <a:gd name="f50" fmla="val 81085"/>
              <a:gd name="f51" fmla="val 190044"/>
              <a:gd name="f52" fmla="val 77951"/>
              <a:gd name="f53" fmla="val 180324"/>
              <a:gd name="f54" fmla="val 79705"/>
              <a:gd name="f55" fmla="val 173557"/>
              <a:gd name="f56" fmla="val 85636"/>
              <a:gd name="f57" fmla="val 166357"/>
              <a:gd name="f58" fmla="val 91948"/>
              <a:gd name="f59" fmla="val 163808"/>
              <a:gd name="f60" fmla="val 101834"/>
              <a:gd name="f61" fmla="val 167057"/>
              <a:gd name="f62" fmla="val 110845"/>
              <a:gd name="f63" fmla="val 163976"/>
              <a:gd name="f64" fmla="val 111813"/>
              <a:gd name="f65" fmla="val 161264"/>
              <a:gd name="f66" fmla="val 104174"/>
              <a:gd name="f67" fmla="val 162206"/>
              <a:gd name="f68" fmla="val 95982"/>
              <a:gd name="f69" fmla="val 166259"/>
              <a:gd name="f70" fmla="val 89343"/>
              <a:gd name="f71" fmla="val 171329"/>
              <a:gd name="f72" fmla="val 83298"/>
              <a:gd name="f73" fmla="val 175158"/>
              <a:gd name="f74" fmla="val 79908"/>
              <a:gd name="f75" fmla="val 179826"/>
              <a:gd name="f76" fmla="val 77708"/>
              <a:gd name="f77" fmla="val 179076"/>
              <a:gd name="f78" fmla="val 24908"/>
              <a:gd name="f79" fmla="val 173882"/>
              <a:gd name="f80" fmla="val 25821"/>
              <a:gd name="f81" fmla="val 169065"/>
              <a:gd name="f82" fmla="val 28595"/>
              <a:gd name="f83" fmla="val 165693"/>
              <a:gd name="f84" fmla="val 33023"/>
              <a:gd name="f85" fmla="val 165081"/>
              <a:gd name="f86" fmla="val 32645"/>
              <a:gd name="f87" fmla="val 164343"/>
              <a:gd name="f88" fmla="val 33841"/>
              <a:gd name="f89" fmla="val 159156"/>
              <a:gd name="f90" fmla="val 28989"/>
              <a:gd name="f91" fmla="val 147650"/>
              <a:gd name="f92" fmla="val 21890"/>
              <a:gd name="f93" fmla="val 132568"/>
              <a:gd name="f94" fmla="val 25462"/>
              <a:gd name="f95" fmla="val 125468"/>
              <a:gd name="f96" fmla="val 36968"/>
              <a:gd name="f97" fmla="val 125028"/>
              <a:gd name="f98" fmla="val 37682"/>
              <a:gd name="f99" fmla="val 124628"/>
              <a:gd name="f100" fmla="val 38410"/>
              <a:gd name="f101" fmla="val 124607"/>
              <a:gd name="f102" fmla="val 39302"/>
              <a:gd name="f103" fmla="val 121192"/>
              <a:gd name="f104" fmla="val 53871"/>
              <a:gd name="f105" fmla="val 126621"/>
              <a:gd name="f106" fmla="val 67918"/>
              <a:gd name="f107" fmla="val 137512"/>
              <a:gd name="f108" fmla="val 72288"/>
              <a:gd name="f109" fmla="val 136408"/>
              <a:gd name="f110" fmla="val 75373"/>
              <a:gd name="f111" fmla="val 125065"/>
              <a:gd name="f112" fmla="val 70889"/>
              <a:gd name="f113" fmla="val 118824"/>
              <a:gd name="f114" fmla="val 57470"/>
              <a:gd name="f115" fmla="val 120792"/>
              <a:gd name="f116" fmla="val 42874"/>
              <a:gd name="f117" fmla="val 110219"/>
              <a:gd name="f118" fmla="val 38045"/>
              <a:gd name="f119" fmla="val 97555"/>
              <a:gd name="f120" fmla="val 41998"/>
              <a:gd name="f121" fmla="val 91229"/>
              <a:gd name="f122" fmla="val 52250"/>
              <a:gd name="f123" fmla="val 86215"/>
              <a:gd name="f124" fmla="val 60377"/>
              <a:gd name="f125" fmla="val 87164"/>
              <a:gd name="f126" fmla="val 68019"/>
              <a:gd name="f127" fmla="val 90995"/>
              <a:gd name="f128" fmla="val 75559"/>
              <a:gd name="f129" fmla="val 88405"/>
              <a:gd name="f130" fmla="val 77546"/>
              <a:gd name="f131" fmla="val 86197"/>
              <a:gd name="f132" fmla="val 80074"/>
              <a:gd name="f133" fmla="val 84391"/>
              <a:gd name="f134" fmla="val 83001"/>
              <a:gd name="f135" fmla="val 75261"/>
              <a:gd name="f136" fmla="val 97799"/>
              <a:gd name="f137" fmla="val 79855"/>
              <a:gd name="f138" fmla="val 117197"/>
              <a:gd name="f139" fmla="val 94653"/>
              <a:gd name="f140" fmla="val 126328"/>
              <a:gd name="f141" fmla="val 99603"/>
              <a:gd name="f142" fmla="val 129383"/>
              <a:gd name="f143" fmla="val 105068"/>
              <a:gd name="f144" fmla="val 130901"/>
              <a:gd name="f145" fmla="val 110449"/>
              <a:gd name="f146" fmla="val 130283"/>
              <a:gd name="f147" fmla="val 111461"/>
              <a:gd name="f148" fmla="val 121556"/>
              <a:gd name="f149" fmla="val 114239"/>
              <a:gd name="f150" fmla="val 112980"/>
              <a:gd name="f151" fmla="val 118788"/>
              <a:gd name="f152" fmla="val 105103"/>
              <a:gd name="f153" fmla="val 122060"/>
              <a:gd name="f154" fmla="val 106993"/>
              <a:gd name="f155" fmla="val 117549"/>
              <a:gd name="f156" fmla="val 114804"/>
              <a:gd name="f157" fmla="val 114885"/>
              <a:gd name="f158" fmla="val 123345"/>
              <a:gd name="f159" fmla="val 114602"/>
              <a:gd name="f160" fmla="val 132066"/>
              <a:gd name="f161" fmla="val 118189"/>
              <a:gd name="f162" fmla="val 142541"/>
              <a:gd name="f163" fmla="val 127538"/>
              <a:gd name="f164" fmla="val 149533"/>
              <a:gd name="f165" fmla="val 138054"/>
              <a:gd name="f166" fmla="val 150704"/>
              <a:gd name="f167" fmla="val 138622"/>
              <a:gd name="f168" fmla="val 157584"/>
              <a:gd name="f169" fmla="val 141809"/>
              <a:gd name="f170" fmla="val 168599"/>
              <a:gd name="f171" fmla="val 152592"/>
              <a:gd name="f172" fmla="val 175355"/>
              <a:gd name="f173" fmla="val 163536"/>
              <a:gd name="f174" fmla="val 173320"/>
              <a:gd name="f175" fmla="val 163736"/>
              <a:gd name="f176" fmla="val 174011"/>
              <a:gd name="f177" fmla="val 165086"/>
              <a:gd name="f178" fmla="val 173621"/>
              <a:gd name="f179" fmla="val 165671"/>
              <a:gd name="f180" fmla="val 180699"/>
              <a:gd name="f181" fmla="val 169429"/>
              <a:gd name="f182" fmla="val 193686"/>
              <a:gd name="f183" fmla="val 183003"/>
              <a:gd name="f184" fmla="val 201168"/>
              <a:gd name="f185" fmla="val 195990"/>
              <a:gd name="f186" fmla="val 197411"/>
              <a:gd name="f187" fmla="val 196796"/>
              <a:gd name="f188" fmla="val 197178"/>
              <a:gd name="f189" fmla="val 197581"/>
              <a:gd name="f190" fmla="val 196907"/>
              <a:gd name="f191" fmla="val 198196"/>
              <a:gd name="f192" fmla="val 196260"/>
              <a:gd name="f193" fmla="val 209934"/>
              <a:gd name="f194" fmla="val 188156"/>
              <a:gd name="f195" fmla="val 215400"/>
              <a:gd name="f196" fmla="val 175007"/>
              <a:gd name="f197" fmla="val 211155"/>
              <a:gd name="f198" fmla="val 164763"/>
              <a:gd name="f199" fmla="val 205121"/>
              <a:gd name="f200" fmla="val 170199"/>
              <a:gd name="f201" fmla="val 196738"/>
              <a:gd name="f202" fmla="val 172687"/>
              <a:gd name="f203" fmla="val 188343"/>
              <a:gd name="f204" fmla="val 171472"/>
              <a:gd name="f205" fmla="val 188829"/>
              <a:gd name="f206" fmla="val 168281"/>
              <a:gd name="f207" fmla="val 198020"/>
              <a:gd name="f208" fmla="val 169602"/>
              <a:gd name="f209" fmla="val 207192"/>
              <a:gd name="f210" fmla="val 165939"/>
              <a:gd name="f211" fmla="val 212635"/>
              <a:gd name="f212" fmla="val 158774"/>
              <a:gd name="f213" fmla="val 218427"/>
              <a:gd name="f214" fmla="val 151149"/>
              <a:gd name="f215" fmla="val 218946"/>
              <a:gd name="f216" fmla="val 140953"/>
              <a:gd name="f217" fmla="val 213960"/>
              <a:gd name="f218" fmla="val 132774"/>
              <a:gd name="f219" fmla="val 216785"/>
              <a:gd name="f220" fmla="val 131210"/>
              <a:gd name="f221" fmla="val 222366"/>
              <a:gd name="f222" fmla="val 140465"/>
              <a:gd name="f223" fmla="val 221779"/>
              <a:gd name="f224" fmla="val 151983"/>
              <a:gd name="f225" fmla="val 215286"/>
              <a:gd name="f226" fmla="val 160619"/>
              <a:gd name="f227" fmla="val 213805"/>
              <a:gd name="f228" fmla="val 162105"/>
              <a:gd name="f229" fmla="val 172938"/>
              <a:gd name="f230" fmla="val 214526"/>
              <a:gd name="f231" fmla="val 186813"/>
              <a:gd name="f232" fmla="val 203421"/>
              <a:gd name="f233" fmla="val 196175"/>
              <a:gd name="f234" fmla="val 208012"/>
              <a:gd name="f235" fmla="val 206854"/>
              <a:gd name="f236" fmla="val 220050"/>
              <a:gd name="f237" fmla="val 212429"/>
              <a:gd name="f238" fmla="val 231622"/>
              <a:gd name="f239" fmla="val 209082"/>
              <a:gd name="f240" fmla="val 239377"/>
              <a:gd name="f241" fmla="val 206838"/>
              <a:gd name="f242" fmla="val 243741"/>
              <a:gd name="f243" fmla="val 201989"/>
              <a:gd name="f244" fmla="val 246092"/>
              <a:gd name="f245" fmla="val 195539"/>
              <a:gd name="f246" fmla="val 255042"/>
              <a:gd name="f247" fmla="val 199507"/>
              <a:gd name="f248" fmla="val 265290"/>
              <a:gd name="f249" fmla="val 198199"/>
              <a:gd name="f250" fmla="val 272958"/>
              <a:gd name="f251" fmla="val 192601"/>
              <a:gd name="f252" fmla="val 276795"/>
              <a:gd name="f253" fmla="val 193971"/>
              <a:gd name="f254" fmla="val 289009"/>
              <a:gd name="f255" fmla="val 194016"/>
              <a:gd name="f256" fmla="val 298363"/>
              <a:gd name="f257" fmla="val 193248"/>
              <a:gd name="f258" fmla="val 304258"/>
              <a:gd name="f259" fmla="val 183694"/>
              <a:gd name="f260" fmla="val 309343"/>
              <a:gd name="f261" fmla="val 175453"/>
              <a:gd name="f262" fmla="val 308953"/>
              <a:gd name="f263" fmla="val 165378"/>
              <a:gd name="f264" fmla="val 303795"/>
              <a:gd name="f265" fmla="val 157923"/>
              <a:gd name="f266" fmla="val 298315"/>
              <a:gd name="f267" fmla="val 164420"/>
              <a:gd name="f268" fmla="val 291041"/>
              <a:gd name="f269" fmla="val 168177"/>
              <a:gd name="f270" fmla="val 283702"/>
              <a:gd name="f271" fmla="val 168174"/>
              <a:gd name="f272" fmla="val 283555"/>
              <a:gd name="f273" fmla="val 164527"/>
              <a:gd name="f274" fmla="val 293404"/>
              <a:gd name="f275" fmla="val 164978"/>
              <a:gd name="f276" fmla="val 303289"/>
              <a:gd name="f277" fmla="val 157339"/>
              <a:gd name="f278" fmla="val 308110"/>
              <a:gd name="f279" fmla="val 145450"/>
              <a:gd name="f280" fmla="val 311022"/>
              <a:gd name="f281" fmla="val 136198"/>
              <a:gd name="f282" fmla="val 308752"/>
              <a:gd name="f283" fmla="val 126109"/>
              <a:gd name="f284" fmla="val 302169"/>
              <a:gd name="f285" fmla="val 119023"/>
              <a:gd name="f286" fmla="val 296249"/>
              <a:gd name="f287" fmla="val 127191"/>
              <a:gd name="f288" fmla="val 286098"/>
              <a:gd name="f289" fmla="val 131525"/>
              <a:gd name="f290" fmla="val 275782"/>
              <a:gd name="f291" fmla="val 130309"/>
              <a:gd name="f292" fmla="val 276183"/>
              <a:gd name="f293" fmla="val 127106"/>
              <a:gd name="f294" fmla="val 285405"/>
              <a:gd name="f295" fmla="val 128184"/>
              <a:gd name="f296" fmla="val 294478"/>
              <a:gd name="f297" fmla="val 124281"/>
              <a:gd name="f298" fmla="val 299730"/>
              <a:gd name="f299" fmla="val 116974"/>
              <a:gd name="f300" fmla="val 300207"/>
              <a:gd name="f301" fmla="val 116045"/>
              <a:gd name="f302" fmla="val 300079"/>
              <a:gd name="f303" fmla="val 107222"/>
              <a:gd name="f304" fmla="val 295342"/>
              <a:gd name="f305" fmla="val 98867"/>
              <a:gd name="f306" fmla="val 287259"/>
              <a:gd name="f307" fmla="val 93880"/>
              <a:gd name="f308" fmla="val 284295"/>
              <a:gd name="f309" fmla="val 92051"/>
              <a:gd name="f310" fmla="val 281129"/>
              <a:gd name="f311" fmla="val 90828"/>
              <a:gd name="f312" fmla="val 277855"/>
              <a:gd name="f313" fmla="val 90561"/>
              <a:gd name="f314" fmla="val 271916"/>
              <a:gd name="f315" fmla="val 104194"/>
              <a:gd name="f316" fmla="val 259881"/>
              <a:gd name="f317" fmla="val 112708"/>
              <a:gd name="f318" fmla="val 248172"/>
              <a:gd name="f319" fmla="val 111695"/>
              <a:gd name="f320" fmla="val 248002"/>
              <a:gd name="f321" fmla="val 114741"/>
              <a:gd name="f322" fmla="val 246936"/>
              <a:gd name="f323" fmla="val 117719"/>
              <a:gd name="f324" fmla="val 245089"/>
              <a:gd name="f325" fmla="val 120348"/>
              <a:gd name="f326" fmla="val 241307"/>
              <a:gd name="f327" fmla="val 125729"/>
              <a:gd name="f328" fmla="val 234825"/>
              <a:gd name="f329" fmla="val 128827"/>
              <a:gd name="f330" fmla="val 228007"/>
              <a:gd name="f331" fmla="val 128511"/>
              <a:gd name="f332" fmla="val 228158"/>
              <a:gd name="f333" fmla="val 125380"/>
              <a:gd name="f334" fmla="val 233848"/>
              <a:gd name="f335" fmla="val 125642"/>
              <a:gd name="f336" fmla="val 239262"/>
              <a:gd name="f337" fmla="val 123097"/>
              <a:gd name="f338" fmla="val 242439"/>
              <a:gd name="f339" fmla="val 118667"/>
              <a:gd name="f340" fmla="val 244071"/>
              <a:gd name="f341" fmla="val 116391"/>
              <a:gd name="f342" fmla="val 244987"/>
              <a:gd name="f343" fmla="val 113796"/>
              <a:gd name="f344" fmla="val 245116"/>
              <a:gd name="f345" fmla="val 111152"/>
              <a:gd name="f346" fmla="val 243716"/>
              <a:gd name="f347" fmla="val 110904"/>
              <a:gd name="f348" fmla="val 244539"/>
              <a:gd name="f349" fmla="val 108155"/>
              <a:gd name="f350" fmla="val 244792"/>
              <a:gd name="f351" fmla="val 106166"/>
              <a:gd name="f352" fmla="val 244131"/>
              <a:gd name="f353" fmla="val 104285"/>
              <a:gd name="f354" fmla="val 243078"/>
              <a:gd name="f355" fmla="val 102544"/>
              <a:gd name="f356" fmla="val 240257"/>
              <a:gd name="f357" fmla="val 97875"/>
              <a:gd name="f358" fmla="val 235048"/>
              <a:gd name="f359" fmla="val 94922"/>
              <a:gd name="f360" fmla="val 229344"/>
              <a:gd name="f361" fmla="val 94755"/>
              <a:gd name="f362" fmla="val 229436"/>
              <a:gd name="f363" fmla="val 91621"/>
              <a:gd name="f364" fmla="val 236268"/>
              <a:gd name="f365" fmla="val 91821"/>
              <a:gd name="f366" fmla="val 242499"/>
              <a:gd name="f367" fmla="val 95409"/>
              <a:gd name="f368" fmla="val 245850"/>
              <a:gd name="f369" fmla="val 101072"/>
              <a:gd name="f370" fmla="val 247129"/>
              <a:gd name="f371" fmla="val 103235"/>
              <a:gd name="f372" fmla="val 247915"/>
              <a:gd name="f373" fmla="val 105575"/>
              <a:gd name="f374" fmla="val 248037"/>
              <a:gd name="f375" fmla="val 107973"/>
              <a:gd name="f376" fmla="val 258268"/>
              <a:gd name="f377" fmla="val 109553"/>
              <a:gd name="f378" fmla="val 268981"/>
              <a:gd name="f379" fmla="val 102051"/>
              <a:gd name="f380" fmla="val 274232"/>
              <a:gd name="f381" fmla="val 89778"/>
              <a:gd name="f382" fmla="val 278708"/>
              <a:gd name="f383" fmla="val 77339"/>
              <a:gd name="f384" fmla="val 274020"/>
              <a:gd name="f385" fmla="val 63056"/>
              <a:gd name="f386" fmla="val 262316"/>
              <a:gd name="f387" fmla="val 55834"/>
              <a:gd name="f388" fmla="val 257734"/>
              <a:gd name="f389" fmla="val 53007"/>
              <a:gd name="f390" fmla="val 252666"/>
              <a:gd name="f391" fmla="val 51626"/>
              <a:gd name="f392" fmla="val 247691"/>
              <a:gd name="f393" fmla="val 52231"/>
              <a:gd name="f394" fmla="val 248705"/>
              <a:gd name="f395" fmla="val 60913"/>
              <a:gd name="f396" fmla="val 245967"/>
              <a:gd name="f397" fmla="val 69020"/>
              <a:gd name="f398" fmla="val 239739"/>
              <a:gd name="f399" fmla="val 74185"/>
              <a:gd name="f400" fmla="val 237649"/>
              <a:gd name="f401" fmla="val 71664"/>
              <a:gd name="f402" fmla="val 244579"/>
              <a:gd name="f403" fmla="val 65918"/>
              <a:gd name="f404" fmla="val 246481"/>
              <a:gd name="f405" fmla="val 55888"/>
              <a:gd name="f406" fmla="val 243151"/>
              <a:gd name="f407" fmla="val 45920"/>
              <a:gd name="f408" fmla="val 241194"/>
              <a:gd name="f409" fmla="val 40124"/>
              <a:gd name="f410" fmla="val 237183"/>
              <a:gd name="f411" fmla="val 35004"/>
              <a:gd name="f412" fmla="val 231542"/>
              <a:gd name="f413" fmla="val 31523"/>
              <a:gd name="f414" fmla="val 221392"/>
              <a:gd name="f415" fmla="val 25261"/>
              <a:gd name="f416" fmla="val 208864"/>
              <a:gd name="f417" fmla="val 26095"/>
              <a:gd name="f418" fmla="val 199763"/>
              <a:gd name="f419" fmla="val 32668"/>
              <a:gd name="f420" fmla="val 194721"/>
              <a:gd name="f421" fmla="val 27952"/>
              <a:gd name="f422" fmla="val 189842"/>
              <a:gd name="f423" fmla="val 24941"/>
              <a:gd name="f424" fmla="val 184271"/>
              <a:gd name="f425" fmla="val 23995"/>
              <a:gd name="f426" fmla="val 190632"/>
              <a:gd name="f427" fmla="val 62"/>
              <a:gd name="f428" fmla="val 300121"/>
              <a:gd name="f429" fmla="val 2329"/>
              <a:gd name="f430" fmla="val 391248"/>
              <a:gd name="f431" fmla="val 125645"/>
              <a:gd name="f432" fmla="val 309641"/>
              <a:gd name="f433" fmla="val 225160"/>
              <a:gd name="f434" fmla="val 282892"/>
              <a:gd name="f435" fmla="val 251229"/>
              <a:gd name="f436" fmla="val 279266"/>
              <a:gd name="f437" fmla="val 288859"/>
              <a:gd name="f438" fmla="val 302841"/>
              <a:gd name="f439" fmla="val 374772"/>
              <a:gd name="f440" fmla="val 121266"/>
              <a:gd name="f441" fmla="val 109025"/>
              <a:gd name="f442" fmla="val 322355"/>
              <a:gd name="f443" fmla="val 76580"/>
              <a:gd name="f444" fmla="val 333165"/>
              <a:gd name="f445" fmla="val 40716"/>
              <a:gd name="f446" fmla="val 329924"/>
              <a:gd name="f447" fmla="val 28778"/>
              <a:gd name="f448" fmla="val 318327"/>
              <a:gd name="f449" fmla="val 22923"/>
              <a:gd name="f450" fmla="val 311868"/>
              <a:gd name="f451" fmla="val 25422"/>
              <a:gd name="f452" fmla="val 291738"/>
              <a:gd name="f453" fmla="val 32859"/>
              <a:gd name="f454" fmla="val 276164"/>
              <a:gd name="f455" fmla="val 35235"/>
              <a:gd name="f456" fmla="val 270344"/>
              <a:gd name="f457" fmla="val 23179"/>
              <a:gd name="f458" fmla="val 268321"/>
              <a:gd name="f459" fmla="val 20618"/>
              <a:gd name="f460" fmla="val 259843"/>
              <a:gd name="f461" fmla="val 19440"/>
              <a:gd name="f462" fmla="val 251965"/>
              <a:gd name="f463" fmla="val 27377"/>
              <a:gd name="f464" fmla="val 251682"/>
              <a:gd name="f465" fmla="val 30757"/>
              <a:gd name="f466" fmla="val 247602"/>
              <a:gd name="f467" fmla="val 18516"/>
              <a:gd name="f468" fmla="val 238938"/>
              <a:gd name="f469" fmla="val 12669"/>
              <a:gd name="f470" fmla="val 232923"/>
              <a:gd name="f471" fmla="val 25811"/>
              <a:gd name="f472" fmla="val 221592"/>
              <a:gd name="f473" fmla="val 29458"/>
              <a:gd name="f474" fmla="val 212919"/>
              <a:gd name="f475" fmla="val 16679"/>
              <a:gd name="f476" fmla="val 208924"/>
              <a:gd name="f477" fmla="val 7006"/>
              <a:gd name="f478" fmla="val 203466"/>
              <a:gd name="f479" fmla="val 307"/>
              <a:gd name="f480" fmla="val 196983"/>
              <a:gd name="f481" fmla="val -2572"/>
              <a:gd name="f482" fmla="val 186228"/>
              <a:gd name="f483" fmla="val 15339"/>
              <a:gd name="f484" fmla="val 171234"/>
              <a:gd name="f485" fmla="val 31089"/>
              <a:gd name="f486" fmla="val 151672"/>
              <a:gd name="f487" fmla="val 47602"/>
              <a:gd name="f488" fmla="val 132201"/>
              <a:gd name="f489" fmla="val 33821"/>
              <a:gd name="f490" fmla="val 117353"/>
              <a:gd name="f491" fmla="val 46470"/>
              <a:gd name="f492" fmla="val 75544"/>
              <a:gd name="f493" fmla="val 66559"/>
              <a:gd name="f494" fmla="val 23813"/>
              <a:gd name="f495" fmla="val 114124"/>
              <a:gd name="f496" fmla="val -1423"/>
              <a:gd name="f497" fmla="*/ f0 1 341005"/>
              <a:gd name="f498" fmla="*/ f1 1 376812"/>
              <a:gd name="f499" fmla="val f2"/>
              <a:gd name="f500" fmla="val f3"/>
              <a:gd name="f501" fmla="val f4"/>
              <a:gd name="f502" fmla="+- f501 0 f499"/>
              <a:gd name="f503" fmla="+- f500 0 f499"/>
              <a:gd name="f504" fmla="*/ f503 1 341005"/>
              <a:gd name="f505" fmla="*/ f502 1 376812"/>
              <a:gd name="f506" fmla="*/ f499 1 f504"/>
              <a:gd name="f507" fmla="*/ f500 1 f504"/>
              <a:gd name="f508" fmla="*/ f499 1 f505"/>
              <a:gd name="f509" fmla="*/ f501 1 f505"/>
              <a:gd name="f510" fmla="*/ f506 f497 1"/>
              <a:gd name="f511" fmla="*/ f507 f497 1"/>
              <a:gd name="f512" fmla="*/ f509 f498 1"/>
              <a:gd name="f513" fmla="*/ f508 f49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10" t="f513" r="f511" b="f512"/>
            <a:pathLst>
              <a:path w="341005" h="376812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lnTo>
                  <a:pt x="f13" y="f14"/>
                </a:ln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lnTo>
                  <a:pt x="f27" y="f28"/>
                </a:ln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lose/>
                <a:moveTo>
                  <a:pt x="f41" y="f42"/>
                </a:moveTo>
                <a:cubicBezTo>
                  <a:pt x="f43" y="f44"/>
                  <a:pt x="f45" y="f46"/>
                  <a:pt x="f47" y="f48"/>
                </a:cubicBezTo>
                <a:lnTo>
                  <a:pt x="f49" y="f50"/>
                </a:ln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lnTo>
                  <a:pt x="f63" y="f64"/>
                </a:lnTo>
                <a:cubicBezTo>
                  <a:pt x="f65" y="f66"/>
                  <a:pt x="f67" y="f68"/>
                  <a:pt x="f69" y="f70"/>
                </a:cubicBezTo>
                <a:lnTo>
                  <a:pt x="f71" y="f72"/>
                </a:lnTo>
                <a:cubicBezTo>
                  <a:pt x="f73" y="f74"/>
                  <a:pt x="f75" y="f76"/>
                  <a:pt x="f41" y="f42"/>
                </a:cubicBezTo>
                <a:close/>
                <a:moveTo>
                  <a:pt x="f77" y="f78"/>
                </a:moveTo>
                <a:cubicBezTo>
                  <a:pt x="f79" y="f80"/>
                  <a:pt x="f81" y="f82"/>
                  <a:pt x="f83" y="f84"/>
                </a:cubicBezTo>
                <a:lnTo>
                  <a:pt x="f85" y="f86"/>
                </a:lnTo>
                <a:lnTo>
                  <a:pt x="f87" y="f88"/>
                </a:lnTo>
                <a:lnTo>
                  <a:pt x="f89" y="f90"/>
                </a:ln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lnTo>
                  <a:pt x="f109" y="f110"/>
                </a:ln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cubicBezTo>
                  <a:pt x="f129" y="f130"/>
                  <a:pt x="f131" y="f132"/>
                  <a:pt x="f133" y="f134"/>
                </a:cubicBez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146"/>
                </a:cubicBezTo>
                <a:cubicBezTo>
                  <a:pt x="f147" y="f148"/>
                  <a:pt x="f149" y="f150"/>
                  <a:pt x="f151" y="f152"/>
                </a:cubicBezTo>
                <a:lnTo>
                  <a:pt x="f153" y="f154"/>
                </a:ln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165" y="f166"/>
                </a:cubicBezTo>
                <a:lnTo>
                  <a:pt x="f167" y="f168"/>
                </a:lnTo>
                <a:cubicBezTo>
                  <a:pt x="f169" y="f170"/>
                  <a:pt x="f171" y="f172"/>
                  <a:pt x="f173" y="f174"/>
                </a:cubicBezTo>
                <a:lnTo>
                  <a:pt x="f175" y="f176"/>
                </a:lnTo>
                <a:lnTo>
                  <a:pt x="f177" y="f178"/>
                </a:lnTo>
                <a:lnTo>
                  <a:pt x="f179" y="f180"/>
                </a:lnTo>
                <a:cubicBezTo>
                  <a:pt x="f181" y="f182"/>
                  <a:pt x="f183" y="f184"/>
                  <a:pt x="f185" y="f186"/>
                </a:cubicBezTo>
                <a:cubicBezTo>
                  <a:pt x="f187" y="f188"/>
                  <a:pt x="f189" y="f190"/>
                  <a:pt x="f191" y="f192"/>
                </a:cubicBezTo>
                <a:cubicBezTo>
                  <a:pt x="f193" y="f194"/>
                  <a:pt x="f195" y="f196"/>
                  <a:pt x="f197" y="f198"/>
                </a:cubicBezTo>
                <a:cubicBezTo>
                  <a:pt x="f199" y="f200"/>
                  <a:pt x="f201" y="f202"/>
                  <a:pt x="f203" y="f204"/>
                </a:cubicBezTo>
                <a:lnTo>
                  <a:pt x="f205" y="f206"/>
                </a:lnTo>
                <a:cubicBezTo>
                  <a:pt x="f207" y="f208"/>
                  <a:pt x="f209" y="f210"/>
                  <a:pt x="f211" y="f212"/>
                </a:cubicBezTo>
                <a:cubicBezTo>
                  <a:pt x="f213" y="f214"/>
                  <a:pt x="f215" y="f216"/>
                  <a:pt x="f217" y="f218"/>
                </a:cubicBezTo>
                <a:lnTo>
                  <a:pt x="f219" y="f220"/>
                </a:lnTo>
                <a:cubicBezTo>
                  <a:pt x="f221" y="f222"/>
                  <a:pt x="f223" y="f224"/>
                  <a:pt x="f225" y="f226"/>
                </a:cubicBezTo>
                <a:lnTo>
                  <a:pt x="f227" y="f228"/>
                </a:lnTo>
                <a:cubicBezTo>
                  <a:pt x="f215" y="f229"/>
                  <a:pt x="f230" y="f231"/>
                  <a:pt x="f232" y="f233"/>
                </a:cubicBezTo>
                <a:cubicBezTo>
                  <a:pt x="f234" y="f235"/>
                  <a:pt x="f236" y="f237"/>
                  <a:pt x="f238" y="f239"/>
                </a:cubicBezTo>
                <a:cubicBezTo>
                  <a:pt x="f240" y="f241"/>
                  <a:pt x="f242" y="f243"/>
                  <a:pt x="f244" y="f245"/>
                </a:cubicBezTo>
                <a:cubicBezTo>
                  <a:pt x="f246" y="f247"/>
                  <a:pt x="f248" y="f249"/>
                  <a:pt x="f250" y="f251"/>
                </a:cubicBezTo>
                <a:lnTo>
                  <a:pt x="f252" y="f253"/>
                </a:lnTo>
                <a:cubicBezTo>
                  <a:pt x="f254" y="f255"/>
                  <a:pt x="f256" y="f257"/>
                  <a:pt x="f258" y="f259"/>
                </a:cubicBezTo>
                <a:cubicBezTo>
                  <a:pt x="f260" y="f261"/>
                  <a:pt x="f262" y="f263"/>
                  <a:pt x="f264" y="f265"/>
                </a:cubicBezTo>
                <a:cubicBezTo>
                  <a:pt x="f266" y="f267"/>
                  <a:pt x="f268" y="f269"/>
                  <a:pt x="f270" y="f271"/>
                </a:cubicBezTo>
                <a:lnTo>
                  <a:pt x="f272" y="f273"/>
                </a:lnTo>
                <a:cubicBezTo>
                  <a:pt x="f274" y="f275"/>
                  <a:pt x="f276" y="f277"/>
                  <a:pt x="f278" y="f279"/>
                </a:cubicBezTo>
                <a:cubicBezTo>
                  <a:pt x="f280" y="f281"/>
                  <a:pt x="f282" y="f283"/>
                  <a:pt x="f284" y="f285"/>
                </a:cubicBezTo>
                <a:cubicBezTo>
                  <a:pt x="f286" y="f287"/>
                  <a:pt x="f288" y="f289"/>
                  <a:pt x="f290" y="f291"/>
                </a:cubicBezTo>
                <a:lnTo>
                  <a:pt x="f292" y="f293"/>
                </a:lnTo>
                <a:cubicBezTo>
                  <a:pt x="f294" y="f295"/>
                  <a:pt x="f296" y="f297"/>
                  <a:pt x="f298" y="f299"/>
                </a:cubicBezTo>
                <a:lnTo>
                  <a:pt x="f300" y="f301"/>
                </a:lnTo>
                <a:cubicBezTo>
                  <a:pt x="f302" y="f303"/>
                  <a:pt x="f304" y="f305"/>
                  <a:pt x="f306" y="f307"/>
                </a:cubicBezTo>
                <a:cubicBezTo>
                  <a:pt x="f308" y="f309"/>
                  <a:pt x="f310" y="f311"/>
                  <a:pt x="f312" y="f313"/>
                </a:cubicBezTo>
                <a:cubicBezTo>
                  <a:pt x="f314" y="f315"/>
                  <a:pt x="f316" y="f317"/>
                  <a:pt x="f318" y="f319"/>
                </a:cubicBezTo>
                <a:cubicBezTo>
                  <a:pt x="f320" y="f321"/>
                  <a:pt x="f322" y="f323"/>
                  <a:pt x="f324" y="f325"/>
                </a:cubicBezTo>
                <a:cubicBezTo>
                  <a:pt x="f326" y="f327"/>
                  <a:pt x="f328" y="f329"/>
                  <a:pt x="f330" y="f331"/>
                </a:cubicBezTo>
                <a:lnTo>
                  <a:pt x="f332" y="f333"/>
                </a:lnTo>
                <a:cubicBezTo>
                  <a:pt x="f334" y="f335"/>
                  <a:pt x="f336" y="f337"/>
                  <a:pt x="f338" y="f339"/>
                </a:cubicBezTo>
                <a:cubicBezTo>
                  <a:pt x="f340" y="f341"/>
                  <a:pt x="f342" y="f343"/>
                  <a:pt x="f344" y="f345"/>
                </a:cubicBezTo>
                <a:lnTo>
                  <a:pt x="f346" y="f347"/>
                </a:lnTo>
                <a:lnTo>
                  <a:pt x="f348" y="f349"/>
                </a:lnTo>
                <a:cubicBezTo>
                  <a:pt x="f350" y="f351"/>
                  <a:pt x="f352" y="f353"/>
                  <a:pt x="f354" y="f355"/>
                </a:cubicBezTo>
                <a:cubicBezTo>
                  <a:pt x="f356" y="f357"/>
                  <a:pt x="f358" y="f359"/>
                  <a:pt x="f360" y="f361"/>
                </a:cubicBezTo>
                <a:lnTo>
                  <a:pt x="f362" y="f363"/>
                </a:lnTo>
                <a:cubicBezTo>
                  <a:pt x="f364" y="f365"/>
                  <a:pt x="f366" y="f367"/>
                  <a:pt x="f368" y="f369"/>
                </a:cubicBezTo>
                <a:cubicBezTo>
                  <a:pt x="f370" y="f371"/>
                  <a:pt x="f372" y="f373"/>
                  <a:pt x="f374" y="f375"/>
                </a:cubicBezTo>
                <a:cubicBezTo>
                  <a:pt x="f376" y="f377"/>
                  <a:pt x="f378" y="f379"/>
                  <a:pt x="f380" y="f381"/>
                </a:cubicBezTo>
                <a:cubicBezTo>
                  <a:pt x="f382" y="f383"/>
                  <a:pt x="f384" y="f385"/>
                  <a:pt x="f386" y="f387"/>
                </a:cubicBezTo>
                <a:cubicBezTo>
                  <a:pt x="f388" y="f389"/>
                  <a:pt x="f390" y="f391"/>
                  <a:pt x="f392" y="f393"/>
                </a:cubicBezTo>
                <a:cubicBezTo>
                  <a:pt x="f394" y="f395"/>
                  <a:pt x="f396" y="f397"/>
                  <a:pt x="f398" y="f399"/>
                </a:cubicBezTo>
                <a:lnTo>
                  <a:pt x="f400" y="f401"/>
                </a:lnTo>
                <a:cubicBezTo>
                  <a:pt x="f402" y="f403"/>
                  <a:pt x="f404" y="f405"/>
                  <a:pt x="f406" y="f407"/>
                </a:cubicBezTo>
                <a:cubicBezTo>
                  <a:pt x="f408" y="f409"/>
                  <a:pt x="f410" y="f411"/>
                  <a:pt x="f412" y="f413"/>
                </a:cubicBezTo>
                <a:cubicBezTo>
                  <a:pt x="f414" y="f415"/>
                  <a:pt x="f416" y="f417"/>
                  <a:pt x="f418" y="f419"/>
                </a:cubicBezTo>
                <a:lnTo>
                  <a:pt x="f420" y="f421"/>
                </a:lnTo>
                <a:cubicBezTo>
                  <a:pt x="f422" y="f423"/>
                  <a:pt x="f424" y="f425"/>
                  <a:pt x="f77" y="f78"/>
                </a:cubicBezTo>
                <a:close/>
                <a:moveTo>
                  <a:pt x="f426" y="f427"/>
                </a:moveTo>
                <a:cubicBezTo>
                  <a:pt x="f428" y="f429"/>
                  <a:pt x="f430" y="f431"/>
                  <a:pt x="f432" y="f433"/>
                </a:cubicBezTo>
                <a:cubicBezTo>
                  <a:pt x="f434" y="f435"/>
                  <a:pt x="f436" y="f437"/>
                  <a:pt x="f438" y="f439"/>
                </a:cubicBezTo>
                <a:lnTo>
                  <a:pt x="f440" y="f4"/>
                </a:lnTo>
                <a:lnTo>
                  <a:pt x="f441" y="f442"/>
                </a:lnTo>
                <a:cubicBezTo>
                  <a:pt x="f443" y="f444"/>
                  <a:pt x="f445" y="f446"/>
                  <a:pt x="f447" y="f448"/>
                </a:cubicBezTo>
                <a:cubicBezTo>
                  <a:pt x="f449" y="f450"/>
                  <a:pt x="f451" y="f452"/>
                  <a:pt x="f453" y="f454"/>
                </a:cubicBezTo>
                <a:cubicBezTo>
                  <a:pt x="f455" y="f456"/>
                  <a:pt x="f457" y="f458"/>
                  <a:pt x="f459" y="f460"/>
                </a:cubicBezTo>
                <a:cubicBezTo>
                  <a:pt x="f461" y="f462"/>
                  <a:pt x="f463" y="f464"/>
                  <a:pt x="f465" y="f466"/>
                </a:cubicBezTo>
                <a:lnTo>
                  <a:pt x="f467" y="f468"/>
                </a:lnTo>
                <a:cubicBezTo>
                  <a:pt x="f469" y="f470"/>
                  <a:pt x="f471" y="f472"/>
                  <a:pt x="f473" y="f474"/>
                </a:cubicBezTo>
                <a:cubicBezTo>
                  <a:pt x="f475" y="f476"/>
                  <a:pt x="f477" y="f478"/>
                  <a:pt x="f479" y="f480"/>
                </a:cubicBezTo>
                <a:cubicBezTo>
                  <a:pt x="f481" y="f482"/>
                  <a:pt x="f483" y="f484"/>
                  <a:pt x="f485" y="f486"/>
                </a:cubicBezTo>
                <a:cubicBezTo>
                  <a:pt x="f487" y="f488"/>
                  <a:pt x="f489" y="f490"/>
                  <a:pt x="f491" y="f492"/>
                </a:cubicBezTo>
                <a:cubicBezTo>
                  <a:pt x="f493" y="f494"/>
                  <a:pt x="f495" y="f496"/>
                  <a:pt x="f426" y="f427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7C27FD77-A9C7-5928-89A0-0BD8CB9AAA4E}"/>
              </a:ext>
            </a:extLst>
          </p:cNvPr>
          <p:cNvSpPr/>
          <p:nvPr/>
        </p:nvSpPr>
        <p:spPr>
          <a:xfrm>
            <a:off x="5223903" y="1253331"/>
            <a:ext cx="436342" cy="467441"/>
          </a:xfrm>
          <a:custGeom>
            <a:avLst/>
            <a:gdLst>
              <a:gd name="f0" fmla="val w"/>
              <a:gd name="f1" fmla="val h"/>
              <a:gd name="f2" fmla="val 0"/>
              <a:gd name="f3" fmla="val 3068057"/>
              <a:gd name="f4" fmla="val 3083879"/>
              <a:gd name="f5" fmla="val 1943022"/>
              <a:gd name="f6" fmla="val 2091435"/>
              <a:gd name="f7" fmla="val 2214809"/>
              <a:gd name="f8" fmla="val 107202"/>
              <a:gd name="f9" fmla="val 2232575"/>
              <a:gd name="f10" fmla="val 249298"/>
              <a:gd name="f11" fmla="val 2066806"/>
              <a:gd name="f12" fmla="val 323095"/>
              <a:gd name="f13" fmla="val 1966497"/>
              <a:gd name="f14" fmla="val 475331"/>
              <a:gd name="f15" fmla="val 1992863"/>
              <a:gd name="f16" fmla="val 623272"/>
              <a:gd name="f17" fmla="val 2032344"/>
              <a:gd name="f18" fmla="val 614884"/>
              <a:gd name="f19" fmla="val 2007703"/>
              <a:gd name="f20" fmla="val 472429"/>
              <a:gd name="f21" fmla="val 2119863"/>
              <a:gd name="f22" fmla="val 324636"/>
              <a:gd name="f23" fmla="val 2294697"/>
              <a:gd name="f24" fmla="val 266187"/>
              <a:gd name="f25" fmla="val 2304190"/>
              <a:gd name="f26" fmla="val 260641"/>
              <a:gd name="f27" fmla="val 2314409"/>
              <a:gd name="f28" fmla="val 260119"/>
              <a:gd name="f29" fmla="val 2324748"/>
              <a:gd name="f30" fmla="val 2491310"/>
              <a:gd name="f31" fmla="val 2626336"/>
              <a:gd name="f32" fmla="val 395145"/>
              <a:gd name="f33" fmla="val 561708"/>
              <a:gd name="f34" fmla="val 2609021"/>
              <a:gd name="f35" fmla="val 647481"/>
              <a:gd name="f36" fmla="val 656343"/>
              <a:gd name="f37" fmla="val 2762823"/>
              <a:gd name="f38" fmla="val 669742"/>
              <a:gd name="f39" fmla="val 2867295"/>
              <a:gd name="f40" fmla="val 786613"/>
              <a:gd name="f41" fmla="val 927882"/>
              <a:gd name="f42" fmla="val 2850464"/>
              <a:gd name="f43" fmla="val 1011252"/>
              <a:gd name="f44" fmla="val 2978255"/>
              <a:gd name="f45" fmla="val 1064152"/>
              <a:gd name="f46" fmla="val 1190111"/>
              <a:gd name="f47" fmla="val 1337042"/>
              <a:gd name="f48" fmla="val 1418703"/>
              <a:gd name="f49" fmla="val 3040320"/>
              <a:gd name="f50" fmla="val 1493884"/>
              <a:gd name="f51" fmla="val 2992210"/>
              <a:gd name="f52" fmla="val 1551889"/>
              <a:gd name="f53" fmla="val 2909241"/>
              <a:gd name="f54" fmla="val 1651289"/>
              <a:gd name="f55" fmla="val 2791782"/>
              <a:gd name="f56" fmla="val 1696238"/>
              <a:gd name="f57" fmla="val 2686704"/>
              <a:gd name="f58" fmla="val 1660749"/>
              <a:gd name="f59" fmla="val 2673794"/>
              <a:gd name="f60" fmla="val 1698968"/>
              <a:gd name="f61" fmla="val 2768232"/>
              <a:gd name="f62" fmla="val 1730865"/>
              <a:gd name="f63" fmla="val 2870956"/>
              <a:gd name="f64" fmla="val 1707121"/>
              <a:gd name="f65" fmla="val 2955415"/>
              <a:gd name="f66" fmla="val 1640323"/>
              <a:gd name="f67" fmla="val 2993943"/>
              <a:gd name="f68" fmla="val 1688574"/>
              <a:gd name="f69" fmla="val 3012247"/>
              <a:gd name="f70" fmla="val 1750635"/>
              <a:gd name="f71" fmla="val 1816968"/>
              <a:gd name="f72" fmla="val 1986406"/>
              <a:gd name="f73" fmla="val 2892829"/>
              <a:gd name="f74" fmla="val 2127952"/>
              <a:gd name="f75" fmla="val 2733451"/>
              <a:gd name="f76" fmla="val 2161496"/>
              <a:gd name="f77" fmla="val 2570803"/>
              <a:gd name="f78" fmla="val 2185843"/>
              <a:gd name="f79" fmla="val 2422847"/>
              <a:gd name="f80" fmla="val 2122052"/>
              <a:gd name="f81" fmla="val 2373218"/>
              <a:gd name="f82" fmla="val 2004561"/>
              <a:gd name="f83" fmla="val 2397575"/>
              <a:gd name="f84" fmla="val 1987765"/>
              <a:gd name="f85" fmla="val 2417022"/>
              <a:gd name="f86" fmla="val 1964396"/>
              <a:gd name="f87" fmla="val 2431421"/>
              <a:gd name="f88" fmla="val 1936987"/>
              <a:gd name="f89" fmla="val 2469123"/>
              <a:gd name="f90" fmla="val 1865220"/>
              <a:gd name="f91" fmla="val 2466430"/>
              <a:gd name="f92" fmla="val 1776674"/>
              <a:gd name="f93" fmla="val 2424327"/>
              <a:gd name="f94" fmla="val 1703750"/>
              <a:gd name="f95" fmla="val 2390880"/>
              <a:gd name="f96" fmla="val 1723060"/>
              <a:gd name="f97" fmla="val 2426033"/>
              <a:gd name="f98" fmla="val 1783948"/>
              <a:gd name="f99" fmla="val 2428758"/>
              <a:gd name="f100" fmla="val 1857660"/>
              <a:gd name="f101" fmla="val 2398065"/>
              <a:gd name="f102" fmla="val 1917447"/>
              <a:gd name="f103" fmla="val 2386618"/>
              <a:gd name="f104" fmla="val 1939743"/>
              <a:gd name="f105" fmla="val 2371177"/>
              <a:gd name="f106" fmla="val 1958844"/>
              <a:gd name="f107" fmla="val 2348681"/>
              <a:gd name="f108" fmla="val 1969064"/>
              <a:gd name="f109" fmla="val 2314536"/>
              <a:gd name="f110" fmla="val 1978212"/>
              <a:gd name="f111" fmla="val 2320989"/>
              <a:gd name="f112" fmla="val 1994504"/>
              <a:gd name="f113" fmla="val 2292439"/>
              <a:gd name="f114" fmla="val 2010252"/>
              <a:gd name="f115" fmla="val 2259301"/>
              <a:gd name="f116" fmla="val 2017439"/>
              <a:gd name="f117" fmla="val 2224883"/>
              <a:gd name="f118" fmla="val 2015050"/>
              <a:gd name="f119" fmla="val 2157880"/>
              <a:gd name="f120" fmla="val 2010397"/>
              <a:gd name="f121" fmla="val 2096183"/>
              <a:gd name="f122" fmla="val 1970105"/>
              <a:gd name="f123" fmla="val 2062112"/>
              <a:gd name="f124" fmla="val 1908746"/>
              <a:gd name="f125" fmla="val 2028307"/>
              <a:gd name="f126" fmla="val 1927422"/>
              <a:gd name="f127" fmla="val 2069101"/>
              <a:gd name="f128" fmla="val 2000945"/>
              <a:gd name="f129" fmla="val 2143517"/>
              <a:gd name="f130" fmla="val 2048870"/>
              <a:gd name="f131" fmla="val 2224395"/>
              <a:gd name="f132" fmla="val 2053708"/>
              <a:gd name="f133" fmla="val 2263912"/>
              <a:gd name="f134" fmla="val 2056070"/>
              <a:gd name="f135" fmla="val 2302036"/>
              <a:gd name="f136" fmla="val 2047984"/>
              <a:gd name="f137" fmla="val 2335071"/>
              <a:gd name="f138" fmla="val 2030056"/>
              <a:gd name="f139" fmla="val 2400196"/>
              <a:gd name="f140" fmla="val 2159379"/>
              <a:gd name="f141" fmla="val 2567325"/>
              <a:gd name="f142" fmla="val 2230480"/>
              <a:gd name="f143" fmla="val 2748680"/>
              <a:gd name="f144" fmla="val 2204554"/>
              <a:gd name="f145" fmla="val 2767068"/>
              <a:gd name="f146" fmla="val 2240602"/>
              <a:gd name="f147" fmla="val 2774723"/>
              <a:gd name="f148" fmla="val 2281713"/>
              <a:gd name="f149" fmla="val 2324613"/>
              <a:gd name="f150" fmla="val 2444667"/>
              <a:gd name="f151" fmla="val 2714770"/>
              <a:gd name="f152" fmla="val 2550720"/>
              <a:gd name="f153" fmla="val 2619461"/>
              <a:gd name="f154" fmla="val 2609132"/>
              <a:gd name="f155" fmla="val 2594093"/>
              <a:gd name="f156" fmla="val 2739763"/>
              <a:gd name="f157" fmla="val 2496512"/>
              <a:gd name="f158" fmla="val 2844553"/>
              <a:gd name="f159" fmla="val 2368919"/>
              <a:gd name="f160" fmla="val 2876858"/>
              <a:gd name="f161" fmla="val 2184369"/>
              <a:gd name="f162" fmla="val 2908073"/>
              <a:gd name="f163" fmla="val 2016372"/>
              <a:gd name="f164" fmla="val 2826285"/>
              <a:gd name="f165" fmla="val 1978290"/>
              <a:gd name="f166" fmla="val 2684161"/>
              <a:gd name="f167" fmla="val 1939323"/>
              <a:gd name="f168" fmla="val 2694602"/>
              <a:gd name="f169" fmla="val 1970494"/>
              <a:gd name="f170" fmla="val 2810931"/>
              <a:gd name="f171" fmla="val 2075973"/>
              <a:gd name="f172" fmla="val 2892306"/>
              <a:gd name="f173" fmla="val 2210223"/>
              <a:gd name="f174" fmla="val 2912307"/>
              <a:gd name="f175" fmla="val 2165434"/>
              <a:gd name="f176" fmla="val 3014618"/>
              <a:gd name="f177" fmla="val 2062317"/>
              <a:gd name="f178" fmla="val 1804718"/>
              <a:gd name="f179" fmla="val 1736151"/>
              <a:gd name="f180" fmla="val 2990782"/>
              <a:gd name="f181" fmla="val 1657612"/>
              <a:gd name="f182" fmla="val 2862428"/>
              <a:gd name="f183" fmla="val 1632100"/>
              <a:gd name="f184" fmla="val 2775963"/>
              <a:gd name="f185" fmla="val 1598588"/>
              <a:gd name="f186" fmla="val 2449530"/>
              <a:gd name="f187" fmla="val 1653064"/>
              <a:gd name="f188" fmla="val 2147091"/>
              <a:gd name="f189" fmla="val 1775302"/>
              <a:gd name="f190" fmla="val 2294672"/>
              <a:gd name="f191" fmla="val 1947360"/>
              <a:gd name="f192" fmla="val 2360889"/>
              <a:gd name="f193" fmla="val 2101389"/>
              <a:gd name="f194" fmla="val 2319520"/>
              <a:gd name="f195" fmla="val 2085913"/>
              <a:gd name="f196" fmla="val 2268654"/>
              <a:gd name="f197" fmla="val 1935632"/>
              <a:gd name="f198" fmla="val 2308197"/>
              <a:gd name="f199" fmla="val 1765039"/>
              <a:gd name="f200" fmla="val 2228547"/>
              <a:gd name="f201" fmla="val 1652548"/>
              <a:gd name="f202" fmla="val 2065927"/>
              <a:gd name="f203" fmla="val 1594744"/>
              <a:gd name="f204" fmla="val 1988631"/>
              <a:gd name="f205" fmla="val 1552933"/>
              <a:gd name="f206" fmla="val 1543383"/>
              <a:gd name="f207" fmla="val 1647107"/>
              <a:gd name="f208" fmla="val 1210118"/>
              <a:gd name="f209" fmla="val 1757451"/>
              <a:gd name="f210" fmla="val 1073526"/>
              <a:gd name="f211" fmla="val 1924310"/>
              <a:gd name="f212" fmla="val 1023711"/>
              <a:gd name="f213" fmla="val 2044795"/>
              <a:gd name="f214" fmla="val 1095494"/>
              <a:gd name="f215" fmla="val 2046624"/>
              <a:gd name="f216" fmla="val 1092427"/>
              <a:gd name="f217" fmla="val 2044963"/>
              <a:gd name="f218" fmla="val 1115904"/>
              <a:gd name="f219" fmla="val 2049817"/>
              <a:gd name="f220" fmla="val 1139574"/>
              <a:gd name="f221" fmla="val 2059741"/>
              <a:gd name="f222" fmla="val 1162003"/>
              <a:gd name="f223" fmla="val 2085174"/>
              <a:gd name="f224" fmla="val 1219476"/>
              <a:gd name="f225" fmla="val 2140055"/>
              <a:gd name="f226" fmla="val 1259997"/>
              <a:gd name="f227" fmla="val 2204060"/>
              <a:gd name="f228" fmla="val 1268556"/>
              <a:gd name="f229" fmla="val 2208020"/>
              <a:gd name="f230" fmla="val 1238949"/>
              <a:gd name="f231" fmla="val 2154665"/>
              <a:gd name="f232" fmla="val 1231814"/>
              <a:gd name="f233" fmla="val 2108853"/>
              <a:gd name="f234" fmla="val 1198319"/>
              <a:gd name="f235" fmla="val 2087448"/>
              <a:gd name="f236" fmla="val 1150798"/>
              <a:gd name="f237" fmla="val 2064784"/>
              <a:gd name="f238" fmla="val 1100476"/>
              <a:gd name="f239" fmla="val 2073123"/>
              <a:gd name="f240" fmla="val 1042569"/>
              <a:gd name="f241" fmla="val 2109077"/>
              <a:gd name="f242" fmla="val 1000639"/>
              <a:gd name="f243" fmla="val 2142987"/>
              <a:gd name="f244" fmla="val 961090"/>
              <a:gd name="f245" fmla="val 2196315"/>
              <a:gd name="f246" fmla="val 941798"/>
              <a:gd name="f247" fmla="val 2249471"/>
              <a:gd name="f248" fmla="val 949847"/>
              <a:gd name="f249" fmla="val 2253988"/>
              <a:gd name="f250" fmla="val 920317"/>
              <a:gd name="f251" fmla="val 2190211"/>
              <a:gd name="f252" fmla="val 910645"/>
              <a:gd name="f253" fmla="val 2126205"/>
              <a:gd name="f254" fmla="val 934132"/>
              <a:gd name="f255" fmla="val 2085632"/>
              <a:gd name="f256" fmla="val 982099"/>
              <a:gd name="f257" fmla="val 2052614"/>
              <a:gd name="f258" fmla="val 1055246"/>
              <a:gd name="f259" fmla="val 1928226"/>
              <a:gd name="f260" fmla="val 988072"/>
              <a:gd name="f261" fmla="val 1765306"/>
              <a:gd name="f262" fmla="val 1028878"/>
              <a:gd name="f263" fmla="val 1646726"/>
              <a:gd name="f264" fmla="val 1149851"/>
              <a:gd name="f265" fmla="val 1576863"/>
              <a:gd name="f266" fmla="val 1018908"/>
              <a:gd name="f267" fmla="val 1584053"/>
              <a:gd name="f268" fmla="val 461235"/>
              <a:gd name="f269" fmla="val 1633436"/>
              <a:gd name="f270" fmla="val 269593"/>
              <a:gd name="f271" fmla="val 1697428"/>
              <a:gd name="f272" fmla="val 119029"/>
              <a:gd name="f273" fmla="val 1776459"/>
              <a:gd name="f274" fmla="val 1125035"/>
              <a:gd name="f275" fmla="val 1263339"/>
              <a:gd name="f276" fmla="val 1331906"/>
              <a:gd name="f277" fmla="val 93097"/>
              <a:gd name="f278" fmla="val 1410445"/>
              <a:gd name="f279" fmla="val 221451"/>
              <a:gd name="f280" fmla="val 1435957"/>
              <a:gd name="f281" fmla="val 307916"/>
              <a:gd name="f282" fmla="val 1469469"/>
              <a:gd name="f283" fmla="val 634350"/>
              <a:gd name="f284" fmla="val 1414993"/>
              <a:gd name="f285" fmla="val 936788"/>
              <a:gd name="f286" fmla="val 1292755"/>
              <a:gd name="f287" fmla="val 789207"/>
              <a:gd name="f288" fmla="val 1120697"/>
              <a:gd name="f289" fmla="val 722990"/>
              <a:gd name="f290" fmla="val 966668"/>
              <a:gd name="f291" fmla="val 764359"/>
              <a:gd name="f292" fmla="val 982144"/>
              <a:gd name="f293" fmla="val 815225"/>
              <a:gd name="f294" fmla="val 1132425"/>
              <a:gd name="f295" fmla="val 775682"/>
              <a:gd name="f296" fmla="val 1303018"/>
              <a:gd name="f297" fmla="val 855332"/>
              <a:gd name="f298" fmla="val 1415509"/>
              <a:gd name="f299" fmla="val 1017952"/>
              <a:gd name="f300" fmla="val 1473313"/>
              <a:gd name="f301" fmla="val 1095249"/>
              <a:gd name="f302" fmla="val 1515123"/>
              <a:gd name="f303" fmla="val 1540497"/>
              <a:gd name="f304" fmla="val 1420950"/>
              <a:gd name="f305" fmla="val 1873762"/>
              <a:gd name="f306" fmla="val 1310606"/>
              <a:gd name="f307" fmla="val 2010353"/>
              <a:gd name="f308" fmla="val 1143747"/>
              <a:gd name="f309" fmla="val 2060168"/>
              <a:gd name="f310" fmla="val 1023262"/>
              <a:gd name="f311" fmla="val 1988385"/>
              <a:gd name="f312" fmla="val 1021433"/>
              <a:gd name="f313" fmla="val 1991453"/>
              <a:gd name="f314" fmla="val 1023094"/>
              <a:gd name="f315" fmla="val 1967976"/>
              <a:gd name="f316" fmla="val 1018240"/>
              <a:gd name="f317" fmla="val 1944306"/>
              <a:gd name="f318" fmla="val 1008316"/>
              <a:gd name="f319" fmla="val 1921877"/>
              <a:gd name="f320" fmla="val 982883"/>
              <a:gd name="f321" fmla="val 1864403"/>
              <a:gd name="f322" fmla="val 928002"/>
              <a:gd name="f323" fmla="val 1823883"/>
              <a:gd name="f324" fmla="val 863997"/>
              <a:gd name="f325" fmla="val 1815323"/>
              <a:gd name="f326" fmla="val 860037"/>
              <a:gd name="f327" fmla="val 1844930"/>
              <a:gd name="f328" fmla="val 913392"/>
              <a:gd name="f329" fmla="val 1852066"/>
              <a:gd name="f330" fmla="val 959204"/>
              <a:gd name="f331" fmla="val 1885560"/>
              <a:gd name="f332" fmla="val 980609"/>
              <a:gd name="f333" fmla="val 1933082"/>
              <a:gd name="f334" fmla="val 1003273"/>
              <a:gd name="f335" fmla="val 1983404"/>
              <a:gd name="f336" fmla="val 994934"/>
              <a:gd name="f337" fmla="val 2041310"/>
              <a:gd name="f338" fmla="val 958980"/>
              <a:gd name="f339" fmla="val 2083241"/>
              <a:gd name="f340" fmla="val 925070"/>
              <a:gd name="f341" fmla="val 2122789"/>
              <a:gd name="f342" fmla="val 871742"/>
              <a:gd name="f343" fmla="val 2142082"/>
              <a:gd name="f344" fmla="val 818586"/>
              <a:gd name="f345" fmla="val 2134033"/>
              <a:gd name="f346" fmla="val 814069"/>
              <a:gd name="f347" fmla="val 2163562"/>
              <a:gd name="f348" fmla="val 877846"/>
              <a:gd name="f349" fmla="val 2173235"/>
              <a:gd name="f350" fmla="val 941852"/>
              <a:gd name="f351" fmla="val 2149747"/>
              <a:gd name="f352" fmla="val 982425"/>
              <a:gd name="f353" fmla="val 2101780"/>
              <a:gd name="f354" fmla="val 1015443"/>
              <a:gd name="f355" fmla="val 2028633"/>
              <a:gd name="f356" fmla="val 1139831"/>
              <a:gd name="f357" fmla="val 2095808"/>
              <a:gd name="f358" fmla="val 1302751"/>
              <a:gd name="f359" fmla="val 2055001"/>
              <a:gd name="f360" fmla="val 1421331"/>
              <a:gd name="f361" fmla="val 1934029"/>
              <a:gd name="f362" fmla="val 1491194"/>
              <a:gd name="f363" fmla="val 2064971"/>
              <a:gd name="f364" fmla="val 1484003"/>
              <a:gd name="f365" fmla="val 2622644"/>
              <a:gd name="f366" fmla="val 1434621"/>
              <a:gd name="f367" fmla="val 2814287"/>
              <a:gd name="f368" fmla="val 1370629"/>
              <a:gd name="f369" fmla="val 2964850"/>
              <a:gd name="f370" fmla="val 1291598"/>
              <a:gd name="f371" fmla="val 976622"/>
              <a:gd name="f372" fmla="val 853248"/>
              <a:gd name="f373" fmla="val 2976677"/>
              <a:gd name="f374" fmla="val 835482"/>
              <a:gd name="f375" fmla="val 2834581"/>
              <a:gd name="f376" fmla="val 1001251"/>
              <a:gd name="f377" fmla="val 2760784"/>
              <a:gd name="f378" fmla="val 1101560"/>
              <a:gd name="f379" fmla="val 2608549"/>
              <a:gd name="f380" fmla="val 1075194"/>
              <a:gd name="f381" fmla="val 2460607"/>
              <a:gd name="f382" fmla="val 1035713"/>
              <a:gd name="f383" fmla="val 2468996"/>
              <a:gd name="f384" fmla="val 1060354"/>
              <a:gd name="f385" fmla="val 2611450"/>
              <a:gd name="f386" fmla="val 948194"/>
              <a:gd name="f387" fmla="val 2759243"/>
              <a:gd name="f388" fmla="val 773360"/>
              <a:gd name="f389" fmla="val 2817692"/>
              <a:gd name="f390" fmla="val 763867"/>
              <a:gd name="f391" fmla="val 2823239"/>
              <a:gd name="f392" fmla="val 753648"/>
              <a:gd name="f393" fmla="val 2823760"/>
              <a:gd name="f394" fmla="val 743309"/>
              <a:gd name="f395" fmla="val 576747"/>
              <a:gd name="f396" fmla="val 441721"/>
              <a:gd name="f397" fmla="val 2688734"/>
              <a:gd name="f398" fmla="val 2522172"/>
              <a:gd name="f399" fmla="val 459036"/>
              <a:gd name="f400" fmla="val 2436399"/>
              <a:gd name="f401" fmla="val 2427537"/>
              <a:gd name="f402" fmla="val 305234"/>
              <a:gd name="f403" fmla="val 2414137"/>
              <a:gd name="f404" fmla="val 200762"/>
              <a:gd name="f405" fmla="val 2297266"/>
              <a:gd name="f406" fmla="val 2155997"/>
              <a:gd name="f407" fmla="val 217593"/>
              <a:gd name="f408" fmla="val 2072628"/>
              <a:gd name="f409" fmla="val 89802"/>
              <a:gd name="f410" fmla="val 2019727"/>
              <a:gd name="f411" fmla="val 1893768"/>
              <a:gd name="f412" fmla="val 1746838"/>
              <a:gd name="f413" fmla="val 1665177"/>
              <a:gd name="f414" fmla="val 27737"/>
              <a:gd name="f415" fmla="val 1589996"/>
              <a:gd name="f416" fmla="val 75847"/>
              <a:gd name="f417" fmla="val 1531990"/>
              <a:gd name="f418" fmla="val 158816"/>
              <a:gd name="f419" fmla="val 1432590"/>
              <a:gd name="f420" fmla="val 276275"/>
              <a:gd name="f421" fmla="val 1387641"/>
              <a:gd name="f422" fmla="val 381353"/>
              <a:gd name="f423" fmla="val 1423131"/>
              <a:gd name="f424" fmla="val 394263"/>
              <a:gd name="f425" fmla="val 1384911"/>
              <a:gd name="f426" fmla="val 299825"/>
              <a:gd name="f427" fmla="val 1353014"/>
              <a:gd name="f428" fmla="val 197101"/>
              <a:gd name="f429" fmla="val 1376758"/>
              <a:gd name="f430" fmla="val 112642"/>
              <a:gd name="f431" fmla="val 1443556"/>
              <a:gd name="f432" fmla="val 74114"/>
              <a:gd name="f433" fmla="val 1395305"/>
              <a:gd name="f434" fmla="val 55810"/>
              <a:gd name="f435" fmla="val 1333244"/>
              <a:gd name="f436" fmla="val 1266911"/>
              <a:gd name="f437" fmla="val 1097473"/>
              <a:gd name="f438" fmla="val 175228"/>
              <a:gd name="f439" fmla="val 955927"/>
              <a:gd name="f440" fmla="val 334606"/>
              <a:gd name="f441" fmla="val 922383"/>
              <a:gd name="f442" fmla="val 497254"/>
              <a:gd name="f443" fmla="val 898036"/>
              <a:gd name="f444" fmla="val 645210"/>
              <a:gd name="f445" fmla="val 961827"/>
              <a:gd name="f446" fmla="val 694839"/>
              <a:gd name="f447" fmla="val 1079319"/>
              <a:gd name="f448" fmla="val 670482"/>
              <a:gd name="f449" fmla="val 1096114"/>
              <a:gd name="f450" fmla="val 651035"/>
              <a:gd name="f451" fmla="val 1119484"/>
              <a:gd name="f452" fmla="val 636636"/>
              <a:gd name="f453" fmla="val 1146893"/>
              <a:gd name="f454" fmla="val 598934"/>
              <a:gd name="f455" fmla="val 1218660"/>
              <a:gd name="f456" fmla="val 601627"/>
              <a:gd name="f457" fmla="val 1307205"/>
              <a:gd name="f458" fmla="val 643730"/>
              <a:gd name="f459" fmla="val 1380130"/>
              <a:gd name="f460" fmla="val 677177"/>
              <a:gd name="f461" fmla="val 1360819"/>
              <a:gd name="f462" fmla="val 642024"/>
              <a:gd name="f463" fmla="val 1299932"/>
              <a:gd name="f464" fmla="val 639299"/>
              <a:gd name="f465" fmla="val 1226219"/>
              <a:gd name="f466" fmla="val 669992"/>
              <a:gd name="f467" fmla="val 1166433"/>
              <a:gd name="f468" fmla="val 681439"/>
              <a:gd name="f469" fmla="val 1144136"/>
              <a:gd name="f470" fmla="val 696880"/>
              <a:gd name="f471" fmla="val 1125036"/>
              <a:gd name="f472" fmla="val 719376"/>
              <a:gd name="f473" fmla="val 1114815"/>
              <a:gd name="f474" fmla="val 753521"/>
              <a:gd name="f475" fmla="val 1105667"/>
              <a:gd name="f476" fmla="val 747068"/>
              <a:gd name="f477" fmla="val 1089375"/>
              <a:gd name="f478" fmla="val 775618"/>
              <a:gd name="f479" fmla="val 1073627"/>
              <a:gd name="f480" fmla="val 808756"/>
              <a:gd name="f481" fmla="val 1066440"/>
              <a:gd name="f482" fmla="val 843174"/>
              <a:gd name="f483" fmla="val 1068829"/>
              <a:gd name="f484" fmla="val 910177"/>
              <a:gd name="f485" fmla="val 1073482"/>
              <a:gd name="f486" fmla="val 971874"/>
              <a:gd name="f487" fmla="val 1113774"/>
              <a:gd name="f488" fmla="val 1005945"/>
              <a:gd name="f489" fmla="val 1175134"/>
              <a:gd name="f490" fmla="val 1039750"/>
              <a:gd name="f491" fmla="val 1156458"/>
              <a:gd name="f492" fmla="val 998956"/>
              <a:gd name="f493" fmla="val 1082934"/>
              <a:gd name="f494" fmla="val 924540"/>
              <a:gd name="f495" fmla="val 1035010"/>
              <a:gd name="f496" fmla="val 843662"/>
              <a:gd name="f497" fmla="val 1030172"/>
              <a:gd name="f498" fmla="val 804145"/>
              <a:gd name="f499" fmla="val 1027809"/>
              <a:gd name="f500" fmla="val 766021"/>
              <a:gd name="f501" fmla="val 1035895"/>
              <a:gd name="f502" fmla="val 732986"/>
              <a:gd name="f503" fmla="val 1053824"/>
              <a:gd name="f504" fmla="val 667861"/>
              <a:gd name="f505" fmla="val 924500"/>
              <a:gd name="f506" fmla="val 500732"/>
              <a:gd name="f507" fmla="val 853399"/>
              <a:gd name="f508" fmla="val 319377"/>
              <a:gd name="f509" fmla="val 879325"/>
              <a:gd name="f510" fmla="val 300989"/>
              <a:gd name="f511" fmla="val 843277"/>
              <a:gd name="f512" fmla="val 293334"/>
              <a:gd name="f513" fmla="val 802167"/>
              <a:gd name="f514" fmla="val 759266"/>
              <a:gd name="f515" fmla="val 639212"/>
              <a:gd name="f516" fmla="val 353287"/>
              <a:gd name="f517" fmla="val 533159"/>
              <a:gd name="f518" fmla="val 448596"/>
              <a:gd name="f519" fmla="val 474747"/>
              <a:gd name="f520" fmla="val 473964"/>
              <a:gd name="f521" fmla="val 344116"/>
              <a:gd name="f522" fmla="val 571545"/>
              <a:gd name="f523" fmla="val 239326"/>
              <a:gd name="f524" fmla="val 699138"/>
              <a:gd name="f525" fmla="val 207021"/>
              <a:gd name="f526" fmla="val 883688"/>
              <a:gd name="f527" fmla="val 175806"/>
              <a:gd name="f528" fmla="val 1051685"/>
              <a:gd name="f529" fmla="val 257594"/>
              <a:gd name="f530" fmla="val 1089767"/>
              <a:gd name="f531" fmla="val 399718"/>
              <a:gd name="f532" fmla="val 1128734"/>
              <a:gd name="f533" fmla="val 389277"/>
              <a:gd name="f534" fmla="val 1097563"/>
              <a:gd name="f535" fmla="val 272948"/>
              <a:gd name="f536" fmla="val 992084"/>
              <a:gd name="f537" fmla="val 191573"/>
              <a:gd name="f538" fmla="val 857834"/>
              <a:gd name="f539" fmla="val 171572"/>
              <a:gd name="f540" fmla="val 902623"/>
              <a:gd name="f541" fmla="val 69261"/>
              <a:gd name="f542" fmla="val 1005740"/>
              <a:gd name="f543" fmla="*/ f0 1 3068057"/>
              <a:gd name="f544" fmla="*/ f1 1 3083879"/>
              <a:gd name="f545" fmla="val f2"/>
              <a:gd name="f546" fmla="val f3"/>
              <a:gd name="f547" fmla="val f4"/>
              <a:gd name="f548" fmla="+- f547 0 f545"/>
              <a:gd name="f549" fmla="+- f546 0 f545"/>
              <a:gd name="f550" fmla="*/ f549 1 3068057"/>
              <a:gd name="f551" fmla="*/ f548 1 3083879"/>
              <a:gd name="f552" fmla="*/ f545 1 f550"/>
              <a:gd name="f553" fmla="*/ f546 1 f550"/>
              <a:gd name="f554" fmla="*/ f545 1 f551"/>
              <a:gd name="f555" fmla="*/ f547 1 f551"/>
              <a:gd name="f556" fmla="*/ f552 f543 1"/>
              <a:gd name="f557" fmla="*/ f553 f543 1"/>
              <a:gd name="f558" fmla="*/ f555 f544 1"/>
              <a:gd name="f559" fmla="*/ f554 f5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56" t="f559" r="f557" b="f558"/>
            <a:pathLst>
              <a:path w="3068057" h="3083879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6"/>
                </a:cubicBezTo>
                <a:lnTo>
                  <a:pt x="f17" y="f18"/>
                </a:ln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1" y="f33"/>
                </a:cubicBezTo>
                <a:lnTo>
                  <a:pt x="f34" y="f35"/>
                </a:lnTo>
                <a:lnTo>
                  <a:pt x="f31" y="f35"/>
                </a:lnTo>
                <a:lnTo>
                  <a:pt x="f31" y="f36"/>
                </a:lnTo>
                <a:cubicBezTo>
                  <a:pt x="f37" y="f38"/>
                  <a:pt x="f39" y="f40"/>
                  <a:pt x="f39" y="f41"/>
                </a:cubicBezTo>
                <a:lnTo>
                  <a:pt x="f42" y="f43"/>
                </a:lnTo>
                <a:cubicBezTo>
                  <a:pt x="f44" y="f45"/>
                  <a:pt x="f3" y="f46"/>
                  <a:pt x="f3" y="f47"/>
                </a:cubicBezTo>
                <a:cubicBezTo>
                  <a:pt x="f3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lnTo>
                  <a:pt x="f59" y="f60"/>
                </a:ln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69" y="f71"/>
                </a:cubicBezTo>
                <a:cubicBezTo>
                  <a:pt x="f69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lnTo>
                  <a:pt x="f95" y="f96"/>
                </a:ln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lnTo>
                  <a:pt x="f109" y="f110"/>
                </a:lnTo>
                <a:lnTo>
                  <a:pt x="f111" y="f112"/>
                </a:lnTo>
                <a:cubicBezTo>
                  <a:pt x="f113" y="f114"/>
                  <a:pt x="f115" y="f116"/>
                  <a:pt x="f117" y="f118"/>
                </a:cubicBezTo>
                <a:cubicBezTo>
                  <a:pt x="f119" y="f120"/>
                  <a:pt x="f121" y="f122"/>
                  <a:pt x="f123" y="f124"/>
                </a:cubicBezTo>
                <a:lnTo>
                  <a:pt x="f125" y="f126"/>
                </a:ln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7" y="f148"/>
                  <a:pt x="f147" y="f149"/>
                </a:cubicBezTo>
                <a:cubicBezTo>
                  <a:pt x="f147" y="f150"/>
                  <a:pt x="f151" y="f152"/>
                  <a:pt x="f153" y="f154"/>
                </a:cubicBez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165" y="f166"/>
                </a:cubicBezTo>
                <a:lnTo>
                  <a:pt x="f167" y="f168"/>
                </a:lnTo>
                <a:cubicBezTo>
                  <a:pt x="f169" y="f170"/>
                  <a:pt x="f171" y="f172"/>
                  <a:pt x="f173" y="f174"/>
                </a:cubicBezTo>
                <a:cubicBezTo>
                  <a:pt x="f175" y="f176"/>
                  <a:pt x="f177" y="f4"/>
                  <a:pt x="f5" y="f4"/>
                </a:cubicBezTo>
                <a:cubicBezTo>
                  <a:pt x="f178" y="f4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190"/>
                  <a:pt x="f191" y="f192"/>
                  <a:pt x="f193" y="f194"/>
                </a:cubicBezTo>
                <a:lnTo>
                  <a:pt x="f195" y="f196"/>
                </a:lnTo>
                <a:cubicBezTo>
                  <a:pt x="f197" y="f198"/>
                  <a:pt x="f199" y="f200"/>
                  <a:pt x="f201" y="f202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lnTo>
                  <a:pt x="f215" y="f216"/>
                </a:lnTo>
                <a:cubicBezTo>
                  <a:pt x="f217" y="f218"/>
                  <a:pt x="f219" y="f220"/>
                  <a:pt x="f221" y="f222"/>
                </a:cubicBezTo>
                <a:cubicBezTo>
                  <a:pt x="f223" y="f224"/>
                  <a:pt x="f225" y="f226"/>
                  <a:pt x="f227" y="f228"/>
                </a:cubicBezTo>
                <a:lnTo>
                  <a:pt x="f229" y="f230"/>
                </a:lnTo>
                <a:cubicBezTo>
                  <a:pt x="f231" y="f232"/>
                  <a:pt x="f233" y="f234"/>
                  <a:pt x="f235" y="f236"/>
                </a:cubicBezTo>
                <a:cubicBezTo>
                  <a:pt x="f237" y="f238"/>
                  <a:pt x="f239" y="f240"/>
                  <a:pt x="f241" y="f242"/>
                </a:cubicBezTo>
                <a:cubicBezTo>
                  <a:pt x="f243" y="f244"/>
                  <a:pt x="f245" y="f246"/>
                  <a:pt x="f247" y="f248"/>
                </a:cubicBezTo>
                <a:lnTo>
                  <a:pt x="f249" y="f250"/>
                </a:lnTo>
                <a:cubicBezTo>
                  <a:pt x="f251" y="f252"/>
                  <a:pt x="f253" y="f254"/>
                  <a:pt x="f255" y="f256"/>
                </a:cubicBezTo>
                <a:lnTo>
                  <a:pt x="f257" y="f258"/>
                </a:lnTo>
                <a:cubicBezTo>
                  <a:pt x="f259" y="f260"/>
                  <a:pt x="f261" y="f262"/>
                  <a:pt x="f263" y="f264"/>
                </a:cubicBezTo>
                <a:cubicBezTo>
                  <a:pt x="f265" y="f266"/>
                  <a:pt x="f267" y="f268"/>
                  <a:pt x="f269" y="f270"/>
                </a:cubicBezTo>
                <a:cubicBezTo>
                  <a:pt x="f271" y="f272"/>
                  <a:pt x="f273" y="f2"/>
                  <a:pt x="f5" y="f2"/>
                </a:cubicBezTo>
                <a:close/>
                <a:moveTo>
                  <a:pt x="f274" y="f2"/>
                </a:moveTo>
                <a:cubicBezTo>
                  <a:pt x="f275" y="f2"/>
                  <a:pt x="f276" y="f277"/>
                  <a:pt x="f278" y="f279"/>
                </a:cubicBezTo>
                <a:cubicBezTo>
                  <a:pt x="f280" y="f281"/>
                  <a:pt x="f282" y="f283"/>
                  <a:pt x="f284" y="f285"/>
                </a:cubicBezTo>
                <a:cubicBezTo>
                  <a:pt x="f286" y="f287"/>
                  <a:pt x="f288" y="f289"/>
                  <a:pt x="f290" y="f291"/>
                </a:cubicBezTo>
                <a:lnTo>
                  <a:pt x="f292" y="f293"/>
                </a:lnTo>
                <a:cubicBezTo>
                  <a:pt x="f294" y="f295"/>
                  <a:pt x="f296" y="f297"/>
                  <a:pt x="f298" y="f299"/>
                </a:cubicBezTo>
                <a:cubicBezTo>
                  <a:pt x="f300" y="f301"/>
                  <a:pt x="f302" y="f303"/>
                  <a:pt x="f304" y="f305"/>
                </a:cubicBezTo>
                <a:cubicBezTo>
                  <a:pt x="f306" y="f307"/>
                  <a:pt x="f308" y="f309"/>
                  <a:pt x="f310" y="f311"/>
                </a:cubicBezTo>
                <a:lnTo>
                  <a:pt x="f312" y="f313"/>
                </a:lnTo>
                <a:cubicBezTo>
                  <a:pt x="f314" y="f315"/>
                  <a:pt x="f316" y="f317"/>
                  <a:pt x="f318" y="f319"/>
                </a:cubicBezTo>
                <a:cubicBezTo>
                  <a:pt x="f320" y="f321"/>
                  <a:pt x="f322" y="f323"/>
                  <a:pt x="f324" y="f325"/>
                </a:cubicBezTo>
                <a:lnTo>
                  <a:pt x="f326" y="f327"/>
                </a:lnTo>
                <a:cubicBezTo>
                  <a:pt x="f328" y="f329"/>
                  <a:pt x="f330" y="f331"/>
                  <a:pt x="f332" y="f333"/>
                </a:cubicBezTo>
                <a:cubicBezTo>
                  <a:pt x="f334" y="f335"/>
                  <a:pt x="f336" y="f337"/>
                  <a:pt x="f338" y="f339"/>
                </a:cubicBezTo>
                <a:cubicBezTo>
                  <a:pt x="f340" y="f341"/>
                  <a:pt x="f342" y="f343"/>
                  <a:pt x="f344" y="f345"/>
                </a:cubicBezTo>
                <a:lnTo>
                  <a:pt x="f346" y="f347"/>
                </a:lnTo>
                <a:cubicBezTo>
                  <a:pt x="f348" y="f349"/>
                  <a:pt x="f350" y="f351"/>
                  <a:pt x="f352" y="f353"/>
                </a:cubicBezTo>
                <a:lnTo>
                  <a:pt x="f354" y="f355"/>
                </a:lnTo>
                <a:cubicBezTo>
                  <a:pt x="f356" y="f357"/>
                  <a:pt x="f358" y="f359"/>
                  <a:pt x="f360" y="f361"/>
                </a:cubicBezTo>
                <a:cubicBezTo>
                  <a:pt x="f362" y="f363"/>
                  <a:pt x="f364" y="f365"/>
                  <a:pt x="f366" y="f367"/>
                </a:cubicBezTo>
                <a:cubicBezTo>
                  <a:pt x="f368" y="f369"/>
                  <a:pt x="f370" y="f4"/>
                  <a:pt x="f274" y="f4"/>
                </a:cubicBezTo>
                <a:cubicBezTo>
                  <a:pt x="f371" y="f4"/>
                  <a:pt x="f372" y="f373"/>
                  <a:pt x="f374" y="f375"/>
                </a:cubicBezTo>
                <a:cubicBezTo>
                  <a:pt x="f376" y="f377"/>
                  <a:pt x="f378" y="f379"/>
                  <a:pt x="f380" y="f381"/>
                </a:cubicBezTo>
                <a:lnTo>
                  <a:pt x="f382" y="f383"/>
                </a:lnTo>
                <a:cubicBezTo>
                  <a:pt x="f384" y="f385"/>
                  <a:pt x="f386" y="f387"/>
                  <a:pt x="f388" y="f389"/>
                </a:cubicBezTo>
                <a:cubicBezTo>
                  <a:pt x="f390" y="f391"/>
                  <a:pt x="f392" y="f393"/>
                  <a:pt x="f394" y="f393"/>
                </a:cubicBezTo>
                <a:cubicBezTo>
                  <a:pt x="f395" y="f393"/>
                  <a:pt x="f396" y="f397"/>
                  <a:pt x="f396" y="f398"/>
                </a:cubicBezTo>
                <a:lnTo>
                  <a:pt x="f399" y="f400"/>
                </a:lnTo>
                <a:lnTo>
                  <a:pt x="f396" y="f400"/>
                </a:lnTo>
                <a:lnTo>
                  <a:pt x="f396" y="f401"/>
                </a:lnTo>
                <a:cubicBezTo>
                  <a:pt x="f402" y="f403"/>
                  <a:pt x="f404" y="f405"/>
                  <a:pt x="f404" y="f406"/>
                </a:cubicBezTo>
                <a:lnTo>
                  <a:pt x="f407" y="f408"/>
                </a:lnTo>
                <a:cubicBezTo>
                  <a:pt x="f409" y="f410"/>
                  <a:pt x="f2" y="f411"/>
                  <a:pt x="f2" y="f412"/>
                </a:cubicBezTo>
                <a:cubicBezTo>
                  <a:pt x="f2" y="f413"/>
                  <a:pt x="f414" y="f415"/>
                  <a:pt x="f416" y="f417"/>
                </a:cubicBezTo>
                <a:cubicBezTo>
                  <a:pt x="f418" y="f419"/>
                  <a:pt x="f420" y="f421"/>
                  <a:pt x="f422" y="f423"/>
                </a:cubicBezTo>
                <a:lnTo>
                  <a:pt x="f424" y="f425"/>
                </a:lnTo>
                <a:cubicBezTo>
                  <a:pt x="f426" y="f427"/>
                  <a:pt x="f428" y="f429"/>
                  <a:pt x="f430" y="f431"/>
                </a:cubicBezTo>
                <a:cubicBezTo>
                  <a:pt x="f432" y="f433"/>
                  <a:pt x="f434" y="f435"/>
                  <a:pt x="f434" y="f436"/>
                </a:cubicBezTo>
                <a:cubicBezTo>
                  <a:pt x="f434" y="f437"/>
                  <a:pt x="f438" y="f439"/>
                  <a:pt x="f440" y="f441"/>
                </a:cubicBezTo>
                <a:cubicBezTo>
                  <a:pt x="f442" y="f443"/>
                  <a:pt x="f444" y="f445"/>
                  <a:pt x="f446" y="f447"/>
                </a:cubicBezTo>
                <a:cubicBezTo>
                  <a:pt x="f448" y="f449"/>
                  <a:pt x="f450" y="f451"/>
                  <a:pt x="f452" y="f453"/>
                </a:cubicBezTo>
                <a:cubicBezTo>
                  <a:pt x="f454" y="f455"/>
                  <a:pt x="f456" y="f457"/>
                  <a:pt x="f458" y="f459"/>
                </a:cubicBezTo>
                <a:lnTo>
                  <a:pt x="f460" y="f461"/>
                </a:lnTo>
                <a:cubicBezTo>
                  <a:pt x="f462" y="f463"/>
                  <a:pt x="f464" y="f465"/>
                  <a:pt x="f466" y="f467"/>
                </a:cubicBezTo>
                <a:cubicBezTo>
                  <a:pt x="f468" y="f469"/>
                  <a:pt x="f470" y="f471"/>
                  <a:pt x="f472" y="f473"/>
                </a:cubicBezTo>
                <a:lnTo>
                  <a:pt x="f474" y="f475"/>
                </a:lnTo>
                <a:lnTo>
                  <a:pt x="f476" y="f477"/>
                </a:lnTo>
                <a:cubicBezTo>
                  <a:pt x="f478" y="f479"/>
                  <a:pt x="f480" y="f481"/>
                  <a:pt x="f482" y="f483"/>
                </a:cubicBezTo>
                <a:cubicBezTo>
                  <a:pt x="f484" y="f485"/>
                  <a:pt x="f486" y="f487"/>
                  <a:pt x="f488" y="f489"/>
                </a:cubicBezTo>
                <a:lnTo>
                  <a:pt x="f490" y="f491"/>
                </a:lnTo>
                <a:cubicBezTo>
                  <a:pt x="f492" y="f493"/>
                  <a:pt x="f494" y="f495"/>
                  <a:pt x="f496" y="f497"/>
                </a:cubicBezTo>
                <a:cubicBezTo>
                  <a:pt x="f498" y="f499"/>
                  <a:pt x="f500" y="f501"/>
                  <a:pt x="f502" y="f503"/>
                </a:cubicBezTo>
                <a:cubicBezTo>
                  <a:pt x="f504" y="f505"/>
                  <a:pt x="f506" y="f507"/>
                  <a:pt x="f508" y="f509"/>
                </a:cubicBezTo>
                <a:cubicBezTo>
                  <a:pt x="f510" y="f511"/>
                  <a:pt x="f512" y="f513"/>
                  <a:pt x="f512" y="f514"/>
                </a:cubicBezTo>
                <a:cubicBezTo>
                  <a:pt x="f512" y="f515"/>
                  <a:pt x="f516" y="f517"/>
                  <a:pt x="f518" y="f519"/>
                </a:cubicBezTo>
                <a:cubicBezTo>
                  <a:pt x="f520" y="f521"/>
                  <a:pt x="f522" y="f523"/>
                  <a:pt x="f524" y="f525"/>
                </a:cubicBezTo>
                <a:cubicBezTo>
                  <a:pt x="f526" y="f527"/>
                  <a:pt x="f528" y="f529"/>
                  <a:pt x="f530" y="f531"/>
                </a:cubicBezTo>
                <a:lnTo>
                  <a:pt x="f532" y="f533"/>
                </a:lnTo>
                <a:cubicBezTo>
                  <a:pt x="f534" y="f535"/>
                  <a:pt x="f536" y="f537"/>
                  <a:pt x="f538" y="f539"/>
                </a:cubicBezTo>
                <a:cubicBezTo>
                  <a:pt x="f540" y="f541"/>
                  <a:pt x="f542" y="f2"/>
                  <a:pt x="f274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grpSp>
        <p:nvGrpSpPr>
          <p:cNvPr id="5" name="Group 110">
            <a:extLst>
              <a:ext uri="{FF2B5EF4-FFF2-40B4-BE49-F238E27FC236}">
                <a16:creationId xmlns:a16="http://schemas.microsoft.com/office/drawing/2014/main" id="{56E1FDDA-23D8-1ED4-A9E0-CBF76C18BEEB}"/>
              </a:ext>
            </a:extLst>
          </p:cNvPr>
          <p:cNvGrpSpPr/>
          <p:nvPr/>
        </p:nvGrpSpPr>
        <p:grpSpPr>
          <a:xfrm>
            <a:off x="3837179" y="1242450"/>
            <a:ext cx="415402" cy="489222"/>
            <a:chOff x="3837179" y="1242450"/>
            <a:chExt cx="415402" cy="489222"/>
          </a:xfrm>
        </p:grpSpPr>
        <p:sp>
          <p:nvSpPr>
            <p:cNvPr id="6" name="Freeform 111">
              <a:extLst>
                <a:ext uri="{FF2B5EF4-FFF2-40B4-BE49-F238E27FC236}">
                  <a16:creationId xmlns:a16="http://schemas.microsoft.com/office/drawing/2014/main" id="{931BA038-41D8-A3CB-E141-EE8BFB73AD75}"/>
                </a:ext>
              </a:extLst>
            </p:cNvPr>
            <p:cNvSpPr/>
            <p:nvPr/>
          </p:nvSpPr>
          <p:spPr>
            <a:xfrm>
              <a:off x="3837179" y="1242450"/>
              <a:ext cx="415402" cy="4892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331558"/>
                <a:gd name="f7" fmla="val 5891405"/>
                <a:gd name="f8" fmla="val 2980491"/>
                <a:gd name="f9" fmla="val 968"/>
                <a:gd name="f10" fmla="val 1784302"/>
                <a:gd name="f11" fmla="val -22254"/>
                <a:gd name="f12" fmla="val 1040642"/>
                <a:gd name="f13" fmla="val 372305"/>
                <a:gd name="f14" fmla="val 726547"/>
                <a:gd name="f15" fmla="val 1181117"/>
                <a:gd name="f16" fmla="val 528785"/>
                <a:gd name="f17" fmla="val 1834793"/>
                <a:gd name="f18" fmla="val 744238"/>
                <a:gd name="f19" fmla="val 2066938"/>
                <a:gd name="f20" fmla="val 486068"/>
                <a:gd name="f21" fmla="val 2371366"/>
                <a:gd name="f22" fmla="val 239818"/>
                <a:gd name="f23" fmla="val 2677225"/>
                <a:gd name="f24" fmla="val -40213"/>
                <a:gd name="f25" fmla="val 2911644"/>
                <a:gd name="f26" fmla="val 4803"/>
                <a:gd name="f27" fmla="val 3079808"/>
                <a:gd name="f28" fmla="val 109541"/>
                <a:gd name="f29" fmla="val 3181162"/>
                <a:gd name="f30" fmla="val 260766"/>
                <a:gd name="f31" fmla="val 3266498"/>
                <a:gd name="f32" fmla="val 460575"/>
                <a:gd name="f33" fmla="val 3328959"/>
                <a:gd name="f34" fmla="val 403546"/>
                <a:gd name="f35" fmla="val 3464559"/>
                <a:gd name="f36" fmla="val 198074"/>
                <a:gd name="f37" fmla="val 3641722"/>
                <a:gd name="f38" fmla="val 289487"/>
                <a:gd name="f39" fmla="val 3735758"/>
                <a:gd name="f40" fmla="val 480873"/>
                <a:gd name="f41" fmla="val 3871219"/>
                <a:gd name="f42" fmla="val 428032"/>
                <a:gd name="f43" fmla="val 3935014"/>
                <a:gd name="f44" fmla="val 303940"/>
                <a:gd name="f45" fmla="val 3939433"/>
                <a:gd name="f46" fmla="val 322351"/>
                <a:gd name="f47" fmla="val 4062605"/>
                <a:gd name="f48" fmla="val 362395"/>
                <a:gd name="f49" fmla="val 4195168"/>
                <a:gd name="f50" fmla="val 550882"/>
                <a:gd name="f51" fmla="val 4226788"/>
                <a:gd name="f52" fmla="val 513737"/>
                <a:gd name="f53" fmla="val 4317787"/>
                <a:gd name="f54" fmla="val 397470"/>
                <a:gd name="f55" fmla="val 4561276"/>
                <a:gd name="f56" fmla="val 358392"/>
                <a:gd name="f57" fmla="val 4876020"/>
                <a:gd name="f58" fmla="val 449942"/>
                <a:gd name="f59" fmla="val 4977005"/>
                <a:gd name="f60" fmla="val 636587"/>
                <a:gd name="f61" fmla="val 5158310"/>
                <a:gd name="f62" fmla="val 1197305"/>
                <a:gd name="f63" fmla="val 5208988"/>
                <a:gd name="f64" fmla="val 1704584"/>
                <a:gd name="f65" fmla="val 5039972"/>
                <a:gd name="f66" fmla="val 1895970"/>
                <a:gd name="f67" fmla="val 4734863"/>
                <a:gd name="f68" fmla="val 5859508"/>
                <a:gd name="f69" fmla="val 4366268"/>
                <a:gd name="f70" fmla="val 4516262"/>
                <a:gd name="f71" fmla="val 4422975"/>
                <a:gd name="f72" fmla="val 3927926"/>
                <a:gd name="f73" fmla="val 4841189"/>
                <a:gd name="f74" fmla="val 3520345"/>
                <a:gd name="f75" fmla="val 6117095"/>
                <a:gd name="f76" fmla="val 1964448"/>
                <a:gd name="f77" fmla="val 4692333"/>
                <a:gd name="f78" fmla="val 36409"/>
                <a:gd name="f79" fmla="+- 0 0 -90"/>
                <a:gd name="f80" fmla="*/ f3 1 5331558"/>
                <a:gd name="f81" fmla="*/ f4 1 5891405"/>
                <a:gd name="f82" fmla="val f5"/>
                <a:gd name="f83" fmla="val f6"/>
                <a:gd name="f84" fmla="val f7"/>
                <a:gd name="f85" fmla="*/ f79 f0 1"/>
                <a:gd name="f86" fmla="+- f84 0 f82"/>
                <a:gd name="f87" fmla="+- f83 0 f82"/>
                <a:gd name="f88" fmla="*/ f85 1 f2"/>
                <a:gd name="f89" fmla="*/ f87 1 5331558"/>
                <a:gd name="f90" fmla="*/ f86 1 5891405"/>
                <a:gd name="f91" fmla="*/ 2980491 f87 1"/>
                <a:gd name="f92" fmla="*/ 968 f86 1"/>
                <a:gd name="f93" fmla="*/ 726547 f87 1"/>
                <a:gd name="f94" fmla="*/ 1181117 f86 1"/>
                <a:gd name="f95" fmla="*/ 486068 f87 1"/>
                <a:gd name="f96" fmla="*/ 2371366 f86 1"/>
                <a:gd name="f97" fmla="*/ 4803 f87 1"/>
                <a:gd name="f98" fmla="*/ 3079808 f86 1"/>
                <a:gd name="f99" fmla="*/ 460575 f87 1"/>
                <a:gd name="f100" fmla="*/ 3328959 f86 1"/>
                <a:gd name="f101" fmla="*/ 289487 f87 1"/>
                <a:gd name="f102" fmla="*/ 3735758 f86 1"/>
                <a:gd name="f103" fmla="*/ 480873 f87 1"/>
                <a:gd name="f104" fmla="*/ 3871219 f86 1"/>
                <a:gd name="f105" fmla="*/ 322351 f87 1"/>
                <a:gd name="f106" fmla="*/ 4062605 f86 1"/>
                <a:gd name="f107" fmla="*/ 513737 f87 1"/>
                <a:gd name="f108" fmla="*/ 4317787 f86 1"/>
                <a:gd name="f109" fmla="*/ 449942 f87 1"/>
                <a:gd name="f110" fmla="*/ 4977005 f86 1"/>
                <a:gd name="f111" fmla="*/ 1704584 f87 1"/>
                <a:gd name="f112" fmla="*/ 5039972 f86 1"/>
                <a:gd name="f113" fmla="*/ 1895970 f87 1"/>
                <a:gd name="f114" fmla="*/ 5891405 f86 1"/>
                <a:gd name="f115" fmla="*/ 4734863 f87 1"/>
                <a:gd name="f116" fmla="*/ 5859508 f86 1"/>
                <a:gd name="f117" fmla="*/ 4841189 f87 1"/>
                <a:gd name="f118" fmla="*/ 3520345 f86 1"/>
                <a:gd name="f119" fmla="+- f88 0 f1"/>
                <a:gd name="f120" fmla="*/ f91 1 5331558"/>
                <a:gd name="f121" fmla="*/ f92 1 5891405"/>
                <a:gd name="f122" fmla="*/ f93 1 5331558"/>
                <a:gd name="f123" fmla="*/ f94 1 5891405"/>
                <a:gd name="f124" fmla="*/ f95 1 5331558"/>
                <a:gd name="f125" fmla="*/ f96 1 5891405"/>
                <a:gd name="f126" fmla="*/ f97 1 5331558"/>
                <a:gd name="f127" fmla="*/ f98 1 5891405"/>
                <a:gd name="f128" fmla="*/ f99 1 5331558"/>
                <a:gd name="f129" fmla="*/ f100 1 5891405"/>
                <a:gd name="f130" fmla="*/ f101 1 5331558"/>
                <a:gd name="f131" fmla="*/ f102 1 5891405"/>
                <a:gd name="f132" fmla="*/ f103 1 5331558"/>
                <a:gd name="f133" fmla="*/ f104 1 5891405"/>
                <a:gd name="f134" fmla="*/ f105 1 5331558"/>
                <a:gd name="f135" fmla="*/ f106 1 5891405"/>
                <a:gd name="f136" fmla="*/ f107 1 5331558"/>
                <a:gd name="f137" fmla="*/ f108 1 5891405"/>
                <a:gd name="f138" fmla="*/ f109 1 5331558"/>
                <a:gd name="f139" fmla="*/ f110 1 5891405"/>
                <a:gd name="f140" fmla="*/ f111 1 5331558"/>
                <a:gd name="f141" fmla="*/ f112 1 5891405"/>
                <a:gd name="f142" fmla="*/ f113 1 5331558"/>
                <a:gd name="f143" fmla="*/ f114 1 5891405"/>
                <a:gd name="f144" fmla="*/ f115 1 5331558"/>
                <a:gd name="f145" fmla="*/ f116 1 5891405"/>
                <a:gd name="f146" fmla="*/ f117 1 5331558"/>
                <a:gd name="f147" fmla="*/ f118 1 5891405"/>
                <a:gd name="f148" fmla="*/ f82 1 f89"/>
                <a:gd name="f149" fmla="*/ f83 1 f89"/>
                <a:gd name="f150" fmla="*/ f82 1 f90"/>
                <a:gd name="f151" fmla="*/ f84 1 f90"/>
                <a:gd name="f152" fmla="*/ f120 1 f89"/>
                <a:gd name="f153" fmla="*/ f121 1 f90"/>
                <a:gd name="f154" fmla="*/ f122 1 f89"/>
                <a:gd name="f155" fmla="*/ f123 1 f90"/>
                <a:gd name="f156" fmla="*/ f124 1 f89"/>
                <a:gd name="f157" fmla="*/ f125 1 f90"/>
                <a:gd name="f158" fmla="*/ f126 1 f89"/>
                <a:gd name="f159" fmla="*/ f127 1 f90"/>
                <a:gd name="f160" fmla="*/ f128 1 f89"/>
                <a:gd name="f161" fmla="*/ f129 1 f90"/>
                <a:gd name="f162" fmla="*/ f130 1 f89"/>
                <a:gd name="f163" fmla="*/ f131 1 f90"/>
                <a:gd name="f164" fmla="*/ f132 1 f89"/>
                <a:gd name="f165" fmla="*/ f133 1 f90"/>
                <a:gd name="f166" fmla="*/ f134 1 f89"/>
                <a:gd name="f167" fmla="*/ f135 1 f90"/>
                <a:gd name="f168" fmla="*/ f136 1 f89"/>
                <a:gd name="f169" fmla="*/ f137 1 f90"/>
                <a:gd name="f170" fmla="*/ f138 1 f89"/>
                <a:gd name="f171" fmla="*/ f139 1 f90"/>
                <a:gd name="f172" fmla="*/ f140 1 f89"/>
                <a:gd name="f173" fmla="*/ f141 1 f90"/>
                <a:gd name="f174" fmla="*/ f142 1 f89"/>
                <a:gd name="f175" fmla="*/ f143 1 f90"/>
                <a:gd name="f176" fmla="*/ f144 1 f89"/>
                <a:gd name="f177" fmla="*/ f145 1 f90"/>
                <a:gd name="f178" fmla="*/ f146 1 f89"/>
                <a:gd name="f179" fmla="*/ f147 1 f90"/>
                <a:gd name="f180" fmla="*/ f148 f80 1"/>
                <a:gd name="f181" fmla="*/ f149 f80 1"/>
                <a:gd name="f182" fmla="*/ f151 f81 1"/>
                <a:gd name="f183" fmla="*/ f150 f81 1"/>
                <a:gd name="f184" fmla="*/ f152 f80 1"/>
                <a:gd name="f185" fmla="*/ f153 f81 1"/>
                <a:gd name="f186" fmla="*/ f154 f80 1"/>
                <a:gd name="f187" fmla="*/ f155 f81 1"/>
                <a:gd name="f188" fmla="*/ f156 f80 1"/>
                <a:gd name="f189" fmla="*/ f157 f81 1"/>
                <a:gd name="f190" fmla="*/ f158 f80 1"/>
                <a:gd name="f191" fmla="*/ f159 f81 1"/>
                <a:gd name="f192" fmla="*/ f160 f80 1"/>
                <a:gd name="f193" fmla="*/ f161 f81 1"/>
                <a:gd name="f194" fmla="*/ f162 f80 1"/>
                <a:gd name="f195" fmla="*/ f163 f81 1"/>
                <a:gd name="f196" fmla="*/ f164 f80 1"/>
                <a:gd name="f197" fmla="*/ f165 f81 1"/>
                <a:gd name="f198" fmla="*/ f166 f80 1"/>
                <a:gd name="f199" fmla="*/ f167 f81 1"/>
                <a:gd name="f200" fmla="*/ f168 f80 1"/>
                <a:gd name="f201" fmla="*/ f169 f81 1"/>
                <a:gd name="f202" fmla="*/ f170 f80 1"/>
                <a:gd name="f203" fmla="*/ f171 f81 1"/>
                <a:gd name="f204" fmla="*/ f172 f80 1"/>
                <a:gd name="f205" fmla="*/ f173 f81 1"/>
                <a:gd name="f206" fmla="*/ f174 f80 1"/>
                <a:gd name="f207" fmla="*/ f175 f81 1"/>
                <a:gd name="f208" fmla="*/ f176 f80 1"/>
                <a:gd name="f209" fmla="*/ f177 f81 1"/>
                <a:gd name="f210" fmla="*/ f178 f80 1"/>
                <a:gd name="f211" fmla="*/ f179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9">
                  <a:pos x="f184" y="f185"/>
                </a:cxn>
                <a:cxn ang="f119">
                  <a:pos x="f186" y="f187"/>
                </a:cxn>
                <a:cxn ang="f119">
                  <a:pos x="f188" y="f189"/>
                </a:cxn>
                <a:cxn ang="f119">
                  <a:pos x="f190" y="f191"/>
                </a:cxn>
                <a:cxn ang="f119">
                  <a:pos x="f192" y="f193"/>
                </a:cxn>
                <a:cxn ang="f119">
                  <a:pos x="f194" y="f195"/>
                </a:cxn>
                <a:cxn ang="f119">
                  <a:pos x="f196" y="f197"/>
                </a:cxn>
                <a:cxn ang="f119">
                  <a:pos x="f198" y="f199"/>
                </a:cxn>
                <a:cxn ang="f119">
                  <a:pos x="f200" y="f201"/>
                </a:cxn>
                <a:cxn ang="f119">
                  <a:pos x="f202" y="f203"/>
                </a:cxn>
                <a:cxn ang="f119">
                  <a:pos x="f204" y="f205"/>
                </a:cxn>
                <a:cxn ang="f119">
                  <a:pos x="f206" y="f207"/>
                </a:cxn>
                <a:cxn ang="f119">
                  <a:pos x="f208" y="f209"/>
                </a:cxn>
                <a:cxn ang="f119">
                  <a:pos x="f210" y="f211"/>
                </a:cxn>
                <a:cxn ang="f119">
                  <a:pos x="f184" y="f185"/>
                </a:cxn>
              </a:cxnLst>
              <a:rect l="f180" t="f183" r="f181" b="f182"/>
              <a:pathLst>
                <a:path w="5331558" h="589140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41"/>
                  </a:ln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lnTo>
                    <a:pt x="f66" y="f7"/>
                  </a:lnTo>
                  <a:lnTo>
                    <a:pt x="f6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78"/>
                    <a:pt x="f8" y="f9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7" name="Oval 37">
              <a:extLst>
                <a:ext uri="{FF2B5EF4-FFF2-40B4-BE49-F238E27FC236}">
                  <a16:creationId xmlns:a16="http://schemas.microsoft.com/office/drawing/2014/main" id="{3EFE53EC-1EFC-49B8-A447-F83F4D1C0A30}"/>
                </a:ext>
              </a:extLst>
            </p:cNvPr>
            <p:cNvSpPr/>
            <p:nvPr/>
          </p:nvSpPr>
          <p:spPr>
            <a:xfrm rot="18100527">
              <a:off x="3982997" y="1232478"/>
              <a:ext cx="217672" cy="3045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0491"/>
                <a:gd name="f4" fmla="val 1745208"/>
                <a:gd name="f5" fmla="val 429221"/>
                <a:gd name="f6" fmla="val 671495"/>
                <a:gd name="f7" fmla="val 415869"/>
                <a:gd name="f8" fmla="val 670322"/>
                <a:gd name="f9" fmla="val 402356"/>
                <a:gd name="f10" fmla="val 670624"/>
                <a:gd name="f11" fmla="val 388917"/>
                <a:gd name="f12" fmla="val 672439"/>
                <a:gd name="f13" fmla="val 370997"/>
                <a:gd name="f14" fmla="val 674859"/>
                <a:gd name="f15" fmla="val 353207"/>
                <a:gd name="f16" fmla="val 679968"/>
                <a:gd name="f17" fmla="val 336101"/>
                <a:gd name="f18" fmla="val 687858"/>
                <a:gd name="f19" fmla="val 344770"/>
                <a:gd name="f20" fmla="val 708640"/>
                <a:gd name="f21" fmla="val 405276"/>
                <a:gd name="f22" fmla="val 680369"/>
                <a:gd name="f23" fmla="val 475531"/>
                <a:gd name="f24" fmla="val 691805"/>
                <a:gd name="f25" fmla="val 523918"/>
                <a:gd name="f26" fmla="val 737799"/>
                <a:gd name="f27" fmla="val 569388"/>
                <a:gd name="f28" fmla="val 781022"/>
                <a:gd name="f29" fmla="val 587723"/>
                <a:gd name="f30" fmla="val 847396"/>
                <a:gd name="f31" fmla="val 571504"/>
                <a:gd name="f32" fmla="val 910067"/>
                <a:gd name="f33" fmla="val 593243"/>
                <a:gd name="f34" fmla="val 915886"/>
                <a:gd name="f35" fmla="val 611678"/>
                <a:gd name="f36" fmla="val 844923"/>
                <a:gd name="f37" fmla="val 590662"/>
                <a:gd name="f38" fmla="val 769719"/>
                <a:gd name="f39" fmla="val 538740"/>
                <a:gd name="f40" fmla="val 720849"/>
                <a:gd name="f41" fmla="val 507886"/>
                <a:gd name="f42" fmla="val 691808"/>
                <a:gd name="f43" fmla="val 469277"/>
                <a:gd name="f44" fmla="val 675014"/>
                <a:gd name="f45" fmla="val 588421"/>
                <a:gd name="f46" fmla="val 580980"/>
                <a:gd name="f47" fmla="val 534186"/>
                <a:gd name="f48" fmla="val 581239"/>
                <a:gd name="f49" fmla="val 482134"/>
                <a:gd name="f50" fmla="val 605639"/>
                <a:gd name="f51" fmla="val 446738"/>
                <a:gd name="f52" fmla="val 649695"/>
                <a:gd name="f53" fmla="val 463760"/>
                <a:gd name="f54" fmla="val 664437"/>
                <a:gd name="f55" fmla="val 505329"/>
                <a:gd name="f56" fmla="val 612166"/>
                <a:gd name="f57" fmla="val 573320"/>
                <a:gd name="f58" fmla="val 591099"/>
                <a:gd name="f59" fmla="val 637132"/>
                <a:gd name="f60" fmla="val 610714"/>
                <a:gd name="f61" fmla="val 697098"/>
                <a:gd name="f62" fmla="val 629147"/>
                <a:gd name="f63" fmla="val 743088"/>
                <a:gd name="f64" fmla="val 680397"/>
                <a:gd name="f65" fmla="val 756495"/>
                <a:gd name="f66" fmla="val 743730"/>
                <a:gd name="f67" fmla="val 778549"/>
                <a:gd name="f68" fmla="val 739251"/>
                <a:gd name="f69" fmla="val 763432"/>
                <a:gd name="f70" fmla="val 667508"/>
                <a:gd name="f71" fmla="val 711108"/>
                <a:gd name="f72" fmla="val 609548"/>
                <a:gd name="f73" fmla="val 642848"/>
                <a:gd name="f74" fmla="val 588934"/>
                <a:gd name="f75" fmla="val 624821"/>
                <a:gd name="f76" fmla="val 583490"/>
                <a:gd name="f77" fmla="val 606500"/>
                <a:gd name="f78" fmla="val 580894"/>
                <a:gd name="f79" fmla="val 533817"/>
                <a:gd name="f80" fmla="val 617807"/>
                <a:gd name="f81" fmla="val 1"/>
                <a:gd name="f82" fmla="val 687626"/>
                <a:gd name="f83" fmla="val 60667"/>
                <a:gd name="f84" fmla="val 697680"/>
                <a:gd name="f85" fmla="val 141081"/>
                <a:gd name="f86" fmla="val 603869"/>
                <a:gd name="f87" fmla="val 182843"/>
                <a:gd name="f88" fmla="val 547102"/>
                <a:gd name="f89" fmla="val 268997"/>
                <a:gd name="f90" fmla="val 562024"/>
                <a:gd name="f91" fmla="val 352718"/>
                <a:gd name="f92" fmla="val 584367"/>
                <a:gd name="f93" fmla="val 347971"/>
                <a:gd name="f94" fmla="val 570422"/>
                <a:gd name="f95" fmla="val 267354"/>
                <a:gd name="f96" fmla="val 633895"/>
                <a:gd name="f97" fmla="val 183716"/>
                <a:gd name="f98" fmla="val 732836"/>
                <a:gd name="f99" fmla="val 150639"/>
                <a:gd name="f100" fmla="val 738208"/>
                <a:gd name="f101" fmla="val 147500"/>
                <a:gd name="f102" fmla="val 743991"/>
                <a:gd name="f103" fmla="val 147205"/>
                <a:gd name="f104" fmla="val 749842"/>
                <a:gd name="f105" fmla="val 844103"/>
                <a:gd name="f106" fmla="val 920515"/>
                <a:gd name="f107" fmla="val 223618"/>
                <a:gd name="f108" fmla="val 317877"/>
                <a:gd name="f109" fmla="val 910716"/>
                <a:gd name="f110" fmla="val 366417"/>
                <a:gd name="f111" fmla="val 366418"/>
                <a:gd name="f112" fmla="val 371433"/>
                <a:gd name="f113" fmla="val 997755"/>
                <a:gd name="f114" fmla="val 379016"/>
                <a:gd name="f115" fmla="val 1056877"/>
                <a:gd name="f116" fmla="val 445155"/>
                <a:gd name="f117" fmla="val 525101"/>
                <a:gd name="f118" fmla="val 1047351"/>
                <a:gd name="f119" fmla="val 572282"/>
                <a:gd name="f120" fmla="val 1119671"/>
                <a:gd name="f121" fmla="val 602218"/>
                <a:gd name="f122" fmla="val 673500"/>
                <a:gd name="f123" fmla="val 756650"/>
                <a:gd name="f124" fmla="val 1170490"/>
                <a:gd name="f125" fmla="val 802863"/>
                <a:gd name="f126" fmla="val 1154794"/>
                <a:gd name="f127" fmla="val 845409"/>
                <a:gd name="f128" fmla="val 1127569"/>
                <a:gd name="f129" fmla="val 878235"/>
                <a:gd name="f130" fmla="val 1080615"/>
                <a:gd name="f131" fmla="val 934488"/>
                <a:gd name="f132" fmla="val 1014142"/>
                <a:gd name="f133" fmla="val 959925"/>
                <a:gd name="f134" fmla="val 954678"/>
                <a:gd name="f135" fmla="val 939840"/>
                <a:gd name="f136" fmla="val 947373"/>
                <a:gd name="f137" fmla="val 961469"/>
                <a:gd name="f138" fmla="val 1000817"/>
                <a:gd name="f139" fmla="val 979520"/>
                <a:gd name="f140" fmla="val 1058949"/>
                <a:gd name="f141" fmla="val 966083"/>
                <a:gd name="f142" fmla="val 1106746"/>
                <a:gd name="f143" fmla="val 928282"/>
                <a:gd name="f144" fmla="val 1128548"/>
                <a:gd name="f145" fmla="val 955588"/>
                <a:gd name="f146" fmla="val 1138907"/>
                <a:gd name="f147" fmla="val 990708"/>
                <a:gd name="f148" fmla="val 1028247"/>
                <a:gd name="f149" fmla="val 1124134"/>
                <a:gd name="f150" fmla="val 1071328"/>
                <a:gd name="f151" fmla="val 1204237"/>
                <a:gd name="f152" fmla="val 981133"/>
                <a:gd name="f153" fmla="val 1223220"/>
                <a:gd name="f154" fmla="val 889088"/>
                <a:gd name="f155" fmla="val 1236998"/>
                <a:gd name="f156" fmla="val 805358"/>
                <a:gd name="f157" fmla="val 1200898"/>
                <a:gd name="f158" fmla="val 777272"/>
                <a:gd name="f159" fmla="val 1134408"/>
                <a:gd name="f160" fmla="val 791057"/>
                <a:gd name="f161" fmla="val 1124903"/>
                <a:gd name="f162" fmla="val 802061"/>
                <a:gd name="f163" fmla="val 1111678"/>
                <a:gd name="f164" fmla="val 810210"/>
                <a:gd name="f165" fmla="val 1096167"/>
                <a:gd name="f166" fmla="val 831546"/>
                <a:gd name="f167" fmla="val 1055553"/>
                <a:gd name="f168" fmla="val 830022"/>
                <a:gd name="f169" fmla="val 1005443"/>
                <a:gd name="f170" fmla="val 806195"/>
                <a:gd name="f171" fmla="val 964175"/>
                <a:gd name="f172" fmla="val 787267"/>
                <a:gd name="f173" fmla="val 975103"/>
                <a:gd name="f174" fmla="val 807161"/>
                <a:gd name="f175" fmla="val 1009560"/>
                <a:gd name="f176" fmla="val 808703"/>
                <a:gd name="f177" fmla="val 1051275"/>
                <a:gd name="f178" fmla="val 791333"/>
                <a:gd name="f179" fmla="val 1085110"/>
                <a:gd name="f180" fmla="val 784855"/>
                <a:gd name="f181" fmla="val 1097727"/>
                <a:gd name="f182" fmla="val 776117"/>
                <a:gd name="f183" fmla="val 1108536"/>
                <a:gd name="f184" fmla="val 763385"/>
                <a:gd name="f185" fmla="val 1114320"/>
                <a:gd name="f186" fmla="val 744063"/>
                <a:gd name="f187" fmla="val 1119497"/>
                <a:gd name="f188" fmla="val 747716"/>
                <a:gd name="f189" fmla="val 1128718"/>
                <a:gd name="f190" fmla="val 731558"/>
                <a:gd name="f191" fmla="val 1137628"/>
                <a:gd name="f192" fmla="val 712804"/>
                <a:gd name="f193" fmla="val 1141697"/>
                <a:gd name="f194" fmla="val 693327"/>
                <a:gd name="f195" fmla="val 1140344"/>
                <a:gd name="f196" fmla="val 655409"/>
                <a:gd name="f197" fmla="val 1137711"/>
                <a:gd name="f198" fmla="val 620494"/>
                <a:gd name="f199" fmla="val 1114908"/>
                <a:gd name="f200" fmla="val 601213"/>
                <a:gd name="f201" fmla="val 1080185"/>
                <a:gd name="f202" fmla="val 582082"/>
                <a:gd name="f203" fmla="val 1090754"/>
                <a:gd name="f204" fmla="val 605167"/>
                <a:gd name="f205" fmla="val 1132362"/>
                <a:gd name="f206" fmla="val 647281"/>
                <a:gd name="f207" fmla="val 1159482"/>
                <a:gd name="f208" fmla="val 693051"/>
                <a:gd name="f209" fmla="val 1162221"/>
                <a:gd name="f210" fmla="val 715413"/>
                <a:gd name="f211" fmla="val 1163558"/>
                <a:gd name="f212" fmla="val 736989"/>
                <a:gd name="f213" fmla="val 1158982"/>
                <a:gd name="f214" fmla="val 755684"/>
                <a:gd name="f215" fmla="val 1148835"/>
                <a:gd name="f216" fmla="val 792539"/>
                <a:gd name="f217" fmla="val 1222022"/>
                <a:gd name="f218" fmla="val 887119"/>
                <a:gd name="f219" fmla="val 1262260"/>
                <a:gd name="f220" fmla="val 989751"/>
                <a:gd name="f221" fmla="val 1247587"/>
                <a:gd name="f222" fmla="val 1000157"/>
                <a:gd name="f223" fmla="val 1267987"/>
                <a:gd name="f224" fmla="val 1004489"/>
                <a:gd name="f225" fmla="val 1291252"/>
                <a:gd name="f226" fmla="val 1004488"/>
                <a:gd name="f227" fmla="val 1315531"/>
                <a:gd name="f228" fmla="val 1381750"/>
                <a:gd name="f229" fmla="val 972258"/>
                <a:gd name="f230" fmla="val 1440443"/>
                <a:gd name="f231" fmla="val 920375"/>
                <a:gd name="f232" fmla="val 1473506"/>
                <a:gd name="f233" fmla="val 913116"/>
                <a:gd name="f234" fmla="val 1474079"/>
                <a:gd name="f235" fmla="val 850536"/>
                <a:gd name="f236" fmla="val 1469665"/>
                <a:gd name="f237" fmla="val 794159"/>
                <a:gd name="f238" fmla="val 1430126"/>
                <a:gd name="f239" fmla="val 766796"/>
                <a:gd name="f240" fmla="val 1371458"/>
                <a:gd name="f241" fmla="val 746323"/>
                <a:gd name="f242" fmla="val 1380801"/>
                <a:gd name="f243" fmla="val 776874"/>
                <a:gd name="f244" fmla="val 1446464"/>
                <a:gd name="f245" fmla="val 839753"/>
                <a:gd name="f246" fmla="val 1490827"/>
                <a:gd name="f247" fmla="val 909888"/>
                <a:gd name="f248" fmla="val 1496052"/>
                <a:gd name="f249" fmla="val 891948"/>
                <a:gd name="f250" fmla="val 1561049"/>
                <a:gd name="f251" fmla="val 840393"/>
                <a:gd name="f252" fmla="val 1611456"/>
                <a:gd name="f253" fmla="val 774838"/>
                <a:gd name="f254" fmla="val 1628054"/>
                <a:gd name="f255" fmla="val 686646"/>
                <a:gd name="f256" fmla="val 1642970"/>
                <a:gd name="f257" fmla="val 605133"/>
                <a:gd name="f258" fmla="val 1612285"/>
                <a:gd name="f259" fmla="val 571751"/>
                <a:gd name="f260" fmla="val 1552195"/>
                <a:gd name="f261" fmla="val 550649"/>
                <a:gd name="f262" fmla="val 1566422"/>
                <a:gd name="f263" fmla="val 577499"/>
                <a:gd name="f264" fmla="val 1609979"/>
                <a:gd name="f265" fmla="val 626419"/>
                <a:gd name="f266" fmla="val 1639383"/>
                <a:gd name="f267" fmla="val 685031"/>
                <a:gd name="f268" fmla="val 1648114"/>
                <a:gd name="f269" fmla="val 659684"/>
                <a:gd name="f270" fmla="val 1706013"/>
                <a:gd name="f271" fmla="val 601329"/>
                <a:gd name="f272" fmla="val 1745210"/>
                <a:gd name="f273" fmla="val 533818"/>
                <a:gd name="f274" fmla="val 1745209"/>
                <a:gd name="f275" fmla="val 455549"/>
                <a:gd name="f276" fmla="val 416747"/>
                <a:gd name="f277" fmla="val 1692524"/>
                <a:gd name="f278" fmla="val 372301"/>
                <a:gd name="f279" fmla="val 1619888"/>
                <a:gd name="f280" fmla="val 366380"/>
                <a:gd name="f281" fmla="val 1592106"/>
                <a:gd name="f282" fmla="val 305091"/>
                <a:gd name="f283" fmla="val 1567105"/>
                <a:gd name="f284" fmla="val 259811"/>
                <a:gd name="f285" fmla="val 1511085"/>
                <a:gd name="f286" fmla="val 250590"/>
                <a:gd name="f287" fmla="val 1443452"/>
                <a:gd name="f288" fmla="val 203712"/>
                <a:gd name="f289" fmla="val 1453117"/>
                <a:gd name="f290" fmla="val 158965"/>
                <a:gd name="f291" fmla="val 1444975"/>
                <a:gd name="f292" fmla="val 117260"/>
                <a:gd name="f293" fmla="val 1407178"/>
                <a:gd name="f294" fmla="val 55030"/>
                <a:gd name="f295" fmla="val 1350772"/>
                <a:gd name="f296" fmla="val 44039"/>
                <a:gd name="f297" fmla="val 1258933"/>
                <a:gd name="f298" fmla="val 90593"/>
                <a:gd name="f299" fmla="val 1192598"/>
                <a:gd name="f300" fmla="val 186799"/>
                <a:gd name="f301" fmla="val 1224213"/>
                <a:gd name="f302" fmla="val 285304"/>
                <a:gd name="f303" fmla="val 1199642"/>
                <a:gd name="f304" fmla="val 330760"/>
                <a:gd name="f305" fmla="val 1129474"/>
                <a:gd name="f306" fmla="val 344999"/>
                <a:gd name="f307" fmla="val 1132822"/>
                <a:gd name="f308" fmla="val 420009"/>
                <a:gd name="f309" fmla="val 1139731"/>
                <a:gd name="f310" fmla="val 490500"/>
                <a:gd name="f311" fmla="val 1101048"/>
                <a:gd name="f312" fmla="val 524987"/>
                <a:gd name="f313" fmla="val 1034051"/>
                <a:gd name="f314" fmla="val 505360"/>
                <a:gd name="f315" fmla="val 1023014"/>
                <a:gd name="f316" fmla="val 475089"/>
                <a:gd name="f317" fmla="val 1082544"/>
                <a:gd name="f318" fmla="val 412689"/>
                <a:gd name="f319" fmla="val 1116790"/>
                <a:gd name="f320" fmla="val 346243"/>
                <a:gd name="f321" fmla="val 1110339"/>
                <a:gd name="f322" fmla="val 283801"/>
                <a:gd name="f323" fmla="val 1104277"/>
                <a:gd name="f324" fmla="val 228486"/>
                <a:gd name="f325" fmla="val 1063265"/>
                <a:gd name="f326" fmla="val 202679"/>
                <a:gd name="f327" fmla="val 1003895"/>
                <a:gd name="f328" fmla="val 181967"/>
                <a:gd name="f329" fmla="val 1012696"/>
                <a:gd name="f330" fmla="val 205492"/>
                <a:gd name="f331" fmla="val 1066954"/>
                <a:gd name="f332" fmla="val 250941"/>
                <a:gd name="f333" fmla="val 1107583"/>
                <a:gd name="f334" fmla="val 305288"/>
                <a:gd name="f335" fmla="val 1123484"/>
                <a:gd name="f336" fmla="val 260051"/>
                <a:gd name="f337" fmla="val 1186174"/>
                <a:gd name="f338" fmla="val 162021"/>
                <a:gd name="f339" fmla="val 1201884"/>
                <a:gd name="f340" fmla="val 70961"/>
                <a:gd name="f341" fmla="val 1161909"/>
                <a:gd name="f342" fmla="val 64874"/>
                <a:gd name="f343" fmla="val 1160625"/>
                <a:gd name="f344" fmla="val 60391"/>
                <a:gd name="f345" fmla="val 1156961"/>
                <a:gd name="f346" fmla="val 56055"/>
                <a:gd name="f347" fmla="val 1153032"/>
                <a:gd name="f348" fmla="val -13786"/>
                <a:gd name="f349" fmla="val 1089729"/>
                <a:gd name="f350" fmla="val -19088"/>
                <a:gd name="f351" fmla="val 981796"/>
                <a:gd name="f352" fmla="val 44214"/>
                <a:gd name="f353" fmla="val 911953"/>
                <a:gd name="f354" fmla="val 84073"/>
                <a:gd name="f355" fmla="val 882569"/>
                <a:gd name="f356" fmla="val 76811"/>
                <a:gd name="f357" fmla="val 875989"/>
                <a:gd name="f358" fmla="val 80179"/>
                <a:gd name="f359" fmla="val 872273"/>
                <a:gd name="f360" fmla="val 28040"/>
                <a:gd name="f361" fmla="val 814783"/>
                <a:gd name="f362" fmla="val 28651"/>
                <a:gd name="f363" fmla="val 726072"/>
                <a:gd name="f364" fmla="val 82340"/>
                <a:gd name="f365" fmla="val 666836"/>
                <a:gd name="f366" fmla="val 121082"/>
                <a:gd name="f367" fmla="val 638275"/>
                <a:gd name="f368" fmla="val 89526"/>
                <a:gd name="f369" fmla="val 571593"/>
                <a:gd name="f370" fmla="val 96788"/>
                <a:gd name="f371" fmla="val 490523"/>
                <a:gd name="f372" fmla="val 145805"/>
                <a:gd name="f373" fmla="val 430894"/>
                <a:gd name="f374" fmla="val 198586"/>
                <a:gd name="f375" fmla="val 400645"/>
                <a:gd name="f376" fmla="val 259015"/>
                <a:gd name="f377" fmla="val 385179"/>
                <a:gd name="f378" fmla="val 321878"/>
                <a:gd name="f379" fmla="val 383347"/>
                <a:gd name="f380" fmla="val 321111"/>
                <a:gd name="f381" fmla="val 357014"/>
                <a:gd name="f382" fmla="val 257723"/>
                <a:gd name="f383" fmla="val 358862"/>
                <a:gd name="f384" fmla="val 196668"/>
                <a:gd name="f385" fmla="val 373772"/>
                <a:gd name="f386" fmla="val 141180"/>
                <a:gd name="f387" fmla="val 399723"/>
                <a:gd name="f388" fmla="val 117813"/>
                <a:gd name="f389" fmla="val 370058"/>
                <a:gd name="f390" fmla="val 106816"/>
                <a:gd name="f391" fmla="val 332072"/>
                <a:gd name="f392" fmla="val 291518"/>
                <a:gd name="f393" fmla="val 170286"/>
                <a:gd name="f394" fmla="val 205094"/>
                <a:gd name="f395" fmla="val 72008"/>
                <a:gd name="f396" fmla="val 326327"/>
                <a:gd name="f397" fmla="val 350305"/>
                <a:gd name="f398" fmla="val 373385"/>
                <a:gd name="f399" fmla="val 75853"/>
                <a:gd name="f400" fmla="val 394659"/>
                <a:gd name="f401" fmla="val 83948"/>
                <a:gd name="f402" fmla="val 425371"/>
                <a:gd name="f403" fmla="val 33609"/>
                <a:gd name="f404" fmla="val 467237"/>
                <a:gd name="f405" fmla="*/ f0 1 1170491"/>
                <a:gd name="f406" fmla="*/ f1 1 1745208"/>
                <a:gd name="f407" fmla="val f2"/>
                <a:gd name="f408" fmla="val f3"/>
                <a:gd name="f409" fmla="val f4"/>
                <a:gd name="f410" fmla="+- f409 0 f407"/>
                <a:gd name="f411" fmla="+- f408 0 f407"/>
                <a:gd name="f412" fmla="*/ f411 1 1170491"/>
                <a:gd name="f413" fmla="*/ f410 1 1745208"/>
                <a:gd name="f414" fmla="*/ f407 1 f412"/>
                <a:gd name="f415" fmla="*/ f408 1 f412"/>
                <a:gd name="f416" fmla="*/ f407 1 f413"/>
                <a:gd name="f417" fmla="*/ f409 1 f413"/>
                <a:gd name="f418" fmla="*/ f414 f405 1"/>
                <a:gd name="f419" fmla="*/ f415 f405 1"/>
                <a:gd name="f420" fmla="*/ f417 f406 1"/>
                <a:gd name="f421" fmla="*/ f416 f40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8" t="f421" r="f419" b="f420"/>
              <a:pathLst>
                <a:path w="1170491" h="1745208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lnTo>
                    <a:pt x="f19" y="f20"/>
                  </a:ln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lnTo>
                    <a:pt x="f33" y="f34"/>
                  </a:ln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5" y="f6"/>
                  </a:cubicBezTo>
                  <a:close/>
                  <a:moveTo>
                    <a:pt x="f45" y="f46"/>
                  </a:moveTo>
                  <a:cubicBezTo>
                    <a:pt x="f47" y="f48"/>
                    <a:pt x="f49" y="f50"/>
                    <a:pt x="f51" y="f52"/>
                  </a:cubicBezTo>
                  <a:lnTo>
                    <a:pt x="f53" y="f54"/>
                  </a:ln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78"/>
                    <a:pt x="f45" y="f46"/>
                  </a:cubicBezTo>
                  <a:close/>
                  <a:moveTo>
                    <a:pt x="f79" y="f2"/>
                  </a:move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90" y="f91"/>
                  </a:cubicBezTo>
                  <a:lnTo>
                    <a:pt x="f92" y="f93"/>
                  </a:ln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104" y="f103"/>
                  </a:cubicBezTo>
                  <a:cubicBezTo>
                    <a:pt x="f105" y="f103"/>
                    <a:pt x="f106" y="f107"/>
                    <a:pt x="f106" y="f108"/>
                  </a:cubicBezTo>
                  <a:lnTo>
                    <a:pt x="f109" y="f110"/>
                  </a:lnTo>
                  <a:lnTo>
                    <a:pt x="f106" y="f111"/>
                  </a:lnTo>
                  <a:lnTo>
                    <a:pt x="f106" y="f112"/>
                  </a:lnTo>
                  <a:cubicBezTo>
                    <a:pt x="f113" y="f114"/>
                    <a:pt x="f115" y="f116"/>
                    <a:pt x="f115" y="f117"/>
                  </a:cubicBezTo>
                  <a:lnTo>
                    <a:pt x="f118" y="f119"/>
                  </a:lnTo>
                  <a:cubicBezTo>
                    <a:pt x="f120" y="f121"/>
                    <a:pt x="f3" y="f122"/>
                    <a:pt x="f3" y="f123"/>
                  </a:cubicBezTo>
                  <a:cubicBezTo>
                    <a:pt x="f124" y="f125"/>
                    <a:pt x="f126" y="f127"/>
                    <a:pt x="f128" y="f129"/>
                  </a:cubicBezTo>
                  <a:cubicBezTo>
                    <a:pt x="f130" y="f131"/>
                    <a:pt x="f132" y="f133"/>
                    <a:pt x="f134" y="f135"/>
                  </a:cubicBezTo>
                  <a:lnTo>
                    <a:pt x="f136" y="f137"/>
                  </a:ln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45"/>
                    <a:pt x="f146" y="f147"/>
                    <a:pt x="f146" y="f148"/>
                  </a:cubicBezTo>
                  <a:cubicBezTo>
                    <a:pt x="f146" y="f149"/>
                    <a:pt x="f150" y="f151"/>
                    <a:pt x="f152" y="f153"/>
                  </a:cubicBezTo>
                  <a:cubicBezTo>
                    <a:pt x="f154" y="f155"/>
                    <a:pt x="f156" y="f157"/>
                    <a:pt x="f158" y="f159"/>
                  </a:cubicBezTo>
                  <a:cubicBezTo>
                    <a:pt x="f160" y="f161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71"/>
                  </a:cubicBezTo>
                  <a:lnTo>
                    <a:pt x="f172" y="f173"/>
                  </a:lnTo>
                  <a:cubicBezTo>
                    <a:pt x="f174" y="f175"/>
                    <a:pt x="f176" y="f177"/>
                    <a:pt x="f178" y="f179"/>
                  </a:cubicBezTo>
                  <a:cubicBezTo>
                    <a:pt x="f180" y="f181"/>
                    <a:pt x="f182" y="f183"/>
                    <a:pt x="f184" y="f185"/>
                  </a:cubicBezTo>
                  <a:lnTo>
                    <a:pt x="f186" y="f187"/>
                  </a:lnTo>
                  <a:lnTo>
                    <a:pt x="f188" y="f189"/>
                  </a:lnTo>
                  <a:cubicBezTo>
                    <a:pt x="f190" y="f191"/>
                    <a:pt x="f192" y="f193"/>
                    <a:pt x="f194" y="f195"/>
                  </a:cubicBezTo>
                  <a:cubicBezTo>
                    <a:pt x="f196" y="f197"/>
                    <a:pt x="f198" y="f199"/>
                    <a:pt x="f200" y="f201"/>
                  </a:cubicBezTo>
                  <a:lnTo>
                    <a:pt x="f202" y="f203"/>
                  </a:lnTo>
                  <a:cubicBezTo>
                    <a:pt x="f204" y="f205"/>
                    <a:pt x="f206" y="f207"/>
                    <a:pt x="f208" y="f209"/>
                  </a:cubicBezTo>
                  <a:cubicBezTo>
                    <a:pt x="f210" y="f211"/>
                    <a:pt x="f212" y="f213"/>
                    <a:pt x="f214" y="f215"/>
                  </a:cubicBezTo>
                  <a:cubicBezTo>
                    <a:pt x="f216" y="f217"/>
                    <a:pt x="f218" y="f219"/>
                    <a:pt x="f220" y="f221"/>
                  </a:cubicBezTo>
                  <a:cubicBezTo>
                    <a:pt x="f222" y="f223"/>
                    <a:pt x="f224" y="f225"/>
                    <a:pt x="f226" y="f227"/>
                  </a:cubicBezTo>
                  <a:cubicBezTo>
                    <a:pt x="f226" y="f228"/>
                    <a:pt x="f229" y="f230"/>
                    <a:pt x="f231" y="f232"/>
                  </a:cubicBezTo>
                  <a:lnTo>
                    <a:pt x="f233" y="f234"/>
                  </a:lnTo>
                  <a:cubicBezTo>
                    <a:pt x="f235" y="f236"/>
                    <a:pt x="f237" y="f238"/>
                    <a:pt x="f239" y="f240"/>
                  </a:cubicBezTo>
                  <a:lnTo>
                    <a:pt x="f241" y="f242"/>
                  </a:lnTo>
                  <a:cubicBezTo>
                    <a:pt x="f243" y="f244"/>
                    <a:pt x="f245" y="f246"/>
                    <a:pt x="f247" y="f248"/>
                  </a:cubicBezTo>
                  <a:cubicBezTo>
                    <a:pt x="f249" y="f250"/>
                    <a:pt x="f251" y="f252"/>
                    <a:pt x="f253" y="f254"/>
                  </a:cubicBezTo>
                  <a:cubicBezTo>
                    <a:pt x="f255" y="f256"/>
                    <a:pt x="f257" y="f258"/>
                    <a:pt x="f259" y="f260"/>
                  </a:cubicBezTo>
                  <a:lnTo>
                    <a:pt x="f261" y="f262"/>
                  </a:lnTo>
                  <a:cubicBezTo>
                    <a:pt x="f263" y="f264"/>
                    <a:pt x="f265" y="f266"/>
                    <a:pt x="f267" y="f268"/>
                  </a:cubicBezTo>
                  <a:cubicBezTo>
                    <a:pt x="f269" y="f270"/>
                    <a:pt x="f271" y="f272"/>
                    <a:pt x="f273" y="f274"/>
                  </a:cubicBezTo>
                  <a:cubicBezTo>
                    <a:pt x="f275" y="f272"/>
                    <a:pt x="f276" y="f277"/>
                    <a:pt x="f278" y="f279"/>
                  </a:cubicBezTo>
                  <a:lnTo>
                    <a:pt x="f280" y="f281"/>
                  </a:lnTo>
                  <a:cubicBezTo>
                    <a:pt x="f282" y="f283"/>
                    <a:pt x="f284" y="f285"/>
                    <a:pt x="f286" y="f287"/>
                  </a:cubicBezTo>
                  <a:cubicBezTo>
                    <a:pt x="f288" y="f289"/>
                    <a:pt x="f290" y="f291"/>
                    <a:pt x="f292" y="f293"/>
                  </a:cubicBezTo>
                  <a:cubicBezTo>
                    <a:pt x="f294" y="f295"/>
                    <a:pt x="f296" y="f297"/>
                    <a:pt x="f298" y="f299"/>
                  </a:cubicBezTo>
                  <a:cubicBezTo>
                    <a:pt x="f300" y="f301"/>
                    <a:pt x="f302" y="f303"/>
                    <a:pt x="f304" y="f305"/>
                  </a:cubicBezTo>
                  <a:lnTo>
                    <a:pt x="f306" y="f307"/>
                  </a:lnTo>
                  <a:cubicBezTo>
                    <a:pt x="f308" y="f309"/>
                    <a:pt x="f310" y="f311"/>
                    <a:pt x="f312" y="f313"/>
                  </a:cubicBezTo>
                  <a:lnTo>
                    <a:pt x="f314" y="f315"/>
                  </a:lnTo>
                  <a:cubicBezTo>
                    <a:pt x="f316" y="f317"/>
                    <a:pt x="f318" y="f319"/>
                    <a:pt x="f320" y="f321"/>
                  </a:cubicBezTo>
                  <a:cubicBezTo>
                    <a:pt x="f322" y="f323"/>
                    <a:pt x="f324" y="f325"/>
                    <a:pt x="f326" y="f327"/>
                  </a:cubicBezTo>
                  <a:lnTo>
                    <a:pt x="f328" y="f329"/>
                  </a:lnTo>
                  <a:cubicBezTo>
                    <a:pt x="f330" y="f331"/>
                    <a:pt x="f332" y="f333"/>
                    <a:pt x="f334" y="f335"/>
                  </a:cubicBezTo>
                  <a:cubicBezTo>
                    <a:pt x="f336" y="f337"/>
                    <a:pt x="f338" y="f339"/>
                    <a:pt x="f340" y="f341"/>
                  </a:cubicBezTo>
                  <a:cubicBezTo>
                    <a:pt x="f342" y="f343"/>
                    <a:pt x="f344" y="f345"/>
                    <a:pt x="f346" y="f347"/>
                  </a:cubicBezTo>
                  <a:cubicBezTo>
                    <a:pt x="f348" y="f349"/>
                    <a:pt x="f350" y="f351"/>
                    <a:pt x="f352" y="f353"/>
                  </a:cubicBezTo>
                  <a:lnTo>
                    <a:pt x="f354" y="f355"/>
                  </a:lnTo>
                  <a:lnTo>
                    <a:pt x="f356" y="f357"/>
                  </a:lnTo>
                  <a:lnTo>
                    <a:pt x="f358" y="f359"/>
                  </a:lnTo>
                  <a:cubicBezTo>
                    <a:pt x="f360" y="f361"/>
                    <a:pt x="f362" y="f363"/>
                    <a:pt x="f364" y="f365"/>
                  </a:cubicBezTo>
                  <a:lnTo>
                    <a:pt x="f366" y="f367"/>
                  </a:lnTo>
                  <a:cubicBezTo>
                    <a:pt x="f368" y="f369"/>
                    <a:pt x="f370" y="f371"/>
                    <a:pt x="f372" y="f373"/>
                  </a:cubicBezTo>
                  <a:cubicBezTo>
                    <a:pt x="f374" y="f375"/>
                    <a:pt x="f376" y="f377"/>
                    <a:pt x="f378" y="f379"/>
                  </a:cubicBezTo>
                  <a:lnTo>
                    <a:pt x="f380" y="f381"/>
                  </a:ln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91"/>
                    <a:pt x="f390" y="f392"/>
                  </a:cubicBezTo>
                  <a:cubicBezTo>
                    <a:pt x="f390" y="f393"/>
                    <a:pt x="f394" y="f395"/>
                    <a:pt x="f396" y="f395"/>
                  </a:cubicBezTo>
                  <a:cubicBezTo>
                    <a:pt x="f397" y="f395"/>
                    <a:pt x="f398" y="f399"/>
                    <a:pt x="f400" y="f401"/>
                  </a:cubicBezTo>
                  <a:cubicBezTo>
                    <a:pt x="f402" y="f403"/>
                    <a:pt x="f404" y="f2"/>
                    <a:pt x="f79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</p:grpSp>
      <p:sp>
        <p:nvSpPr>
          <p:cNvPr id="8" name="Rectangle 19">
            <a:extLst>
              <a:ext uri="{FF2B5EF4-FFF2-40B4-BE49-F238E27FC236}">
                <a16:creationId xmlns:a16="http://schemas.microsoft.com/office/drawing/2014/main" id="{30E75623-9523-6716-ADAE-B525F1C50F57}"/>
              </a:ext>
            </a:extLst>
          </p:cNvPr>
          <p:cNvSpPr/>
          <p:nvPr/>
        </p:nvSpPr>
        <p:spPr>
          <a:xfrm>
            <a:off x="3157660" y="1268995"/>
            <a:ext cx="372270" cy="436123"/>
          </a:xfrm>
          <a:custGeom>
            <a:avLst/>
            <a:gdLst>
              <a:gd name="f0" fmla="val w"/>
              <a:gd name="f1" fmla="val h"/>
              <a:gd name="f2" fmla="val 0"/>
              <a:gd name="f3" fmla="val 2926108"/>
              <a:gd name="f4" fmla="val 3216409"/>
              <a:gd name="f5" fmla="val 1150286"/>
              <a:gd name="f6" fmla="val 2039882"/>
              <a:gd name="f7" fmla="val 1216487"/>
              <a:gd name="f8" fmla="val 2110220"/>
              <a:gd name="f9" fmla="val 1249586"/>
              <a:gd name="f10" fmla="val 2238485"/>
              <a:gd name="f11" fmla="val 1348889"/>
              <a:gd name="f12" fmla="val 2250897"/>
              <a:gd name="f13" fmla="val 1452327"/>
              <a:gd name="f14" fmla="val 2213659"/>
              <a:gd name="f15" fmla="val 1530941"/>
              <a:gd name="f16" fmla="val 2147458"/>
              <a:gd name="f17" fmla="val 1597142"/>
              <a:gd name="f18" fmla="val 2052295"/>
              <a:gd name="f19" fmla="val 1634380"/>
              <a:gd name="f20" fmla="val 2030228"/>
              <a:gd name="f21" fmla="val 1712994"/>
              <a:gd name="f22" fmla="val 2049536"/>
              <a:gd name="f23" fmla="val 1721269"/>
              <a:gd name="f24" fmla="val 2072982"/>
              <a:gd name="f25" fmla="val 1533700"/>
              <a:gd name="f26" fmla="val 2362611"/>
              <a:gd name="f27" fmla="val 1615072"/>
              <a:gd name="f28" fmla="val 2763954"/>
              <a:gd name="f29" fmla="val 1568179"/>
              <a:gd name="f30" fmla="val 2830155"/>
              <a:gd name="f31" fmla="val 1391644"/>
              <a:gd name="f32" fmla="val 2965315"/>
              <a:gd name="f33" fmla="val 1231658"/>
              <a:gd name="f34" fmla="val 2893598"/>
              <a:gd name="f35" fmla="val 1063398"/>
              <a:gd name="f36" fmla="val 2925319"/>
              <a:gd name="f37" fmla="val 925479"/>
              <a:gd name="f38" fmla="val 2954282"/>
              <a:gd name="f39" fmla="val 820660"/>
              <a:gd name="f40" fmla="val 3107371"/>
              <a:gd name="f41" fmla="val 686879"/>
              <a:gd name="f42" fmla="val 3148747"/>
              <a:gd name="f43" fmla="val 536548"/>
              <a:gd name="f44" fmla="val 3184606"/>
              <a:gd name="f45" fmla="val 373804"/>
              <a:gd name="f46" fmla="val 3224602"/>
              <a:gd name="f47" fmla="val 215198"/>
              <a:gd name="f48" fmla="val 3214948"/>
              <a:gd name="f49" fmla="val 93829"/>
              <a:gd name="f50" fmla="val 3209431"/>
              <a:gd name="f51" fmla="val 71763"/>
              <a:gd name="f52" fmla="val 3046687"/>
              <a:gd name="f53" fmla="val 136584"/>
              <a:gd name="f54" fmla="val 2925318"/>
              <a:gd name="f55" fmla="val 168305"/>
              <a:gd name="f56" fmla="val 2828775"/>
              <a:gd name="f57" fmla="val 121415"/>
              <a:gd name="f58" fmla="val 2802571"/>
              <a:gd name="f59" fmla="val 107623"/>
              <a:gd name="f60" fmla="val 2710165"/>
              <a:gd name="f61" fmla="val 111150"/>
              <a:gd name="f62" fmla="val 2693172"/>
              <a:gd name="f63" fmla="val 127647"/>
              <a:gd name="f64" fmla="val 2691385"/>
              <a:gd name="f65" fmla="val 158288"/>
              <a:gd name="f66" fmla="val 2695563"/>
              <a:gd name="f67" fmla="val 2626239"/>
              <a:gd name="f68" fmla="val 266288"/>
              <a:gd name="f69" fmla="val 2708276"/>
              <a:gd name="f70" fmla="val 307224"/>
              <a:gd name="f71" fmla="val 2711894"/>
              <a:gd name="f72" fmla="val 415224"/>
              <a:gd name="f73" fmla="val 2711420"/>
              <a:gd name="f74" fmla="val 428487"/>
              <a:gd name="f75" fmla="val 2711947"/>
              <a:gd name="f76" fmla="val 442136"/>
              <a:gd name="f77" fmla="val 2710942"/>
              <a:gd name="f78" fmla="val 456160"/>
              <a:gd name="f79" fmla="val 2708700"/>
              <a:gd name="f80" fmla="val 2617963"/>
              <a:gd name="f81" fmla="val 564160"/>
              <a:gd name="f82" fmla="val 2692500"/>
              <a:gd name="f83" fmla="val 577696"/>
              <a:gd name="f84" fmla="val 2691220"/>
              <a:gd name="f85" fmla="val 591289"/>
              <a:gd name="f86" fmla="val 2688332"/>
              <a:gd name="f87" fmla="val 605096"/>
              <a:gd name="f88" fmla="val 2684680"/>
              <a:gd name="f89" fmla="val 2601411"/>
              <a:gd name="f90" fmla="val 713096"/>
              <a:gd name="f91" fmla="val 2654658"/>
              <a:gd name="f92" fmla="val 754032"/>
              <a:gd name="f93" fmla="val 2641463"/>
              <a:gd name="f94" fmla="val 2580721"/>
              <a:gd name="f95" fmla="val 862032"/>
              <a:gd name="f96" fmla="val 2599792"/>
              <a:gd name="f97" fmla="val 897454"/>
              <a:gd name="f98" fmla="val 2584791"/>
              <a:gd name="f99" fmla="val 934214"/>
              <a:gd name="f100" fmla="val 2567836"/>
              <a:gd name="f101" fmla="val 972371"/>
              <a:gd name="f102" fmla="val 2548802"/>
              <a:gd name="f103" fmla="val 1030297"/>
              <a:gd name="f104" fmla="val 2506047"/>
              <a:gd name="f105" fmla="val 939271"/>
              <a:gd name="f106" fmla="val 2219176"/>
              <a:gd name="f107" fmla="val 947546"/>
              <a:gd name="f108" fmla="val 2122633"/>
              <a:gd name="f109" fmla="val 957201"/>
              <a:gd name="f110" fmla="val 2082636"/>
              <a:gd name="f111" fmla="val 1082706"/>
              <a:gd name="f112" fmla="val 2067466"/>
              <a:gd name="f113" fmla="val 394278"/>
              <a:gd name="f114" fmla="val 1320337"/>
              <a:gd name="f115" fmla="val 356565"/>
              <a:gd name="f116" fmla="val 1315036"/>
              <a:gd name="f117" fmla="val 316914"/>
              <a:gd name="f118" fmla="val 1320983"/>
              <a:gd name="f119" fmla="val 277262"/>
              <a:gd name="f120" fmla="val 1344774"/>
              <a:gd name="f121" fmla="val 169686"/>
              <a:gd name="f122" fmla="val 1368221"/>
              <a:gd name="f123" fmla="val 281399"/>
              <a:gd name="f124" fmla="val 1532343"/>
              <a:gd name="f125" fmla="val 314500"/>
              <a:gd name="f126" fmla="val 1626128"/>
              <a:gd name="f127" fmla="val 335188"/>
              <a:gd name="f128" fmla="val 1715776"/>
              <a:gd name="f129" fmla="val 306225"/>
              <a:gd name="f130" fmla="val 1838523"/>
              <a:gd name="f131" fmla="val 376563"/>
              <a:gd name="f132" fmla="val 1820593"/>
              <a:gd name="f133" fmla="val 535169"/>
              <a:gd name="f134" fmla="val 1786113"/>
              <a:gd name="f135" fmla="val 681363"/>
              <a:gd name="f136" fmla="val 1673020"/>
              <a:gd name="f137" fmla="val 628954"/>
              <a:gd name="f138" fmla="val 1493726"/>
              <a:gd name="f139" fmla="val 603094"/>
              <a:gd name="f140" fmla="val 1453384"/>
              <a:gd name="f141" fmla="val 507414"/>
              <a:gd name="f142" fmla="val 1336241"/>
              <a:gd name="f143" fmla="val 1526804"/>
              <a:gd name="f144" fmla="val 66"/>
              <a:gd name="f145" fmla="val 2066065"/>
              <a:gd name="f146" fmla="val 2824"/>
              <a:gd name="f147" fmla="val 2621877"/>
              <a:gd name="f148" fmla="val 129710"/>
              <a:gd name="f149" fmla="val 2896335"/>
              <a:gd name="f150" fmla="val 1038593"/>
              <a:gd name="f151" fmla="val 3057700"/>
              <a:gd name="f152" fmla="val 1564063"/>
              <a:gd name="f153" fmla="val 2532230"/>
              <a:gd name="f154" fmla="val 2366749"/>
              <a:gd name="f155" fmla="val 2064686"/>
              <a:gd name="f156" fmla="val 2292273"/>
              <a:gd name="f157" fmla="val 1885392"/>
              <a:gd name="f158" fmla="val 2267447"/>
              <a:gd name="f159" fmla="val 1950214"/>
              <a:gd name="f160" fmla="val 2015056"/>
              <a:gd name="f161" fmla="val 1555767"/>
              <a:gd name="f162" fmla="val 1940580"/>
              <a:gd name="f163" fmla="val 1179249"/>
              <a:gd name="f164" fmla="val 1868862"/>
              <a:gd name="f165" fmla="val 732393"/>
              <a:gd name="f166" fmla="val 2186075"/>
              <a:gd name="f167" fmla="val 554478"/>
              <a:gd name="f168" fmla="val 2159871"/>
              <a:gd name="f169" fmla="val 466211"/>
              <a:gd name="f170" fmla="val 2141942"/>
              <a:gd name="f171" fmla="val 394493"/>
              <a:gd name="f172" fmla="val 1904722"/>
              <a:gd name="f173" fmla="val 364151"/>
              <a:gd name="f174" fmla="val 1932305"/>
              <a:gd name="f175" fmla="val 322774"/>
              <a:gd name="f176" fmla="val 1970922"/>
              <a:gd name="f177" fmla="val 405526"/>
              <a:gd name="f178" fmla="val 2146079"/>
              <a:gd name="f179" fmla="val 467589"/>
              <a:gd name="f180" fmla="val 2205384"/>
              <a:gd name="f181" fmla="val 525515"/>
              <a:gd name="f182" fmla="val 2241243"/>
              <a:gd name="f183" fmla="val 2202626"/>
              <a:gd name="f184" fmla="val 873070"/>
              <a:gd name="f185" fmla="val 2139183"/>
              <a:gd name="f186" fmla="val 913066"/>
              <a:gd name="f187" fmla="val 2128149"/>
              <a:gd name="f188" fmla="val 870312"/>
              <a:gd name="f189" fmla="val 2253655"/>
              <a:gd name="f190" fmla="val 877208"/>
              <a:gd name="f191" fmla="val 2333648"/>
              <a:gd name="f192" fmla="val 862033"/>
              <a:gd name="f193" fmla="val 2337135"/>
              <a:gd name="f194" fmla="val 2415799"/>
              <a:gd name="f195" fmla="val 754033"/>
              <a:gd name="f196" fmla="val 2360695"/>
              <a:gd name="f197" fmla="val 713097"/>
              <a:gd name="f198" fmla="val 2366601"/>
              <a:gd name="f199" fmla="val 2428213"/>
              <a:gd name="f200" fmla="val 605097"/>
              <a:gd name="f201" fmla="val 2379641"/>
              <a:gd name="f202" fmla="val 564161"/>
              <a:gd name="f203" fmla="val 2382960"/>
              <a:gd name="f204" fmla="val 2436489"/>
              <a:gd name="f205" fmla="val 456161"/>
              <a:gd name="f206" fmla="val 2388351"/>
              <a:gd name="f207" fmla="val 415225"/>
              <a:gd name="f208" fmla="val 2389346"/>
              <a:gd name="f209" fmla="val 307225"/>
              <a:gd name="f210" fmla="val 2386989"/>
              <a:gd name="f211" fmla="val 293173"/>
              <a:gd name="f212" fmla="val 2387203"/>
              <a:gd name="f213" fmla="val 279516"/>
              <a:gd name="f214" fmla="val 2386340"/>
              <a:gd name="f215" fmla="val 266289"/>
              <a:gd name="f216" fmla="val 2385150"/>
              <a:gd name="f217" fmla="val 158289"/>
              <a:gd name="f218" fmla="val 2370613"/>
              <a:gd name="f219" fmla="val 107017"/>
              <a:gd name="f220" fmla="val 2360332"/>
              <a:gd name="f221" fmla="val 72014"/>
              <a:gd name="f222" fmla="val 2345184"/>
              <a:gd name="f223" fmla="val 62108"/>
              <a:gd name="f224" fmla="val 2325373"/>
              <a:gd name="f225" fmla="val 37284"/>
              <a:gd name="f226" fmla="val 2261930"/>
              <a:gd name="f227" fmla="val 103484"/>
              <a:gd name="f228" fmla="val 2223314"/>
              <a:gd name="f229" fmla="val 124172"/>
              <a:gd name="f230" fmla="val 2172284"/>
              <a:gd name="f231" fmla="val 111759"/>
              <a:gd name="f232" fmla="val 2144700"/>
              <a:gd name="f233" fmla="val 74522"/>
              <a:gd name="f234" fmla="val 86934"/>
              <a:gd name="f235" fmla="val 2089533"/>
              <a:gd name="f236" fmla="val 96588"/>
              <a:gd name="f237" fmla="val 2053674"/>
              <a:gd name="f238" fmla="val 242782"/>
              <a:gd name="f239" fmla="val 264849"/>
              <a:gd name="f240" fmla="val 1994369"/>
              <a:gd name="f241" fmla="val 273125"/>
              <a:gd name="f242" fmla="val 1919892"/>
              <a:gd name="f243" fmla="val -4093"/>
              <a:gd name="f244" fmla="val 1721291"/>
              <a:gd name="f245" fmla="val 45"/>
              <a:gd name="f246" fmla="val 1671639"/>
              <a:gd name="f247" fmla="val 12458"/>
              <a:gd name="f248" fmla="val 1619230"/>
              <a:gd name="f249" fmla="val 1558546"/>
              <a:gd name="f250" fmla="val 190373"/>
              <a:gd name="f251" fmla="val 1477174"/>
              <a:gd name="f252" fmla="val 222094"/>
              <a:gd name="f253" fmla="val 1438557"/>
              <a:gd name="f254" fmla="val 80038"/>
              <a:gd name="f255" fmla="val 1267538"/>
              <a:gd name="f256" fmla="val 91072"/>
              <a:gd name="f257" fmla="val 1224783"/>
              <a:gd name="f258" fmla="val 111760"/>
              <a:gd name="f259" fmla="val 1092381"/>
              <a:gd name="f260" fmla="val 240023"/>
              <a:gd name="f261" fmla="val 943429"/>
              <a:gd name="f262" fmla="val 703451"/>
              <a:gd name="f263" fmla="val 342084"/>
              <a:gd name="f264" fmla="val 332450"/>
              <a:gd name="f265" fmla="val 961338"/>
              <a:gd name="f266" fmla="val -5451"/>
              <a:gd name="f267" fmla="*/ f0 1 2926108"/>
              <a:gd name="f268" fmla="*/ f1 1 3216409"/>
              <a:gd name="f269" fmla="val f2"/>
              <a:gd name="f270" fmla="val f3"/>
              <a:gd name="f271" fmla="val f4"/>
              <a:gd name="f272" fmla="+- f271 0 f269"/>
              <a:gd name="f273" fmla="+- f270 0 f269"/>
              <a:gd name="f274" fmla="*/ f273 1 2926108"/>
              <a:gd name="f275" fmla="*/ f272 1 3216409"/>
              <a:gd name="f276" fmla="*/ f269 1 f274"/>
              <a:gd name="f277" fmla="*/ f270 1 f274"/>
              <a:gd name="f278" fmla="*/ f269 1 f275"/>
              <a:gd name="f279" fmla="*/ f271 1 f275"/>
              <a:gd name="f280" fmla="*/ f276 f267 1"/>
              <a:gd name="f281" fmla="*/ f277 f267 1"/>
              <a:gd name="f282" fmla="*/ f279 f268 1"/>
              <a:gd name="f283" fmla="*/ f278 f2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0" t="f283" r="f281" b="f282"/>
            <a:pathLst>
              <a:path w="2926108" h="3216409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lnTo>
                  <a:pt x="f65" y="f67"/>
                </a:lnTo>
                <a:lnTo>
                  <a:pt x="f68" y="f67"/>
                </a:lnTo>
                <a:lnTo>
                  <a:pt x="f68" y="f69"/>
                </a:lnTo>
                <a:lnTo>
                  <a:pt x="f70" y="f71"/>
                </a:lnTo>
                <a:lnTo>
                  <a:pt x="f70" y="f67"/>
                </a:lnTo>
                <a:lnTo>
                  <a:pt x="f72" y="f67"/>
                </a:lnTo>
                <a:lnTo>
                  <a:pt x="f72" y="f73"/>
                </a:lnTo>
                <a:cubicBezTo>
                  <a:pt x="f74" y="f75"/>
                  <a:pt x="f76" y="f77"/>
                  <a:pt x="f78" y="f79"/>
                </a:cubicBezTo>
                <a:lnTo>
                  <a:pt x="f78" y="f80"/>
                </a:lnTo>
                <a:lnTo>
                  <a:pt x="f81" y="f80"/>
                </a:lnTo>
                <a:lnTo>
                  <a:pt x="f81" y="f82"/>
                </a:lnTo>
                <a:cubicBezTo>
                  <a:pt x="f83" y="f84"/>
                  <a:pt x="f85" y="f86"/>
                  <a:pt x="f87" y="f88"/>
                </a:cubicBezTo>
                <a:lnTo>
                  <a:pt x="f87" y="f89"/>
                </a:lnTo>
                <a:lnTo>
                  <a:pt x="f90" y="f89"/>
                </a:lnTo>
                <a:lnTo>
                  <a:pt x="f90" y="f91"/>
                </a:lnTo>
                <a:lnTo>
                  <a:pt x="f92" y="f93"/>
                </a:lnTo>
                <a:lnTo>
                  <a:pt x="f92" y="f94"/>
                </a:lnTo>
                <a:lnTo>
                  <a:pt x="f95" y="f94"/>
                </a:lnTo>
                <a:lnTo>
                  <a:pt x="f95" y="f96"/>
                </a:ln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cubicBezTo>
                  <a:pt x="f109" y="f110"/>
                  <a:pt x="f111" y="f112"/>
                  <a:pt x="f5" y="f6"/>
                </a:cubicBezTo>
                <a:close/>
                <a:moveTo>
                  <a:pt x="f113" y="f114"/>
                </a:move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13" y="f114"/>
                </a:cubicBezTo>
                <a:close/>
                <a:moveTo>
                  <a:pt x="f143" y="f144"/>
                </a:moveTo>
                <a:cubicBezTo>
                  <a:pt x="f145" y="f146"/>
                  <a:pt x="f147" y="f148"/>
                  <a:pt x="f149" y="f150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4"/>
                  <a:pt x="f165" y="f166"/>
                  <a:pt x="f167" y="f168"/>
                </a:cubicBezTo>
                <a:cubicBezTo>
                  <a:pt x="f169" y="f170"/>
                  <a:pt x="f171" y="f172"/>
                  <a:pt x="f173" y="f174"/>
                </a:cubicBezTo>
                <a:cubicBezTo>
                  <a:pt x="f175" y="f176"/>
                  <a:pt x="f177" y="f178"/>
                  <a:pt x="f179" y="f180"/>
                </a:cubicBezTo>
                <a:cubicBezTo>
                  <a:pt x="f181" y="f182"/>
                  <a:pt x="f165" y="f183"/>
                  <a:pt x="f184" y="f185"/>
                </a:cubicBezTo>
                <a:cubicBezTo>
                  <a:pt x="f186" y="f187"/>
                  <a:pt x="f188" y="f189"/>
                  <a:pt x="f190" y="f191"/>
                </a:cubicBezTo>
                <a:lnTo>
                  <a:pt x="f192" y="f193"/>
                </a:lnTo>
                <a:lnTo>
                  <a:pt x="f192" y="f194"/>
                </a:lnTo>
                <a:lnTo>
                  <a:pt x="f195" y="f194"/>
                </a:lnTo>
                <a:lnTo>
                  <a:pt x="f195" y="f196"/>
                </a:lnTo>
                <a:lnTo>
                  <a:pt x="f197" y="f198"/>
                </a:lnTo>
                <a:lnTo>
                  <a:pt x="f197" y="f199"/>
                </a:lnTo>
                <a:lnTo>
                  <a:pt x="f200" y="f199"/>
                </a:lnTo>
                <a:lnTo>
                  <a:pt x="f200" y="f201"/>
                </a:lnTo>
                <a:lnTo>
                  <a:pt x="f202" y="f203"/>
                </a:lnTo>
                <a:lnTo>
                  <a:pt x="f202" y="f204"/>
                </a:lnTo>
                <a:lnTo>
                  <a:pt x="f205" y="f204"/>
                </a:lnTo>
                <a:lnTo>
                  <a:pt x="f205" y="f206"/>
                </a:lnTo>
                <a:lnTo>
                  <a:pt x="f207" y="f208"/>
                </a:lnTo>
                <a:lnTo>
                  <a:pt x="f207" y="f204"/>
                </a:lnTo>
                <a:lnTo>
                  <a:pt x="f209" y="f204"/>
                </a:lnTo>
                <a:lnTo>
                  <a:pt x="f209" y="f210"/>
                </a:lnTo>
                <a:cubicBezTo>
                  <a:pt x="f211" y="f212"/>
                  <a:pt x="f213" y="f214"/>
                  <a:pt x="f215" y="f216"/>
                </a:cubicBezTo>
                <a:lnTo>
                  <a:pt x="f215" y="f199"/>
                </a:lnTo>
                <a:lnTo>
                  <a:pt x="f217" y="f199"/>
                </a:lnTo>
                <a:lnTo>
                  <a:pt x="f217" y="f218"/>
                </a:lnTo>
                <a:cubicBezTo>
                  <a:pt x="f219" y="f220"/>
                  <a:pt x="f221" y="f222"/>
                  <a:pt x="f223" y="f224"/>
                </a:cubicBezTo>
                <a:cubicBezTo>
                  <a:pt x="f225" y="f226"/>
                  <a:pt x="f227" y="f228"/>
                  <a:pt x="f229" y="f230"/>
                </a:cubicBezTo>
                <a:cubicBezTo>
                  <a:pt x="f231" y="f232"/>
                  <a:pt x="f233" y="f170"/>
                  <a:pt x="f234" y="f235"/>
                </a:cubicBezTo>
                <a:cubicBezTo>
                  <a:pt x="f236" y="f237"/>
                  <a:pt x="f238" y="f20"/>
                  <a:pt x="f239" y="f240"/>
                </a:cubicBezTo>
                <a:cubicBezTo>
                  <a:pt x="f241" y="f242"/>
                  <a:pt x="f243" y="f244"/>
                  <a:pt x="f245" y="f246"/>
                </a:cubicBezTo>
                <a:cubicBezTo>
                  <a:pt x="f247" y="f248"/>
                  <a:pt x="f229" y="f249"/>
                  <a:pt x="f250" y="f251"/>
                </a:cubicBezTo>
                <a:cubicBezTo>
                  <a:pt x="f252" y="f253"/>
                  <a:pt x="f254" y="f255"/>
                  <a:pt x="f256" y="f257"/>
                </a:cubicBezTo>
                <a:cubicBezTo>
                  <a:pt x="f258" y="f259"/>
                  <a:pt x="f260" y="f261"/>
                  <a:pt x="f239" y="f262"/>
                </a:cubicBezTo>
                <a:cubicBezTo>
                  <a:pt x="f263" y="f264"/>
                  <a:pt x="f265" y="f266"/>
                  <a:pt x="f143" y="f144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9" name="Oval 47">
            <a:extLst>
              <a:ext uri="{FF2B5EF4-FFF2-40B4-BE49-F238E27FC236}">
                <a16:creationId xmlns:a16="http://schemas.microsoft.com/office/drawing/2014/main" id="{648B3DE2-D37E-1DF4-A961-054E9D86E4DC}"/>
              </a:ext>
            </a:extLst>
          </p:cNvPr>
          <p:cNvSpPr/>
          <p:nvPr/>
        </p:nvSpPr>
        <p:spPr>
          <a:xfrm>
            <a:off x="8484004" y="1253358"/>
            <a:ext cx="438546" cy="467395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1303187"/>
              <a:gd name="f5" fmla="val 480874"/>
              <a:gd name="f6" fmla="val 1936813"/>
              <a:gd name="f7" fmla="val 2759126"/>
              <a:gd name="f8" fmla="val 1620000"/>
              <a:gd name="f9" fmla="val 2514701"/>
              <a:gd name="f10" fmla="val 725299"/>
              <a:gd name="f11" fmla="*/ f0 1 3240000"/>
              <a:gd name="f12" fmla="*/ f1 1 3240000"/>
              <a:gd name="f13" fmla="val f2"/>
              <a:gd name="f14" fmla="val f3"/>
              <a:gd name="f15" fmla="+- f14 0 f13"/>
              <a:gd name="f16" fmla="*/ f15 1 3240000"/>
              <a:gd name="f17" fmla="*/ f13 1 f16"/>
              <a:gd name="f18" fmla="*/ f14 1 f16"/>
              <a:gd name="f19" fmla="*/ f17 f11 1"/>
              <a:gd name="f20" fmla="*/ f18 f11 1"/>
              <a:gd name="f21" fmla="*/ f18 f12 1"/>
              <a:gd name="f22" fmla="*/ f17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" t="f22" r="f20" b="f21"/>
            <a:pathLst>
              <a:path w="3240000" h="3240000">
                <a:moveTo>
                  <a:pt x="f4" y="f5"/>
                </a:moveTo>
                <a:lnTo>
                  <a:pt x="f4" y="f4"/>
                </a:lnTo>
                <a:lnTo>
                  <a:pt x="f5" y="f4"/>
                </a:lnTo>
                <a:lnTo>
                  <a:pt x="f5" y="f6"/>
                </a:lnTo>
                <a:lnTo>
                  <a:pt x="f4" y="f6"/>
                </a:lnTo>
                <a:lnTo>
                  <a:pt x="f4" y="f7"/>
                </a:lnTo>
                <a:lnTo>
                  <a:pt x="f6" y="f7"/>
                </a:lnTo>
                <a:lnTo>
                  <a:pt x="f6" y="f6"/>
                </a:lnTo>
                <a:lnTo>
                  <a:pt x="f7" y="f6"/>
                </a:lnTo>
                <a:lnTo>
                  <a:pt x="f7" y="f4"/>
                </a:lnTo>
                <a:lnTo>
                  <a:pt x="f6" y="f4"/>
                </a:lnTo>
                <a:lnTo>
                  <a:pt x="f6" y="f5"/>
                </a:lnTo>
                <a:close/>
                <a:moveTo>
                  <a:pt x="f8" y="f2"/>
                </a:moveTo>
                <a:cubicBezTo>
                  <a:pt x="f9" y="f2"/>
                  <a:pt x="f3" y="f10"/>
                  <a:pt x="f3" y="f8"/>
                </a:cubicBezTo>
                <a:cubicBezTo>
                  <a:pt x="f3" y="f9"/>
                  <a:pt x="f9" y="f3"/>
                  <a:pt x="f8" y="f3"/>
                </a:cubicBezTo>
                <a:cubicBezTo>
                  <a:pt x="f10" y="f3"/>
                  <a:pt x="f2" y="f9"/>
                  <a:pt x="f2" y="f8"/>
                </a:cubicBezTo>
                <a:cubicBezTo>
                  <a:pt x="f2" y="f10"/>
                  <a:pt x="f10" y="f2"/>
                  <a:pt x="f8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0" name="Rounded Rectangle 2">
            <a:extLst>
              <a:ext uri="{FF2B5EF4-FFF2-40B4-BE49-F238E27FC236}">
                <a16:creationId xmlns:a16="http://schemas.microsoft.com/office/drawing/2014/main" id="{61CF4719-BB54-F308-DBF3-A4B93E4F6A1C}"/>
              </a:ext>
            </a:extLst>
          </p:cNvPr>
          <p:cNvSpPr/>
          <p:nvPr/>
        </p:nvSpPr>
        <p:spPr>
          <a:xfrm>
            <a:off x="3829973" y="4081351"/>
            <a:ext cx="429813" cy="458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60440"/>
              <a:gd name="f7" fmla="val 3960000"/>
              <a:gd name="f8" fmla="val 1979373"/>
              <a:gd name="f9" fmla="val 472350"/>
              <a:gd name="f10" fmla="val 1228307"/>
              <a:gd name="f11" fmla="val 485871"/>
              <a:gd name="f12" fmla="val 850011"/>
              <a:gd name="f13" fmla="val 1078219"/>
              <a:gd name="f14" fmla="val 813783"/>
              <a:gd name="f15" fmla="val 1434034"/>
              <a:gd name="f16" fmla="val 787561"/>
              <a:gd name="f17" fmla="val 1781828"/>
              <a:gd name="f18" fmla="val 889690"/>
              <a:gd name="f19" fmla="val 2005359"/>
              <a:gd name="f20" fmla="val 1119009"/>
              <a:gd name="f21" fmla="val 2222584"/>
              <a:gd name="f22" fmla="val 1178964"/>
              <a:gd name="f23" fmla="val 2123026"/>
              <a:gd name="f24" fmla="val 1260199"/>
              <a:gd name="f25" fmla="val 1908547"/>
              <a:gd name="f26" fmla="val 1328015"/>
              <a:gd name="f27" fmla="val 1812920"/>
              <a:gd name="f28" fmla="val 1222115"/>
              <a:gd name="f29" fmla="val 1647651"/>
              <a:gd name="f30" fmla="val 1255483"/>
              <a:gd name="f31" fmla="val 1756375"/>
              <a:gd name="f32" fmla="val 1234998"/>
              <a:gd name="f33" fmla="val 1431771"/>
              <a:gd name="f34" fmla="val 1331609"/>
              <a:gd name="f35" fmla="val 922504"/>
              <a:gd name="f36" fmla="val 1719145"/>
              <a:gd name="f37" fmla="val 812633"/>
              <a:gd name="f38" fmla="val 2217373"/>
              <a:gd name="f39" fmla="val 891303"/>
              <a:gd name="f40" fmla="val 2693518"/>
              <a:gd name="f41" fmla="val 1016895"/>
              <a:gd name="f42" fmla="val 2787642"/>
              <a:gd name="f43" fmla="val 1344599"/>
              <a:gd name="f44" fmla="val 2783502"/>
              <a:gd name="f45" fmla="val 1606823"/>
              <a:gd name="f46" fmla="val 2771081"/>
              <a:gd name="f47" fmla="val 1743454"/>
              <a:gd name="f48" fmla="val 2679609"/>
              <a:gd name="f49" fmla="val 2064482"/>
              <a:gd name="f50" fmla="val 2456028"/>
              <a:gd name="f51" fmla="val 2225955"/>
              <a:gd name="f52" fmla="val 2192422"/>
              <a:gd name="f53" fmla="val 2399851"/>
              <a:gd name="f54" fmla="val 2004893"/>
              <a:gd name="f55" fmla="val 2209395"/>
              <a:gd name="f56" fmla="val 2026974"/>
              <a:gd name="f57" fmla="val 2018938"/>
              <a:gd name="f58" fmla="val 2072519"/>
              <a:gd name="f59" fmla="val 1810540"/>
              <a:gd name="f60" fmla="val 2086043"/>
              <a:gd name="f61" fmla="val 1754994"/>
              <a:gd name="f62" fmla="val 2135727"/>
              <a:gd name="f63" fmla="val 1554876"/>
              <a:gd name="f64" fmla="val 2195073"/>
              <a:gd name="f65" fmla="val 1382360"/>
              <a:gd name="f66" fmla="val 2084273"/>
              <a:gd name="f67" fmla="val 1259912"/>
              <a:gd name="f68" fmla="val 1915898"/>
              <a:gd name="f69" fmla="val 1219889"/>
              <a:gd name="f70" fmla="val 1750283"/>
              <a:gd name="f71" fmla="val 1186766"/>
              <a:gd name="f72" fmla="val 1626460"/>
              <a:gd name="f73" fmla="val 1331294"/>
              <a:gd name="f74" fmla="val 1589196"/>
              <a:gd name="f75" fmla="val 1434803"/>
              <a:gd name="f76" fmla="val 1499489"/>
              <a:gd name="f77" fmla="val 1732912"/>
              <a:gd name="f78" fmla="val 1614533"/>
              <a:gd name="f79" fmla="val 1824000"/>
              <a:gd name="f80" fmla="val 1574511"/>
              <a:gd name="f81" fmla="val 1939931"/>
              <a:gd name="f82" fmla="val 1332991"/>
              <a:gd name="f83" fmla="val 2671400"/>
              <a:gd name="f84" fmla="val 1220920"/>
              <a:gd name="f85" fmla="val 3468343"/>
              <a:gd name="f86" fmla="val 1339611"/>
              <a:gd name="f87" fmla="val 3487664"/>
              <a:gd name="f88" fmla="val 1434840"/>
              <a:gd name="f89" fmla="val 3497327"/>
              <a:gd name="f90" fmla="val 1730357"/>
              <a:gd name="f91" fmla="val 3129057"/>
              <a:gd name="f92" fmla="val 1887692"/>
              <a:gd name="f93" fmla="val 2422431"/>
              <a:gd name="f94" fmla="val 1985681"/>
              <a:gd name="f95" fmla="val 2531460"/>
              <a:gd name="f96" fmla="val 2093439"/>
              <a:gd name="f97" fmla="val 2747804"/>
              <a:gd name="f98" fmla="val 2336342"/>
              <a:gd name="f99" fmla="val 2720202"/>
              <a:gd name="f100" fmla="val 2693796"/>
              <a:gd name="f101" fmla="val 2666377"/>
              <a:gd name="f102" fmla="val 3092265"/>
              <a:gd name="f103" fmla="val 2401394"/>
              <a:gd name="f104" fmla="val 3176454"/>
              <a:gd name="f105" fmla="val 1627140"/>
              <a:gd name="f106" fmla="val 3254038"/>
              <a:gd name="f107" fmla="val 999456"/>
              <a:gd name="f108" fmla="val 2816023"/>
              <a:gd name="f109" fmla="val 430731"/>
              <a:gd name="f110" fmla="val 436907"/>
              <a:gd name="f111" fmla="val 3523533"/>
              <a:gd name="f112" fmla="val 3764830"/>
              <a:gd name="f113" fmla="val 195610"/>
              <a:gd name="f114" fmla="val 3523093"/>
              <a:gd name="f115" fmla="val 3764390"/>
              <a:gd name="f116" fmla="+- 0 0 -90"/>
              <a:gd name="f117" fmla="*/ f3 1 3960440"/>
              <a:gd name="f118" fmla="*/ f4 1 3960000"/>
              <a:gd name="f119" fmla="val f5"/>
              <a:gd name="f120" fmla="val f6"/>
              <a:gd name="f121" fmla="val f7"/>
              <a:gd name="f122" fmla="*/ f116 f0 1"/>
              <a:gd name="f123" fmla="+- f121 0 f119"/>
              <a:gd name="f124" fmla="+- f120 0 f119"/>
              <a:gd name="f125" fmla="*/ f122 1 f2"/>
              <a:gd name="f126" fmla="*/ f124 1 3960440"/>
              <a:gd name="f127" fmla="*/ f123 1 3960000"/>
              <a:gd name="f128" fmla="*/ 1979373 f124 1"/>
              <a:gd name="f129" fmla="*/ 472350 f123 1"/>
              <a:gd name="f130" fmla="*/ 813783 f124 1"/>
              <a:gd name="f131" fmla="*/ 1434034 f123 1"/>
              <a:gd name="f132" fmla="*/ 1119009 f124 1"/>
              <a:gd name="f133" fmla="*/ 2222584 f123 1"/>
              <a:gd name="f134" fmla="*/ 1328015 f124 1"/>
              <a:gd name="f135" fmla="*/ 1812920 f123 1"/>
              <a:gd name="f136" fmla="*/ 1234998 f124 1"/>
              <a:gd name="f137" fmla="*/ 1431771 f123 1"/>
              <a:gd name="f138" fmla="*/ 2217373 f124 1"/>
              <a:gd name="f139" fmla="*/ 891303 f123 1"/>
              <a:gd name="f140" fmla="*/ 2783502 f124 1"/>
              <a:gd name="f141" fmla="*/ 1606823 f123 1"/>
              <a:gd name="f142" fmla="*/ 2456028 f124 1"/>
              <a:gd name="f143" fmla="*/ 2225955 f123 1"/>
              <a:gd name="f144" fmla="*/ 2026974 f124 1"/>
              <a:gd name="f145" fmla="*/ 2018938 f123 1"/>
              <a:gd name="f146" fmla="*/ 2135727 f124 1"/>
              <a:gd name="f147" fmla="*/ 1554876 f123 1"/>
              <a:gd name="f148" fmla="*/ 1915898 f124 1"/>
              <a:gd name="f149" fmla="*/ 1219889 f123 1"/>
              <a:gd name="f150" fmla="*/ 1589196 f124 1"/>
              <a:gd name="f151" fmla="*/ 1434803 f123 1"/>
              <a:gd name="f152" fmla="*/ 1574511 f124 1"/>
              <a:gd name="f153" fmla="*/ 1939931 f123 1"/>
              <a:gd name="f154" fmla="*/ 1339611 f124 1"/>
              <a:gd name="f155" fmla="*/ 3487664 f123 1"/>
              <a:gd name="f156" fmla="*/ 1887692 f124 1"/>
              <a:gd name="f157" fmla="*/ 2422431 f123 1"/>
              <a:gd name="f158" fmla="*/ 2336342 f124 1"/>
              <a:gd name="f159" fmla="*/ 2720202 f123 1"/>
              <a:gd name="f160" fmla="*/ 3176454 f124 1"/>
              <a:gd name="f161" fmla="*/ 1627140 f123 1"/>
              <a:gd name="f162" fmla="*/ 436907 f124 1"/>
              <a:gd name="f163" fmla="*/ 0 f123 1"/>
              <a:gd name="f164" fmla="*/ 3523533 f124 1"/>
              <a:gd name="f165" fmla="*/ 3960440 f124 1"/>
              <a:gd name="f166" fmla="*/ 436907 f123 1"/>
              <a:gd name="f167" fmla="*/ 3523093 f123 1"/>
              <a:gd name="f168" fmla="*/ 3960000 f123 1"/>
              <a:gd name="f169" fmla="*/ 0 f124 1"/>
              <a:gd name="f170" fmla="+- f125 0 f1"/>
              <a:gd name="f171" fmla="*/ f128 1 3960440"/>
              <a:gd name="f172" fmla="*/ f129 1 3960000"/>
              <a:gd name="f173" fmla="*/ f130 1 3960440"/>
              <a:gd name="f174" fmla="*/ f131 1 3960000"/>
              <a:gd name="f175" fmla="*/ f132 1 3960440"/>
              <a:gd name="f176" fmla="*/ f133 1 3960000"/>
              <a:gd name="f177" fmla="*/ f134 1 3960440"/>
              <a:gd name="f178" fmla="*/ f135 1 3960000"/>
              <a:gd name="f179" fmla="*/ f136 1 3960440"/>
              <a:gd name="f180" fmla="*/ f137 1 3960000"/>
              <a:gd name="f181" fmla="*/ f138 1 3960440"/>
              <a:gd name="f182" fmla="*/ f139 1 3960000"/>
              <a:gd name="f183" fmla="*/ f140 1 3960440"/>
              <a:gd name="f184" fmla="*/ f141 1 3960000"/>
              <a:gd name="f185" fmla="*/ f142 1 3960440"/>
              <a:gd name="f186" fmla="*/ f143 1 3960000"/>
              <a:gd name="f187" fmla="*/ f144 1 3960440"/>
              <a:gd name="f188" fmla="*/ f145 1 3960000"/>
              <a:gd name="f189" fmla="*/ f146 1 3960440"/>
              <a:gd name="f190" fmla="*/ f147 1 3960000"/>
              <a:gd name="f191" fmla="*/ f148 1 3960440"/>
              <a:gd name="f192" fmla="*/ f149 1 3960000"/>
              <a:gd name="f193" fmla="*/ f150 1 3960440"/>
              <a:gd name="f194" fmla="*/ f151 1 3960000"/>
              <a:gd name="f195" fmla="*/ f152 1 3960440"/>
              <a:gd name="f196" fmla="*/ f153 1 3960000"/>
              <a:gd name="f197" fmla="*/ f154 1 3960440"/>
              <a:gd name="f198" fmla="*/ f155 1 3960000"/>
              <a:gd name="f199" fmla="*/ f156 1 3960440"/>
              <a:gd name="f200" fmla="*/ f157 1 3960000"/>
              <a:gd name="f201" fmla="*/ f158 1 3960440"/>
              <a:gd name="f202" fmla="*/ f159 1 3960000"/>
              <a:gd name="f203" fmla="*/ f160 1 3960440"/>
              <a:gd name="f204" fmla="*/ f161 1 3960000"/>
              <a:gd name="f205" fmla="*/ f162 1 3960440"/>
              <a:gd name="f206" fmla="*/ f163 1 3960000"/>
              <a:gd name="f207" fmla="*/ f164 1 3960440"/>
              <a:gd name="f208" fmla="*/ f165 1 3960440"/>
              <a:gd name="f209" fmla="*/ f166 1 3960000"/>
              <a:gd name="f210" fmla="*/ f167 1 3960000"/>
              <a:gd name="f211" fmla="*/ f168 1 3960000"/>
              <a:gd name="f212" fmla="*/ f169 1 3960440"/>
              <a:gd name="f213" fmla="*/ f119 1 f126"/>
              <a:gd name="f214" fmla="*/ f120 1 f126"/>
              <a:gd name="f215" fmla="*/ f119 1 f127"/>
              <a:gd name="f216" fmla="*/ f121 1 f127"/>
              <a:gd name="f217" fmla="*/ f171 1 f126"/>
              <a:gd name="f218" fmla="*/ f172 1 f127"/>
              <a:gd name="f219" fmla="*/ f173 1 f126"/>
              <a:gd name="f220" fmla="*/ f174 1 f127"/>
              <a:gd name="f221" fmla="*/ f175 1 f126"/>
              <a:gd name="f222" fmla="*/ f176 1 f127"/>
              <a:gd name="f223" fmla="*/ f177 1 f126"/>
              <a:gd name="f224" fmla="*/ f178 1 f127"/>
              <a:gd name="f225" fmla="*/ f179 1 f126"/>
              <a:gd name="f226" fmla="*/ f180 1 f127"/>
              <a:gd name="f227" fmla="*/ f181 1 f126"/>
              <a:gd name="f228" fmla="*/ f182 1 f127"/>
              <a:gd name="f229" fmla="*/ f183 1 f126"/>
              <a:gd name="f230" fmla="*/ f184 1 f127"/>
              <a:gd name="f231" fmla="*/ f185 1 f126"/>
              <a:gd name="f232" fmla="*/ f186 1 f127"/>
              <a:gd name="f233" fmla="*/ f187 1 f126"/>
              <a:gd name="f234" fmla="*/ f188 1 f127"/>
              <a:gd name="f235" fmla="*/ f189 1 f126"/>
              <a:gd name="f236" fmla="*/ f190 1 f127"/>
              <a:gd name="f237" fmla="*/ f191 1 f126"/>
              <a:gd name="f238" fmla="*/ f192 1 f127"/>
              <a:gd name="f239" fmla="*/ f193 1 f126"/>
              <a:gd name="f240" fmla="*/ f194 1 f127"/>
              <a:gd name="f241" fmla="*/ f195 1 f126"/>
              <a:gd name="f242" fmla="*/ f196 1 f127"/>
              <a:gd name="f243" fmla="*/ f197 1 f126"/>
              <a:gd name="f244" fmla="*/ f198 1 f127"/>
              <a:gd name="f245" fmla="*/ f199 1 f126"/>
              <a:gd name="f246" fmla="*/ f200 1 f127"/>
              <a:gd name="f247" fmla="*/ f201 1 f126"/>
              <a:gd name="f248" fmla="*/ f202 1 f127"/>
              <a:gd name="f249" fmla="*/ f203 1 f126"/>
              <a:gd name="f250" fmla="*/ f204 1 f127"/>
              <a:gd name="f251" fmla="*/ f205 1 f126"/>
              <a:gd name="f252" fmla="*/ f206 1 f127"/>
              <a:gd name="f253" fmla="*/ f207 1 f126"/>
              <a:gd name="f254" fmla="*/ f208 1 f126"/>
              <a:gd name="f255" fmla="*/ f209 1 f127"/>
              <a:gd name="f256" fmla="*/ f210 1 f127"/>
              <a:gd name="f257" fmla="*/ f211 1 f127"/>
              <a:gd name="f258" fmla="*/ f212 1 f126"/>
              <a:gd name="f259" fmla="*/ f213 f117 1"/>
              <a:gd name="f260" fmla="*/ f214 f117 1"/>
              <a:gd name="f261" fmla="*/ f216 f118 1"/>
              <a:gd name="f262" fmla="*/ f215 f118 1"/>
              <a:gd name="f263" fmla="*/ f217 f117 1"/>
              <a:gd name="f264" fmla="*/ f218 f118 1"/>
              <a:gd name="f265" fmla="*/ f219 f117 1"/>
              <a:gd name="f266" fmla="*/ f220 f118 1"/>
              <a:gd name="f267" fmla="*/ f221 f117 1"/>
              <a:gd name="f268" fmla="*/ f222 f118 1"/>
              <a:gd name="f269" fmla="*/ f223 f117 1"/>
              <a:gd name="f270" fmla="*/ f224 f118 1"/>
              <a:gd name="f271" fmla="*/ f225 f117 1"/>
              <a:gd name="f272" fmla="*/ f226 f118 1"/>
              <a:gd name="f273" fmla="*/ f227 f117 1"/>
              <a:gd name="f274" fmla="*/ f228 f118 1"/>
              <a:gd name="f275" fmla="*/ f229 f117 1"/>
              <a:gd name="f276" fmla="*/ f230 f118 1"/>
              <a:gd name="f277" fmla="*/ f231 f117 1"/>
              <a:gd name="f278" fmla="*/ f232 f118 1"/>
              <a:gd name="f279" fmla="*/ f233 f117 1"/>
              <a:gd name="f280" fmla="*/ f234 f118 1"/>
              <a:gd name="f281" fmla="*/ f235 f117 1"/>
              <a:gd name="f282" fmla="*/ f236 f118 1"/>
              <a:gd name="f283" fmla="*/ f237 f117 1"/>
              <a:gd name="f284" fmla="*/ f238 f118 1"/>
              <a:gd name="f285" fmla="*/ f239 f117 1"/>
              <a:gd name="f286" fmla="*/ f240 f118 1"/>
              <a:gd name="f287" fmla="*/ f241 f117 1"/>
              <a:gd name="f288" fmla="*/ f242 f118 1"/>
              <a:gd name="f289" fmla="*/ f243 f117 1"/>
              <a:gd name="f290" fmla="*/ f244 f118 1"/>
              <a:gd name="f291" fmla="*/ f245 f117 1"/>
              <a:gd name="f292" fmla="*/ f246 f118 1"/>
              <a:gd name="f293" fmla="*/ f247 f117 1"/>
              <a:gd name="f294" fmla="*/ f248 f118 1"/>
              <a:gd name="f295" fmla="*/ f249 f117 1"/>
              <a:gd name="f296" fmla="*/ f250 f118 1"/>
              <a:gd name="f297" fmla="*/ f251 f117 1"/>
              <a:gd name="f298" fmla="*/ f252 f118 1"/>
              <a:gd name="f299" fmla="*/ f253 f117 1"/>
              <a:gd name="f300" fmla="*/ f254 f117 1"/>
              <a:gd name="f301" fmla="*/ f255 f118 1"/>
              <a:gd name="f302" fmla="*/ f256 f118 1"/>
              <a:gd name="f303" fmla="*/ f257 f118 1"/>
              <a:gd name="f304" fmla="*/ f258 f1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0">
                <a:pos x="f263" y="f264"/>
              </a:cxn>
              <a:cxn ang="f170">
                <a:pos x="f265" y="f266"/>
              </a:cxn>
              <a:cxn ang="f170">
                <a:pos x="f267" y="f268"/>
              </a:cxn>
              <a:cxn ang="f170">
                <a:pos x="f269" y="f270"/>
              </a:cxn>
              <a:cxn ang="f170">
                <a:pos x="f271" y="f272"/>
              </a:cxn>
              <a:cxn ang="f170">
                <a:pos x="f273" y="f274"/>
              </a:cxn>
              <a:cxn ang="f170">
                <a:pos x="f275" y="f276"/>
              </a:cxn>
              <a:cxn ang="f170">
                <a:pos x="f277" y="f278"/>
              </a:cxn>
              <a:cxn ang="f170">
                <a:pos x="f279" y="f280"/>
              </a:cxn>
              <a:cxn ang="f170">
                <a:pos x="f281" y="f282"/>
              </a:cxn>
              <a:cxn ang="f170">
                <a:pos x="f283" y="f284"/>
              </a:cxn>
              <a:cxn ang="f170">
                <a:pos x="f285" y="f286"/>
              </a:cxn>
              <a:cxn ang="f170">
                <a:pos x="f287" y="f288"/>
              </a:cxn>
              <a:cxn ang="f170">
                <a:pos x="f289" y="f290"/>
              </a:cxn>
              <a:cxn ang="f170">
                <a:pos x="f291" y="f292"/>
              </a:cxn>
              <a:cxn ang="f170">
                <a:pos x="f293" y="f294"/>
              </a:cxn>
              <a:cxn ang="f170">
                <a:pos x="f295" y="f296"/>
              </a:cxn>
              <a:cxn ang="f170">
                <a:pos x="f263" y="f264"/>
              </a:cxn>
              <a:cxn ang="f170">
                <a:pos x="f297" y="f298"/>
              </a:cxn>
              <a:cxn ang="f170">
                <a:pos x="f299" y="f298"/>
              </a:cxn>
              <a:cxn ang="f170">
                <a:pos x="f300" y="f301"/>
              </a:cxn>
              <a:cxn ang="f170">
                <a:pos x="f300" y="f302"/>
              </a:cxn>
              <a:cxn ang="f170">
                <a:pos x="f299" y="f303"/>
              </a:cxn>
              <a:cxn ang="f170">
                <a:pos x="f297" y="f303"/>
              </a:cxn>
              <a:cxn ang="f170">
                <a:pos x="f304" y="f302"/>
              </a:cxn>
              <a:cxn ang="f170">
                <a:pos x="f304" y="f301"/>
              </a:cxn>
              <a:cxn ang="f170">
                <a:pos x="f297" y="f298"/>
              </a:cxn>
            </a:cxnLst>
            <a:rect l="f259" t="f262" r="f260" b="f261"/>
            <a:pathLst>
              <a:path w="3960440" h="3960000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9"/>
                  <a:pt x="f8" y="f9"/>
                </a:cubicBezTo>
                <a:close/>
                <a:moveTo>
                  <a:pt x="f110" y="f5"/>
                </a:moveTo>
                <a:lnTo>
                  <a:pt x="f111" y="f5"/>
                </a:lnTo>
                <a:cubicBezTo>
                  <a:pt x="f112" y="f5"/>
                  <a:pt x="f6" y="f113"/>
                  <a:pt x="f6" y="f110"/>
                </a:cubicBezTo>
                <a:lnTo>
                  <a:pt x="f6" y="f114"/>
                </a:lnTo>
                <a:cubicBezTo>
                  <a:pt x="f6" y="f115"/>
                  <a:pt x="f112" y="f7"/>
                  <a:pt x="f111" y="f7"/>
                </a:cubicBezTo>
                <a:lnTo>
                  <a:pt x="f110" y="f7"/>
                </a:lnTo>
                <a:cubicBezTo>
                  <a:pt x="f113" y="f7"/>
                  <a:pt x="f5" y="f115"/>
                  <a:pt x="f5" y="f114"/>
                </a:cubicBezTo>
                <a:lnTo>
                  <a:pt x="f5" y="f110"/>
                </a:lnTo>
                <a:cubicBezTo>
                  <a:pt x="f5" y="f113"/>
                  <a:pt x="f113" y="f5"/>
                  <a:pt x="f110" y="f5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263238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1" name="Rounded Rectangle 8">
            <a:extLst>
              <a:ext uri="{FF2B5EF4-FFF2-40B4-BE49-F238E27FC236}">
                <a16:creationId xmlns:a16="http://schemas.microsoft.com/office/drawing/2014/main" id="{998DB2A5-3454-2C74-D7BB-EDA7FF1AEE01}"/>
              </a:ext>
            </a:extLst>
          </p:cNvPr>
          <p:cNvSpPr/>
          <p:nvPr/>
        </p:nvSpPr>
        <p:spPr>
          <a:xfrm>
            <a:off x="3128866" y="4081351"/>
            <a:ext cx="429859" cy="458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888432"/>
              <a:gd name="f7" fmla="val 3960440"/>
              <a:gd name="f8" fmla="val 554477"/>
              <a:gd name="f9" fmla="val 1512168"/>
              <a:gd name="f10" fmla="val 3312368"/>
              <a:gd name="f11" fmla="val 1201638"/>
              <a:gd name="f12" fmla="val 2840340"/>
              <a:gd name="f13" fmla="val 1479943"/>
              <a:gd name="f14" fmla="val 2293254"/>
              <a:gd name="f15" fmla="val 1484797"/>
              <a:gd name="f16" fmla="val 2254084"/>
              <a:gd name="f17" fmla="val 1780470"/>
              <a:gd name="f18" fmla="val 2136833"/>
              <a:gd name="f19" fmla="val 1785510"/>
              <a:gd name="f20" fmla="val 1510185"/>
              <a:gd name="f21" fmla="val 1489672"/>
              <a:gd name="f22" fmla="val 3310385"/>
              <a:gd name="f23" fmla="val 2140283"/>
              <a:gd name="f24" fmla="val 2925445"/>
              <a:gd name="f25" fmla="val 2133383"/>
              <a:gd name="f26" fmla="val 2560917"/>
              <a:gd name="f27" fmla="val 2147184"/>
              <a:gd name="f28" fmla="val 2155564"/>
              <a:gd name="f29" fmla="val 2187272"/>
              <a:gd name="f30" fmla="val 1842063"/>
              <a:gd name="f31" fmla="val 2668986"/>
              <a:gd name="f32" fmla="val 1938990"/>
              <a:gd name="f33" fmla="val 2673919"/>
              <a:gd name="f34" fmla="val 2138897"/>
              <a:gd name="f35" fmla="val 2679688"/>
              <a:gd name="f36" fmla="val 3312366"/>
              <a:gd name="f37" fmla="val 3326849"/>
              <a:gd name="f38" fmla="val 3329155"/>
              <a:gd name="f39" fmla="val 2917782"/>
              <a:gd name="f40" fmla="val 3331462"/>
              <a:gd name="f41" fmla="val 2523197"/>
              <a:gd name="f42" fmla="val 3333768"/>
              <a:gd name="f43" fmla="val 2128613"/>
              <a:gd name="f44" fmla="val 3339026"/>
              <a:gd name="f45" fmla="val 1942962"/>
              <a:gd name="f46" fmla="val 3184753"/>
              <a:gd name="f47" fmla="val 1475890"/>
              <a:gd name="f48" fmla="val 878058"/>
              <a:gd name="f49" fmla="val 648072"/>
              <a:gd name="f50" fmla="val 699349"/>
              <a:gd name="f51" fmla="val 792944"/>
              <a:gd name="f52" fmla="val 971653"/>
              <a:gd name="f53" fmla="val 1150362"/>
              <a:gd name="f54" fmla="val 1295234"/>
              <a:gd name="f55" fmla="val 1056767"/>
              <a:gd name="f56" fmla="val 1201639"/>
              <a:gd name="f57" fmla="val 333511"/>
              <a:gd name="f58" fmla="val 3554921"/>
              <a:gd name="f59" fmla="val 3739114"/>
              <a:gd name="f60" fmla="val 149318"/>
              <a:gd name="f61" fmla="val 3626929"/>
              <a:gd name="f62" fmla="val 3811122"/>
              <a:gd name="f63" fmla="+- 0 0 -90"/>
              <a:gd name="f64" fmla="*/ f3 1 3888432"/>
              <a:gd name="f65" fmla="*/ f4 1 3960440"/>
              <a:gd name="f66" fmla="val f5"/>
              <a:gd name="f67" fmla="val f6"/>
              <a:gd name="f68" fmla="val f7"/>
              <a:gd name="f69" fmla="*/ f63 f0 1"/>
              <a:gd name="f70" fmla="+- f68 0 f66"/>
              <a:gd name="f71" fmla="+- f67 0 f66"/>
              <a:gd name="f72" fmla="*/ f69 1 f2"/>
              <a:gd name="f73" fmla="*/ f71 1 3888432"/>
              <a:gd name="f74" fmla="*/ f70 1 3960440"/>
              <a:gd name="f75" fmla="*/ 554477 f71 1"/>
              <a:gd name="f76" fmla="*/ 1512168 f70 1"/>
              <a:gd name="f77" fmla="*/ 3312368 f70 1"/>
              <a:gd name="f78" fmla="*/ 1201638 f71 1"/>
              <a:gd name="f79" fmla="*/ 2840340 f71 1"/>
              <a:gd name="f80" fmla="*/ 1479943 f70 1"/>
              <a:gd name="f81" fmla="*/ 2136833 f71 1"/>
              <a:gd name="f82" fmla="*/ 1785510 f70 1"/>
              <a:gd name="f83" fmla="*/ 1510185 f70 1"/>
              <a:gd name="f84" fmla="*/ 1489672 f71 1"/>
              <a:gd name="f85" fmla="*/ 3310385 f70 1"/>
              <a:gd name="f86" fmla="*/ 2147184 f71 1"/>
              <a:gd name="f87" fmla="*/ 2155564 f70 1"/>
              <a:gd name="f88" fmla="*/ 2673919 f71 1"/>
              <a:gd name="f89" fmla="*/ 2138897 f70 1"/>
              <a:gd name="f90" fmla="*/ 2679688 f71 1"/>
              <a:gd name="f91" fmla="*/ 3312366 f70 1"/>
              <a:gd name="f92" fmla="*/ 3326849 f71 1"/>
              <a:gd name="f93" fmla="*/ 3333768 f71 1"/>
              <a:gd name="f94" fmla="*/ 2128613 f70 1"/>
              <a:gd name="f95" fmla="*/ 878058 f71 1"/>
              <a:gd name="f96" fmla="*/ 648072 f70 1"/>
              <a:gd name="f97" fmla="*/ 971653 f70 1"/>
              <a:gd name="f98" fmla="*/ 1295234 f70 1"/>
              <a:gd name="f99" fmla="*/ 1201639 f71 1"/>
              <a:gd name="f100" fmla="*/ 333511 f71 1"/>
              <a:gd name="f101" fmla="*/ 0 f70 1"/>
              <a:gd name="f102" fmla="*/ 3554921 f71 1"/>
              <a:gd name="f103" fmla="*/ 3888432 f71 1"/>
              <a:gd name="f104" fmla="*/ 333511 f70 1"/>
              <a:gd name="f105" fmla="*/ 3626929 f70 1"/>
              <a:gd name="f106" fmla="*/ 3960440 f70 1"/>
              <a:gd name="f107" fmla="*/ 0 f71 1"/>
              <a:gd name="f108" fmla="+- f72 0 f1"/>
              <a:gd name="f109" fmla="*/ f75 1 3888432"/>
              <a:gd name="f110" fmla="*/ f76 1 3960440"/>
              <a:gd name="f111" fmla="*/ f77 1 3960440"/>
              <a:gd name="f112" fmla="*/ f78 1 3888432"/>
              <a:gd name="f113" fmla="*/ f79 1 3888432"/>
              <a:gd name="f114" fmla="*/ f80 1 3960440"/>
              <a:gd name="f115" fmla="*/ f81 1 3888432"/>
              <a:gd name="f116" fmla="*/ f82 1 3960440"/>
              <a:gd name="f117" fmla="*/ f83 1 3960440"/>
              <a:gd name="f118" fmla="*/ f84 1 3888432"/>
              <a:gd name="f119" fmla="*/ f85 1 3960440"/>
              <a:gd name="f120" fmla="*/ f86 1 3888432"/>
              <a:gd name="f121" fmla="*/ f87 1 3960440"/>
              <a:gd name="f122" fmla="*/ f88 1 3888432"/>
              <a:gd name="f123" fmla="*/ f89 1 3960440"/>
              <a:gd name="f124" fmla="*/ f90 1 3888432"/>
              <a:gd name="f125" fmla="*/ f91 1 3960440"/>
              <a:gd name="f126" fmla="*/ f92 1 3888432"/>
              <a:gd name="f127" fmla="*/ f93 1 3888432"/>
              <a:gd name="f128" fmla="*/ f94 1 3960440"/>
              <a:gd name="f129" fmla="*/ f95 1 3888432"/>
              <a:gd name="f130" fmla="*/ f96 1 3960440"/>
              <a:gd name="f131" fmla="*/ f97 1 3960440"/>
              <a:gd name="f132" fmla="*/ f98 1 3960440"/>
              <a:gd name="f133" fmla="*/ f99 1 3888432"/>
              <a:gd name="f134" fmla="*/ f100 1 3888432"/>
              <a:gd name="f135" fmla="*/ f101 1 3960440"/>
              <a:gd name="f136" fmla="*/ f102 1 3888432"/>
              <a:gd name="f137" fmla="*/ f103 1 3888432"/>
              <a:gd name="f138" fmla="*/ f104 1 3960440"/>
              <a:gd name="f139" fmla="*/ f105 1 3960440"/>
              <a:gd name="f140" fmla="*/ f106 1 3960440"/>
              <a:gd name="f141" fmla="*/ f107 1 3888432"/>
              <a:gd name="f142" fmla="*/ f66 1 f73"/>
              <a:gd name="f143" fmla="*/ f67 1 f73"/>
              <a:gd name="f144" fmla="*/ f66 1 f74"/>
              <a:gd name="f145" fmla="*/ f68 1 f74"/>
              <a:gd name="f146" fmla="*/ f109 1 f73"/>
              <a:gd name="f147" fmla="*/ f110 1 f74"/>
              <a:gd name="f148" fmla="*/ f111 1 f74"/>
              <a:gd name="f149" fmla="*/ f112 1 f73"/>
              <a:gd name="f150" fmla="*/ f113 1 f73"/>
              <a:gd name="f151" fmla="*/ f114 1 f74"/>
              <a:gd name="f152" fmla="*/ f115 1 f73"/>
              <a:gd name="f153" fmla="*/ f116 1 f74"/>
              <a:gd name="f154" fmla="*/ f117 1 f74"/>
              <a:gd name="f155" fmla="*/ f118 1 f73"/>
              <a:gd name="f156" fmla="*/ f119 1 f74"/>
              <a:gd name="f157" fmla="*/ f120 1 f73"/>
              <a:gd name="f158" fmla="*/ f121 1 f74"/>
              <a:gd name="f159" fmla="*/ f122 1 f73"/>
              <a:gd name="f160" fmla="*/ f123 1 f74"/>
              <a:gd name="f161" fmla="*/ f124 1 f73"/>
              <a:gd name="f162" fmla="*/ f125 1 f74"/>
              <a:gd name="f163" fmla="*/ f126 1 f73"/>
              <a:gd name="f164" fmla="*/ f127 1 f73"/>
              <a:gd name="f165" fmla="*/ f128 1 f74"/>
              <a:gd name="f166" fmla="*/ f129 1 f73"/>
              <a:gd name="f167" fmla="*/ f130 1 f74"/>
              <a:gd name="f168" fmla="*/ f131 1 f74"/>
              <a:gd name="f169" fmla="*/ f132 1 f74"/>
              <a:gd name="f170" fmla="*/ f133 1 f73"/>
              <a:gd name="f171" fmla="*/ f134 1 f73"/>
              <a:gd name="f172" fmla="*/ f135 1 f74"/>
              <a:gd name="f173" fmla="*/ f136 1 f73"/>
              <a:gd name="f174" fmla="*/ f137 1 f73"/>
              <a:gd name="f175" fmla="*/ f138 1 f74"/>
              <a:gd name="f176" fmla="*/ f139 1 f74"/>
              <a:gd name="f177" fmla="*/ f140 1 f74"/>
              <a:gd name="f178" fmla="*/ f141 1 f73"/>
              <a:gd name="f179" fmla="*/ f142 f64 1"/>
              <a:gd name="f180" fmla="*/ f143 f64 1"/>
              <a:gd name="f181" fmla="*/ f145 f65 1"/>
              <a:gd name="f182" fmla="*/ f144 f65 1"/>
              <a:gd name="f183" fmla="*/ f146 f64 1"/>
              <a:gd name="f184" fmla="*/ f147 f65 1"/>
              <a:gd name="f185" fmla="*/ f148 f65 1"/>
              <a:gd name="f186" fmla="*/ f149 f64 1"/>
              <a:gd name="f187" fmla="*/ f150 f64 1"/>
              <a:gd name="f188" fmla="*/ f151 f65 1"/>
              <a:gd name="f189" fmla="*/ f152 f64 1"/>
              <a:gd name="f190" fmla="*/ f153 f65 1"/>
              <a:gd name="f191" fmla="*/ f154 f65 1"/>
              <a:gd name="f192" fmla="*/ f155 f64 1"/>
              <a:gd name="f193" fmla="*/ f156 f65 1"/>
              <a:gd name="f194" fmla="*/ f157 f64 1"/>
              <a:gd name="f195" fmla="*/ f158 f65 1"/>
              <a:gd name="f196" fmla="*/ f159 f64 1"/>
              <a:gd name="f197" fmla="*/ f160 f65 1"/>
              <a:gd name="f198" fmla="*/ f161 f64 1"/>
              <a:gd name="f199" fmla="*/ f162 f65 1"/>
              <a:gd name="f200" fmla="*/ f163 f64 1"/>
              <a:gd name="f201" fmla="*/ f164 f64 1"/>
              <a:gd name="f202" fmla="*/ f165 f65 1"/>
              <a:gd name="f203" fmla="*/ f166 f64 1"/>
              <a:gd name="f204" fmla="*/ f167 f65 1"/>
              <a:gd name="f205" fmla="*/ f168 f65 1"/>
              <a:gd name="f206" fmla="*/ f169 f65 1"/>
              <a:gd name="f207" fmla="*/ f170 f64 1"/>
              <a:gd name="f208" fmla="*/ f171 f64 1"/>
              <a:gd name="f209" fmla="*/ f172 f65 1"/>
              <a:gd name="f210" fmla="*/ f173 f64 1"/>
              <a:gd name="f211" fmla="*/ f174 f64 1"/>
              <a:gd name="f212" fmla="*/ f175 f65 1"/>
              <a:gd name="f213" fmla="*/ f176 f65 1"/>
              <a:gd name="f214" fmla="*/ f177 f65 1"/>
              <a:gd name="f215" fmla="*/ f178 f6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8">
                <a:pos x="f183" y="f184"/>
              </a:cxn>
              <a:cxn ang="f108">
                <a:pos x="f183" y="f185"/>
              </a:cxn>
              <a:cxn ang="f108">
                <a:pos x="f186" y="f185"/>
              </a:cxn>
              <a:cxn ang="f108">
                <a:pos x="f186" y="f184"/>
              </a:cxn>
              <a:cxn ang="f108">
                <a:pos x="f183" y="f184"/>
              </a:cxn>
              <a:cxn ang="f108">
                <a:pos x="f187" y="f188"/>
              </a:cxn>
              <a:cxn ang="f108">
                <a:pos x="f189" y="f190"/>
              </a:cxn>
              <a:cxn ang="f108">
                <a:pos x="f189" y="f191"/>
              </a:cxn>
              <a:cxn ang="f108">
                <a:pos x="f192" y="f191"/>
              </a:cxn>
              <a:cxn ang="f108">
                <a:pos x="f192" y="f193"/>
              </a:cxn>
              <a:cxn ang="f108">
                <a:pos x="f189" y="f193"/>
              </a:cxn>
              <a:cxn ang="f108">
                <a:pos x="f194" y="f195"/>
              </a:cxn>
              <a:cxn ang="f108">
                <a:pos x="f196" y="f197"/>
              </a:cxn>
              <a:cxn ang="f108">
                <a:pos x="f198" y="f199"/>
              </a:cxn>
              <a:cxn ang="f108">
                <a:pos x="f200" y="f199"/>
              </a:cxn>
              <a:cxn ang="f108">
                <a:pos x="f201" y="f202"/>
              </a:cxn>
              <a:cxn ang="f108">
                <a:pos x="f187" y="f188"/>
              </a:cxn>
              <a:cxn ang="f108">
                <a:pos x="f203" y="f204"/>
              </a:cxn>
              <a:cxn ang="f108">
                <a:pos x="f183" y="f205"/>
              </a:cxn>
              <a:cxn ang="f108">
                <a:pos x="f203" y="f206"/>
              </a:cxn>
              <a:cxn ang="f108">
                <a:pos x="f207" y="f205"/>
              </a:cxn>
              <a:cxn ang="f108">
                <a:pos x="f203" y="f204"/>
              </a:cxn>
              <a:cxn ang="f108">
                <a:pos x="f208" y="f209"/>
              </a:cxn>
              <a:cxn ang="f108">
                <a:pos x="f210" y="f209"/>
              </a:cxn>
              <a:cxn ang="f108">
                <a:pos x="f211" y="f212"/>
              </a:cxn>
              <a:cxn ang="f108">
                <a:pos x="f211" y="f213"/>
              </a:cxn>
              <a:cxn ang="f108">
                <a:pos x="f210" y="f214"/>
              </a:cxn>
              <a:cxn ang="f108">
                <a:pos x="f208" y="f214"/>
              </a:cxn>
              <a:cxn ang="f108">
                <a:pos x="f215" y="f213"/>
              </a:cxn>
              <a:cxn ang="f108">
                <a:pos x="f215" y="f212"/>
              </a:cxn>
              <a:cxn ang="f108">
                <a:pos x="f208" y="f209"/>
              </a:cxn>
            </a:cxnLst>
            <a:rect l="f179" t="f182" r="f180" b="f181"/>
            <a:pathLst>
              <a:path w="3888432" h="3960440">
                <a:moveTo>
                  <a:pt x="f8" y="f9"/>
                </a:moveTo>
                <a:lnTo>
                  <a:pt x="f8" y="f10"/>
                </a:lnTo>
                <a:lnTo>
                  <a:pt x="f11" y="f10"/>
                </a:lnTo>
                <a:lnTo>
                  <a:pt x="f11" y="f9"/>
                </a:lnTo>
                <a:lnTo>
                  <a:pt x="f8" y="f9"/>
                </a:lnTo>
                <a:close/>
                <a:moveTo>
                  <a:pt x="f12" y="f13"/>
                </a:moveTo>
                <a:cubicBezTo>
                  <a:pt x="f14" y="f15"/>
                  <a:pt x="f16" y="f17"/>
                  <a:pt x="f18" y="f19"/>
                </a:cubicBezTo>
                <a:lnTo>
                  <a:pt x="f18" y="f20"/>
                </a:lnTo>
                <a:lnTo>
                  <a:pt x="f21" y="f20"/>
                </a:lnTo>
                <a:lnTo>
                  <a:pt x="f21" y="f22"/>
                </a:lnTo>
                <a:lnTo>
                  <a:pt x="f18" y="f22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lnTo>
                  <a:pt x="f35" y="f36"/>
                </a:lnTo>
                <a:lnTo>
                  <a:pt x="f37" y="f36"/>
                </a:ln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12" y="f13"/>
                </a:cubicBezTo>
                <a:close/>
                <a:moveTo>
                  <a:pt x="f48" y="f49"/>
                </a:moveTo>
                <a:cubicBezTo>
                  <a:pt x="f50" y="f49"/>
                  <a:pt x="f8" y="f51"/>
                  <a:pt x="f8" y="f52"/>
                </a:cubicBezTo>
                <a:cubicBezTo>
                  <a:pt x="f8" y="f53"/>
                  <a:pt x="f50" y="f54"/>
                  <a:pt x="f48" y="f54"/>
                </a:cubicBezTo>
                <a:cubicBezTo>
                  <a:pt x="f55" y="f54"/>
                  <a:pt x="f56" y="f53"/>
                  <a:pt x="f56" y="f52"/>
                </a:cubicBezTo>
                <a:cubicBezTo>
                  <a:pt x="f56" y="f51"/>
                  <a:pt x="f55" y="f49"/>
                  <a:pt x="f48" y="f49"/>
                </a:cubicBezTo>
                <a:close/>
                <a:moveTo>
                  <a:pt x="f57" y="f5"/>
                </a:moveTo>
                <a:lnTo>
                  <a:pt x="f58" y="f5"/>
                </a:lnTo>
                <a:cubicBezTo>
                  <a:pt x="f59" y="f5"/>
                  <a:pt x="f6" y="f60"/>
                  <a:pt x="f6" y="f57"/>
                </a:cubicBezTo>
                <a:lnTo>
                  <a:pt x="f6" y="f61"/>
                </a:lnTo>
                <a:cubicBezTo>
                  <a:pt x="f6" y="f62"/>
                  <a:pt x="f59" y="f7"/>
                  <a:pt x="f58" y="f7"/>
                </a:cubicBezTo>
                <a:lnTo>
                  <a:pt x="f57" y="f7"/>
                </a:lnTo>
                <a:cubicBezTo>
                  <a:pt x="f60" y="f7"/>
                  <a:pt x="f5" y="f62"/>
                  <a:pt x="f5" y="f61"/>
                </a:cubicBezTo>
                <a:lnTo>
                  <a:pt x="f5" y="f57"/>
                </a:lnTo>
                <a:cubicBezTo>
                  <a:pt x="f5" y="f60"/>
                  <a:pt x="f60" y="f5"/>
                  <a:pt x="f57" y="f5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263238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2" name="Rounded Rectangle 2">
            <a:extLst>
              <a:ext uri="{FF2B5EF4-FFF2-40B4-BE49-F238E27FC236}">
                <a16:creationId xmlns:a16="http://schemas.microsoft.com/office/drawing/2014/main" id="{B62E5A5B-FDD9-44A8-62C5-85C905AE2387}"/>
              </a:ext>
            </a:extLst>
          </p:cNvPr>
          <p:cNvSpPr/>
          <p:nvPr/>
        </p:nvSpPr>
        <p:spPr>
          <a:xfrm>
            <a:off x="5227167" y="4081351"/>
            <a:ext cx="429813" cy="458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60000"/>
              <a:gd name="f7" fmla="val 3160999"/>
              <a:gd name="f8" fmla="val 1374274"/>
              <a:gd name="f9" fmla="val 3155132"/>
              <a:gd name="f10" fmla="val 1419362"/>
              <a:gd name="f11" fmla="val 2496208"/>
              <a:gd name="f12" fmla="val 770986"/>
              <a:gd name="f13" fmla="val 2113414"/>
              <a:gd name="f14" fmla="val 1929581"/>
              <a:gd name="f15" fmla="val 1106902"/>
              <a:gd name="f16" fmla="val 1921633"/>
              <a:gd name="f17" fmla="val 1292845"/>
              <a:gd name="f18" fmla="val 1914712"/>
              <a:gd name="f19" fmla="val 1454769"/>
              <a:gd name="f20" fmla="val 1928136"/>
              <a:gd name="f21" fmla="val 1522392"/>
              <a:gd name="f22" fmla="val 1942445"/>
              <a:gd name="f23" fmla="val 1570340"/>
              <a:gd name="f24" fmla="val 1547199"/>
              <a:gd name="f25" fmla="val 1510736"/>
              <a:gd name="f26" fmla="val 1237189"/>
              <a:gd name="f27" fmla="val 1330681"/>
              <a:gd name="f28" fmla="val 815277"/>
              <a:gd name="f29" fmla="val 836121"/>
              <a:gd name="f30" fmla="val 618819"/>
              <a:gd name="f31" fmla="val 1229038"/>
              <a:gd name="f32" fmla="val 733086"/>
              <a:gd name="f33" fmla="val 1558961"/>
              <a:gd name="f34" fmla="val 965659"/>
              <a:gd name="f35" fmla="val 1735195"/>
              <a:gd name="f36" fmla="val 864541"/>
              <a:gd name="f37" fmla="val 1716416"/>
              <a:gd name="f38" fmla="val 662904"/>
              <a:gd name="f39" fmla="val 1695759"/>
              <a:gd name="f40" fmla="val 570453"/>
              <a:gd name="f41" fmla="val 1629310"/>
              <a:gd name="f42" fmla="val 597898"/>
              <a:gd name="f43" fmla="val 2016450"/>
              <a:gd name="f44" fmla="val 990931"/>
              <a:gd name="f45" fmla="val 2177657"/>
              <a:gd name="f46" fmla="val 1196057"/>
              <a:gd name="f47" fmla="val 2257108"/>
              <a:gd name="f48" fmla="val 1113718"/>
              <a:gd name="f49" fmla="val 2275887"/>
              <a:gd name="f50" fmla="val 943857"/>
              <a:gd name="f51" fmla="val 2321380"/>
              <a:gd name="f52" fmla="val 813848"/>
              <a:gd name="f53" fmla="val 2296824"/>
              <a:gd name="f54" fmla="val 926523"/>
              <a:gd name="f55" fmla="val 2634848"/>
              <a:gd name="f56" fmla="val 1326064"/>
              <a:gd name="f57" fmla="val 2611755"/>
              <a:gd name="f58" fmla="val 1486410"/>
              <a:gd name="f59" fmla="val 2607420"/>
              <a:gd name="f60" fmla="val 1297174"/>
              <a:gd name="f61" fmla="val 2749708"/>
              <a:gd name="f62" fmla="val 1000058"/>
              <a:gd name="f63" fmla="val 2795794"/>
              <a:gd name="f64" fmla="val 489408"/>
              <a:gd name="f65" fmla="val 2829018"/>
              <a:gd name="f66" fmla="val 914827"/>
              <a:gd name="f67" fmla="val 3139596"/>
              <a:gd name="f68" fmla="val 1734874"/>
              <a:gd name="f69" fmla="val 3242281"/>
              <a:gd name="f70" fmla="val 2062787"/>
              <a:gd name="f71" fmla="val 3146219"/>
              <a:gd name="f72" fmla="val 2763394"/>
              <a:gd name="f73" fmla="val 2903535"/>
              <a:gd name="f74" fmla="val 2915370"/>
              <a:gd name="f75" fmla="val 2621267"/>
              <a:gd name="f76" fmla="val 3074271"/>
              <a:gd name="f77" fmla="val 2105563"/>
              <a:gd name="f78" fmla="val 3173740"/>
              <a:gd name="f79" fmla="val 1733406"/>
              <a:gd name="f80" fmla="val 3145310"/>
              <a:gd name="f81" fmla="val 1648999"/>
              <a:gd name="f82" fmla="val 3207849"/>
              <a:gd name="f83" fmla="val 1493166"/>
              <a:gd name="f84" fmla="val 3270388"/>
              <a:gd name="f85" fmla="val 1337333"/>
              <a:gd name="f86" fmla="val 3414210"/>
              <a:gd name="f87" fmla="val 1276468"/>
              <a:gd name="f88" fmla="val 3449507"/>
              <a:gd name="f89" fmla="val 1170564"/>
              <a:gd name="f90" fmla="val 3349883"/>
              <a:gd name="f91" fmla="val 1192977"/>
              <a:gd name="f92" fmla="val 3252716"/>
              <a:gd name="f93" fmla="val 1239516"/>
              <a:gd name="f94" fmla="val 3140091"/>
              <a:gd name="f95" fmla="val 1227260"/>
              <a:gd name="f96" fmla="val 3219995"/>
              <a:gd name="f97" fmla="val 1183499"/>
              <a:gd name="f98" fmla="val 3274317"/>
              <a:gd name="f99" fmla="val 996523"/>
              <a:gd name="f100" fmla="val 3324107"/>
              <a:gd name="f101" fmla="val 851504"/>
              <a:gd name="f102" fmla="val 3215037"/>
              <a:gd name="f103" fmla="val 921165"/>
              <a:gd name="f104" fmla="val 3152155"/>
              <a:gd name="f105" fmla="val 998691"/>
              <a:gd name="f106" fmla="val 2995677"/>
              <a:gd name="f107" fmla="val 1008938"/>
              <a:gd name="f108" fmla="val 2884471"/>
              <a:gd name="f109" fmla="val 881691"/>
              <a:gd name="f110" fmla="val 2678487"/>
              <a:gd name="f111" fmla="val 308009"/>
              <a:gd name="f112" fmla="val 3651991"/>
              <a:gd name="f113" fmla="val 3822100"/>
              <a:gd name="f114" fmla="val 137900"/>
              <a:gd name="f115" fmla="+- 0 0 -90"/>
              <a:gd name="f116" fmla="*/ f3 1 3960000"/>
              <a:gd name="f117" fmla="*/ f4 1 3960000"/>
              <a:gd name="f118" fmla="val f5"/>
              <a:gd name="f119" fmla="val f6"/>
              <a:gd name="f120" fmla="*/ f115 f0 1"/>
              <a:gd name="f121" fmla="+- f119 0 f118"/>
              <a:gd name="f122" fmla="*/ f120 1 f2"/>
              <a:gd name="f123" fmla="*/ f121 1 3960000"/>
              <a:gd name="f124" fmla="*/ 3160999 f121 1"/>
              <a:gd name="f125" fmla="*/ 1374274 f121 1"/>
              <a:gd name="f126" fmla="*/ 3155132 f121 1"/>
              <a:gd name="f127" fmla="*/ 1419362 f121 1"/>
              <a:gd name="f128" fmla="*/ 2496208 f121 1"/>
              <a:gd name="f129" fmla="*/ 770986 f121 1"/>
              <a:gd name="f130" fmla="*/ 1921633 f121 1"/>
              <a:gd name="f131" fmla="*/ 1292845 f121 1"/>
              <a:gd name="f132" fmla="*/ 1942445 f121 1"/>
              <a:gd name="f133" fmla="*/ 1570340 f121 1"/>
              <a:gd name="f134" fmla="*/ 815277 f121 1"/>
              <a:gd name="f135" fmla="*/ 836121 f121 1"/>
              <a:gd name="f136" fmla="*/ 965659 f121 1"/>
              <a:gd name="f137" fmla="*/ 1735195 f121 1"/>
              <a:gd name="f138" fmla="*/ 570453 f121 1"/>
              <a:gd name="f139" fmla="*/ 1629310 f121 1"/>
              <a:gd name="f140" fmla="*/ 1196057 f121 1"/>
              <a:gd name="f141" fmla="*/ 2257108 f121 1"/>
              <a:gd name="f142" fmla="*/ 813848 f121 1"/>
              <a:gd name="f143" fmla="*/ 2296824 f121 1"/>
              <a:gd name="f144" fmla="*/ 1486410 f121 1"/>
              <a:gd name="f145" fmla="*/ 2607420 f121 1"/>
              <a:gd name="f146" fmla="*/ 489408 f121 1"/>
              <a:gd name="f147" fmla="*/ 2829018 f121 1"/>
              <a:gd name="f148" fmla="*/ 2062787 f121 1"/>
              <a:gd name="f149" fmla="*/ 3146219 f121 1"/>
              <a:gd name="f150" fmla="*/ 3074271 f121 1"/>
              <a:gd name="f151" fmla="*/ 2105563 f121 1"/>
              <a:gd name="f152" fmla="*/ 3207849 f121 1"/>
              <a:gd name="f153" fmla="*/ 1493166 f121 1"/>
              <a:gd name="f154" fmla="*/ 3449507 f121 1"/>
              <a:gd name="f155" fmla="*/ 1170564 f121 1"/>
              <a:gd name="f156" fmla="*/ 3140091 f121 1"/>
              <a:gd name="f157" fmla="*/ 1227260 f121 1"/>
              <a:gd name="f158" fmla="*/ 3324107 f121 1"/>
              <a:gd name="f159" fmla="*/ 851504 f121 1"/>
              <a:gd name="f160" fmla="*/ 2995677 f121 1"/>
              <a:gd name="f161" fmla="*/ 1008938 f121 1"/>
              <a:gd name="f162" fmla="*/ 308009 f121 1"/>
              <a:gd name="f163" fmla="*/ 0 f121 1"/>
              <a:gd name="f164" fmla="*/ 3651991 f121 1"/>
              <a:gd name="f165" fmla="*/ 3960000 f121 1"/>
              <a:gd name="f166" fmla="+- f122 0 f1"/>
              <a:gd name="f167" fmla="*/ f124 1 3960000"/>
              <a:gd name="f168" fmla="*/ f125 1 3960000"/>
              <a:gd name="f169" fmla="*/ f126 1 3960000"/>
              <a:gd name="f170" fmla="*/ f127 1 3960000"/>
              <a:gd name="f171" fmla="*/ f128 1 3960000"/>
              <a:gd name="f172" fmla="*/ f129 1 3960000"/>
              <a:gd name="f173" fmla="*/ f130 1 3960000"/>
              <a:gd name="f174" fmla="*/ f131 1 3960000"/>
              <a:gd name="f175" fmla="*/ f132 1 3960000"/>
              <a:gd name="f176" fmla="*/ f133 1 3960000"/>
              <a:gd name="f177" fmla="*/ f134 1 3960000"/>
              <a:gd name="f178" fmla="*/ f135 1 3960000"/>
              <a:gd name="f179" fmla="*/ f136 1 3960000"/>
              <a:gd name="f180" fmla="*/ f137 1 3960000"/>
              <a:gd name="f181" fmla="*/ f138 1 3960000"/>
              <a:gd name="f182" fmla="*/ f139 1 3960000"/>
              <a:gd name="f183" fmla="*/ f140 1 3960000"/>
              <a:gd name="f184" fmla="*/ f141 1 3960000"/>
              <a:gd name="f185" fmla="*/ f142 1 3960000"/>
              <a:gd name="f186" fmla="*/ f143 1 3960000"/>
              <a:gd name="f187" fmla="*/ f144 1 3960000"/>
              <a:gd name="f188" fmla="*/ f145 1 3960000"/>
              <a:gd name="f189" fmla="*/ f146 1 3960000"/>
              <a:gd name="f190" fmla="*/ f147 1 3960000"/>
              <a:gd name="f191" fmla="*/ f148 1 3960000"/>
              <a:gd name="f192" fmla="*/ f149 1 3960000"/>
              <a:gd name="f193" fmla="*/ f150 1 3960000"/>
              <a:gd name="f194" fmla="*/ f151 1 3960000"/>
              <a:gd name="f195" fmla="*/ f152 1 3960000"/>
              <a:gd name="f196" fmla="*/ f153 1 3960000"/>
              <a:gd name="f197" fmla="*/ f154 1 3960000"/>
              <a:gd name="f198" fmla="*/ f155 1 3960000"/>
              <a:gd name="f199" fmla="*/ f156 1 3960000"/>
              <a:gd name="f200" fmla="*/ f157 1 3960000"/>
              <a:gd name="f201" fmla="*/ f158 1 3960000"/>
              <a:gd name="f202" fmla="*/ f159 1 3960000"/>
              <a:gd name="f203" fmla="*/ f160 1 3960000"/>
              <a:gd name="f204" fmla="*/ f161 1 3960000"/>
              <a:gd name="f205" fmla="*/ f162 1 3960000"/>
              <a:gd name="f206" fmla="*/ f163 1 3960000"/>
              <a:gd name="f207" fmla="*/ f164 1 3960000"/>
              <a:gd name="f208" fmla="*/ f165 1 3960000"/>
              <a:gd name="f209" fmla="*/ f118 1 f123"/>
              <a:gd name="f210" fmla="*/ f119 1 f123"/>
              <a:gd name="f211" fmla="*/ f167 1 f123"/>
              <a:gd name="f212" fmla="*/ f168 1 f123"/>
              <a:gd name="f213" fmla="*/ f169 1 f123"/>
              <a:gd name="f214" fmla="*/ f170 1 f123"/>
              <a:gd name="f215" fmla="*/ f171 1 f123"/>
              <a:gd name="f216" fmla="*/ f172 1 f123"/>
              <a:gd name="f217" fmla="*/ f173 1 f123"/>
              <a:gd name="f218" fmla="*/ f174 1 f123"/>
              <a:gd name="f219" fmla="*/ f175 1 f123"/>
              <a:gd name="f220" fmla="*/ f176 1 f123"/>
              <a:gd name="f221" fmla="*/ f177 1 f123"/>
              <a:gd name="f222" fmla="*/ f178 1 f123"/>
              <a:gd name="f223" fmla="*/ f179 1 f123"/>
              <a:gd name="f224" fmla="*/ f180 1 f123"/>
              <a:gd name="f225" fmla="*/ f181 1 f123"/>
              <a:gd name="f226" fmla="*/ f182 1 f123"/>
              <a:gd name="f227" fmla="*/ f183 1 f123"/>
              <a:gd name="f228" fmla="*/ f184 1 f123"/>
              <a:gd name="f229" fmla="*/ f185 1 f123"/>
              <a:gd name="f230" fmla="*/ f186 1 f123"/>
              <a:gd name="f231" fmla="*/ f187 1 f123"/>
              <a:gd name="f232" fmla="*/ f188 1 f123"/>
              <a:gd name="f233" fmla="*/ f189 1 f123"/>
              <a:gd name="f234" fmla="*/ f190 1 f123"/>
              <a:gd name="f235" fmla="*/ f191 1 f123"/>
              <a:gd name="f236" fmla="*/ f192 1 f123"/>
              <a:gd name="f237" fmla="*/ f193 1 f123"/>
              <a:gd name="f238" fmla="*/ f194 1 f123"/>
              <a:gd name="f239" fmla="*/ f195 1 f123"/>
              <a:gd name="f240" fmla="*/ f196 1 f123"/>
              <a:gd name="f241" fmla="*/ f197 1 f123"/>
              <a:gd name="f242" fmla="*/ f198 1 f123"/>
              <a:gd name="f243" fmla="*/ f199 1 f123"/>
              <a:gd name="f244" fmla="*/ f200 1 f123"/>
              <a:gd name="f245" fmla="*/ f201 1 f123"/>
              <a:gd name="f246" fmla="*/ f202 1 f123"/>
              <a:gd name="f247" fmla="*/ f203 1 f123"/>
              <a:gd name="f248" fmla="*/ f204 1 f123"/>
              <a:gd name="f249" fmla="*/ f205 1 f123"/>
              <a:gd name="f250" fmla="*/ f206 1 f123"/>
              <a:gd name="f251" fmla="*/ f207 1 f123"/>
              <a:gd name="f252" fmla="*/ f208 1 f123"/>
              <a:gd name="f253" fmla="*/ f209 f116 1"/>
              <a:gd name="f254" fmla="*/ f210 f116 1"/>
              <a:gd name="f255" fmla="*/ f210 f117 1"/>
              <a:gd name="f256" fmla="*/ f209 f117 1"/>
              <a:gd name="f257" fmla="*/ f211 f116 1"/>
              <a:gd name="f258" fmla="*/ f212 f117 1"/>
              <a:gd name="f259" fmla="*/ f213 f116 1"/>
              <a:gd name="f260" fmla="*/ f214 f117 1"/>
              <a:gd name="f261" fmla="*/ f215 f116 1"/>
              <a:gd name="f262" fmla="*/ f216 f117 1"/>
              <a:gd name="f263" fmla="*/ f217 f116 1"/>
              <a:gd name="f264" fmla="*/ f218 f117 1"/>
              <a:gd name="f265" fmla="*/ f219 f116 1"/>
              <a:gd name="f266" fmla="*/ f220 f117 1"/>
              <a:gd name="f267" fmla="*/ f221 f116 1"/>
              <a:gd name="f268" fmla="*/ f222 f117 1"/>
              <a:gd name="f269" fmla="*/ f223 f116 1"/>
              <a:gd name="f270" fmla="*/ f224 f117 1"/>
              <a:gd name="f271" fmla="*/ f225 f116 1"/>
              <a:gd name="f272" fmla="*/ f226 f117 1"/>
              <a:gd name="f273" fmla="*/ f227 f116 1"/>
              <a:gd name="f274" fmla="*/ f228 f117 1"/>
              <a:gd name="f275" fmla="*/ f229 f116 1"/>
              <a:gd name="f276" fmla="*/ f230 f117 1"/>
              <a:gd name="f277" fmla="*/ f231 f116 1"/>
              <a:gd name="f278" fmla="*/ f232 f117 1"/>
              <a:gd name="f279" fmla="*/ f233 f116 1"/>
              <a:gd name="f280" fmla="*/ f234 f117 1"/>
              <a:gd name="f281" fmla="*/ f235 f116 1"/>
              <a:gd name="f282" fmla="*/ f236 f117 1"/>
              <a:gd name="f283" fmla="*/ f237 f116 1"/>
              <a:gd name="f284" fmla="*/ f238 f117 1"/>
              <a:gd name="f285" fmla="*/ f239 f116 1"/>
              <a:gd name="f286" fmla="*/ f240 f117 1"/>
              <a:gd name="f287" fmla="*/ f241 f116 1"/>
              <a:gd name="f288" fmla="*/ f242 f117 1"/>
              <a:gd name="f289" fmla="*/ f243 f116 1"/>
              <a:gd name="f290" fmla="*/ f244 f117 1"/>
              <a:gd name="f291" fmla="*/ f245 f116 1"/>
              <a:gd name="f292" fmla="*/ f246 f117 1"/>
              <a:gd name="f293" fmla="*/ f247 f116 1"/>
              <a:gd name="f294" fmla="*/ f248 f117 1"/>
              <a:gd name="f295" fmla="*/ f249 f116 1"/>
              <a:gd name="f296" fmla="*/ f250 f117 1"/>
              <a:gd name="f297" fmla="*/ f251 f116 1"/>
              <a:gd name="f298" fmla="*/ f252 f116 1"/>
              <a:gd name="f299" fmla="*/ f249 f117 1"/>
              <a:gd name="f300" fmla="*/ f251 f117 1"/>
              <a:gd name="f301" fmla="*/ f252 f117 1"/>
              <a:gd name="f302" fmla="*/ f250 f1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6">
                <a:pos x="f257" y="f258"/>
              </a:cxn>
              <a:cxn ang="f166">
                <a:pos x="f259" y="f260"/>
              </a:cxn>
              <a:cxn ang="f166">
                <a:pos x="f257" y="f258"/>
              </a:cxn>
              <a:cxn ang="f166">
                <a:pos x="f261" y="f262"/>
              </a:cxn>
              <a:cxn ang="f166">
                <a:pos x="f263" y="f264"/>
              </a:cxn>
              <a:cxn ang="f166">
                <a:pos x="f265" y="f266"/>
              </a:cxn>
              <a:cxn ang="f166">
                <a:pos x="f267" y="f268"/>
              </a:cxn>
              <a:cxn ang="f166">
                <a:pos x="f269" y="f270"/>
              </a:cxn>
              <a:cxn ang="f166">
                <a:pos x="f271" y="f272"/>
              </a:cxn>
              <a:cxn ang="f166">
                <a:pos x="f273" y="f274"/>
              </a:cxn>
              <a:cxn ang="f166">
                <a:pos x="f275" y="f276"/>
              </a:cxn>
              <a:cxn ang="f166">
                <a:pos x="f277" y="f278"/>
              </a:cxn>
              <a:cxn ang="f166">
                <a:pos x="f279" y="f280"/>
              </a:cxn>
              <a:cxn ang="f166">
                <a:pos x="f281" y="f282"/>
              </a:cxn>
              <a:cxn ang="f166">
                <a:pos x="f283" y="f284"/>
              </a:cxn>
              <a:cxn ang="f166">
                <a:pos x="f285" y="f286"/>
              </a:cxn>
              <a:cxn ang="f166">
                <a:pos x="f287" y="f288"/>
              </a:cxn>
              <a:cxn ang="f166">
                <a:pos x="f289" y="f290"/>
              </a:cxn>
              <a:cxn ang="f166">
                <a:pos x="f291" y="f292"/>
              </a:cxn>
              <a:cxn ang="f166">
                <a:pos x="f293" y="f294"/>
              </a:cxn>
              <a:cxn ang="f166">
                <a:pos x="f261" y="f262"/>
              </a:cxn>
              <a:cxn ang="f166">
                <a:pos x="f295" y="f296"/>
              </a:cxn>
              <a:cxn ang="f166">
                <a:pos x="f297" y="f296"/>
              </a:cxn>
              <a:cxn ang="f166">
                <a:pos x="f298" y="f299"/>
              </a:cxn>
              <a:cxn ang="f166">
                <a:pos x="f298" y="f300"/>
              </a:cxn>
              <a:cxn ang="f166">
                <a:pos x="f297" y="f301"/>
              </a:cxn>
              <a:cxn ang="f166">
                <a:pos x="f295" y="f301"/>
              </a:cxn>
              <a:cxn ang="f166">
                <a:pos x="f302" y="f300"/>
              </a:cxn>
              <a:cxn ang="f166">
                <a:pos x="f302" y="f299"/>
              </a:cxn>
              <a:cxn ang="f166">
                <a:pos x="f295" y="f296"/>
              </a:cxn>
            </a:cxnLst>
            <a:rect l="f253" t="f256" r="f254" b="f255"/>
            <a:pathLst>
              <a:path w="3960000" h="3960000">
                <a:moveTo>
                  <a:pt x="f7" y="f8"/>
                </a:moveTo>
                <a:lnTo>
                  <a:pt x="f9" y="f10"/>
                </a:lnTo>
                <a:lnTo>
                  <a:pt x="f7" y="f8"/>
                </a:lnTo>
                <a:close/>
                <a:moveTo>
                  <a:pt x="f11" y="f12"/>
                </a:moveTo>
                <a:cubicBezTo>
                  <a:pt x="f13" y="f12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2"/>
                  <a:pt x="f11" y="f12"/>
                </a:cubicBezTo>
                <a:close/>
                <a:moveTo>
                  <a:pt x="f111" y="f5"/>
                </a:moveTo>
                <a:lnTo>
                  <a:pt x="f112" y="f5"/>
                </a:lnTo>
                <a:cubicBezTo>
                  <a:pt x="f113" y="f5"/>
                  <a:pt x="f6" y="f114"/>
                  <a:pt x="f6" y="f111"/>
                </a:cubicBezTo>
                <a:lnTo>
                  <a:pt x="f6" y="f112"/>
                </a:lnTo>
                <a:cubicBezTo>
                  <a:pt x="f6" y="f113"/>
                  <a:pt x="f113" y="f6"/>
                  <a:pt x="f112" y="f6"/>
                </a:cubicBezTo>
                <a:lnTo>
                  <a:pt x="f111" y="f6"/>
                </a:lnTo>
                <a:cubicBezTo>
                  <a:pt x="f114" y="f6"/>
                  <a:pt x="f5" y="f113"/>
                  <a:pt x="f5" y="f112"/>
                </a:cubicBezTo>
                <a:lnTo>
                  <a:pt x="f5" y="f111"/>
                </a:lnTo>
                <a:cubicBezTo>
                  <a:pt x="f5" y="f114"/>
                  <a:pt x="f114" y="f5"/>
                  <a:pt x="f111" y="f5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263238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3" name="Rounded Rectangle 3">
            <a:extLst>
              <a:ext uri="{FF2B5EF4-FFF2-40B4-BE49-F238E27FC236}">
                <a16:creationId xmlns:a16="http://schemas.microsoft.com/office/drawing/2014/main" id="{45C1F064-DFAF-90EB-F7C0-365578AA5124}"/>
              </a:ext>
            </a:extLst>
          </p:cNvPr>
          <p:cNvSpPr/>
          <p:nvPr/>
        </p:nvSpPr>
        <p:spPr>
          <a:xfrm>
            <a:off x="4523600" y="4081351"/>
            <a:ext cx="429813" cy="458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60000"/>
              <a:gd name="f7" fmla="val 2841893"/>
              <a:gd name="f8" fmla="val 181064"/>
              <a:gd name="f9" fmla="val 2485731"/>
              <a:gd name="f10" fmla="val 190239"/>
              <a:gd name="f11" fmla="val 2106781"/>
              <a:gd name="f12" fmla="val 339266"/>
              <a:gd name="f13" fmla="val 2105790"/>
              <a:gd name="f14" fmla="val 859562"/>
              <a:gd name="f15" fmla="val 2106860"/>
              <a:gd name="f16" fmla="val 863292"/>
              <a:gd name="f17" fmla="val 1248172"/>
              <a:gd name="f18" fmla="val 1691968"/>
              <a:gd name="f19" fmla="val 1824236"/>
              <a:gd name="f20" fmla="val 3779396"/>
              <a:gd name="f21" fmla="val 2754932"/>
              <a:gd name="f22" fmla="val 3305869"/>
              <a:gd name="f23" fmla="val 1813665"/>
              <a:gd name="f24" fmla="val 3348152"/>
              <a:gd name="f25" fmla="val 907124"/>
              <a:gd name="f26" fmla="val 2746287"/>
              <a:gd name="f27" fmla="val 682909"/>
              <a:gd name="f28" fmla="val 3126764"/>
              <a:gd name="f29" fmla="val 685506"/>
              <a:gd name="f30" fmla="val 3369037"/>
              <a:gd name="f31" fmla="val 704441"/>
              <a:gd name="f32" fmla="val 3391941"/>
              <a:gd name="f33" fmla="val 556446"/>
              <a:gd name="f34" fmla="val 3409927"/>
              <a:gd name="f35" fmla="val 381656"/>
              <a:gd name="f36" fmla="val 3410216"/>
              <a:gd name="f37" fmla="val 195189"/>
              <a:gd name="f38" fmla="val 3239930"/>
              <a:gd name="f39" fmla="val 163882"/>
              <a:gd name="f40" fmla="val 3118909"/>
              <a:gd name="f41" fmla="val 173928"/>
              <a:gd name="f42" fmla="val 308009"/>
              <a:gd name="f43" fmla="val 3651991"/>
              <a:gd name="f44" fmla="val 3822100"/>
              <a:gd name="f45" fmla="val 137900"/>
              <a:gd name="f46" fmla="+- 0 0 -90"/>
              <a:gd name="f47" fmla="*/ f3 1 3960000"/>
              <a:gd name="f48" fmla="*/ f4 1 3960000"/>
              <a:gd name="f49" fmla="val f5"/>
              <a:gd name="f50" fmla="val f6"/>
              <a:gd name="f51" fmla="*/ f46 f0 1"/>
              <a:gd name="f52" fmla="+- f50 0 f49"/>
              <a:gd name="f53" fmla="*/ f51 1 f2"/>
              <a:gd name="f54" fmla="*/ f52 1 3960000"/>
              <a:gd name="f55" fmla="*/ 2841893 f52 1"/>
              <a:gd name="f56" fmla="*/ 181064 f52 1"/>
              <a:gd name="f57" fmla="*/ 2105790 f52 1"/>
              <a:gd name="f58" fmla="*/ 859562 f52 1"/>
              <a:gd name="f59" fmla="*/ 2106860 f52 1"/>
              <a:gd name="f60" fmla="*/ 863292 f52 1"/>
              <a:gd name="f61" fmla="*/ 1248172 f52 1"/>
              <a:gd name="f62" fmla="*/ 1691968 f52 1"/>
              <a:gd name="f63" fmla="*/ 1824236 f52 1"/>
              <a:gd name="f64" fmla="*/ 3779396 f52 1"/>
              <a:gd name="f65" fmla="*/ 2754932 f52 1"/>
              <a:gd name="f66" fmla="*/ 3305869 f52 1"/>
              <a:gd name="f67" fmla="*/ 1813665 f52 1"/>
              <a:gd name="f68" fmla="*/ 3348152 f52 1"/>
              <a:gd name="f69" fmla="*/ 907124 f52 1"/>
              <a:gd name="f70" fmla="*/ 3369037 f52 1"/>
              <a:gd name="f71" fmla="*/ 704441 f52 1"/>
              <a:gd name="f72" fmla="*/ 3410216 f52 1"/>
              <a:gd name="f73" fmla="*/ 195189 f52 1"/>
              <a:gd name="f74" fmla="*/ 308009 f52 1"/>
              <a:gd name="f75" fmla="*/ 0 f52 1"/>
              <a:gd name="f76" fmla="*/ 3651991 f52 1"/>
              <a:gd name="f77" fmla="*/ 3960000 f52 1"/>
              <a:gd name="f78" fmla="+- f53 0 f1"/>
              <a:gd name="f79" fmla="*/ f55 1 3960000"/>
              <a:gd name="f80" fmla="*/ f56 1 3960000"/>
              <a:gd name="f81" fmla="*/ f57 1 3960000"/>
              <a:gd name="f82" fmla="*/ f58 1 3960000"/>
              <a:gd name="f83" fmla="*/ f59 1 3960000"/>
              <a:gd name="f84" fmla="*/ f60 1 3960000"/>
              <a:gd name="f85" fmla="*/ f61 1 3960000"/>
              <a:gd name="f86" fmla="*/ f62 1 3960000"/>
              <a:gd name="f87" fmla="*/ f63 1 3960000"/>
              <a:gd name="f88" fmla="*/ f64 1 3960000"/>
              <a:gd name="f89" fmla="*/ f65 1 3960000"/>
              <a:gd name="f90" fmla="*/ f66 1 3960000"/>
              <a:gd name="f91" fmla="*/ f67 1 3960000"/>
              <a:gd name="f92" fmla="*/ f68 1 3960000"/>
              <a:gd name="f93" fmla="*/ f69 1 3960000"/>
              <a:gd name="f94" fmla="*/ f70 1 3960000"/>
              <a:gd name="f95" fmla="*/ f71 1 3960000"/>
              <a:gd name="f96" fmla="*/ f72 1 3960000"/>
              <a:gd name="f97" fmla="*/ f73 1 3960000"/>
              <a:gd name="f98" fmla="*/ f74 1 3960000"/>
              <a:gd name="f99" fmla="*/ f75 1 3960000"/>
              <a:gd name="f100" fmla="*/ f76 1 3960000"/>
              <a:gd name="f101" fmla="*/ f77 1 3960000"/>
              <a:gd name="f102" fmla="*/ f49 1 f54"/>
              <a:gd name="f103" fmla="*/ f50 1 f54"/>
              <a:gd name="f104" fmla="*/ f79 1 f54"/>
              <a:gd name="f105" fmla="*/ f80 1 f54"/>
              <a:gd name="f106" fmla="*/ f81 1 f54"/>
              <a:gd name="f107" fmla="*/ f82 1 f54"/>
              <a:gd name="f108" fmla="*/ f83 1 f54"/>
              <a:gd name="f109" fmla="*/ f84 1 f54"/>
              <a:gd name="f110" fmla="*/ f85 1 f54"/>
              <a:gd name="f111" fmla="*/ f86 1 f54"/>
              <a:gd name="f112" fmla="*/ f87 1 f54"/>
              <a:gd name="f113" fmla="*/ f88 1 f54"/>
              <a:gd name="f114" fmla="*/ f89 1 f54"/>
              <a:gd name="f115" fmla="*/ f90 1 f54"/>
              <a:gd name="f116" fmla="*/ f91 1 f54"/>
              <a:gd name="f117" fmla="*/ f92 1 f54"/>
              <a:gd name="f118" fmla="*/ f93 1 f54"/>
              <a:gd name="f119" fmla="*/ f94 1 f54"/>
              <a:gd name="f120" fmla="*/ f95 1 f54"/>
              <a:gd name="f121" fmla="*/ f96 1 f54"/>
              <a:gd name="f122" fmla="*/ f97 1 f54"/>
              <a:gd name="f123" fmla="*/ f98 1 f54"/>
              <a:gd name="f124" fmla="*/ f99 1 f54"/>
              <a:gd name="f125" fmla="*/ f100 1 f54"/>
              <a:gd name="f126" fmla="*/ f101 1 f54"/>
              <a:gd name="f127" fmla="*/ f102 f47 1"/>
              <a:gd name="f128" fmla="*/ f103 f47 1"/>
              <a:gd name="f129" fmla="*/ f103 f48 1"/>
              <a:gd name="f130" fmla="*/ f102 f48 1"/>
              <a:gd name="f131" fmla="*/ f104 f47 1"/>
              <a:gd name="f132" fmla="*/ f105 f48 1"/>
              <a:gd name="f133" fmla="*/ f106 f47 1"/>
              <a:gd name="f134" fmla="*/ f107 f48 1"/>
              <a:gd name="f135" fmla="*/ f108 f47 1"/>
              <a:gd name="f136" fmla="*/ f109 f48 1"/>
              <a:gd name="f137" fmla="*/ f110 f48 1"/>
              <a:gd name="f138" fmla="*/ f111 f47 1"/>
              <a:gd name="f139" fmla="*/ f112 f48 1"/>
              <a:gd name="f140" fmla="*/ f113 f48 1"/>
              <a:gd name="f141" fmla="*/ f114 f47 1"/>
              <a:gd name="f142" fmla="*/ f115 f47 1"/>
              <a:gd name="f143" fmla="*/ f116 f48 1"/>
              <a:gd name="f144" fmla="*/ f117 f47 1"/>
              <a:gd name="f145" fmla="*/ f118 f48 1"/>
              <a:gd name="f146" fmla="*/ f119 f47 1"/>
              <a:gd name="f147" fmla="*/ f120 f48 1"/>
              <a:gd name="f148" fmla="*/ f121 f47 1"/>
              <a:gd name="f149" fmla="*/ f122 f48 1"/>
              <a:gd name="f150" fmla="*/ f123 f47 1"/>
              <a:gd name="f151" fmla="*/ f124 f48 1"/>
              <a:gd name="f152" fmla="*/ f125 f47 1"/>
              <a:gd name="f153" fmla="*/ f126 f47 1"/>
              <a:gd name="f154" fmla="*/ f123 f48 1"/>
              <a:gd name="f155" fmla="*/ f125 f48 1"/>
              <a:gd name="f156" fmla="*/ f126 f48 1"/>
              <a:gd name="f157" fmla="*/ f124 f4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8">
                <a:pos x="f131" y="f132"/>
              </a:cxn>
              <a:cxn ang="f78">
                <a:pos x="f133" y="f134"/>
              </a:cxn>
              <a:cxn ang="f78">
                <a:pos x="f135" y="f136"/>
              </a:cxn>
              <a:cxn ang="f78">
                <a:pos x="f135" y="f137"/>
              </a:cxn>
              <a:cxn ang="f78">
                <a:pos x="f138" y="f137"/>
              </a:cxn>
              <a:cxn ang="f78">
                <a:pos x="f138" y="f139"/>
              </a:cxn>
              <a:cxn ang="f78">
                <a:pos x="f135" y="f139"/>
              </a:cxn>
              <a:cxn ang="f78">
                <a:pos x="f135" y="f140"/>
              </a:cxn>
              <a:cxn ang="f78">
                <a:pos x="f141" y="f140"/>
              </a:cxn>
              <a:cxn ang="f78">
                <a:pos x="f141" y="f139"/>
              </a:cxn>
              <a:cxn ang="f78">
                <a:pos x="f142" y="f143"/>
              </a:cxn>
              <a:cxn ang="f78">
                <a:pos x="f144" y="f137"/>
              </a:cxn>
              <a:cxn ang="f78">
                <a:pos x="f141" y="f137"/>
              </a:cxn>
              <a:cxn ang="f78">
                <a:pos x="f141" y="f145"/>
              </a:cxn>
              <a:cxn ang="f78">
                <a:pos x="f146" y="f147"/>
              </a:cxn>
              <a:cxn ang="f78">
                <a:pos x="f148" y="f149"/>
              </a:cxn>
              <a:cxn ang="f78">
                <a:pos x="f131" y="f132"/>
              </a:cxn>
              <a:cxn ang="f78">
                <a:pos x="f150" y="f151"/>
              </a:cxn>
              <a:cxn ang="f78">
                <a:pos x="f152" y="f151"/>
              </a:cxn>
              <a:cxn ang="f78">
                <a:pos x="f153" y="f154"/>
              </a:cxn>
              <a:cxn ang="f78">
                <a:pos x="f153" y="f155"/>
              </a:cxn>
              <a:cxn ang="f78">
                <a:pos x="f152" y="f156"/>
              </a:cxn>
              <a:cxn ang="f78">
                <a:pos x="f150" y="f156"/>
              </a:cxn>
              <a:cxn ang="f78">
                <a:pos x="f157" y="f155"/>
              </a:cxn>
              <a:cxn ang="f78">
                <a:pos x="f157" y="f154"/>
              </a:cxn>
              <a:cxn ang="f78">
                <a:pos x="f150" y="f151"/>
              </a:cxn>
            </a:cxnLst>
            <a:rect l="f127" t="f130" r="f128" b="f129"/>
            <a:pathLst>
              <a:path w="3960000" h="3960000">
                <a:moveTo>
                  <a:pt x="f7" y="f8"/>
                </a:moveTo>
                <a:cubicBezTo>
                  <a:pt x="f9" y="f10"/>
                  <a:pt x="f11" y="f12"/>
                  <a:pt x="f13" y="f14"/>
                </a:cubicBezTo>
                <a:lnTo>
                  <a:pt x="f15" y="f16"/>
                </a:lnTo>
                <a:lnTo>
                  <a:pt x="f15" y="f17"/>
                </a:lnTo>
                <a:lnTo>
                  <a:pt x="f18" y="f17"/>
                </a:lnTo>
                <a:lnTo>
                  <a:pt x="f18" y="f19"/>
                </a:lnTo>
                <a:lnTo>
                  <a:pt x="f15" y="f19"/>
                </a:lnTo>
                <a:lnTo>
                  <a:pt x="f15" y="f20"/>
                </a:lnTo>
                <a:lnTo>
                  <a:pt x="f21" y="f20"/>
                </a:lnTo>
                <a:lnTo>
                  <a:pt x="f21" y="f19"/>
                </a:lnTo>
                <a:lnTo>
                  <a:pt x="f22" y="f23"/>
                </a:lnTo>
                <a:lnTo>
                  <a:pt x="f24" y="f17"/>
                </a:lnTo>
                <a:lnTo>
                  <a:pt x="f21" y="f17"/>
                </a:lnTo>
                <a:lnTo>
                  <a:pt x="f21" y="f25"/>
                </a:ln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7" y="f8"/>
                </a:cubicBezTo>
                <a:close/>
                <a:moveTo>
                  <a:pt x="f42" y="f5"/>
                </a:moveTo>
                <a:lnTo>
                  <a:pt x="f43" y="f5"/>
                </a:lnTo>
                <a:cubicBezTo>
                  <a:pt x="f44" y="f5"/>
                  <a:pt x="f6" y="f45"/>
                  <a:pt x="f6" y="f42"/>
                </a:cubicBezTo>
                <a:lnTo>
                  <a:pt x="f6" y="f43"/>
                </a:lnTo>
                <a:cubicBezTo>
                  <a:pt x="f6" y="f44"/>
                  <a:pt x="f44" y="f6"/>
                  <a:pt x="f43" y="f6"/>
                </a:cubicBezTo>
                <a:lnTo>
                  <a:pt x="f42" y="f6"/>
                </a:lnTo>
                <a:cubicBezTo>
                  <a:pt x="f45" y="f6"/>
                  <a:pt x="f5" y="f44"/>
                  <a:pt x="f5" y="f43"/>
                </a:cubicBezTo>
                <a:lnTo>
                  <a:pt x="f5" y="f42"/>
                </a:lnTo>
                <a:cubicBezTo>
                  <a:pt x="f5" y="f45"/>
                  <a:pt x="f45" y="f5"/>
                  <a:pt x="f42" y="f5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263238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4" name="Rounded Rectangle 10">
            <a:extLst>
              <a:ext uri="{FF2B5EF4-FFF2-40B4-BE49-F238E27FC236}">
                <a16:creationId xmlns:a16="http://schemas.microsoft.com/office/drawing/2014/main" id="{3ED4866A-2624-AD7D-8DF4-F6D16ABE0C5F}"/>
              </a:ext>
            </a:extLst>
          </p:cNvPr>
          <p:cNvSpPr/>
          <p:nvPr/>
        </p:nvSpPr>
        <p:spPr>
          <a:xfrm>
            <a:off x="5943481" y="4072042"/>
            <a:ext cx="431349" cy="467395"/>
          </a:xfrm>
          <a:custGeom>
            <a:avLst/>
            <a:gdLst>
              <a:gd name="f0" fmla="val w"/>
              <a:gd name="f1" fmla="val h"/>
              <a:gd name="f2" fmla="val 0"/>
              <a:gd name="f3" fmla="val 3186824"/>
              <a:gd name="f4" fmla="val 3240000"/>
              <a:gd name="f5" fmla="val 2141174"/>
              <a:gd name="f6" fmla="val 1384899"/>
              <a:gd name="f7" fmla="val 1528887"/>
              <a:gd name="f8" fmla="val 1997174"/>
              <a:gd name="f9" fmla="val 1744911"/>
              <a:gd name="f10" fmla="val 1888899"/>
              <a:gd name="f11" fmla="val 2357174"/>
              <a:gd name="f12" fmla="val 2501174"/>
              <a:gd name="f13" fmla="val 1286582"/>
              <a:gd name="f14" fmla="val 1008157"/>
              <a:gd name="f15" fmla="val 1148208"/>
              <a:gd name="f16" fmla="val 1006486"/>
              <a:gd name="f17" fmla="val 1009270"/>
              <a:gd name="f18" fmla="val 1051569"/>
              <a:gd name="f19" fmla="val 894997"/>
              <a:gd name="f20" fmla="val 1143711"/>
              <a:gd name="f21" fmla="val 666451"/>
              <a:gd name="f22" fmla="val 1327995"/>
              <a:gd name="f23" fmla="val 600947"/>
              <a:gd name="f24" fmla="val 1648602"/>
              <a:gd name="f25" fmla="val 738892"/>
              <a:gd name="f26" fmla="val 1907765"/>
              <a:gd name="f27" fmla="val 876837"/>
              <a:gd name="f28" fmla="val 2166928"/>
              <a:gd name="f29" fmla="val 1179371"/>
              <a:gd name="f30" fmla="val 2291639"/>
              <a:gd name="f31" fmla="val 1459875"/>
              <a:gd name="f32" fmla="val 2204971"/>
              <a:gd name="f33" fmla="val 1676459"/>
              <a:gd name="f34" fmla="val 2138053"/>
              <a:gd name="f35" fmla="val 1832801"/>
              <a:gd name="f36" fmla="val 1959669"/>
              <a:gd name="f37" fmla="val 1876637"/>
              <a:gd name="f38" fmla="val 1747242"/>
              <a:gd name="f39" fmla="val 1879565"/>
              <a:gd name="f40" fmla="val 1728291"/>
              <a:gd name="f41" fmla="val 1891883"/>
              <a:gd name="f42" fmla="val 1671800"/>
              <a:gd name="f43" fmla="val 1894168"/>
              <a:gd name="f44" fmla="val 1612713"/>
              <a:gd name="f45" fmla="val 1887545"/>
              <a:gd name="f46" fmla="val 1552862"/>
              <a:gd name="f47" fmla="val 1553745"/>
              <a:gd name="f48" fmla="val 1531218"/>
              <a:gd name="f49" fmla="val 1231565"/>
              <a:gd name="f50" fmla="val 1565835"/>
              <a:gd name="f51" fmla="val 1530201"/>
              <a:gd name="f52" fmla="val 1827940"/>
              <a:gd name="f53" fmla="val 1460959"/>
              <a:gd name="f54" fmla="val 1892348"/>
              <a:gd name="f55" fmla="val 1371795"/>
              <a:gd name="f56" fmla="val 1919897"/>
              <a:gd name="f57" fmla="val 1228031"/>
              <a:gd name="f58" fmla="val 1964316"/>
              <a:gd name="f59" fmla="val 1072976"/>
              <a:gd name="f60" fmla="val 1900399"/>
              <a:gd name="f61" fmla="val 1002277"/>
              <a:gd name="f62" fmla="val 1767573"/>
              <a:gd name="f63" fmla="val 931578"/>
              <a:gd name="f64" fmla="val 1634747"/>
              <a:gd name="f65" fmla="val 965150"/>
              <a:gd name="f66" fmla="val 1470429"/>
              <a:gd name="f67" fmla="val 1082284"/>
              <a:gd name="f68" fmla="val 1375980"/>
              <a:gd name="f69" fmla="val 1199418"/>
              <a:gd name="f70" fmla="val 1281531"/>
              <a:gd name="f71" fmla="val 1367118"/>
              <a:gd name="f72" fmla="val 1283556"/>
              <a:gd name="f73" fmla="val 1481937"/>
              <a:gd name="f74" fmla="val 1380807"/>
              <a:gd name="f75" fmla="val 1674778"/>
              <a:gd name="f76" fmla="val 1153129"/>
              <a:gd name="f77" fmla="val 1562764"/>
              <a:gd name="f78" fmla="val 1058254"/>
              <a:gd name="f79" fmla="val 1424955"/>
              <a:gd name="f80" fmla="val 1009828"/>
              <a:gd name="f81" fmla="val 293028"/>
              <a:gd name="f82" fmla="val 2893796"/>
              <a:gd name="f83" fmla="val 3055631"/>
              <a:gd name="f84" fmla="val 131193"/>
              <a:gd name="f85" fmla="val 2946972"/>
              <a:gd name="f86" fmla="val 3108807"/>
              <a:gd name="f87" fmla="*/ f0 1 3186824"/>
              <a:gd name="f88" fmla="*/ f1 1 3240000"/>
              <a:gd name="f89" fmla="val f2"/>
              <a:gd name="f90" fmla="val f3"/>
              <a:gd name="f91" fmla="val f4"/>
              <a:gd name="f92" fmla="+- f91 0 f89"/>
              <a:gd name="f93" fmla="+- f90 0 f89"/>
              <a:gd name="f94" fmla="*/ f93 1 3186824"/>
              <a:gd name="f95" fmla="*/ f92 1 3240000"/>
              <a:gd name="f96" fmla="*/ f89 1 f94"/>
              <a:gd name="f97" fmla="*/ f90 1 f94"/>
              <a:gd name="f98" fmla="*/ f89 1 f95"/>
              <a:gd name="f99" fmla="*/ f91 1 f95"/>
              <a:gd name="f100" fmla="*/ f96 f87 1"/>
              <a:gd name="f101" fmla="*/ f97 f87 1"/>
              <a:gd name="f102" fmla="*/ f99 f88 1"/>
              <a:gd name="f103" fmla="*/ f98 f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0" t="f103" r="f101" b="f102"/>
            <a:pathLst>
              <a:path w="3186824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9"/>
                </a:lnTo>
                <a:lnTo>
                  <a:pt x="f5" y="f9"/>
                </a:lnTo>
                <a:lnTo>
                  <a:pt x="f5" y="f10"/>
                </a:lnTo>
                <a:lnTo>
                  <a:pt x="f11" y="f10"/>
                </a:lnTo>
                <a:lnTo>
                  <a:pt x="f11" y="f9"/>
                </a:lnTo>
                <a:lnTo>
                  <a:pt x="f12" y="f9"/>
                </a:lnTo>
                <a:lnTo>
                  <a:pt x="f12" y="f7"/>
                </a:lnTo>
                <a:lnTo>
                  <a:pt x="f11" y="f7"/>
                </a:lnTo>
                <a:lnTo>
                  <a:pt x="f11" y="f6"/>
                </a:lnTo>
                <a:close/>
                <a:moveTo>
                  <a:pt x="f13" y="f14"/>
                </a:move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lnTo>
                  <a:pt x="f39" y="f38"/>
                </a:lnTo>
                <a:lnTo>
                  <a:pt x="f39" y="f40"/>
                </a:lnTo>
                <a:cubicBezTo>
                  <a:pt x="f41" y="f42"/>
                  <a:pt x="f43" y="f44"/>
                  <a:pt x="f45" y="f46"/>
                </a:cubicBezTo>
                <a:lnTo>
                  <a:pt x="f39" y="f47"/>
                </a:lnTo>
                <a:lnTo>
                  <a:pt x="f39" y="f48"/>
                </a:lnTo>
                <a:lnTo>
                  <a:pt x="f49" y="f48"/>
                </a:lnTo>
                <a:lnTo>
                  <a:pt x="f49" y="f38"/>
                </a:lnTo>
                <a:lnTo>
                  <a:pt x="f50" y="f38"/>
                </a:ln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74"/>
                </a:cubicBezTo>
                <a:lnTo>
                  <a:pt x="f75" y="f76"/>
                </a:lnTo>
                <a:cubicBezTo>
                  <a:pt x="f77" y="f78"/>
                  <a:pt x="f79" y="f80"/>
                  <a:pt x="f13" y="f14"/>
                </a:cubicBezTo>
                <a:close/>
                <a:moveTo>
                  <a:pt x="f81" y="f2"/>
                </a:moveTo>
                <a:lnTo>
                  <a:pt x="f82" y="f2"/>
                </a:lnTo>
                <a:cubicBezTo>
                  <a:pt x="f83" y="f2"/>
                  <a:pt x="f3" y="f84"/>
                  <a:pt x="f3" y="f81"/>
                </a:cubicBezTo>
                <a:lnTo>
                  <a:pt x="f3" y="f85"/>
                </a:lnTo>
                <a:cubicBezTo>
                  <a:pt x="f3" y="f86"/>
                  <a:pt x="f83" y="f4"/>
                  <a:pt x="f82" y="f4"/>
                </a:cubicBezTo>
                <a:lnTo>
                  <a:pt x="f81" y="f4"/>
                </a:lnTo>
                <a:cubicBezTo>
                  <a:pt x="f84" y="f4"/>
                  <a:pt x="f2" y="f86"/>
                  <a:pt x="f2" y="f85"/>
                </a:cubicBezTo>
                <a:lnTo>
                  <a:pt x="f2" y="f81"/>
                </a:lnTo>
                <a:cubicBezTo>
                  <a:pt x="f2" y="f84"/>
                  <a:pt x="f84" y="f2"/>
                  <a:pt x="f81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5" name="Block Arc 6">
            <a:extLst>
              <a:ext uri="{FF2B5EF4-FFF2-40B4-BE49-F238E27FC236}">
                <a16:creationId xmlns:a16="http://schemas.microsoft.com/office/drawing/2014/main" id="{E84CC7F0-02F2-9A1D-E67F-B781C56FFE3C}"/>
              </a:ext>
            </a:extLst>
          </p:cNvPr>
          <p:cNvSpPr/>
          <p:nvPr/>
        </p:nvSpPr>
        <p:spPr>
          <a:xfrm>
            <a:off x="6610938" y="4104238"/>
            <a:ext cx="404365" cy="43519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89723"/>
              <a:gd name="f7" fmla="val 3221116"/>
              <a:gd name="f8" fmla="val 2664630"/>
              <a:gd name="f9" fmla="val 2175617"/>
              <a:gd name="f10" fmla="val 2658205"/>
              <a:gd name="f11" fmla="val 2178566"/>
              <a:gd name="f12" fmla="val 2662222"/>
              <a:gd name="f13" fmla="val 2175972"/>
              <a:gd name="f14" fmla="val 2664284"/>
              <a:gd name="f15" fmla="val 2175096"/>
              <a:gd name="f16" fmla="val 1477043"/>
              <a:gd name="f17" fmla="val 1144372"/>
              <a:gd name="f18" fmla="val 1409070"/>
              <a:gd name="f19" fmla="val 1159393"/>
              <a:gd name="f20" fmla="val 1167974"/>
              <a:gd name="f21" fmla="val 1216277"/>
              <a:gd name="f22" fmla="val 1134894"/>
              <a:gd name="f23" fmla="val 1538245"/>
              <a:gd name="f24" fmla="val 1152384"/>
              <a:gd name="f25" fmla="val 1703728"/>
              <a:gd name="f26" fmla="val 1169874"/>
              <a:gd name="f27" fmla="val 1869211"/>
              <a:gd name="f28" fmla="val 1272747"/>
              <a:gd name="f29" fmla="val 2156947"/>
              <a:gd name="f30" fmla="val 1514013"/>
              <a:gd name="f31" fmla="val 2152290"/>
              <a:gd name="f32" fmla="val 1680659"/>
              <a:gd name="f33" fmla="val 2149073"/>
              <a:gd name="f34" fmla="val 1865876"/>
              <a:gd name="f35" fmla="val 1940767"/>
              <a:gd name="f36" fmla="val 1850815"/>
              <a:gd name="f37" fmla="val 1654259"/>
              <a:gd name="f38" fmla="val 1844015"/>
              <a:gd name="f39" fmla="val 1608142"/>
              <a:gd name="f40" fmla="val 1837162"/>
              <a:gd name="f41" fmla="val 1561942"/>
              <a:gd name="f42" fmla="val 1830467"/>
              <a:gd name="f43" fmla="val 1515986"/>
              <a:gd name="f44" fmla="val 1779361"/>
              <a:gd name="f45" fmla="val 1292438"/>
              <a:gd name="f46" fmla="val 1635542"/>
              <a:gd name="f47" fmla="val 1134285"/>
              <a:gd name="f48" fmla="val 1651152"/>
              <a:gd name="f49" fmla="val 501"/>
              <a:gd name="f50" fmla="val 1977584"/>
              <a:gd name="f51" fmla="val 8635"/>
              <a:gd name="f52" fmla="val 2235425"/>
              <a:gd name="f53" fmla="val 52153"/>
              <a:gd name="f54" fmla="val 2580395"/>
              <a:gd name="f55" fmla="val 324821"/>
              <a:gd name="f56" fmla="val 3000061"/>
              <a:gd name="f57" fmla="val 656529"/>
              <a:gd name="f58" fmla="val 3430704"/>
              <a:gd name="f59" fmla="val 1549940"/>
              <a:gd name="f60" fmla="val 3030464"/>
              <a:gd name="f61" fmla="val 2249544"/>
              <a:gd name="f62" fmla="val 2882259"/>
              <a:gd name="f63" fmla="val 2451798"/>
              <a:gd name="f64" fmla="val 2785813"/>
              <a:gd name="f65" fmla="val 2507403"/>
              <a:gd name="f66" fmla="val 2585849"/>
              <a:gd name="f67" fmla="val 2588887"/>
              <a:gd name="f68" fmla="val 2194785"/>
              <a:gd name="f69" fmla="val 2615774"/>
              <a:gd name="f70" fmla="val 1984876"/>
              <a:gd name="f71" fmla="val 2478759"/>
              <a:gd name="f72" fmla="val 1973374"/>
              <a:gd name="f73" fmla="val 2195096"/>
              <a:gd name="f74" fmla="val 1841986"/>
              <a:gd name="f75" fmla="val 2496540"/>
              <a:gd name="f76" fmla="val 1610941"/>
              <a:gd name="f77" fmla="val 2555551"/>
              <a:gd name="f78" fmla="val 1390827"/>
              <a:gd name="f79" fmla="val 2527630"/>
              <a:gd name="f80" fmla="val 1131071"/>
              <a:gd name="f81" fmla="val 2494680"/>
              <a:gd name="f82" fmla="val 853863"/>
              <a:gd name="f83" fmla="val 2136270"/>
              <a:gd name="f84" fmla="val 783896"/>
              <a:gd name="f85" fmla="val 1665044"/>
              <a:gd name="f86" fmla="val 715204"/>
              <a:gd name="f87" fmla="val 1202409"/>
              <a:gd name="f88" fmla="val 991941"/>
              <a:gd name="f89" fmla="val 900416"/>
              <a:gd name="f90" fmla="val 1268509"/>
              <a:gd name="f91" fmla="val 819983"/>
              <a:gd name="f92" fmla="val 1288264"/>
              <a:gd name="f93" fmla="val 814237"/>
              <a:gd name="f94" fmla="val 1308391"/>
              <a:gd name="f95" fmla="val 810536"/>
              <a:gd name="f96" fmla="val 1328805"/>
              <a:gd name="f97" fmla="val 807930"/>
              <a:gd name="f98" fmla="val 1349219"/>
              <a:gd name="f99" fmla="val 805325"/>
              <a:gd name="f100" fmla="val 1369921"/>
              <a:gd name="f101" fmla="val 803817"/>
              <a:gd name="f102" fmla="val 802457"/>
              <a:gd name="f103" fmla="val 1416795"/>
              <a:gd name="f104" fmla="val 800769"/>
              <a:gd name="f105" fmla="val 1355770"/>
              <a:gd name="f106" fmla="val 788713"/>
              <a:gd name="f107" fmla="val 1462242"/>
              <a:gd name="f108" fmla="val 801708"/>
              <a:gd name="f109" fmla="val 1599590"/>
              <a:gd name="f110" fmla="val 818472"/>
              <a:gd name="f111" fmla="val 1776043"/>
              <a:gd name="f112" fmla="val 890774"/>
              <a:gd name="f113" fmla="val 1956122"/>
              <a:gd name="f114" fmla="val 1110076"/>
              <a:gd name="f115" fmla="val 875315"/>
              <a:gd name="f116" fmla="val 2333414"/>
              <a:gd name="f117" fmla="val 2330539"/>
              <a:gd name="f118" fmla="val 1325736"/>
              <a:gd name="f119" fmla="val 2327663"/>
              <a:gd name="f120" fmla="val 1603628"/>
              <a:gd name="f121" fmla="val 2324788"/>
              <a:gd name="f122" fmla="val 2054049"/>
              <a:gd name="f123" fmla="val 2290850"/>
              <a:gd name="f124" fmla="val 2479718"/>
              <a:gd name="f125" fmla="val 2627788"/>
              <a:gd name="f126" fmla="val 2217580"/>
              <a:gd name="f127" fmla="val 2661746"/>
              <a:gd name="f128" fmla="val 2179658"/>
              <a:gd name="f129" fmla="val 2691046"/>
              <a:gd name="f130" fmla="val 2188689"/>
              <a:gd name="f131" fmla="val 2667011"/>
              <a:gd name="f132" fmla="val 2175828"/>
              <a:gd name="f133" fmla="val 2945550"/>
              <a:gd name="f134" fmla="val 1655295"/>
              <a:gd name="f135" fmla="val 2803444"/>
              <a:gd name="f136" fmla="val 1009445"/>
              <a:gd name="f137" fmla="val 2332141"/>
              <a:gd name="f138" fmla="val 653899"/>
              <a:gd name="f139" fmla="val 1860838"/>
              <a:gd name="f140" fmla="val 298353"/>
              <a:gd name="f141" fmla="val 1200794"/>
              <a:gd name="f142" fmla="val 339069"/>
              <a:gd name="f143" fmla="val 776764"/>
              <a:gd name="f144" fmla="val 749845"/>
              <a:gd name="f145" fmla="val 352733"/>
              <a:gd name="f146" fmla="val 1160621"/>
              <a:gd name="f147" fmla="val 291083"/>
              <a:gd name="f148" fmla="val 1819040"/>
              <a:gd name="f149" fmla="val 631487"/>
              <a:gd name="f150" fmla="val 2301392"/>
              <a:gd name="f151" fmla="val 971891"/>
              <a:gd name="f152" fmla="val 2783745"/>
              <a:gd name="f153" fmla="val 1612904"/>
              <a:gd name="f154" fmla="val 2946283"/>
              <a:gd name="f155" fmla="val 2142017"/>
              <a:gd name="f156" fmla="val 2684410"/>
              <a:gd name="f157" fmla="val 2324866"/>
              <a:gd name="f158" fmla="val 3053856"/>
              <a:gd name="f159" fmla="val 1613730"/>
              <a:gd name="f160" fmla="val 3405817"/>
              <a:gd name="f161" fmla="val 752200"/>
              <a:gd name="f162" fmla="val 3187363"/>
              <a:gd name="f163" fmla="val 294693"/>
              <a:gd name="f164" fmla="val 2539075"/>
              <a:gd name="f165" fmla="val -162814"/>
              <a:gd name="f166" fmla="val 1890787"/>
              <a:gd name="f167" fmla="val -79956"/>
              <a:gd name="f168" fmla="val 1005863"/>
              <a:gd name="f169" fmla="val 489947"/>
              <a:gd name="f170" fmla="val 453774"/>
              <a:gd name="f171" fmla="val 810518"/>
              <a:gd name="f172" fmla="val 143225"/>
              <a:gd name="f173" fmla="val 1231454"/>
              <a:gd name="f174" fmla="val -9956"/>
              <a:gd name="f175" fmla="+- 0 0 -90"/>
              <a:gd name="f176" fmla="*/ f3 1 3189723"/>
              <a:gd name="f177" fmla="*/ f4 1 3221116"/>
              <a:gd name="f178" fmla="val f5"/>
              <a:gd name="f179" fmla="val f6"/>
              <a:gd name="f180" fmla="val f7"/>
              <a:gd name="f181" fmla="*/ f175 f0 1"/>
              <a:gd name="f182" fmla="+- f180 0 f178"/>
              <a:gd name="f183" fmla="+- f179 0 f178"/>
              <a:gd name="f184" fmla="*/ f181 1 f2"/>
              <a:gd name="f185" fmla="*/ f183 1 3189723"/>
              <a:gd name="f186" fmla="*/ f182 1 3221116"/>
              <a:gd name="f187" fmla="*/ 2664630 f183 1"/>
              <a:gd name="f188" fmla="*/ 2175617 f182 1"/>
              <a:gd name="f189" fmla="*/ 2658205 f183 1"/>
              <a:gd name="f190" fmla="*/ 2178566 f182 1"/>
              <a:gd name="f191" fmla="*/ 1477043 f183 1"/>
              <a:gd name="f192" fmla="*/ 1144372 f182 1"/>
              <a:gd name="f193" fmla="*/ 1409070 f183 1"/>
              <a:gd name="f194" fmla="*/ 1159393 f182 1"/>
              <a:gd name="f195" fmla="*/ 1152384 f183 1"/>
              <a:gd name="f196" fmla="*/ 1703728 f182 1"/>
              <a:gd name="f197" fmla="*/ 1514013 f183 1"/>
              <a:gd name="f198" fmla="*/ 2152290 f182 1"/>
              <a:gd name="f199" fmla="*/ 1850815 f183 1"/>
              <a:gd name="f200" fmla="*/ 1654259 f182 1"/>
              <a:gd name="f201" fmla="*/ 1830467 f183 1"/>
              <a:gd name="f202" fmla="*/ 1515986 f182 1"/>
              <a:gd name="f203" fmla="*/ 1651152 f183 1"/>
              <a:gd name="f204" fmla="*/ 501 f182 1"/>
              <a:gd name="f205" fmla="*/ 2580395 f183 1"/>
              <a:gd name="f206" fmla="*/ 324821 f182 1"/>
              <a:gd name="f207" fmla="*/ 3030464 f183 1"/>
              <a:gd name="f208" fmla="*/ 2249544 f182 1"/>
              <a:gd name="f209" fmla="*/ 2585849 f183 1"/>
              <a:gd name="f210" fmla="*/ 2588887 f182 1"/>
              <a:gd name="f211" fmla="*/ 1973374 f183 1"/>
              <a:gd name="f212" fmla="*/ 2195096 f182 1"/>
              <a:gd name="f213" fmla="*/ 1390827 f183 1"/>
              <a:gd name="f214" fmla="*/ 2527630 f182 1"/>
              <a:gd name="f215" fmla="*/ 783896 f183 1"/>
              <a:gd name="f216" fmla="*/ 1665044 f182 1"/>
              <a:gd name="f217" fmla="*/ 1268509 f183 1"/>
              <a:gd name="f218" fmla="*/ 819983 f182 1"/>
              <a:gd name="f219" fmla="*/ 1328805 f183 1"/>
              <a:gd name="f220" fmla="*/ 807930 f182 1"/>
              <a:gd name="f221" fmla="*/ 802457 f182 1"/>
              <a:gd name="f222" fmla="*/ 1462242 f183 1"/>
              <a:gd name="f223" fmla="*/ 801708 f182 1"/>
              <a:gd name="f224" fmla="*/ 1956122 f183 1"/>
              <a:gd name="f225" fmla="*/ 1110076 f182 1"/>
              <a:gd name="f226" fmla="*/ 875315 f182 1"/>
              <a:gd name="f227" fmla="*/ 2333414 f183 1"/>
              <a:gd name="f228" fmla="*/ 2324788 f183 1"/>
              <a:gd name="f229" fmla="*/ 2054049 f182 1"/>
              <a:gd name="f230" fmla="*/ 2661746 f183 1"/>
              <a:gd name="f231" fmla="*/ 2179658 f182 1"/>
              <a:gd name="f232" fmla="*/ 2691046 f183 1"/>
              <a:gd name="f233" fmla="*/ 2188689 f182 1"/>
              <a:gd name="f234" fmla="*/ 2667011 f183 1"/>
              <a:gd name="f235" fmla="*/ 2175828 f182 1"/>
              <a:gd name="f236" fmla="*/ 2332141 f183 1"/>
              <a:gd name="f237" fmla="*/ 653899 f182 1"/>
              <a:gd name="f238" fmla="*/ 776764 f183 1"/>
              <a:gd name="f239" fmla="*/ 749845 f182 1"/>
              <a:gd name="f240" fmla="*/ 631487 f183 1"/>
              <a:gd name="f241" fmla="*/ 2301392 f182 1"/>
              <a:gd name="f242" fmla="*/ 2142017 f183 1"/>
              <a:gd name="f243" fmla="*/ 2684410 f182 1"/>
              <a:gd name="f244" fmla="*/ 2324866 f183 1"/>
              <a:gd name="f245" fmla="*/ 3053856 f182 1"/>
              <a:gd name="f246" fmla="*/ 294693 f183 1"/>
              <a:gd name="f247" fmla="*/ 2539075 f182 1"/>
              <a:gd name="f248" fmla="*/ 489947 f183 1"/>
              <a:gd name="f249" fmla="*/ 453774 f182 1"/>
              <a:gd name="f250" fmla="+- f184 0 f1"/>
              <a:gd name="f251" fmla="*/ f187 1 3189723"/>
              <a:gd name="f252" fmla="*/ f188 1 3221116"/>
              <a:gd name="f253" fmla="*/ f189 1 3189723"/>
              <a:gd name="f254" fmla="*/ f190 1 3221116"/>
              <a:gd name="f255" fmla="*/ f191 1 3189723"/>
              <a:gd name="f256" fmla="*/ f192 1 3221116"/>
              <a:gd name="f257" fmla="*/ f193 1 3189723"/>
              <a:gd name="f258" fmla="*/ f194 1 3221116"/>
              <a:gd name="f259" fmla="*/ f195 1 3189723"/>
              <a:gd name="f260" fmla="*/ f196 1 3221116"/>
              <a:gd name="f261" fmla="*/ f197 1 3189723"/>
              <a:gd name="f262" fmla="*/ f198 1 3221116"/>
              <a:gd name="f263" fmla="*/ f199 1 3189723"/>
              <a:gd name="f264" fmla="*/ f200 1 3221116"/>
              <a:gd name="f265" fmla="*/ f201 1 3189723"/>
              <a:gd name="f266" fmla="*/ f202 1 3221116"/>
              <a:gd name="f267" fmla="*/ f203 1 3189723"/>
              <a:gd name="f268" fmla="*/ f204 1 3221116"/>
              <a:gd name="f269" fmla="*/ f205 1 3189723"/>
              <a:gd name="f270" fmla="*/ f206 1 3221116"/>
              <a:gd name="f271" fmla="*/ f207 1 3189723"/>
              <a:gd name="f272" fmla="*/ f208 1 3221116"/>
              <a:gd name="f273" fmla="*/ f209 1 3189723"/>
              <a:gd name="f274" fmla="*/ f210 1 3221116"/>
              <a:gd name="f275" fmla="*/ f211 1 3189723"/>
              <a:gd name="f276" fmla="*/ f212 1 3221116"/>
              <a:gd name="f277" fmla="*/ f213 1 3189723"/>
              <a:gd name="f278" fmla="*/ f214 1 3221116"/>
              <a:gd name="f279" fmla="*/ f215 1 3189723"/>
              <a:gd name="f280" fmla="*/ f216 1 3221116"/>
              <a:gd name="f281" fmla="*/ f217 1 3189723"/>
              <a:gd name="f282" fmla="*/ f218 1 3221116"/>
              <a:gd name="f283" fmla="*/ f219 1 3189723"/>
              <a:gd name="f284" fmla="*/ f220 1 3221116"/>
              <a:gd name="f285" fmla="*/ f221 1 3221116"/>
              <a:gd name="f286" fmla="*/ f222 1 3189723"/>
              <a:gd name="f287" fmla="*/ f223 1 3221116"/>
              <a:gd name="f288" fmla="*/ f224 1 3189723"/>
              <a:gd name="f289" fmla="*/ f225 1 3221116"/>
              <a:gd name="f290" fmla="*/ f226 1 3221116"/>
              <a:gd name="f291" fmla="*/ f227 1 3189723"/>
              <a:gd name="f292" fmla="*/ f228 1 3189723"/>
              <a:gd name="f293" fmla="*/ f229 1 3221116"/>
              <a:gd name="f294" fmla="*/ f230 1 3189723"/>
              <a:gd name="f295" fmla="*/ f231 1 3221116"/>
              <a:gd name="f296" fmla="*/ f232 1 3189723"/>
              <a:gd name="f297" fmla="*/ f233 1 3221116"/>
              <a:gd name="f298" fmla="*/ f234 1 3189723"/>
              <a:gd name="f299" fmla="*/ f235 1 3221116"/>
              <a:gd name="f300" fmla="*/ f236 1 3189723"/>
              <a:gd name="f301" fmla="*/ f237 1 3221116"/>
              <a:gd name="f302" fmla="*/ f238 1 3189723"/>
              <a:gd name="f303" fmla="*/ f239 1 3221116"/>
              <a:gd name="f304" fmla="*/ f240 1 3189723"/>
              <a:gd name="f305" fmla="*/ f241 1 3221116"/>
              <a:gd name="f306" fmla="*/ f242 1 3189723"/>
              <a:gd name="f307" fmla="*/ f243 1 3221116"/>
              <a:gd name="f308" fmla="*/ f244 1 3189723"/>
              <a:gd name="f309" fmla="*/ f245 1 3221116"/>
              <a:gd name="f310" fmla="*/ f246 1 3189723"/>
              <a:gd name="f311" fmla="*/ f247 1 3221116"/>
              <a:gd name="f312" fmla="*/ f248 1 3189723"/>
              <a:gd name="f313" fmla="*/ f249 1 3221116"/>
              <a:gd name="f314" fmla="*/ f178 1 f185"/>
              <a:gd name="f315" fmla="*/ f179 1 f185"/>
              <a:gd name="f316" fmla="*/ f178 1 f186"/>
              <a:gd name="f317" fmla="*/ f180 1 f186"/>
              <a:gd name="f318" fmla="*/ f251 1 f185"/>
              <a:gd name="f319" fmla="*/ f252 1 f186"/>
              <a:gd name="f320" fmla="*/ f253 1 f185"/>
              <a:gd name="f321" fmla="*/ f254 1 f186"/>
              <a:gd name="f322" fmla="*/ f255 1 f185"/>
              <a:gd name="f323" fmla="*/ f256 1 f186"/>
              <a:gd name="f324" fmla="*/ f257 1 f185"/>
              <a:gd name="f325" fmla="*/ f258 1 f186"/>
              <a:gd name="f326" fmla="*/ f259 1 f185"/>
              <a:gd name="f327" fmla="*/ f260 1 f186"/>
              <a:gd name="f328" fmla="*/ f261 1 f185"/>
              <a:gd name="f329" fmla="*/ f262 1 f186"/>
              <a:gd name="f330" fmla="*/ f263 1 f185"/>
              <a:gd name="f331" fmla="*/ f264 1 f186"/>
              <a:gd name="f332" fmla="*/ f265 1 f185"/>
              <a:gd name="f333" fmla="*/ f266 1 f186"/>
              <a:gd name="f334" fmla="*/ f267 1 f185"/>
              <a:gd name="f335" fmla="*/ f268 1 f186"/>
              <a:gd name="f336" fmla="*/ f269 1 f185"/>
              <a:gd name="f337" fmla="*/ f270 1 f186"/>
              <a:gd name="f338" fmla="*/ f271 1 f185"/>
              <a:gd name="f339" fmla="*/ f272 1 f186"/>
              <a:gd name="f340" fmla="*/ f273 1 f185"/>
              <a:gd name="f341" fmla="*/ f274 1 f186"/>
              <a:gd name="f342" fmla="*/ f275 1 f185"/>
              <a:gd name="f343" fmla="*/ f276 1 f186"/>
              <a:gd name="f344" fmla="*/ f277 1 f185"/>
              <a:gd name="f345" fmla="*/ f278 1 f186"/>
              <a:gd name="f346" fmla="*/ f279 1 f185"/>
              <a:gd name="f347" fmla="*/ f280 1 f186"/>
              <a:gd name="f348" fmla="*/ f281 1 f185"/>
              <a:gd name="f349" fmla="*/ f282 1 f186"/>
              <a:gd name="f350" fmla="*/ f283 1 f185"/>
              <a:gd name="f351" fmla="*/ f284 1 f186"/>
              <a:gd name="f352" fmla="*/ f285 1 f186"/>
              <a:gd name="f353" fmla="*/ f286 1 f185"/>
              <a:gd name="f354" fmla="*/ f287 1 f186"/>
              <a:gd name="f355" fmla="*/ f288 1 f185"/>
              <a:gd name="f356" fmla="*/ f289 1 f186"/>
              <a:gd name="f357" fmla="*/ f290 1 f186"/>
              <a:gd name="f358" fmla="*/ f291 1 f185"/>
              <a:gd name="f359" fmla="*/ f292 1 f185"/>
              <a:gd name="f360" fmla="*/ f293 1 f186"/>
              <a:gd name="f361" fmla="*/ f294 1 f185"/>
              <a:gd name="f362" fmla="*/ f295 1 f186"/>
              <a:gd name="f363" fmla="*/ f296 1 f185"/>
              <a:gd name="f364" fmla="*/ f297 1 f186"/>
              <a:gd name="f365" fmla="*/ f298 1 f185"/>
              <a:gd name="f366" fmla="*/ f299 1 f186"/>
              <a:gd name="f367" fmla="*/ f300 1 f185"/>
              <a:gd name="f368" fmla="*/ f301 1 f186"/>
              <a:gd name="f369" fmla="*/ f302 1 f185"/>
              <a:gd name="f370" fmla="*/ f303 1 f186"/>
              <a:gd name="f371" fmla="*/ f304 1 f185"/>
              <a:gd name="f372" fmla="*/ f305 1 f186"/>
              <a:gd name="f373" fmla="*/ f306 1 f185"/>
              <a:gd name="f374" fmla="*/ f307 1 f186"/>
              <a:gd name="f375" fmla="*/ f308 1 f185"/>
              <a:gd name="f376" fmla="*/ f309 1 f186"/>
              <a:gd name="f377" fmla="*/ f310 1 f185"/>
              <a:gd name="f378" fmla="*/ f311 1 f186"/>
              <a:gd name="f379" fmla="*/ f312 1 f185"/>
              <a:gd name="f380" fmla="*/ f313 1 f186"/>
              <a:gd name="f381" fmla="*/ f314 f176 1"/>
              <a:gd name="f382" fmla="*/ f315 f176 1"/>
              <a:gd name="f383" fmla="*/ f317 f177 1"/>
              <a:gd name="f384" fmla="*/ f316 f177 1"/>
              <a:gd name="f385" fmla="*/ f318 f176 1"/>
              <a:gd name="f386" fmla="*/ f319 f177 1"/>
              <a:gd name="f387" fmla="*/ f320 f176 1"/>
              <a:gd name="f388" fmla="*/ f321 f177 1"/>
              <a:gd name="f389" fmla="*/ f322 f176 1"/>
              <a:gd name="f390" fmla="*/ f323 f177 1"/>
              <a:gd name="f391" fmla="*/ f324 f176 1"/>
              <a:gd name="f392" fmla="*/ f325 f177 1"/>
              <a:gd name="f393" fmla="*/ f326 f176 1"/>
              <a:gd name="f394" fmla="*/ f327 f177 1"/>
              <a:gd name="f395" fmla="*/ f328 f176 1"/>
              <a:gd name="f396" fmla="*/ f329 f177 1"/>
              <a:gd name="f397" fmla="*/ f330 f176 1"/>
              <a:gd name="f398" fmla="*/ f331 f177 1"/>
              <a:gd name="f399" fmla="*/ f332 f176 1"/>
              <a:gd name="f400" fmla="*/ f333 f177 1"/>
              <a:gd name="f401" fmla="*/ f334 f176 1"/>
              <a:gd name="f402" fmla="*/ f335 f177 1"/>
              <a:gd name="f403" fmla="*/ f336 f176 1"/>
              <a:gd name="f404" fmla="*/ f337 f177 1"/>
              <a:gd name="f405" fmla="*/ f338 f176 1"/>
              <a:gd name="f406" fmla="*/ f339 f177 1"/>
              <a:gd name="f407" fmla="*/ f340 f176 1"/>
              <a:gd name="f408" fmla="*/ f341 f177 1"/>
              <a:gd name="f409" fmla="*/ f342 f176 1"/>
              <a:gd name="f410" fmla="*/ f343 f177 1"/>
              <a:gd name="f411" fmla="*/ f344 f176 1"/>
              <a:gd name="f412" fmla="*/ f345 f177 1"/>
              <a:gd name="f413" fmla="*/ f346 f176 1"/>
              <a:gd name="f414" fmla="*/ f347 f177 1"/>
              <a:gd name="f415" fmla="*/ f348 f176 1"/>
              <a:gd name="f416" fmla="*/ f349 f177 1"/>
              <a:gd name="f417" fmla="*/ f350 f176 1"/>
              <a:gd name="f418" fmla="*/ f351 f177 1"/>
              <a:gd name="f419" fmla="*/ f352 f177 1"/>
              <a:gd name="f420" fmla="*/ f353 f176 1"/>
              <a:gd name="f421" fmla="*/ f354 f177 1"/>
              <a:gd name="f422" fmla="*/ f355 f176 1"/>
              <a:gd name="f423" fmla="*/ f356 f177 1"/>
              <a:gd name="f424" fmla="*/ f357 f177 1"/>
              <a:gd name="f425" fmla="*/ f358 f176 1"/>
              <a:gd name="f426" fmla="*/ f359 f176 1"/>
              <a:gd name="f427" fmla="*/ f360 f177 1"/>
              <a:gd name="f428" fmla="*/ f361 f176 1"/>
              <a:gd name="f429" fmla="*/ f362 f177 1"/>
              <a:gd name="f430" fmla="*/ f363 f176 1"/>
              <a:gd name="f431" fmla="*/ f364 f177 1"/>
              <a:gd name="f432" fmla="*/ f365 f176 1"/>
              <a:gd name="f433" fmla="*/ f366 f177 1"/>
              <a:gd name="f434" fmla="*/ f367 f176 1"/>
              <a:gd name="f435" fmla="*/ f368 f177 1"/>
              <a:gd name="f436" fmla="*/ f369 f176 1"/>
              <a:gd name="f437" fmla="*/ f370 f177 1"/>
              <a:gd name="f438" fmla="*/ f371 f176 1"/>
              <a:gd name="f439" fmla="*/ f372 f177 1"/>
              <a:gd name="f440" fmla="*/ f373 f176 1"/>
              <a:gd name="f441" fmla="*/ f374 f177 1"/>
              <a:gd name="f442" fmla="*/ f375 f176 1"/>
              <a:gd name="f443" fmla="*/ f376 f177 1"/>
              <a:gd name="f444" fmla="*/ f377 f176 1"/>
              <a:gd name="f445" fmla="*/ f378 f177 1"/>
              <a:gd name="f446" fmla="*/ f379 f176 1"/>
              <a:gd name="f447" fmla="*/ f380 f17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50">
                <a:pos x="f385" y="f386"/>
              </a:cxn>
              <a:cxn ang="f250">
                <a:pos x="f387" y="f388"/>
              </a:cxn>
              <a:cxn ang="f250">
                <a:pos x="f385" y="f386"/>
              </a:cxn>
              <a:cxn ang="f250">
                <a:pos x="f389" y="f390"/>
              </a:cxn>
              <a:cxn ang="f250">
                <a:pos x="f391" y="f392"/>
              </a:cxn>
              <a:cxn ang="f250">
                <a:pos x="f393" y="f394"/>
              </a:cxn>
              <a:cxn ang="f250">
                <a:pos x="f395" y="f396"/>
              </a:cxn>
              <a:cxn ang="f250">
                <a:pos x="f397" y="f398"/>
              </a:cxn>
              <a:cxn ang="f250">
                <a:pos x="f399" y="f400"/>
              </a:cxn>
              <a:cxn ang="f250">
                <a:pos x="f389" y="f390"/>
              </a:cxn>
              <a:cxn ang="f250">
                <a:pos x="f401" y="f402"/>
              </a:cxn>
              <a:cxn ang="f250">
                <a:pos x="f403" y="f404"/>
              </a:cxn>
              <a:cxn ang="f250">
                <a:pos x="f405" y="f406"/>
              </a:cxn>
              <a:cxn ang="f250">
                <a:pos x="f407" y="f408"/>
              </a:cxn>
              <a:cxn ang="f250">
                <a:pos x="f409" y="f410"/>
              </a:cxn>
              <a:cxn ang="f250">
                <a:pos x="f411" y="f412"/>
              </a:cxn>
              <a:cxn ang="f250">
                <a:pos x="f413" y="f414"/>
              </a:cxn>
              <a:cxn ang="f250">
                <a:pos x="f415" y="f416"/>
              </a:cxn>
              <a:cxn ang="f250">
                <a:pos x="f417" y="f418"/>
              </a:cxn>
              <a:cxn ang="f250">
                <a:pos x="f411" y="f419"/>
              </a:cxn>
              <a:cxn ang="f250">
                <a:pos x="f420" y="f421"/>
              </a:cxn>
              <a:cxn ang="f250">
                <a:pos x="f422" y="f423"/>
              </a:cxn>
              <a:cxn ang="f250">
                <a:pos x="f409" y="f424"/>
              </a:cxn>
              <a:cxn ang="f250">
                <a:pos x="f425" y="f424"/>
              </a:cxn>
              <a:cxn ang="f250">
                <a:pos x="f426" y="f427"/>
              </a:cxn>
              <a:cxn ang="f250">
                <a:pos x="f428" y="f429"/>
              </a:cxn>
              <a:cxn ang="f250">
                <a:pos x="f430" y="f431"/>
              </a:cxn>
              <a:cxn ang="f250">
                <a:pos x="f432" y="f433"/>
              </a:cxn>
              <a:cxn ang="f250">
                <a:pos x="f434" y="f435"/>
              </a:cxn>
              <a:cxn ang="f250">
                <a:pos x="f436" y="f437"/>
              </a:cxn>
              <a:cxn ang="f250">
                <a:pos x="f438" y="f439"/>
              </a:cxn>
              <a:cxn ang="f250">
                <a:pos x="f440" y="f441"/>
              </a:cxn>
              <a:cxn ang="f250">
                <a:pos x="f442" y="f443"/>
              </a:cxn>
              <a:cxn ang="f250">
                <a:pos x="f444" y="f445"/>
              </a:cxn>
              <a:cxn ang="f250">
                <a:pos x="f446" y="f447"/>
              </a:cxn>
              <a:cxn ang="f250">
                <a:pos x="f401" y="f402"/>
              </a:cxn>
            </a:cxnLst>
            <a:rect l="f381" t="f384" r="f382" b="f383"/>
            <a:pathLst>
              <a:path w="3189723" h="3221116">
                <a:moveTo>
                  <a:pt x="f8" y="f9"/>
                </a:moveTo>
                <a:lnTo>
                  <a:pt x="f10" y="f11"/>
                </a:lnTo>
                <a:cubicBezTo>
                  <a:pt x="f12" y="f13"/>
                  <a:pt x="f14" y="f15"/>
                  <a:pt x="f8" y="f9"/>
                </a:cubicBezTo>
                <a:close/>
                <a:moveTo>
                  <a:pt x="f16" y="f17"/>
                </a:moveTo>
                <a:lnTo>
                  <a:pt x="f18" y="f19"/>
                </a:ln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16" y="f17"/>
                </a:cubicBezTo>
                <a:close/>
                <a:moveTo>
                  <a:pt x="f48" y="f49"/>
                </a:move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94" y="f95"/>
                  <a:pt x="f96" y="f97"/>
                </a:cubicBezTo>
                <a:cubicBezTo>
                  <a:pt x="f98" y="f99"/>
                  <a:pt x="f100" y="f101"/>
                  <a:pt x="f78" y="f102"/>
                </a:cubicBezTo>
                <a:cubicBezTo>
                  <a:pt x="f103" y="f104"/>
                  <a:pt x="f105" y="f106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lnTo>
                  <a:pt x="f72" y="f115"/>
                </a:lnTo>
                <a:lnTo>
                  <a:pt x="f116" y="f115"/>
                </a:ln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lnTo>
                  <a:pt x="f129" y="f130"/>
                </a:lnTo>
                <a:lnTo>
                  <a:pt x="f131" y="f132"/>
                </a:ln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7" y="f148"/>
                  <a:pt x="f149" y="f150"/>
                </a:cubicBezTo>
                <a:cubicBezTo>
                  <a:pt x="f151" y="f152"/>
                  <a:pt x="f153" y="f154"/>
                  <a:pt x="f155" y="f156"/>
                </a:cubicBezTo>
                <a:lnTo>
                  <a:pt x="f157" y="f158"/>
                </a:lnTo>
                <a:cubicBezTo>
                  <a:pt x="f159" y="f160"/>
                  <a:pt x="f161" y="f162"/>
                  <a:pt x="f163" y="f164"/>
                </a:cubicBezTo>
                <a:cubicBezTo>
                  <a:pt x="f165" y="f166"/>
                  <a:pt x="f167" y="f168"/>
                  <a:pt x="f169" y="f170"/>
                </a:cubicBezTo>
                <a:cubicBezTo>
                  <a:pt x="f171" y="f172"/>
                  <a:pt x="f173" y="f174"/>
                  <a:pt x="f48" y="f49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263238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grpSp>
        <p:nvGrpSpPr>
          <p:cNvPr id="16" name="Google Shape;10001;p74">
            <a:extLst>
              <a:ext uri="{FF2B5EF4-FFF2-40B4-BE49-F238E27FC236}">
                <a16:creationId xmlns:a16="http://schemas.microsoft.com/office/drawing/2014/main" id="{09EDF20C-5885-ECAC-3EF8-D647D5EA7A47}"/>
              </a:ext>
            </a:extLst>
          </p:cNvPr>
          <p:cNvGrpSpPr/>
          <p:nvPr/>
        </p:nvGrpSpPr>
        <p:grpSpPr>
          <a:xfrm>
            <a:off x="7851523" y="4063209"/>
            <a:ext cx="410848" cy="437869"/>
            <a:chOff x="7851523" y="4063209"/>
            <a:chExt cx="410848" cy="437869"/>
          </a:xfrm>
        </p:grpSpPr>
        <p:sp>
          <p:nvSpPr>
            <p:cNvPr id="17" name="Google Shape;10002;p74">
              <a:extLst>
                <a:ext uri="{FF2B5EF4-FFF2-40B4-BE49-F238E27FC236}">
                  <a16:creationId xmlns:a16="http://schemas.microsoft.com/office/drawing/2014/main" id="{4B333486-1E7F-8C84-3FED-AE9801F7FE7A}"/>
                </a:ext>
              </a:extLst>
            </p:cNvPr>
            <p:cNvSpPr/>
            <p:nvPr/>
          </p:nvSpPr>
          <p:spPr>
            <a:xfrm>
              <a:off x="7851523" y="4120761"/>
              <a:ext cx="356808" cy="3803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7"/>
                <a:gd name="f4" fmla="val 11028"/>
                <a:gd name="f5" fmla="val 5514"/>
                <a:gd name="f6" fmla="val 1"/>
                <a:gd name="f7" fmla="val 2489"/>
                <a:gd name="f8" fmla="val 2458"/>
                <a:gd name="f9" fmla="val 8539"/>
                <a:gd name="f10" fmla="val 8538"/>
                <a:gd name="f11" fmla="val 5294"/>
                <a:gd name="f12" fmla="val 10869"/>
                <a:gd name="f13" fmla="val 5105"/>
                <a:gd name="f14" fmla="val 10649"/>
                <a:gd name="f15" fmla="val 5955"/>
                <a:gd name="f16" fmla="val 410"/>
                <a:gd name="f17" fmla="val 190"/>
                <a:gd name="f18" fmla="val 5766"/>
                <a:gd name="f19" fmla="*/ f0 1 11027"/>
                <a:gd name="f20" fmla="*/ f1 1 11028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1027"/>
                <a:gd name="f27" fmla="*/ f24 1 11028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1027" h="11028">
                  <a:moveTo>
                    <a:pt x="f5" y="f6"/>
                  </a:moveTo>
                  <a:cubicBezTo>
                    <a:pt x="f7" y="f6"/>
                    <a:pt x="f2" y="f8"/>
                    <a:pt x="f2" y="f5"/>
                  </a:cubicBezTo>
                  <a:cubicBezTo>
                    <a:pt x="f2" y="f9"/>
                    <a:pt x="f7" y="f3"/>
                    <a:pt x="f5" y="f3"/>
                  </a:cubicBezTo>
                  <a:cubicBezTo>
                    <a:pt x="f10" y="f3"/>
                    <a:pt x="f3" y="f9"/>
                    <a:pt x="f3" y="f5"/>
                  </a:cubicBezTo>
                  <a:cubicBezTo>
                    <a:pt x="f3" y="f11"/>
                    <a:pt x="f12" y="f13"/>
                    <a:pt x="f14" y="f13"/>
                  </a:cubicBezTo>
                  <a:lnTo>
                    <a:pt x="f15" y="f13"/>
                  </a:lnTo>
                  <a:lnTo>
                    <a:pt x="f15" y="f16"/>
                  </a:lnTo>
                  <a:cubicBezTo>
                    <a:pt x="f15" y="f17"/>
                    <a:pt x="f18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10003;p74">
              <a:extLst>
                <a:ext uri="{FF2B5EF4-FFF2-40B4-BE49-F238E27FC236}">
                  <a16:creationId xmlns:a16="http://schemas.microsoft.com/office/drawing/2014/main" id="{2F5606B2-1D53-DCA0-F9AC-675EBB4FC385}"/>
                </a:ext>
              </a:extLst>
            </p:cNvPr>
            <p:cNvSpPr/>
            <p:nvPr/>
          </p:nvSpPr>
          <p:spPr>
            <a:xfrm>
              <a:off x="8069680" y="4063209"/>
              <a:ext cx="192691" cy="2031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55"/>
                <a:gd name="f4" fmla="val 5892"/>
                <a:gd name="f5" fmla="val 441"/>
                <a:gd name="f6" fmla="val 189"/>
                <a:gd name="f7" fmla="val 158"/>
                <a:gd name="f8" fmla="val 378"/>
                <a:gd name="f9" fmla="val 5513"/>
                <a:gd name="f10" fmla="val 5702"/>
                <a:gd name="f11" fmla="val 5891"/>
                <a:gd name="f12" fmla="val 5514"/>
                <a:gd name="f13" fmla="val 5734"/>
                <a:gd name="f14" fmla="val 2489"/>
                <a:gd name="f15" fmla="val 3466"/>
                <a:gd name="f16" fmla="*/ f0 1 5955"/>
                <a:gd name="f17" fmla="*/ f1 1 5892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5955"/>
                <a:gd name="f24" fmla="*/ f21 1 5892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5955" h="5892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lnTo>
                    <a:pt x="f2" y="f9"/>
                  </a:lnTo>
                  <a:cubicBezTo>
                    <a:pt x="f2" y="f10"/>
                    <a:pt x="f6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3" y="f10"/>
                    <a:pt x="f3" y="f9"/>
                  </a:cubicBezTo>
                  <a:cubicBezTo>
                    <a:pt x="f3" y="f14"/>
                    <a:pt x="f15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9" name="Google Shape;10027;p74">
            <a:extLst>
              <a:ext uri="{FF2B5EF4-FFF2-40B4-BE49-F238E27FC236}">
                <a16:creationId xmlns:a16="http://schemas.microsoft.com/office/drawing/2014/main" id="{21B2F44A-794E-9BCC-074E-5D9D159433DA}"/>
              </a:ext>
            </a:extLst>
          </p:cNvPr>
          <p:cNvGrpSpPr/>
          <p:nvPr/>
        </p:nvGrpSpPr>
        <p:grpSpPr>
          <a:xfrm>
            <a:off x="3983592" y="2777115"/>
            <a:ext cx="392753" cy="381085"/>
            <a:chOff x="3983592" y="2777115"/>
            <a:chExt cx="392753" cy="381085"/>
          </a:xfrm>
        </p:grpSpPr>
        <p:sp>
          <p:nvSpPr>
            <p:cNvPr id="20" name="Google Shape;10028;p74">
              <a:extLst>
                <a:ext uri="{FF2B5EF4-FFF2-40B4-BE49-F238E27FC236}">
                  <a16:creationId xmlns:a16="http://schemas.microsoft.com/office/drawing/2014/main" id="{8558A703-C9F2-DE73-EE98-9FE10EC65C56}"/>
                </a:ext>
              </a:extLst>
            </p:cNvPr>
            <p:cNvSpPr/>
            <p:nvPr/>
          </p:nvSpPr>
          <p:spPr>
            <a:xfrm>
              <a:off x="4175068" y="2941597"/>
              <a:ext cx="51819" cy="541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0"/>
                <a:gd name="f4" fmla="val 1640"/>
                <a:gd name="f5" fmla="val 820"/>
                <a:gd name="f6" fmla="val 1"/>
                <a:gd name="f7" fmla="val 379"/>
                <a:gd name="f8" fmla="val 348"/>
                <a:gd name="f9" fmla="val 1261"/>
                <a:gd name="f10" fmla="val 1639"/>
                <a:gd name="f11" fmla="val 1292"/>
                <a:gd name="f12" fmla="*/ f0 1 1670"/>
                <a:gd name="f13" fmla="*/ f1 1 1640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670"/>
                <a:gd name="f20" fmla="*/ f17 1 1640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670" h="1640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cubicBezTo>
                    <a:pt x="f6" y="f9"/>
                    <a:pt x="f7" y="f10"/>
                    <a:pt x="f5" y="f10"/>
                  </a:cubicBezTo>
                  <a:cubicBezTo>
                    <a:pt x="f11" y="f10"/>
                    <a:pt x="f3" y="f9"/>
                    <a:pt x="f3" y="f5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10029;p74">
              <a:extLst>
                <a:ext uri="{FF2B5EF4-FFF2-40B4-BE49-F238E27FC236}">
                  <a16:creationId xmlns:a16="http://schemas.microsoft.com/office/drawing/2014/main" id="{072778D2-F6F8-F0B7-5028-A52820107512}"/>
                </a:ext>
              </a:extLst>
            </p:cNvPr>
            <p:cNvSpPr/>
            <p:nvPr/>
          </p:nvSpPr>
          <p:spPr>
            <a:xfrm>
              <a:off x="4059807" y="2859374"/>
              <a:ext cx="239353" cy="2186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18"/>
                <a:gd name="f4" fmla="val 6617"/>
                <a:gd name="f5" fmla="val 6191"/>
                <a:gd name="f6" fmla="val 1260"/>
                <a:gd name="f7" fmla="val 6301"/>
                <a:gd name="f8" fmla="val 6411"/>
                <a:gd name="f9" fmla="val 1292"/>
                <a:gd name="f10" fmla="val 6490"/>
                <a:gd name="f11" fmla="val 1355"/>
                <a:gd name="f12" fmla="val 6648"/>
                <a:gd name="f13" fmla="val 1512"/>
                <a:gd name="f14" fmla="val 1796"/>
                <a:gd name="f15" fmla="val 1953"/>
                <a:gd name="f16" fmla="val 5954"/>
                <a:gd name="f17" fmla="val 2457"/>
                <a:gd name="f18" fmla="val 6112"/>
                <a:gd name="f19" fmla="val 2709"/>
                <a:gd name="f20" fmla="val 6207"/>
                <a:gd name="f21" fmla="val 3025"/>
                <a:gd name="f22" fmla="val 3308"/>
                <a:gd name="f23" fmla="val 3592"/>
                <a:gd name="f24" fmla="val 3907"/>
                <a:gd name="f25" fmla="val 4127"/>
                <a:gd name="f26" fmla="val 4631"/>
                <a:gd name="f27" fmla="val 4789"/>
                <a:gd name="f28" fmla="val 5072"/>
                <a:gd name="f29" fmla="val 5230"/>
                <a:gd name="f30" fmla="val 6396"/>
                <a:gd name="f31" fmla="val 5324"/>
                <a:gd name="f32" fmla="val 6270"/>
                <a:gd name="f33" fmla="val 5356"/>
                <a:gd name="f34" fmla="val 6080"/>
                <a:gd name="f35" fmla="val 6017"/>
                <a:gd name="f36" fmla="val 5923"/>
                <a:gd name="f37" fmla="val 5419"/>
                <a:gd name="f38" fmla="val 4726"/>
                <a:gd name="f39" fmla="val 5167"/>
                <a:gd name="f40" fmla="val 4883"/>
                <a:gd name="f41" fmla="val 4852"/>
                <a:gd name="f42" fmla="val 4946"/>
                <a:gd name="f43" fmla="val 4600"/>
                <a:gd name="f44" fmla="val 4316"/>
                <a:gd name="f45" fmla="val 4001"/>
                <a:gd name="f46" fmla="val 3749"/>
                <a:gd name="f47" fmla="val 3245"/>
                <a:gd name="f48" fmla="val 3182"/>
                <a:gd name="f49" fmla="val 3056"/>
                <a:gd name="f50" fmla="val 2961"/>
                <a:gd name="f51" fmla="val 2835"/>
                <a:gd name="f52" fmla="val 2772"/>
                <a:gd name="f53" fmla="val 2552"/>
                <a:gd name="f54" fmla="val 3214"/>
                <a:gd name="f55" fmla="val 2898"/>
                <a:gd name="f56" fmla="val 3623"/>
                <a:gd name="f57" fmla="val 2993"/>
                <a:gd name="f58" fmla="val 3119"/>
                <a:gd name="f59" fmla="val 2615"/>
                <a:gd name="f60" fmla="val 2694"/>
                <a:gd name="f61" fmla="val 2804"/>
                <a:gd name="f62" fmla="val 2914"/>
                <a:gd name="f63" fmla="val 3135"/>
                <a:gd name="f64" fmla="val 3718"/>
                <a:gd name="f65" fmla="val 1890"/>
                <a:gd name="f66" fmla="val 3970"/>
                <a:gd name="f67" fmla="val 1733"/>
                <a:gd name="f68" fmla="val 4253"/>
                <a:gd name="f69" fmla="val 1638"/>
                <a:gd name="f70" fmla="val 4537"/>
                <a:gd name="f71" fmla="val 4820"/>
                <a:gd name="f72" fmla="val 5135"/>
                <a:gd name="f73" fmla="val 5387"/>
                <a:gd name="f74" fmla="val 5891"/>
                <a:gd name="f75" fmla="val 5970"/>
                <a:gd name="f76" fmla="val 851"/>
                <a:gd name="f77" fmla="val 1071"/>
                <a:gd name="f78" fmla="val 1449"/>
                <a:gd name="f79" fmla="val 1859"/>
                <a:gd name="f80" fmla="val 2079"/>
                <a:gd name="f81" fmla="val 4568"/>
                <a:gd name="f82" fmla="val 4757"/>
                <a:gd name="f83" fmla="val 5198"/>
                <a:gd name="f84" fmla="val 6616"/>
                <a:gd name="f85" fmla="val 7719"/>
                <a:gd name="f86" fmla="*/ f0 1 7718"/>
                <a:gd name="f87" fmla="*/ f1 1 6617"/>
                <a:gd name="f88" fmla="val f2"/>
                <a:gd name="f89" fmla="val f3"/>
                <a:gd name="f90" fmla="val f4"/>
                <a:gd name="f91" fmla="+- f90 0 f88"/>
                <a:gd name="f92" fmla="+- f89 0 f88"/>
                <a:gd name="f93" fmla="*/ f92 1 7718"/>
                <a:gd name="f94" fmla="*/ f91 1 6617"/>
                <a:gd name="f95" fmla="*/ f88 1 f93"/>
                <a:gd name="f96" fmla="*/ f89 1 f93"/>
                <a:gd name="f97" fmla="*/ f88 1 f94"/>
                <a:gd name="f98" fmla="*/ f90 1 f94"/>
                <a:gd name="f99" fmla="*/ f95 f86 1"/>
                <a:gd name="f100" fmla="*/ f96 f86 1"/>
                <a:gd name="f101" fmla="*/ f98 f87 1"/>
                <a:gd name="f102" fmla="*/ f97 f8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9" t="f102" r="f100" b="f101"/>
              <a:pathLst>
                <a:path w="7718" h="661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0" y="f22"/>
                  </a:cubicBezTo>
                  <a:cubicBezTo>
                    <a:pt x="f20" y="f23"/>
                    <a:pt x="f18" y="f24"/>
                    <a:pt x="f16" y="f25"/>
                  </a:cubicBezTo>
                  <a:lnTo>
                    <a:pt x="f10" y="f26"/>
                  </a:lnTo>
                  <a:cubicBezTo>
                    <a:pt x="f12" y="f27"/>
                    <a:pt x="f12" y="f28"/>
                    <a:pt x="f10" y="f29"/>
                  </a:cubicBezTo>
                  <a:cubicBezTo>
                    <a:pt x="f30" y="f31"/>
                    <a:pt x="f32" y="f33"/>
                    <a:pt x="f20" y="f33"/>
                  </a:cubicBezTo>
                  <a:cubicBezTo>
                    <a:pt x="f34" y="f33"/>
                    <a:pt x="f35" y="f31"/>
                    <a:pt x="f36" y="f29"/>
                  </a:cubicBezTo>
                  <a:lnTo>
                    <a:pt x="f37" y="f38"/>
                  </a:lnTo>
                  <a:cubicBezTo>
                    <a:pt x="f39" y="f40"/>
                    <a:pt x="f41" y="f42"/>
                    <a:pt x="f43" y="f42"/>
                  </a:cubicBezTo>
                  <a:cubicBezTo>
                    <a:pt x="f44" y="f42"/>
                    <a:pt x="f45" y="f40"/>
                    <a:pt x="f46" y="f38"/>
                  </a:cubicBezTo>
                  <a:lnTo>
                    <a:pt x="f47" y="f29"/>
                  </a:lnTo>
                  <a:cubicBezTo>
                    <a:pt x="f48" y="f31"/>
                    <a:pt x="f49" y="f33"/>
                    <a:pt x="f50" y="f33"/>
                  </a:cubicBezTo>
                  <a:cubicBezTo>
                    <a:pt x="f51" y="f33"/>
                    <a:pt x="f52" y="f31"/>
                    <a:pt x="f19" y="f29"/>
                  </a:cubicBezTo>
                  <a:cubicBezTo>
                    <a:pt x="f53" y="f28"/>
                    <a:pt x="f53" y="f27"/>
                    <a:pt x="f19" y="f26"/>
                  </a:cubicBezTo>
                  <a:lnTo>
                    <a:pt x="f54" y="f25"/>
                  </a:lnTo>
                  <a:cubicBezTo>
                    <a:pt x="f50" y="f24"/>
                    <a:pt x="f55" y="f56"/>
                    <a:pt x="f55" y="f22"/>
                  </a:cubicBezTo>
                  <a:cubicBezTo>
                    <a:pt x="f55" y="f57"/>
                    <a:pt x="f50" y="f19"/>
                    <a:pt x="f58" y="f17"/>
                  </a:cubicBezTo>
                  <a:lnTo>
                    <a:pt x="f59" y="f15"/>
                  </a:lnTo>
                  <a:cubicBezTo>
                    <a:pt x="f17" y="f14"/>
                    <a:pt x="f17" y="f13"/>
                    <a:pt x="f59" y="f11"/>
                  </a:cubicBezTo>
                  <a:cubicBezTo>
                    <a:pt x="f60" y="f9"/>
                    <a:pt x="f61" y="f6"/>
                    <a:pt x="f62" y="f6"/>
                  </a:cubicBezTo>
                  <a:cubicBezTo>
                    <a:pt x="f21" y="f6"/>
                    <a:pt x="f63" y="f9"/>
                    <a:pt x="f54" y="f11"/>
                  </a:cubicBezTo>
                  <a:lnTo>
                    <a:pt x="f64" y="f65"/>
                  </a:lnTo>
                  <a:cubicBezTo>
                    <a:pt x="f66" y="f67"/>
                    <a:pt x="f68" y="f69"/>
                    <a:pt x="f70" y="f69"/>
                  </a:cubicBezTo>
                  <a:cubicBezTo>
                    <a:pt x="f71" y="f69"/>
                    <a:pt x="f72" y="f67"/>
                    <a:pt x="f73" y="f65"/>
                  </a:cubicBezTo>
                  <a:lnTo>
                    <a:pt x="f74" y="f11"/>
                  </a:lnTo>
                  <a:cubicBezTo>
                    <a:pt x="f75" y="f9"/>
                    <a:pt x="f34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6"/>
                  </a:lnTo>
                  <a:lnTo>
                    <a:pt x="f76" y="f6"/>
                  </a:lnTo>
                  <a:cubicBezTo>
                    <a:pt x="f77" y="f6"/>
                    <a:pt x="f6" y="f78"/>
                    <a:pt x="f6" y="f69"/>
                  </a:cubicBezTo>
                  <a:cubicBezTo>
                    <a:pt x="f6" y="f79"/>
                    <a:pt x="f77" y="f80"/>
                    <a:pt x="f76" y="f80"/>
                  </a:cubicBezTo>
                  <a:lnTo>
                    <a:pt x="f2" y="f80"/>
                  </a:lnTo>
                  <a:lnTo>
                    <a:pt x="f2" y="f81"/>
                  </a:lnTo>
                  <a:lnTo>
                    <a:pt x="f76" y="f81"/>
                  </a:lnTo>
                  <a:cubicBezTo>
                    <a:pt x="f77" y="f81"/>
                    <a:pt x="f6" y="f82"/>
                    <a:pt x="f6" y="f42"/>
                  </a:cubicBezTo>
                  <a:cubicBezTo>
                    <a:pt x="f6" y="f83"/>
                    <a:pt x="f77" y="f73"/>
                    <a:pt x="f76" y="f73"/>
                  </a:cubicBezTo>
                  <a:lnTo>
                    <a:pt x="f2" y="f73"/>
                  </a:lnTo>
                  <a:lnTo>
                    <a:pt x="f2" y="f84"/>
                  </a:lnTo>
                  <a:lnTo>
                    <a:pt x="f85" y="f84"/>
                  </a:lnTo>
                  <a:lnTo>
                    <a:pt x="f8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10030;p74">
              <a:extLst>
                <a:ext uri="{FF2B5EF4-FFF2-40B4-BE49-F238E27FC236}">
                  <a16:creationId xmlns:a16="http://schemas.microsoft.com/office/drawing/2014/main" id="{3EBC674F-095E-8867-7382-F39D88FE7764}"/>
                </a:ext>
              </a:extLst>
            </p:cNvPr>
            <p:cNvSpPr/>
            <p:nvPr/>
          </p:nvSpPr>
          <p:spPr>
            <a:xfrm>
              <a:off x="3983592" y="2777115"/>
              <a:ext cx="392753" cy="3810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11531"/>
                <a:gd name="f5" fmla="val 10618"/>
                <a:gd name="f6" fmla="val 1701"/>
                <a:gd name="f7" fmla="val 10870"/>
                <a:gd name="f8" fmla="val 11027"/>
                <a:gd name="f9" fmla="val 1890"/>
                <a:gd name="f10" fmla="val 2080"/>
                <a:gd name="f11" fmla="val 9546"/>
                <a:gd name="f12" fmla="val 9767"/>
                <a:gd name="f13" fmla="val 10807"/>
                <a:gd name="f14" fmla="val 9956"/>
                <a:gd name="f15" fmla="val 1828"/>
                <a:gd name="f16" fmla="val 1670"/>
                <a:gd name="f17" fmla="val 1859"/>
                <a:gd name="f18" fmla="val 1891"/>
                <a:gd name="f19" fmla="val 1198"/>
                <a:gd name="f20" fmla="val 536"/>
                <a:gd name="f21" fmla="val 1"/>
                <a:gd name="f22" fmla="val 567"/>
                <a:gd name="f23" fmla="val 1229"/>
                <a:gd name="f24" fmla="val 10334"/>
                <a:gd name="f25" fmla="val 10995"/>
                <a:gd name="f26" fmla="val 11405"/>
                <a:gd name="f27" fmla="val 12067"/>
                <a:gd name="f28" fmla="val 1260"/>
                <a:gd name="f29" fmla="val 12130"/>
                <a:gd name="f30" fmla="*/ f0 1 12666"/>
                <a:gd name="f31" fmla="*/ f1 1 11531"/>
                <a:gd name="f32" fmla="val f2"/>
                <a:gd name="f33" fmla="val f3"/>
                <a:gd name="f34" fmla="val f4"/>
                <a:gd name="f35" fmla="+- f34 0 f32"/>
                <a:gd name="f36" fmla="+- f33 0 f32"/>
                <a:gd name="f37" fmla="*/ f36 1 12666"/>
                <a:gd name="f38" fmla="*/ f35 1 11531"/>
                <a:gd name="f39" fmla="*/ f32 1 f37"/>
                <a:gd name="f40" fmla="*/ f33 1 f37"/>
                <a:gd name="f41" fmla="*/ f32 1 f38"/>
                <a:gd name="f42" fmla="*/ f34 1 f38"/>
                <a:gd name="f43" fmla="*/ f39 f30 1"/>
                <a:gd name="f44" fmla="*/ f40 f30 1"/>
                <a:gd name="f45" fmla="*/ f42 f31 1"/>
                <a:gd name="f46" fmla="*/ f41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12666" h="1153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lnTo>
                    <a:pt x="f10" y="f14"/>
                  </a:lnTo>
                  <a:cubicBezTo>
                    <a:pt x="f15" y="f14"/>
                    <a:pt x="f16" y="f12"/>
                    <a:pt x="f16" y="f11"/>
                  </a:cubicBezTo>
                  <a:lnTo>
                    <a:pt x="f16" y="f10"/>
                  </a:lnTo>
                  <a:cubicBezTo>
                    <a:pt x="f16" y="f17"/>
                    <a:pt x="f18" y="f6"/>
                    <a:pt x="f10" y="f6"/>
                  </a:cubicBezTo>
                  <a:close/>
                  <a:moveTo>
                    <a:pt x="f19" y="f2"/>
                  </a:moveTo>
                  <a:cubicBezTo>
                    <a:pt x="f20" y="f2"/>
                    <a:pt x="f21" y="f22"/>
                    <a:pt x="f21" y="f23"/>
                  </a:cubicBezTo>
                  <a:lnTo>
                    <a:pt x="f21" y="f24"/>
                  </a:lnTo>
                  <a:cubicBezTo>
                    <a:pt x="f21" y="f25"/>
                    <a:pt x="f20" y="f4"/>
                    <a:pt x="f19" y="f4"/>
                  </a:cubicBezTo>
                  <a:lnTo>
                    <a:pt x="f26" y="f4"/>
                  </a:lnTo>
                  <a:cubicBezTo>
                    <a:pt x="f27" y="f4"/>
                    <a:pt x="f3" y="f25"/>
                    <a:pt x="f3" y="f24"/>
                  </a:cubicBezTo>
                  <a:lnTo>
                    <a:pt x="f3" y="f28"/>
                  </a:lnTo>
                  <a:cubicBezTo>
                    <a:pt x="f3" y="f22"/>
                    <a:pt x="f29" y="f2"/>
                    <a:pt x="f26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3" name="Google Shape;10074;p74">
            <a:extLst>
              <a:ext uri="{FF2B5EF4-FFF2-40B4-BE49-F238E27FC236}">
                <a16:creationId xmlns:a16="http://schemas.microsoft.com/office/drawing/2014/main" id="{E8324E6B-94C6-7A51-9959-041F3E69AC77}"/>
              </a:ext>
            </a:extLst>
          </p:cNvPr>
          <p:cNvGrpSpPr/>
          <p:nvPr/>
        </p:nvGrpSpPr>
        <p:grpSpPr>
          <a:xfrm>
            <a:off x="4578208" y="2751804"/>
            <a:ext cx="392762" cy="410263"/>
            <a:chOff x="4578208" y="2751804"/>
            <a:chExt cx="392762" cy="410263"/>
          </a:xfrm>
        </p:grpSpPr>
        <p:sp>
          <p:nvSpPr>
            <p:cNvPr id="24" name="Google Shape;10075;p74">
              <a:extLst>
                <a:ext uri="{FF2B5EF4-FFF2-40B4-BE49-F238E27FC236}">
                  <a16:creationId xmlns:a16="http://schemas.microsoft.com/office/drawing/2014/main" id="{5B378AA3-894C-0C62-4F64-7E42BB705DFC}"/>
                </a:ext>
              </a:extLst>
            </p:cNvPr>
            <p:cNvSpPr/>
            <p:nvPr/>
          </p:nvSpPr>
          <p:spPr>
            <a:xfrm>
              <a:off x="4578208" y="2751804"/>
              <a:ext cx="385904" cy="4102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45"/>
                <a:gd name="f4" fmla="val 12414"/>
                <a:gd name="f5" fmla="val 7026"/>
                <a:gd name="f6" fmla="val 1670"/>
                <a:gd name="f7" fmla="val 7278"/>
                <a:gd name="f8" fmla="val 7467"/>
                <a:gd name="f9" fmla="val 1859"/>
                <a:gd name="f10" fmla="val 2111"/>
                <a:gd name="f11" fmla="val 2332"/>
                <a:gd name="f12" fmla="val 2490"/>
                <a:gd name="f13" fmla="val 2080"/>
                <a:gd name="f14" fmla="val 1828"/>
                <a:gd name="f15" fmla="val 1639"/>
                <a:gd name="f16" fmla="val 2300"/>
                <a:gd name="f17" fmla="val 4159"/>
                <a:gd name="f18" fmla="val 4348"/>
                <a:gd name="f19" fmla="val 4537"/>
                <a:gd name="f20" fmla="val 4789"/>
                <a:gd name="f21" fmla="val 4978"/>
                <a:gd name="f22" fmla="val 4317"/>
                <a:gd name="f23" fmla="val 6648"/>
                <a:gd name="f24" fmla="val 6837"/>
                <a:gd name="f25" fmla="val 7058"/>
                <a:gd name="f26" fmla="val 7310"/>
                <a:gd name="f27" fmla="val 6806"/>
                <a:gd name="f28" fmla="val 9106"/>
                <a:gd name="f29" fmla="val 9295"/>
                <a:gd name="f30" fmla="val 9515"/>
                <a:gd name="f31" fmla="val 9736"/>
                <a:gd name="f32" fmla="val 9893"/>
                <a:gd name="f33" fmla="val 9704"/>
                <a:gd name="f34" fmla="val 9263"/>
                <a:gd name="f35" fmla="val 11500"/>
                <a:gd name="f36" fmla="val 10775"/>
                <a:gd name="f37" fmla="val 11342"/>
                <a:gd name="f38" fmla="val 11248"/>
                <a:gd name="f39" fmla="val 10870"/>
                <a:gd name="f40" fmla="val 11594"/>
                <a:gd name="f41" fmla="val 10303"/>
                <a:gd name="f42" fmla="val 9767"/>
                <a:gd name="f43" fmla="val 9326"/>
                <a:gd name="f44" fmla="val 9137"/>
                <a:gd name="f45" fmla="val 1261"/>
                <a:gd name="f46" fmla="val 1"/>
                <a:gd name="f47" fmla="val 568"/>
                <a:gd name="f48" fmla="val 32"/>
                <a:gd name="f49" fmla="val 1229"/>
                <a:gd name="f50" fmla="val 10334"/>
                <a:gd name="f51" fmla="val 11468"/>
                <a:gd name="f52" fmla="val 946"/>
                <a:gd name="f53" fmla="val 10082"/>
                <a:gd name="f54" fmla="val 12224"/>
                <a:gd name="f55" fmla="val 12004"/>
                <a:gd name="f56" fmla="val 9074"/>
                <a:gd name="f57" fmla="val 8538"/>
                <a:gd name="f58" fmla="val 7877"/>
                <a:gd name="f59" fmla="*/ f0 1 12445"/>
                <a:gd name="f60" fmla="*/ f1 1 12414"/>
                <a:gd name="f61" fmla="val f2"/>
                <a:gd name="f62" fmla="val f3"/>
                <a:gd name="f63" fmla="val f4"/>
                <a:gd name="f64" fmla="+- f63 0 f61"/>
                <a:gd name="f65" fmla="+- f62 0 f61"/>
                <a:gd name="f66" fmla="*/ f65 1 12445"/>
                <a:gd name="f67" fmla="*/ f64 1 12414"/>
                <a:gd name="f68" fmla="*/ f61 1 f66"/>
                <a:gd name="f69" fmla="*/ f62 1 f66"/>
                <a:gd name="f70" fmla="*/ f61 1 f67"/>
                <a:gd name="f71" fmla="*/ f63 1 f67"/>
                <a:gd name="f72" fmla="*/ f68 f59 1"/>
                <a:gd name="f73" fmla="*/ f69 f59 1"/>
                <a:gd name="f74" fmla="*/ f71 f60 1"/>
                <a:gd name="f75" fmla="*/ f70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2" t="f75" r="f73" b="f74"/>
              <a:pathLst>
                <a:path w="12445" h="1241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6"/>
                    <a:pt x="f15" y="f10"/>
                  </a:cubicBezTo>
                  <a:cubicBezTo>
                    <a:pt x="f15" y="f14"/>
                    <a:pt x="f14" y="f6"/>
                    <a:pt x="f13" y="f6"/>
                  </a:cubicBezTo>
                  <a:close/>
                  <a:moveTo>
                    <a:pt x="f5" y="f17"/>
                  </a:moveTo>
                  <a:cubicBezTo>
                    <a:pt x="f7" y="f17"/>
                    <a:pt x="f8" y="f18"/>
                    <a:pt x="f8" y="f19"/>
                  </a:cubicBezTo>
                  <a:cubicBezTo>
                    <a:pt x="f8" y="f20"/>
                    <a:pt x="f7" y="f21"/>
                    <a:pt x="f5" y="f21"/>
                  </a:cubicBezTo>
                  <a:lnTo>
                    <a:pt x="f13" y="f21"/>
                  </a:lnTo>
                  <a:cubicBezTo>
                    <a:pt x="f14" y="f21"/>
                    <a:pt x="f15" y="f20"/>
                    <a:pt x="f15" y="f19"/>
                  </a:cubicBezTo>
                  <a:cubicBezTo>
                    <a:pt x="f15" y="f22"/>
                    <a:pt x="f14" y="f17"/>
                    <a:pt x="f13" y="f17"/>
                  </a:cubicBezTo>
                  <a:close/>
                  <a:moveTo>
                    <a:pt x="f5" y="f23"/>
                  </a:moveTo>
                  <a:cubicBezTo>
                    <a:pt x="f7" y="f23"/>
                    <a:pt x="f8" y="f24"/>
                    <a:pt x="f8" y="f25"/>
                  </a:cubicBezTo>
                  <a:cubicBezTo>
                    <a:pt x="f8" y="f26"/>
                    <a:pt x="f7" y="f8"/>
                    <a:pt x="f5" y="f8"/>
                  </a:cubicBezTo>
                  <a:lnTo>
                    <a:pt x="f13" y="f8"/>
                  </a:lnTo>
                  <a:cubicBezTo>
                    <a:pt x="f14" y="f8"/>
                    <a:pt x="f15" y="f7"/>
                    <a:pt x="f15" y="f25"/>
                  </a:cubicBezTo>
                  <a:cubicBezTo>
                    <a:pt x="f15" y="f27"/>
                    <a:pt x="f14" y="f23"/>
                    <a:pt x="f13" y="f23"/>
                  </a:cubicBezTo>
                  <a:close/>
                  <a:moveTo>
                    <a:pt x="f5" y="f28"/>
                  </a:moveTo>
                  <a:cubicBezTo>
                    <a:pt x="f7" y="f28"/>
                    <a:pt x="f8" y="f29"/>
                    <a:pt x="f8" y="f30"/>
                  </a:cubicBezTo>
                  <a:cubicBezTo>
                    <a:pt x="f8" y="f31"/>
                    <a:pt x="f7" y="f32"/>
                    <a:pt x="f5" y="f32"/>
                  </a:cubicBezTo>
                  <a:lnTo>
                    <a:pt x="f13" y="f32"/>
                  </a:lnTo>
                  <a:cubicBezTo>
                    <a:pt x="f14" y="f32"/>
                    <a:pt x="f15" y="f33"/>
                    <a:pt x="f15" y="f30"/>
                  </a:cubicBezTo>
                  <a:cubicBezTo>
                    <a:pt x="f15" y="f34"/>
                    <a:pt x="f14" y="f28"/>
                    <a:pt x="f13" y="f28"/>
                  </a:cubicBezTo>
                  <a:close/>
                  <a:moveTo>
                    <a:pt x="f35" y="f36"/>
                  </a:move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38"/>
                    <a:pt x="f44" y="f36"/>
                  </a:cubicBezTo>
                  <a:close/>
                  <a:moveTo>
                    <a:pt x="f45" y="f46"/>
                  </a:moveTo>
                  <a:cubicBezTo>
                    <a:pt x="f47" y="f46"/>
                    <a:pt x="f48" y="f47"/>
                    <a:pt x="f48" y="f49"/>
                  </a:cubicBezTo>
                  <a:lnTo>
                    <a:pt x="f48" y="f50"/>
                  </a:lnTo>
                  <a:cubicBezTo>
                    <a:pt x="f2" y="f51"/>
                    <a:pt x="f52" y="f4"/>
                    <a:pt x="f13" y="f4"/>
                  </a:cubicBezTo>
                  <a:lnTo>
                    <a:pt x="f50" y="f4"/>
                  </a:lnTo>
                  <a:cubicBezTo>
                    <a:pt x="f35" y="f4"/>
                    <a:pt x="f3" y="f51"/>
                    <a:pt x="f3" y="f50"/>
                  </a:cubicBezTo>
                  <a:cubicBezTo>
                    <a:pt x="f3" y="f53"/>
                    <a:pt x="f54" y="f32"/>
                    <a:pt x="f55" y="f32"/>
                  </a:cubicBezTo>
                  <a:lnTo>
                    <a:pt x="f56" y="f32"/>
                  </a:lnTo>
                  <a:lnTo>
                    <a:pt x="f56" y="f49"/>
                  </a:lnTo>
                  <a:cubicBezTo>
                    <a:pt x="f56" y="f47"/>
                    <a:pt x="f57" y="f46"/>
                    <a:pt x="f58" y="f4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10076;p74">
              <a:extLst>
                <a:ext uri="{FF2B5EF4-FFF2-40B4-BE49-F238E27FC236}">
                  <a16:creationId xmlns:a16="http://schemas.microsoft.com/office/drawing/2014/main" id="{2E597FAA-04DD-5D86-10E2-98E4DD580BB1}"/>
                </a:ext>
              </a:extLst>
            </p:cNvPr>
            <p:cNvSpPr/>
            <p:nvPr/>
          </p:nvSpPr>
          <p:spPr>
            <a:xfrm>
              <a:off x="4883984" y="2989191"/>
              <a:ext cx="85030" cy="729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207"/>
                <a:gd name="f5" fmla="val 1"/>
                <a:gd name="f6" fmla="val 32"/>
                <a:gd name="f7" fmla="val 1009"/>
                <a:gd name="f8" fmla="val 1986"/>
                <a:gd name="f9" fmla="val 1103"/>
                <a:gd name="f10" fmla="val 2080"/>
                <a:gd name="f11" fmla="val 1261"/>
                <a:gd name="f12" fmla="val 2206"/>
                <a:gd name="f13" fmla="val 1418"/>
                <a:gd name="f14" fmla="val 1576"/>
                <a:gd name="f15" fmla="val 1733"/>
                <a:gd name="f16" fmla="val 2143"/>
                <a:gd name="f17" fmla="val 1796"/>
                <a:gd name="f18" fmla="val 2741"/>
                <a:gd name="f19" fmla="*/ f0 1 2742"/>
                <a:gd name="f20" fmla="*/ f1 1 2207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742"/>
                <a:gd name="f27" fmla="*/ f24 1 2207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742" h="2207">
                  <a:moveTo>
                    <a:pt x="f2" y="f5"/>
                  </a:moveTo>
                  <a:lnTo>
                    <a:pt x="f2" y="f6"/>
                  </a:lnTo>
                  <a:lnTo>
                    <a:pt x="f7" y="f8"/>
                  </a:ln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15" y="f16"/>
                    <a:pt x="f17" y="f8"/>
                  </a:cubicBezTo>
                  <a:lnTo>
                    <a:pt x="f18" y="f6"/>
                  </a:lnTo>
                  <a:lnTo>
                    <a:pt x="f18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10077;p74">
              <a:extLst>
                <a:ext uri="{FF2B5EF4-FFF2-40B4-BE49-F238E27FC236}">
                  <a16:creationId xmlns:a16="http://schemas.microsoft.com/office/drawing/2014/main" id="{6C21F938-29B3-6793-6AA8-B957703C782F}"/>
                </a:ext>
              </a:extLst>
            </p:cNvPr>
            <p:cNvSpPr/>
            <p:nvPr/>
          </p:nvSpPr>
          <p:spPr>
            <a:xfrm>
              <a:off x="4885940" y="2752856"/>
              <a:ext cx="85030" cy="2092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6333"/>
                <a:gd name="f5" fmla="val 1796"/>
                <a:gd name="f6" fmla="val 819"/>
                <a:gd name="f7" fmla="val 1891"/>
                <a:gd name="f8" fmla="val 1922"/>
                <a:gd name="f9" fmla="val 882"/>
                <a:gd name="f10" fmla="val 945"/>
                <a:gd name="f11" fmla="val 1638"/>
                <a:gd name="f12" fmla="val 820"/>
                <a:gd name="f13" fmla="val 851"/>
                <a:gd name="f14" fmla="val 883"/>
                <a:gd name="f15" fmla="val 977"/>
                <a:gd name="f16" fmla="val 410"/>
                <a:gd name="f17" fmla="val 1"/>
                <a:gd name="f18" fmla="val 2741"/>
                <a:gd name="f19" fmla="val 2300"/>
                <a:gd name="f20" fmla="*/ f0 1 2742"/>
                <a:gd name="f21" fmla="*/ f1 1 6333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2742"/>
                <a:gd name="f28" fmla="*/ f25 1 6333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2742" h="633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lnTo>
                    <a:pt x="f12" y="f10"/>
                  </a:lnTo>
                  <a:cubicBezTo>
                    <a:pt x="f12" y="f13"/>
                    <a:pt x="f14" y="f6"/>
                    <a:pt x="f15" y="f6"/>
                  </a:cubicBezTo>
                  <a:close/>
                  <a:moveTo>
                    <a:pt x="f15" y="f2"/>
                  </a:moveTo>
                  <a:cubicBezTo>
                    <a:pt x="f16" y="f2"/>
                    <a:pt x="f17" y="f16"/>
                    <a:pt x="f17" y="f10"/>
                  </a:cubicBezTo>
                  <a:lnTo>
                    <a:pt x="f17" y="f4"/>
                  </a:lnTo>
                  <a:lnTo>
                    <a:pt x="f18" y="f4"/>
                  </a:lnTo>
                  <a:lnTo>
                    <a:pt x="f18" y="f10"/>
                  </a:lnTo>
                  <a:cubicBezTo>
                    <a:pt x="f18" y="f16"/>
                    <a:pt x="f19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7" name="Google Shape;10084;p74">
            <a:extLst>
              <a:ext uri="{FF2B5EF4-FFF2-40B4-BE49-F238E27FC236}">
                <a16:creationId xmlns:a16="http://schemas.microsoft.com/office/drawing/2014/main" id="{D1FF8254-A3AB-B367-2138-C74DB253C185}"/>
              </a:ext>
            </a:extLst>
          </p:cNvPr>
          <p:cNvGrpSpPr/>
          <p:nvPr/>
        </p:nvGrpSpPr>
        <p:grpSpPr>
          <a:xfrm>
            <a:off x="7130125" y="2760820"/>
            <a:ext cx="359660" cy="371036"/>
            <a:chOff x="7130125" y="2760820"/>
            <a:chExt cx="359660" cy="371036"/>
          </a:xfrm>
        </p:grpSpPr>
        <p:sp>
          <p:nvSpPr>
            <p:cNvPr id="28" name="Google Shape;10085;p74">
              <a:extLst>
                <a:ext uri="{FF2B5EF4-FFF2-40B4-BE49-F238E27FC236}">
                  <a16:creationId xmlns:a16="http://schemas.microsoft.com/office/drawing/2014/main" id="{D6407645-E0F2-A385-03D1-8E6D13AAC724}"/>
                </a:ext>
              </a:extLst>
            </p:cNvPr>
            <p:cNvSpPr/>
            <p:nvPr/>
          </p:nvSpPr>
          <p:spPr>
            <a:xfrm>
              <a:off x="7203835" y="3021095"/>
              <a:ext cx="89720" cy="359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83"/>
                <a:gd name="f4" fmla="val 1198"/>
                <a:gd name="f5" fmla="val 1607"/>
                <a:gd name="f6" fmla="val 820"/>
                <a:gd name="f7" fmla="val 190"/>
                <a:gd name="f8" fmla="val 504"/>
                <a:gd name="f9" fmla="val 1"/>
                <a:gd name="f10" fmla="val 1197"/>
                <a:gd name="f11" fmla="val 3025"/>
                <a:gd name="f12" fmla="val 536"/>
                <a:gd name="f13" fmla="val 2363"/>
                <a:gd name="f14" fmla="*/ f0 1 3183"/>
                <a:gd name="f15" fmla="*/ f1 1 1198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3183"/>
                <a:gd name="f22" fmla="*/ f19 1 1198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3183" h="119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3" y="f10"/>
                  </a:lnTo>
                  <a:cubicBezTo>
                    <a:pt x="f11" y="f12"/>
                    <a:pt x="f13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10086;p74">
              <a:extLst>
                <a:ext uri="{FF2B5EF4-FFF2-40B4-BE49-F238E27FC236}">
                  <a16:creationId xmlns:a16="http://schemas.microsoft.com/office/drawing/2014/main" id="{78290B36-F2CD-045F-21A3-C92C096CA3D1}"/>
                </a:ext>
              </a:extLst>
            </p:cNvPr>
            <p:cNvSpPr/>
            <p:nvPr/>
          </p:nvSpPr>
          <p:spPr>
            <a:xfrm>
              <a:off x="7223366" y="2947522"/>
              <a:ext cx="48874" cy="491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3"/>
                <a:gd name="f4" fmla="val 1636"/>
                <a:gd name="f5" fmla="val 858"/>
                <a:gd name="f6" fmla="val 784"/>
                <a:gd name="f7" fmla="val 707"/>
                <a:gd name="f8" fmla="val 8"/>
                <a:gd name="f9" fmla="val 631"/>
                <a:gd name="f10" fmla="val 23"/>
                <a:gd name="f11" fmla="val 347"/>
                <a:gd name="f12" fmla="val 118"/>
                <a:gd name="f13" fmla="val 127"/>
                <a:gd name="f14" fmla="val 307"/>
                <a:gd name="f15" fmla="val 95"/>
                <a:gd name="f16" fmla="val 590"/>
                <a:gd name="f17" fmla="val 1"/>
                <a:gd name="f18" fmla="val 906"/>
                <a:gd name="f19" fmla="val 1189"/>
                <a:gd name="f20" fmla="val 284"/>
                <a:gd name="f21" fmla="val 1410"/>
                <a:gd name="f22" fmla="val 446"/>
                <a:gd name="f23" fmla="val 1548"/>
                <a:gd name="f24" fmla="val 658"/>
                <a:gd name="f25" fmla="val 871"/>
                <a:gd name="f26" fmla="val 949"/>
                <a:gd name="f27" fmla="val 1027"/>
                <a:gd name="f28" fmla="val 1624"/>
                <a:gd name="f29" fmla="val 1103"/>
                <a:gd name="f30" fmla="val 1599"/>
                <a:gd name="f31" fmla="val 1387"/>
                <a:gd name="f32" fmla="val 1536"/>
                <a:gd name="f33" fmla="val 1607"/>
                <a:gd name="f34" fmla="val 1347"/>
                <a:gd name="f35" fmla="val 1670"/>
                <a:gd name="f36" fmla="val 1063"/>
                <a:gd name="f37" fmla="val 748"/>
                <a:gd name="f38" fmla="val 464"/>
                <a:gd name="f39" fmla="val 1450"/>
                <a:gd name="f40" fmla="val 244"/>
                <a:gd name="f41" fmla="val 1307"/>
                <a:gd name="f42" fmla="val 77"/>
                <a:gd name="f43" fmla="val 1091"/>
                <a:gd name="f44" fmla="*/ f0 1 1733"/>
                <a:gd name="f45" fmla="*/ f1 1 1636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1733"/>
                <a:gd name="f52" fmla="*/ f49 1 1636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1733" h="163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5" y="f19"/>
                    <a:pt x="f20" y="f21"/>
                  </a:cubicBezTo>
                  <a:cubicBezTo>
                    <a:pt x="f22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" y="f37"/>
                    <a:pt x="f35" y="f38"/>
                    <a:pt x="f39" y="f40"/>
                  </a:cubicBezTo>
                  <a:cubicBezTo>
                    <a:pt x="f41" y="f42"/>
                    <a:pt x="f43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10087;p74">
              <a:extLst>
                <a:ext uri="{FF2B5EF4-FFF2-40B4-BE49-F238E27FC236}">
                  <a16:creationId xmlns:a16="http://schemas.microsoft.com/office/drawing/2014/main" id="{968B5F40-6374-73B7-8D4E-6514AFA4A711}"/>
                </a:ext>
              </a:extLst>
            </p:cNvPr>
            <p:cNvSpPr/>
            <p:nvPr/>
          </p:nvSpPr>
          <p:spPr>
            <a:xfrm>
              <a:off x="7130125" y="2760820"/>
              <a:ext cx="359660" cy="3710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59"/>
                <a:gd name="f4" fmla="val 12351"/>
                <a:gd name="f5" fmla="val 6428"/>
                <a:gd name="f6" fmla="val 820"/>
                <a:gd name="f7" fmla="val 6900"/>
                <a:gd name="f8" fmla="val 7247"/>
                <a:gd name="f9" fmla="val 1166"/>
                <a:gd name="f10" fmla="val 1639"/>
                <a:gd name="f11" fmla="val 4128"/>
                <a:gd name="f12" fmla="val 5609"/>
                <a:gd name="f13" fmla="val 5955"/>
                <a:gd name="f14" fmla="val 10681"/>
                <a:gd name="f15" fmla="val 6616"/>
                <a:gd name="f16" fmla="val 10901"/>
                <a:gd name="f17" fmla="val 11059"/>
                <a:gd name="f18" fmla="val 6805"/>
                <a:gd name="f19" fmla="val 6994"/>
                <a:gd name="f20" fmla="val 11122"/>
                <a:gd name="f21" fmla="val 7436"/>
                <a:gd name="f22" fmla="val 8192"/>
                <a:gd name="f23" fmla="val 7971"/>
                <a:gd name="f24" fmla="val 7751"/>
                <a:gd name="f25" fmla="val 6742"/>
                <a:gd name="f26" fmla="val 8255"/>
                <a:gd name="f27" fmla="val 8444"/>
                <a:gd name="f28" fmla="val 8696"/>
                <a:gd name="f29" fmla="val 8885"/>
                <a:gd name="f30" fmla="val 9074"/>
                <a:gd name="f31" fmla="val 4233"/>
                <a:gd name="f32" fmla="val 5360"/>
                <a:gd name="f33" fmla="val 4671"/>
                <a:gd name="f34" fmla="val 5082"/>
                <a:gd name="f35" fmla="val 5531"/>
                <a:gd name="f36" fmla="val 5388"/>
                <a:gd name="f37" fmla="val 5860"/>
                <a:gd name="f38" fmla="val 5829"/>
                <a:gd name="f39" fmla="val 6301"/>
                <a:gd name="f40" fmla="val 5987"/>
                <a:gd name="f41" fmla="val 6868"/>
                <a:gd name="f42" fmla="val 7467"/>
                <a:gd name="f43" fmla="val 5766"/>
                <a:gd name="f44" fmla="val 5640"/>
                <a:gd name="f45" fmla="val 5451"/>
                <a:gd name="f46" fmla="val 6176"/>
                <a:gd name="f47" fmla="val 8601"/>
                <a:gd name="f48" fmla="val 6711"/>
                <a:gd name="f49" fmla="val 9389"/>
                <a:gd name="f50" fmla="val 10334"/>
                <a:gd name="f51" fmla="val 10555"/>
                <a:gd name="f52" fmla="val 6491"/>
                <a:gd name="f53" fmla="val 10744"/>
                <a:gd name="f54" fmla="val 6270"/>
                <a:gd name="f55" fmla="val 2143"/>
                <a:gd name="f56" fmla="val 1891"/>
                <a:gd name="f57" fmla="val 1733"/>
                <a:gd name="f58" fmla="val 10303"/>
                <a:gd name="f59" fmla="val 9357"/>
                <a:gd name="f60" fmla="val 2238"/>
                <a:gd name="f61" fmla="val 8570"/>
                <a:gd name="f62" fmla="val 3025"/>
                <a:gd name="f63" fmla="val 8129"/>
                <a:gd name="f64" fmla="val 2647"/>
                <a:gd name="f65" fmla="val 7688"/>
                <a:gd name="f66" fmla="val 2490"/>
                <a:gd name="f67" fmla="val 7121"/>
                <a:gd name="f68" fmla="val 6553"/>
                <a:gd name="f69" fmla="val 2805"/>
                <a:gd name="f70" fmla="val 6018"/>
                <a:gd name="f71" fmla="val 3246"/>
                <a:gd name="f72" fmla="val 5577"/>
                <a:gd name="f73" fmla="val 3781"/>
                <a:gd name="f74" fmla="val 5419"/>
                <a:gd name="f75" fmla="val 3933"/>
                <a:gd name="f76" fmla="val 5379"/>
                <a:gd name="f77" fmla="val 4084"/>
                <a:gd name="f78" fmla="val 9893"/>
                <a:gd name="f79" fmla="val 10113"/>
                <a:gd name="f80" fmla="val 10050"/>
                <a:gd name="f81" fmla="val 6396"/>
                <a:gd name="f82" fmla="val 5483"/>
                <a:gd name="f83" fmla="val 4726"/>
                <a:gd name="f84" fmla="val 725"/>
                <a:gd name="f85" fmla="val 2458"/>
                <a:gd name="f86" fmla="val 1261"/>
                <a:gd name="f87" fmla="val 599"/>
                <a:gd name="f88" fmla="val 1"/>
                <a:gd name="f89" fmla="val 3686"/>
                <a:gd name="f90" fmla="val 11815"/>
                <a:gd name="f91" fmla="val 568"/>
                <a:gd name="f92" fmla="val 12350"/>
                <a:gd name="f93" fmla="val 11468"/>
                <a:gd name="f94" fmla="val 12130"/>
                <a:gd name="f95" fmla="val 12697"/>
                <a:gd name="f96" fmla="val 12760"/>
                <a:gd name="f97" fmla="val 12162"/>
                <a:gd name="f98" fmla="val 11500"/>
                <a:gd name="f99" fmla="val 8034"/>
                <a:gd name="f100" fmla="val 7278"/>
                <a:gd name="f101" fmla="*/ f0 1 12759"/>
                <a:gd name="f102" fmla="*/ f1 1 12351"/>
                <a:gd name="f103" fmla="val f2"/>
                <a:gd name="f104" fmla="val f3"/>
                <a:gd name="f105" fmla="val f4"/>
                <a:gd name="f106" fmla="+- f105 0 f103"/>
                <a:gd name="f107" fmla="+- f104 0 f103"/>
                <a:gd name="f108" fmla="*/ f107 1 12759"/>
                <a:gd name="f109" fmla="*/ f106 1 12351"/>
                <a:gd name="f110" fmla="*/ f103 1 f108"/>
                <a:gd name="f111" fmla="*/ f104 1 f108"/>
                <a:gd name="f112" fmla="*/ f103 1 f109"/>
                <a:gd name="f113" fmla="*/ f105 1 f109"/>
                <a:gd name="f114" fmla="*/ f110 f101 1"/>
                <a:gd name="f115" fmla="*/ f111 f101 1"/>
                <a:gd name="f116" fmla="*/ f113 f102 1"/>
                <a:gd name="f117" fmla="*/ f112 f10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4" t="f117" r="f115" b="f116"/>
              <a:pathLst>
                <a:path w="12759" h="1235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lnTo>
                    <a:pt x="f12" y="f10"/>
                  </a:lnTo>
                  <a:cubicBezTo>
                    <a:pt x="f12" y="f9"/>
                    <a:pt x="f13" y="f6"/>
                    <a:pt x="f5" y="f6"/>
                  </a:cubicBezTo>
                  <a:close/>
                  <a:moveTo>
                    <a:pt x="f14" y="f15"/>
                  </a:moveTo>
                  <a:cubicBezTo>
                    <a:pt x="f16" y="f15"/>
                    <a:pt x="f17" y="f18"/>
                    <a:pt x="f17" y="f19"/>
                  </a:cubicBezTo>
                  <a:cubicBezTo>
                    <a:pt x="f20" y="f8"/>
                    <a:pt x="f16" y="f21"/>
                    <a:pt x="f14" y="f21"/>
                  </a:cubicBezTo>
                  <a:lnTo>
                    <a:pt x="f22" y="f21"/>
                  </a:lnTo>
                  <a:cubicBezTo>
                    <a:pt x="f23" y="f21"/>
                    <a:pt x="f24" y="f8"/>
                    <a:pt x="f24" y="f19"/>
                  </a:cubicBezTo>
                  <a:cubicBezTo>
                    <a:pt x="f24" y="f25"/>
                    <a:pt x="f23" y="f15"/>
                    <a:pt x="f22" y="f15"/>
                  </a:cubicBezTo>
                  <a:close/>
                  <a:moveTo>
                    <a:pt x="f14" y="f26"/>
                  </a:moveTo>
                  <a:cubicBezTo>
                    <a:pt x="f16" y="f26"/>
                    <a:pt x="f17" y="f27"/>
                    <a:pt x="f17" y="f28"/>
                  </a:cubicBezTo>
                  <a:cubicBezTo>
                    <a:pt x="f20" y="f29"/>
                    <a:pt x="f16" y="f30"/>
                    <a:pt x="f14" y="f30"/>
                  </a:cubicBezTo>
                  <a:lnTo>
                    <a:pt x="f22" y="f30"/>
                  </a:lnTo>
                  <a:cubicBezTo>
                    <a:pt x="f23" y="f30"/>
                    <a:pt x="f24" y="f29"/>
                    <a:pt x="f24" y="f28"/>
                  </a:cubicBezTo>
                  <a:cubicBezTo>
                    <a:pt x="f24" y="f27"/>
                    <a:pt x="f23" y="f26"/>
                    <a:pt x="f22" y="f26"/>
                  </a:cubicBezTo>
                  <a:close/>
                  <a:moveTo>
                    <a:pt x="f31" y="f32"/>
                  </a:moveTo>
                  <a:cubicBezTo>
                    <a:pt x="f33" y="f32"/>
                    <a:pt x="f34" y="f35"/>
                    <a:pt x="f36" y="f37"/>
                  </a:cubicBezTo>
                  <a:cubicBezTo>
                    <a:pt x="f38" y="f39"/>
                    <a:pt x="f40" y="f41"/>
                    <a:pt x="f38" y="f42"/>
                  </a:cubicBezTo>
                  <a:cubicBezTo>
                    <a:pt x="f43" y="f24"/>
                    <a:pt x="f44" y="f23"/>
                    <a:pt x="f45" y="f22"/>
                  </a:cubicBezTo>
                  <a:cubicBezTo>
                    <a:pt x="f46" y="f47"/>
                    <a:pt x="f48" y="f49"/>
                    <a:pt x="f48" y="f50"/>
                  </a:cubicBezTo>
                  <a:cubicBezTo>
                    <a:pt x="f48" y="f51"/>
                    <a:pt x="f52" y="f53"/>
                    <a:pt x="f54" y="f53"/>
                  </a:cubicBezTo>
                  <a:lnTo>
                    <a:pt x="f55" y="f53"/>
                  </a:lnTo>
                  <a:cubicBezTo>
                    <a:pt x="f56" y="f53"/>
                    <a:pt x="f57" y="f51"/>
                    <a:pt x="f57" y="f58"/>
                  </a:cubicBezTo>
                  <a:cubicBezTo>
                    <a:pt x="f57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4" y="f68"/>
                  </a:cubicBez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32"/>
                    <a:pt x="f31" y="f32"/>
                  </a:cubicBezTo>
                  <a:close/>
                  <a:moveTo>
                    <a:pt x="f14" y="f78"/>
                  </a:moveTo>
                  <a:cubicBezTo>
                    <a:pt x="f16" y="f78"/>
                    <a:pt x="f17" y="f79"/>
                    <a:pt x="f17" y="f58"/>
                  </a:cubicBezTo>
                  <a:cubicBezTo>
                    <a:pt x="f20" y="f51"/>
                    <a:pt x="f16" y="f53"/>
                    <a:pt x="f14" y="f53"/>
                  </a:cubicBezTo>
                  <a:lnTo>
                    <a:pt x="f22" y="f53"/>
                  </a:lnTo>
                  <a:cubicBezTo>
                    <a:pt x="f23" y="f53"/>
                    <a:pt x="f24" y="f51"/>
                    <a:pt x="f24" y="f58"/>
                  </a:cubicBezTo>
                  <a:cubicBezTo>
                    <a:pt x="f24" y="f80"/>
                    <a:pt x="f23" y="f78"/>
                    <a:pt x="f22" y="f78"/>
                  </a:cubicBezTo>
                  <a:close/>
                  <a:moveTo>
                    <a:pt x="f81" y="f2"/>
                  </a:moveTo>
                  <a:cubicBezTo>
                    <a:pt x="f82" y="f2"/>
                    <a:pt x="f83" y="f84"/>
                    <a:pt x="f83" y="f10"/>
                  </a:cubicBezTo>
                  <a:lnTo>
                    <a:pt x="f83" y="f85"/>
                  </a:lnTo>
                  <a:lnTo>
                    <a:pt x="f86" y="f85"/>
                  </a:lnTo>
                  <a:cubicBezTo>
                    <a:pt x="f87" y="f85"/>
                    <a:pt x="f88" y="f62"/>
                    <a:pt x="f88" y="f89"/>
                  </a:cubicBezTo>
                  <a:lnTo>
                    <a:pt x="f88" y="f20"/>
                  </a:lnTo>
                  <a:cubicBezTo>
                    <a:pt x="f88" y="f90"/>
                    <a:pt x="f91" y="f92"/>
                    <a:pt x="f86" y="f92"/>
                  </a:cubicBezTo>
                  <a:lnTo>
                    <a:pt x="f93" y="f92"/>
                  </a:lnTo>
                  <a:cubicBezTo>
                    <a:pt x="f94" y="f92"/>
                    <a:pt x="f95" y="f90"/>
                    <a:pt x="f95" y="f20"/>
                  </a:cubicBezTo>
                  <a:lnTo>
                    <a:pt x="f95" y="f89"/>
                  </a:lnTo>
                  <a:cubicBezTo>
                    <a:pt x="f96" y="f62"/>
                    <a:pt x="f97" y="f85"/>
                    <a:pt x="f98" y="f85"/>
                  </a:cubicBezTo>
                  <a:lnTo>
                    <a:pt x="f99" y="f85"/>
                  </a:lnTo>
                  <a:lnTo>
                    <a:pt x="f99" y="f10"/>
                  </a:lnTo>
                  <a:cubicBezTo>
                    <a:pt x="f99" y="f84"/>
                    <a:pt x="f100" y="f2"/>
                    <a:pt x="f81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10088;p74">
              <a:extLst>
                <a:ext uri="{FF2B5EF4-FFF2-40B4-BE49-F238E27FC236}">
                  <a16:creationId xmlns:a16="http://schemas.microsoft.com/office/drawing/2014/main" id="{0432BD19-4CF3-B70F-2E68-BA185D143998}"/>
                </a:ext>
              </a:extLst>
            </p:cNvPr>
            <p:cNvSpPr/>
            <p:nvPr/>
          </p:nvSpPr>
          <p:spPr>
            <a:xfrm>
              <a:off x="7303303" y="2801520"/>
              <a:ext cx="15983" cy="170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7"/>
                <a:gd name="f4" fmla="val 568"/>
                <a:gd name="f5" fmla="val 284"/>
                <a:gd name="f6" fmla="val 126"/>
                <a:gd name="f7" fmla="val 441"/>
                <a:gd name="f8" fmla="*/ f0 1 567"/>
                <a:gd name="f9" fmla="*/ f1 1 568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567"/>
                <a:gd name="f16" fmla="*/ f13 1 568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567" h="568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2" y="f7"/>
                    <a:pt x="f6" y="f3"/>
                    <a:pt x="f5" y="f3"/>
                  </a:cubicBezTo>
                  <a:cubicBezTo>
                    <a:pt x="f7" y="f3"/>
                    <a:pt x="f3" y="f7"/>
                    <a:pt x="f3" y="f5"/>
                  </a:cubicBezTo>
                  <a:cubicBezTo>
                    <a:pt x="f3" y="f6"/>
                    <a:pt x="f7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2" name="Google Shape;10089;p74">
            <a:extLst>
              <a:ext uri="{FF2B5EF4-FFF2-40B4-BE49-F238E27FC236}">
                <a16:creationId xmlns:a16="http://schemas.microsoft.com/office/drawing/2014/main" id="{63CCFEB8-F6D4-5C23-7D09-02366C54C585}"/>
              </a:ext>
            </a:extLst>
          </p:cNvPr>
          <p:cNvGrpSpPr/>
          <p:nvPr/>
        </p:nvGrpSpPr>
        <p:grpSpPr>
          <a:xfrm>
            <a:off x="6403515" y="1179621"/>
            <a:ext cx="515511" cy="543501"/>
            <a:chOff x="6403515" y="1179621"/>
            <a:chExt cx="515511" cy="543501"/>
          </a:xfrm>
        </p:grpSpPr>
        <p:sp>
          <p:nvSpPr>
            <p:cNvPr id="33" name="Google Shape;10090;p74">
              <a:extLst>
                <a:ext uri="{FF2B5EF4-FFF2-40B4-BE49-F238E27FC236}">
                  <a16:creationId xmlns:a16="http://schemas.microsoft.com/office/drawing/2014/main" id="{03D99726-112E-B67A-67D1-238BDEE96B5A}"/>
                </a:ext>
              </a:extLst>
            </p:cNvPr>
            <p:cNvSpPr/>
            <p:nvPr/>
          </p:nvSpPr>
          <p:spPr>
            <a:xfrm>
              <a:off x="6523448" y="1179621"/>
              <a:ext cx="275636" cy="3436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06"/>
                <a:gd name="f4" fmla="val 7961"/>
                <a:gd name="f5" fmla="val 4506"/>
                <a:gd name="f6" fmla="val 3266"/>
                <a:gd name="f7" fmla="val 4569"/>
                <a:gd name="f8" fmla="val 4601"/>
                <a:gd name="f9" fmla="val 3298"/>
                <a:gd name="f10" fmla="val 4632"/>
                <a:gd name="f11" fmla="val 5577"/>
                <a:gd name="f12" fmla="val 4621"/>
                <a:gd name="f13" fmla="val 5420"/>
                <a:gd name="f14" fmla="val 5881"/>
                <a:gd name="f15" fmla="val 4664"/>
                <a:gd name="f16" fmla="val 7110"/>
                <a:gd name="f17" fmla="val 3403"/>
                <a:gd name="f18" fmla="val 2206"/>
                <a:gd name="f19" fmla="val 1419"/>
                <a:gd name="f20" fmla="val 5944"/>
                <a:gd name="f21" fmla="val 1261"/>
                <a:gd name="f22" fmla="val 2238"/>
                <a:gd name="f23" fmla="val 2269"/>
                <a:gd name="f24" fmla="val 2301"/>
                <a:gd name="f25" fmla="val 4055"/>
                <a:gd name="f26" fmla="val 1"/>
                <a:gd name="f27" fmla="val 3400"/>
                <a:gd name="f28" fmla="val 2703"/>
                <a:gd name="f29" fmla="val 167"/>
                <a:gd name="f30" fmla="val 2049"/>
                <a:gd name="f31" fmla="val 494"/>
                <a:gd name="f32" fmla="val 1957"/>
                <a:gd name="f33" fmla="val 483"/>
                <a:gd name="f34" fmla="val 1867"/>
                <a:gd name="f35" fmla="val 478"/>
                <a:gd name="f36" fmla="val 1779"/>
                <a:gd name="f37" fmla="val 1354"/>
                <a:gd name="f38" fmla="val 976"/>
                <a:gd name="f39" fmla="val 600"/>
                <a:gd name="f40" fmla="val 662"/>
                <a:gd name="f41" fmla="val 809"/>
                <a:gd name="f42" fmla="val 347"/>
                <a:gd name="f43" fmla="val 1061"/>
                <a:gd name="f44" fmla="val 1534"/>
                <a:gd name="f45" fmla="val 2384"/>
                <a:gd name="f46" fmla="val 2857"/>
                <a:gd name="f47" fmla="val 95"/>
                <a:gd name="f48" fmla="val 3613"/>
                <a:gd name="f49" fmla="val 473"/>
                <a:gd name="f50" fmla="val 4810"/>
                <a:gd name="f51" fmla="val 536"/>
                <a:gd name="f52" fmla="val 6070"/>
                <a:gd name="f53" fmla="val 1482"/>
                <a:gd name="f54" fmla="val 7078"/>
                <a:gd name="f55" fmla="val 7646"/>
                <a:gd name="f56" fmla="val 2710"/>
                <a:gd name="f57" fmla="val 5136"/>
                <a:gd name="f58" fmla="val 6207"/>
                <a:gd name="f59" fmla="val 6417"/>
                <a:gd name="f60" fmla="val 6396"/>
                <a:gd name="f61" fmla="val 6554"/>
                <a:gd name="f62" fmla="val 4085"/>
                <a:gd name="f63" fmla="val 6774"/>
                <a:gd name="f64" fmla="val 3046"/>
                <a:gd name="f65" fmla="val 2447"/>
                <a:gd name="f66" fmla="val 1565"/>
                <a:gd name="f67" fmla="val 6459"/>
                <a:gd name="f68" fmla="val 872"/>
                <a:gd name="f69" fmla="val 5703"/>
                <a:gd name="f70" fmla="val 431"/>
                <a:gd name="f71" fmla="val 5234"/>
                <a:gd name="f72" fmla="val 143"/>
                <a:gd name="f73" fmla="val 4662"/>
                <a:gd name="f74" fmla="*/ f0 1 6806"/>
                <a:gd name="f75" fmla="*/ f1 1 7961"/>
                <a:gd name="f76" fmla="val f2"/>
                <a:gd name="f77" fmla="val f3"/>
                <a:gd name="f78" fmla="val f4"/>
                <a:gd name="f79" fmla="+- f78 0 f76"/>
                <a:gd name="f80" fmla="+- f77 0 f76"/>
                <a:gd name="f81" fmla="*/ f80 1 6806"/>
                <a:gd name="f82" fmla="*/ f79 1 7961"/>
                <a:gd name="f83" fmla="*/ f76 1 f81"/>
                <a:gd name="f84" fmla="*/ f77 1 f81"/>
                <a:gd name="f85" fmla="*/ f76 1 f82"/>
                <a:gd name="f86" fmla="*/ f78 1 f82"/>
                <a:gd name="f87" fmla="*/ f83 f74 1"/>
                <a:gd name="f88" fmla="*/ f84 f74 1"/>
                <a:gd name="f89" fmla="*/ f86 f75 1"/>
                <a:gd name="f90" fmla="*/ f85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7" t="f90" r="f88" b="f89"/>
              <a:pathLst>
                <a:path w="6806" h="7961">
                  <a:moveTo>
                    <a:pt x="f5" y="f6"/>
                  </a:moveTo>
                  <a:cubicBezTo>
                    <a:pt x="f7" y="f6"/>
                    <a:pt x="f8" y="f9"/>
                    <a:pt x="f10" y="f9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20"/>
                    <a:pt x="f21" y="f12"/>
                  </a:cubicBezTo>
                  <a:lnTo>
                    <a:pt x="f18" y="f9"/>
                  </a:lnTo>
                  <a:cubicBezTo>
                    <a:pt x="f22" y="f6"/>
                    <a:pt x="f23" y="f6"/>
                    <a:pt x="f24" y="f6"/>
                  </a:cubicBezTo>
                  <a:close/>
                  <a:moveTo>
                    <a:pt x="f25" y="f26"/>
                  </a:moveTo>
                  <a:cubicBezTo>
                    <a:pt x="f27" y="f26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40" y="f41"/>
                  </a:cubicBezTo>
                  <a:cubicBezTo>
                    <a:pt x="f42" y="f43"/>
                    <a:pt x="f26" y="f44"/>
                    <a:pt x="f26" y="f45"/>
                  </a:cubicBezTo>
                  <a:cubicBezTo>
                    <a:pt x="f26" y="f46"/>
                    <a:pt x="f47" y="f48"/>
                    <a:pt x="f42" y="f12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30" y="f55"/>
                    <a:pt x="f56" y="f4"/>
                    <a:pt x="f17" y="f4"/>
                  </a:cubicBezTo>
                  <a:cubicBezTo>
                    <a:pt x="f57" y="f4"/>
                    <a:pt x="f58" y="f59"/>
                    <a:pt x="f60" y="f12"/>
                  </a:cubicBezTo>
                  <a:cubicBezTo>
                    <a:pt x="f61" y="f62"/>
                    <a:pt x="f63" y="f64"/>
                    <a:pt x="f3" y="f65"/>
                  </a:cubicBezTo>
                  <a:cubicBezTo>
                    <a:pt x="f3" y="f66"/>
                    <a:pt x="f67" y="f68"/>
                    <a:pt x="f69" y="f70"/>
                  </a:cubicBezTo>
                  <a:cubicBezTo>
                    <a:pt x="f71" y="f72"/>
                    <a:pt x="f73" y="f26"/>
                    <a:pt x="f25" y="f2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10091;p74">
              <a:extLst>
                <a:ext uri="{FF2B5EF4-FFF2-40B4-BE49-F238E27FC236}">
                  <a16:creationId xmlns:a16="http://schemas.microsoft.com/office/drawing/2014/main" id="{83A60457-5415-84C4-D12F-410895F185CE}"/>
                </a:ext>
              </a:extLst>
            </p:cNvPr>
            <p:cNvSpPr/>
            <p:nvPr/>
          </p:nvSpPr>
          <p:spPr>
            <a:xfrm>
              <a:off x="6403515" y="1519440"/>
              <a:ext cx="515511" cy="2036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29"/>
                <a:gd name="f4" fmla="val 4719"/>
                <a:gd name="f5" fmla="val 4474"/>
                <a:gd name="f6" fmla="val 1001"/>
                <a:gd name="f7" fmla="val 5797"/>
                <a:gd name="f8" fmla="val 2293"/>
                <a:gd name="f9" fmla="val 5199"/>
                <a:gd name="f10" fmla="val 2891"/>
                <a:gd name="f11" fmla="val 4002"/>
                <a:gd name="f12" fmla="val 1159"/>
                <a:gd name="f13" fmla="val 4159"/>
                <a:gd name="f14" fmla="val 1096"/>
                <a:gd name="f15" fmla="val 4380"/>
                <a:gd name="f16" fmla="val 1064"/>
                <a:gd name="f17" fmla="val 8318"/>
                <a:gd name="f18" fmla="val 8475"/>
                <a:gd name="f19" fmla="val 8633"/>
                <a:gd name="f20" fmla="val 8790"/>
                <a:gd name="f21" fmla="val 1190"/>
                <a:gd name="f22" fmla="val 7593"/>
                <a:gd name="f23" fmla="val 6995"/>
                <a:gd name="f24" fmla="val 10681"/>
                <a:gd name="f25" fmla="val 3112"/>
                <a:gd name="f26" fmla="val 10901"/>
                <a:gd name="f27" fmla="val 11059"/>
                <a:gd name="f28" fmla="val 3301"/>
                <a:gd name="f29" fmla="val 3553"/>
                <a:gd name="f30" fmla="val 3742"/>
                <a:gd name="f31" fmla="val 10870"/>
                <a:gd name="f32" fmla="val 3931"/>
                <a:gd name="f33" fmla="val 9578"/>
                <a:gd name="f34" fmla="val 9326"/>
                <a:gd name="f35" fmla="val 9137"/>
                <a:gd name="f36" fmla="val 4458"/>
                <a:gd name="f37" fmla="val 1"/>
                <a:gd name="f38" fmla="val 4348"/>
                <a:gd name="f39" fmla="val 4238"/>
                <a:gd name="f40" fmla="val 40"/>
                <a:gd name="f41" fmla="val 119"/>
                <a:gd name="f42" fmla="val 4065"/>
                <a:gd name="f43" fmla="val 245"/>
                <a:gd name="f44" fmla="val 3939"/>
                <a:gd name="f45" fmla="val 308"/>
                <a:gd name="f46" fmla="val 3781"/>
                <a:gd name="f47" fmla="val 2395"/>
                <a:gd name="f48" fmla="val 914"/>
                <a:gd name="f49" fmla="val 1442"/>
                <a:gd name="f50" fmla="val 2639"/>
                <a:gd name="f51" fmla="val 4341"/>
                <a:gd name="f52" fmla="val 4561"/>
                <a:gd name="f53" fmla="val 189"/>
                <a:gd name="f54" fmla="val 441"/>
                <a:gd name="f55" fmla="val 12287"/>
                <a:gd name="f56" fmla="val 12508"/>
                <a:gd name="f57" fmla="val 12665"/>
                <a:gd name="f58" fmla="val 4530"/>
                <a:gd name="f59" fmla="val 12728"/>
                <a:gd name="f60" fmla="val 1474"/>
                <a:gd name="f61" fmla="val 11783"/>
                <a:gd name="f62" fmla="val 371"/>
                <a:gd name="f63" fmla="val 10303"/>
                <a:gd name="f64" fmla="val 8948"/>
                <a:gd name="f65" fmla="val 8727"/>
                <a:gd name="f66" fmla="val 8664"/>
                <a:gd name="f67" fmla="val 277"/>
                <a:gd name="f68" fmla="val 8538"/>
                <a:gd name="f69" fmla="val 151"/>
                <a:gd name="f70" fmla="val 8456"/>
                <a:gd name="f71" fmla="val 52"/>
                <a:gd name="f72" fmla="val 8339"/>
                <a:gd name="f73" fmla="val 5"/>
                <a:gd name="f74" fmla="val 8219"/>
                <a:gd name="f75" fmla="val 8110"/>
                <a:gd name="f76" fmla="val 7998"/>
                <a:gd name="f77" fmla="val 44"/>
                <a:gd name="f78" fmla="val 7908"/>
                <a:gd name="f79" fmla="val 6333"/>
                <a:gd name="f80" fmla="val 1694"/>
                <a:gd name="f81" fmla="val 4758"/>
                <a:gd name="f82" fmla="val 4679"/>
                <a:gd name="f83" fmla="val 4569"/>
                <a:gd name="f84" fmla="*/ f0 1 12729"/>
                <a:gd name="f85" fmla="*/ f1 1 4719"/>
                <a:gd name="f86" fmla="val f2"/>
                <a:gd name="f87" fmla="val f3"/>
                <a:gd name="f88" fmla="val f4"/>
                <a:gd name="f89" fmla="+- f88 0 f86"/>
                <a:gd name="f90" fmla="+- f87 0 f86"/>
                <a:gd name="f91" fmla="*/ f90 1 12729"/>
                <a:gd name="f92" fmla="*/ f89 1 4719"/>
                <a:gd name="f93" fmla="*/ f86 1 f91"/>
                <a:gd name="f94" fmla="*/ f87 1 f91"/>
                <a:gd name="f95" fmla="*/ f86 1 f92"/>
                <a:gd name="f96" fmla="*/ f88 1 f92"/>
                <a:gd name="f97" fmla="*/ f93 f84 1"/>
                <a:gd name="f98" fmla="*/ f94 f84 1"/>
                <a:gd name="f99" fmla="*/ f96 f85 1"/>
                <a:gd name="f100" fmla="*/ f95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7" t="f100" r="f98" b="f99"/>
              <a:pathLst>
                <a:path w="12729" h="4719">
                  <a:moveTo>
                    <a:pt x="f5" y="f6"/>
                  </a:move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cubicBezTo>
                    <a:pt x="f13" y="f14"/>
                    <a:pt x="f15" y="f16"/>
                    <a:pt x="f5" y="f6"/>
                  </a:cubicBezTo>
                  <a:close/>
                  <a:moveTo>
                    <a:pt x="f17" y="f6"/>
                  </a:moveTo>
                  <a:cubicBezTo>
                    <a:pt x="f18" y="f16"/>
                    <a:pt x="f19" y="f12"/>
                    <a:pt x="f20" y="f21"/>
                  </a:cubicBezTo>
                  <a:lnTo>
                    <a:pt x="f22" y="f10"/>
                  </a:lnTo>
                  <a:lnTo>
                    <a:pt x="f23" y="f8"/>
                  </a:lnTo>
                  <a:lnTo>
                    <a:pt x="f17" y="f6"/>
                  </a:lnTo>
                  <a:close/>
                  <a:moveTo>
                    <a:pt x="f24" y="f25"/>
                  </a:moveTo>
                  <a:cubicBezTo>
                    <a:pt x="f26" y="f25"/>
                    <a:pt x="f27" y="f28"/>
                    <a:pt x="f27" y="f29"/>
                  </a:cubicBezTo>
                  <a:cubicBezTo>
                    <a:pt x="f27" y="f30"/>
                    <a:pt x="f31" y="f32"/>
                    <a:pt x="f24" y="f32"/>
                  </a:cubicBezTo>
                  <a:lnTo>
                    <a:pt x="f33" y="f32"/>
                  </a:lnTo>
                  <a:cubicBezTo>
                    <a:pt x="f34" y="f32"/>
                    <a:pt x="f35" y="f30"/>
                    <a:pt x="f35" y="f29"/>
                  </a:cubicBezTo>
                  <a:cubicBezTo>
                    <a:pt x="f35" y="f28"/>
                    <a:pt x="f34" y="f25"/>
                    <a:pt x="f33" y="f25"/>
                  </a:cubicBezTo>
                  <a:close/>
                  <a:moveTo>
                    <a:pt x="f36" y="f37"/>
                  </a:moveTo>
                  <a:cubicBezTo>
                    <a:pt x="f38" y="f37"/>
                    <a:pt x="f39" y="f40"/>
                    <a:pt x="f13" y="f41"/>
                  </a:cubicBezTo>
                  <a:cubicBezTo>
                    <a:pt x="f42" y="f43"/>
                    <a:pt x="f44" y="f45"/>
                    <a:pt x="f46" y="f45"/>
                  </a:cubicBezTo>
                  <a:lnTo>
                    <a:pt x="f47" y="f45"/>
                  </a:lnTo>
                  <a:cubicBezTo>
                    <a:pt x="f48" y="f45"/>
                    <a:pt x="f2" y="f49"/>
                    <a:pt x="f2" y="f50"/>
                  </a:cubicBezTo>
                  <a:lnTo>
                    <a:pt x="f2" y="f51"/>
                  </a:lnTo>
                  <a:cubicBezTo>
                    <a:pt x="f2" y="f52"/>
                    <a:pt x="f53" y="f4"/>
                    <a:pt x="f54" y="f4"/>
                  </a:cubicBezTo>
                  <a:lnTo>
                    <a:pt x="f55" y="f4"/>
                  </a:lnTo>
                  <a:cubicBezTo>
                    <a:pt x="f56" y="f4"/>
                    <a:pt x="f57" y="f58"/>
                    <a:pt x="f57" y="f51"/>
                  </a:cubicBezTo>
                  <a:lnTo>
                    <a:pt x="f57" y="f50"/>
                  </a:lnTo>
                  <a:cubicBezTo>
                    <a:pt x="f59" y="f60"/>
                    <a:pt x="f61" y="f62"/>
                    <a:pt x="f63" y="f62"/>
                  </a:cubicBezTo>
                  <a:lnTo>
                    <a:pt x="f64" y="f62"/>
                  </a:lnTo>
                  <a:cubicBezTo>
                    <a:pt x="f65" y="f62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3"/>
                  </a:cubicBezTo>
                  <a:cubicBezTo>
                    <a:pt x="f75" y="f73"/>
                    <a:pt x="f76" y="f77"/>
                    <a:pt x="f78" y="f41"/>
                  </a:cubicBezTo>
                  <a:lnTo>
                    <a:pt x="f79" y="f80"/>
                  </a:lnTo>
                  <a:lnTo>
                    <a:pt x="f81" y="f41"/>
                  </a:lnTo>
                  <a:cubicBezTo>
                    <a:pt x="f82" y="f40"/>
                    <a:pt x="f83" y="f37"/>
                    <a:pt x="f36" y="f37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5" name="Google Shape;10113;p74">
            <a:extLst>
              <a:ext uri="{FF2B5EF4-FFF2-40B4-BE49-F238E27FC236}">
                <a16:creationId xmlns:a16="http://schemas.microsoft.com/office/drawing/2014/main" id="{97DBEF71-0339-5038-2383-B2D4789A0612}"/>
              </a:ext>
            </a:extLst>
          </p:cNvPr>
          <p:cNvSpPr/>
          <p:nvPr/>
        </p:nvSpPr>
        <p:spPr>
          <a:xfrm>
            <a:off x="5229481" y="2730663"/>
            <a:ext cx="395670" cy="417039"/>
          </a:xfrm>
          <a:custGeom>
            <a:avLst/>
            <a:gdLst>
              <a:gd name="f0" fmla="val w"/>
              <a:gd name="f1" fmla="val h"/>
              <a:gd name="f2" fmla="val 0"/>
              <a:gd name="f3" fmla="val 12759"/>
              <a:gd name="f4" fmla="val 12619"/>
              <a:gd name="f5" fmla="val 10082"/>
              <a:gd name="f6" fmla="val 2190"/>
              <a:gd name="f7" fmla="val 11027"/>
              <a:gd name="f8" fmla="val 2726"/>
              <a:gd name="f9" fmla="val 8948"/>
              <a:gd name="f10" fmla="val 6317"/>
              <a:gd name="f11" fmla="val 8003"/>
              <a:gd name="f12" fmla="val 5781"/>
              <a:gd name="f13" fmla="val 8349"/>
              <a:gd name="f14" fmla="val 5151"/>
              <a:gd name="f15" fmla="val 9704"/>
              <a:gd name="f16" fmla="val 2820"/>
              <a:gd name="f17" fmla="val 7813"/>
              <a:gd name="f18" fmla="val 6601"/>
              <a:gd name="f19" fmla="val 8318"/>
              <a:gd name="f20" fmla="val 6916"/>
              <a:gd name="f21" fmla="val 7782"/>
              <a:gd name="f22" fmla="val 7262"/>
              <a:gd name="f23" fmla="val 10554"/>
              <a:gd name="f24" fmla="val 8522"/>
              <a:gd name="f25" fmla="val 10806"/>
              <a:gd name="f26" fmla="val 10964"/>
              <a:gd name="f27" fmla="val 8711"/>
              <a:gd name="f28" fmla="val 8900"/>
              <a:gd name="f29" fmla="val 9153"/>
              <a:gd name="f30" fmla="val 9342"/>
              <a:gd name="f31" fmla="val 5608"/>
              <a:gd name="f32" fmla="val 5356"/>
              <a:gd name="f33" fmla="val 5167"/>
              <a:gd name="f34" fmla="val 8680"/>
              <a:gd name="f35" fmla="val 3088"/>
              <a:gd name="f36" fmla="val 5592"/>
              <a:gd name="f37" fmla="val 3308"/>
              <a:gd name="f38" fmla="val 3497"/>
              <a:gd name="f39" fmla="val 5813"/>
              <a:gd name="f40" fmla="val 6002"/>
              <a:gd name="f41" fmla="val 6286"/>
              <a:gd name="f42" fmla="val 3970"/>
              <a:gd name="f43" fmla="val 6443"/>
              <a:gd name="f44" fmla="val 4348"/>
              <a:gd name="f45" fmla="val 7451"/>
              <a:gd name="f46" fmla="val 7703"/>
              <a:gd name="f47" fmla="val 4159"/>
              <a:gd name="f48" fmla="val 7861"/>
              <a:gd name="f49" fmla="val 3907"/>
              <a:gd name="f50" fmla="val 3655"/>
              <a:gd name="f51" fmla="val 7640"/>
              <a:gd name="f52" fmla="val 7231"/>
              <a:gd name="f53" fmla="val 7010"/>
              <a:gd name="f54" fmla="val 2836"/>
              <a:gd name="f55" fmla="val 2678"/>
              <a:gd name="f56" fmla="val 3025"/>
              <a:gd name="f57" fmla="val 7924"/>
              <a:gd name="f58" fmla="val 3340"/>
              <a:gd name="f59" fmla="val 8176"/>
              <a:gd name="f60" fmla="val 3781"/>
              <a:gd name="f61" fmla="val 8491"/>
              <a:gd name="f62" fmla="val 8869"/>
              <a:gd name="f63" fmla="val 9531"/>
              <a:gd name="f64" fmla="val 10098"/>
              <a:gd name="f65" fmla="val 10539"/>
              <a:gd name="f66" fmla="val 10728"/>
              <a:gd name="f67" fmla="val 11011"/>
              <a:gd name="f68" fmla="val 11232"/>
              <a:gd name="f69" fmla="val 11452"/>
              <a:gd name="f70" fmla="val 2206"/>
              <a:gd name="f71" fmla="val 10570"/>
              <a:gd name="f72" fmla="val 1859"/>
              <a:gd name="f73" fmla="val 9310"/>
              <a:gd name="f74" fmla="val 2048"/>
              <a:gd name="f75" fmla="val 9121"/>
              <a:gd name="f76" fmla="val 2300"/>
              <a:gd name="f77" fmla="val 2521"/>
              <a:gd name="f78" fmla="val 9783"/>
              <a:gd name="f79" fmla="val 2867"/>
              <a:gd name="f80" fmla="val 9940"/>
              <a:gd name="f81" fmla="val 9751"/>
              <a:gd name="f82" fmla="val 3182"/>
              <a:gd name="f83" fmla="val 9089"/>
              <a:gd name="f84" fmla="val 8837"/>
              <a:gd name="f85" fmla="val 2395"/>
              <a:gd name="f86" fmla="val 8113"/>
              <a:gd name="f87" fmla="val 6475"/>
              <a:gd name="f88" fmla="val 5750"/>
              <a:gd name="f89" fmla="val 11200"/>
              <a:gd name="f90" fmla="val 11641"/>
              <a:gd name="f91" fmla="val 11830"/>
              <a:gd name="f92" fmla="val 10933"/>
              <a:gd name="f93" fmla="val 1"/>
              <a:gd name="f94" fmla="val 10599"/>
              <a:gd name="f95" fmla="val 10280"/>
              <a:gd name="f96" fmla="val 176"/>
              <a:gd name="f97" fmla="val 10113"/>
              <a:gd name="f98" fmla="val 489"/>
              <a:gd name="f99" fmla="val 7877"/>
              <a:gd name="f100" fmla="val 4395"/>
              <a:gd name="f101" fmla="val 1229"/>
              <a:gd name="f102" fmla="val 567"/>
              <a:gd name="f103" fmla="val 4931"/>
              <a:gd name="f104" fmla="val 11389"/>
              <a:gd name="f105" fmla="val 12051"/>
              <a:gd name="f106" fmla="val 12618"/>
              <a:gd name="f107" fmla="val 11437"/>
              <a:gd name="f108" fmla="val 12098"/>
              <a:gd name="f109" fmla="val 12697"/>
              <a:gd name="f110" fmla="val 12082"/>
              <a:gd name="f111" fmla="val 12602"/>
              <a:gd name="f112" fmla="val 12067"/>
              <a:gd name="f113" fmla="val 11374"/>
              <a:gd name="f114" fmla="val 12476"/>
              <a:gd name="f115" fmla="val 1875"/>
              <a:gd name="f116" fmla="val 12760"/>
              <a:gd name="f117" fmla="val 1402"/>
              <a:gd name="f118" fmla="val 804"/>
              <a:gd name="f119" fmla="val 12130"/>
              <a:gd name="f120" fmla="val 583"/>
              <a:gd name="f121" fmla="val 142"/>
              <a:gd name="f122" fmla="val 11277"/>
              <a:gd name="f123" fmla="val 46"/>
              <a:gd name="f124" fmla="val 11103"/>
              <a:gd name="f125" fmla="*/ f0 1 12759"/>
              <a:gd name="f126" fmla="*/ f1 1 12619"/>
              <a:gd name="f127" fmla="val f2"/>
              <a:gd name="f128" fmla="val f3"/>
              <a:gd name="f129" fmla="val f4"/>
              <a:gd name="f130" fmla="+- f129 0 f127"/>
              <a:gd name="f131" fmla="+- f128 0 f127"/>
              <a:gd name="f132" fmla="*/ f131 1 12759"/>
              <a:gd name="f133" fmla="*/ f130 1 12619"/>
              <a:gd name="f134" fmla="*/ f127 1 f132"/>
              <a:gd name="f135" fmla="*/ f128 1 f132"/>
              <a:gd name="f136" fmla="*/ f127 1 f133"/>
              <a:gd name="f137" fmla="*/ f129 1 f133"/>
              <a:gd name="f138" fmla="*/ f134 f125 1"/>
              <a:gd name="f139" fmla="*/ f135 f125 1"/>
              <a:gd name="f140" fmla="*/ f137 f126 1"/>
              <a:gd name="f141" fmla="*/ f136 f1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38" t="f141" r="f139" b="f140"/>
            <a:pathLst>
              <a:path w="12759" h="12619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cubicBezTo>
                  <a:pt x="f13" y="f14"/>
                  <a:pt x="f15" y="f16"/>
                  <a:pt x="f5" y="f6"/>
                </a:cubicBez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17" y="f18"/>
                </a:lnTo>
                <a:close/>
                <a:moveTo>
                  <a:pt x="f23" y="f24"/>
                </a:moveTo>
                <a:cubicBezTo>
                  <a:pt x="f25" y="f24"/>
                  <a:pt x="f26" y="f27"/>
                  <a:pt x="f26" y="f28"/>
                </a:cubicBezTo>
                <a:cubicBezTo>
                  <a:pt x="f26" y="f29"/>
                  <a:pt x="f25" y="f30"/>
                  <a:pt x="f23" y="f30"/>
                </a:cubicBezTo>
                <a:lnTo>
                  <a:pt x="f31" y="f30"/>
                </a:lnTo>
                <a:cubicBezTo>
                  <a:pt x="f32" y="f30"/>
                  <a:pt x="f33" y="f29"/>
                  <a:pt x="f33" y="f28"/>
                </a:cubicBezTo>
                <a:cubicBezTo>
                  <a:pt x="f33" y="f34"/>
                  <a:pt x="f32" y="f24"/>
                  <a:pt x="f31" y="f24"/>
                </a:cubicBezTo>
                <a:close/>
                <a:moveTo>
                  <a:pt x="f35" y="f36"/>
                </a:moveTo>
                <a:cubicBezTo>
                  <a:pt x="f37" y="f36"/>
                  <a:pt x="f38" y="f39"/>
                  <a:pt x="f38" y="f40"/>
                </a:cubicBezTo>
                <a:lnTo>
                  <a:pt x="f38" y="f41"/>
                </a:lnTo>
                <a:cubicBezTo>
                  <a:pt x="f42" y="f43"/>
                  <a:pt x="f44" y="f20"/>
                  <a:pt x="f44" y="f45"/>
                </a:cubicBezTo>
                <a:cubicBezTo>
                  <a:pt x="f44" y="f46"/>
                  <a:pt x="f47" y="f48"/>
                  <a:pt x="f49" y="f48"/>
                </a:cubicBezTo>
                <a:cubicBezTo>
                  <a:pt x="f50" y="f48"/>
                  <a:pt x="f38" y="f51"/>
                  <a:pt x="f38" y="f45"/>
                </a:cubicBezTo>
                <a:cubicBezTo>
                  <a:pt x="f38" y="f52"/>
                  <a:pt x="f37" y="f53"/>
                  <a:pt x="f35" y="f53"/>
                </a:cubicBezTo>
                <a:cubicBezTo>
                  <a:pt x="f54" y="f53"/>
                  <a:pt x="f55" y="f52"/>
                  <a:pt x="f55" y="f45"/>
                </a:cubicBezTo>
                <a:cubicBezTo>
                  <a:pt x="f55" y="f46"/>
                  <a:pt x="f56" y="f57"/>
                  <a:pt x="f58" y="f59"/>
                </a:cubicBezTo>
                <a:cubicBezTo>
                  <a:pt x="f60" y="f61"/>
                  <a:pt x="f44" y="f62"/>
                  <a:pt x="f44" y="f63"/>
                </a:cubicBezTo>
                <a:cubicBezTo>
                  <a:pt x="f44" y="f64"/>
                  <a:pt x="f42" y="f65"/>
                  <a:pt x="f38" y="f66"/>
                </a:cubicBezTo>
                <a:lnTo>
                  <a:pt x="f38" y="f67"/>
                </a:lnTo>
                <a:cubicBezTo>
                  <a:pt x="f38" y="f68"/>
                  <a:pt x="f37" y="f69"/>
                  <a:pt x="f35" y="f69"/>
                </a:cubicBezTo>
                <a:cubicBezTo>
                  <a:pt x="f54" y="f69"/>
                  <a:pt x="f55" y="f68"/>
                  <a:pt x="f55" y="f67"/>
                </a:cubicBezTo>
                <a:lnTo>
                  <a:pt x="f55" y="f66"/>
                </a:lnTo>
                <a:cubicBezTo>
                  <a:pt x="f70" y="f71"/>
                  <a:pt x="f72" y="f64"/>
                  <a:pt x="f72" y="f63"/>
                </a:cubicBezTo>
                <a:cubicBezTo>
                  <a:pt x="f72" y="f73"/>
                  <a:pt x="f74" y="f75"/>
                  <a:pt x="f76" y="f75"/>
                </a:cubicBezTo>
                <a:cubicBezTo>
                  <a:pt x="f77" y="f75"/>
                  <a:pt x="f55" y="f73"/>
                  <a:pt x="f55" y="f63"/>
                </a:cubicBezTo>
                <a:cubicBezTo>
                  <a:pt x="f55" y="f78"/>
                  <a:pt x="f79" y="f80"/>
                  <a:pt x="f35" y="f80"/>
                </a:cubicBezTo>
                <a:cubicBezTo>
                  <a:pt x="f37" y="f80"/>
                  <a:pt x="f38" y="f81"/>
                  <a:pt x="f38" y="f63"/>
                </a:cubicBezTo>
                <a:cubicBezTo>
                  <a:pt x="f38" y="f73"/>
                  <a:pt x="f82" y="f83"/>
                  <a:pt x="f54" y="f84"/>
                </a:cubicBezTo>
                <a:cubicBezTo>
                  <a:pt x="f85" y="f24"/>
                  <a:pt x="f72" y="f86"/>
                  <a:pt x="f72" y="f45"/>
                </a:cubicBezTo>
                <a:cubicBezTo>
                  <a:pt x="f72" y="f20"/>
                  <a:pt x="f70" y="f87"/>
                  <a:pt x="f55" y="f41"/>
                </a:cubicBezTo>
                <a:lnTo>
                  <a:pt x="f55" y="f40"/>
                </a:lnTo>
                <a:cubicBezTo>
                  <a:pt x="f55" y="f88"/>
                  <a:pt x="f79" y="f36"/>
                  <a:pt x="f35" y="f36"/>
                </a:cubicBezTo>
                <a:close/>
                <a:moveTo>
                  <a:pt x="f23" y="f67"/>
                </a:moveTo>
                <a:cubicBezTo>
                  <a:pt x="f25" y="f67"/>
                  <a:pt x="f26" y="f89"/>
                  <a:pt x="f26" y="f69"/>
                </a:cubicBezTo>
                <a:cubicBezTo>
                  <a:pt x="f26" y="f90"/>
                  <a:pt x="f25" y="f91"/>
                  <a:pt x="f23" y="f91"/>
                </a:cubicBezTo>
                <a:lnTo>
                  <a:pt x="f31" y="f91"/>
                </a:lnTo>
                <a:cubicBezTo>
                  <a:pt x="f32" y="f91"/>
                  <a:pt x="f33" y="f90"/>
                  <a:pt x="f33" y="f69"/>
                </a:cubicBezTo>
                <a:cubicBezTo>
                  <a:pt x="f33" y="f89"/>
                  <a:pt x="f32" y="f67"/>
                  <a:pt x="f31" y="f67"/>
                </a:cubicBezTo>
                <a:close/>
                <a:moveTo>
                  <a:pt x="f92" y="f93"/>
                </a:moveTo>
                <a:cubicBezTo>
                  <a:pt x="f94" y="f93"/>
                  <a:pt x="f95" y="f96"/>
                  <a:pt x="f97" y="f98"/>
                </a:cubicBezTo>
                <a:lnTo>
                  <a:pt x="f99" y="f100"/>
                </a:lnTo>
                <a:lnTo>
                  <a:pt x="f101" y="f100"/>
                </a:lnTo>
                <a:cubicBezTo>
                  <a:pt x="f102" y="f100"/>
                  <a:pt x="f2" y="f103"/>
                  <a:pt x="f2" y="f36"/>
                </a:cubicBezTo>
                <a:lnTo>
                  <a:pt x="f2" y="f104"/>
                </a:lnTo>
                <a:cubicBezTo>
                  <a:pt x="f2" y="f105"/>
                  <a:pt x="f102" y="f106"/>
                  <a:pt x="f101" y="f106"/>
                </a:cubicBezTo>
                <a:lnTo>
                  <a:pt x="f107" y="f106"/>
                </a:lnTo>
                <a:cubicBezTo>
                  <a:pt x="f108" y="f106"/>
                  <a:pt x="f109" y="f110"/>
                  <a:pt x="f109" y="f104"/>
                </a:cubicBezTo>
                <a:lnTo>
                  <a:pt x="f109" y="f36"/>
                </a:lnTo>
                <a:cubicBezTo>
                  <a:pt x="f111" y="f103"/>
                  <a:pt x="f112" y="f100"/>
                  <a:pt x="f113" y="f100"/>
                </a:cubicBezTo>
                <a:lnTo>
                  <a:pt x="f7" y="f100"/>
                </a:lnTo>
                <a:lnTo>
                  <a:pt x="f114" y="f115"/>
                </a:lnTo>
                <a:cubicBezTo>
                  <a:pt x="f116" y="f117"/>
                  <a:pt x="f111" y="f118"/>
                  <a:pt x="f119" y="f120"/>
                </a:cubicBezTo>
                <a:lnTo>
                  <a:pt x="f107" y="f121"/>
                </a:lnTo>
                <a:cubicBezTo>
                  <a:pt x="f122" y="f123"/>
                  <a:pt x="f124" y="f93"/>
                  <a:pt x="f92" y="f93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36" name="Google Shape;10118;p74">
            <a:extLst>
              <a:ext uri="{FF2B5EF4-FFF2-40B4-BE49-F238E27FC236}">
                <a16:creationId xmlns:a16="http://schemas.microsoft.com/office/drawing/2014/main" id="{33F4327E-4D6E-DB89-CACC-6A64045C33DA}"/>
              </a:ext>
            </a:extLst>
          </p:cNvPr>
          <p:cNvGrpSpPr/>
          <p:nvPr/>
        </p:nvGrpSpPr>
        <p:grpSpPr>
          <a:xfrm>
            <a:off x="8474320" y="2073136"/>
            <a:ext cx="350645" cy="379421"/>
            <a:chOff x="8474320" y="2073136"/>
            <a:chExt cx="350645" cy="379421"/>
          </a:xfrm>
        </p:grpSpPr>
        <p:sp>
          <p:nvSpPr>
            <p:cNvPr id="37" name="Google Shape;10119;p74">
              <a:extLst>
                <a:ext uri="{FF2B5EF4-FFF2-40B4-BE49-F238E27FC236}">
                  <a16:creationId xmlns:a16="http://schemas.microsoft.com/office/drawing/2014/main" id="{6D64FA58-841B-2C20-6881-667ACAC9475C}"/>
                </a:ext>
              </a:extLst>
            </p:cNvPr>
            <p:cNvSpPr/>
            <p:nvPr/>
          </p:nvSpPr>
          <p:spPr>
            <a:xfrm>
              <a:off x="8474320" y="2353190"/>
              <a:ext cx="101205" cy="993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309"/>
                <a:gd name="f5" fmla="val 1796"/>
                <a:gd name="f6" fmla="val 851"/>
                <a:gd name="f7" fmla="val 2048"/>
                <a:gd name="f8" fmla="val 2237"/>
                <a:gd name="f9" fmla="val 1071"/>
                <a:gd name="f10" fmla="val 1260"/>
                <a:gd name="f11" fmla="val 1449"/>
                <a:gd name="f12" fmla="val 1701"/>
                <a:gd name="f13" fmla="val 1576"/>
                <a:gd name="f14" fmla="val 1418"/>
                <a:gd name="f15" fmla="val 1481"/>
                <a:gd name="f16" fmla="val 1008"/>
                <a:gd name="f17" fmla="val 2079"/>
                <a:gd name="f18" fmla="val 2741"/>
                <a:gd name="f19" fmla="val 536"/>
                <a:gd name="f20" fmla="val 3308"/>
                <a:gd name="f21" fmla="val 1229"/>
                <a:gd name="f22" fmla="val 2332"/>
                <a:gd name="f23" fmla="val 2993"/>
                <a:gd name="f24" fmla="*/ f0 1 3592"/>
                <a:gd name="f25" fmla="*/ f1 1 3309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3592"/>
                <a:gd name="f32" fmla="*/ f29 1 3309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592" h="330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5"/>
                    <a:pt x="f14" y="f10"/>
                  </a:cubicBezTo>
                  <a:cubicBezTo>
                    <a:pt x="f14" y="f16"/>
                    <a:pt x="f13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17"/>
                  </a:lnTo>
                  <a:cubicBezTo>
                    <a:pt x="f2" y="f18"/>
                    <a:pt x="f19" y="f20"/>
                    <a:pt x="f21" y="f20"/>
                  </a:cubicBezTo>
                  <a:lnTo>
                    <a:pt x="f22" y="f20"/>
                  </a:lnTo>
                  <a:cubicBezTo>
                    <a:pt x="f23" y="f20"/>
                    <a:pt x="f3" y="f18"/>
                    <a:pt x="f3" y="f17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Google Shape;10120;p74">
              <a:extLst>
                <a:ext uri="{FF2B5EF4-FFF2-40B4-BE49-F238E27FC236}">
                  <a16:creationId xmlns:a16="http://schemas.microsoft.com/office/drawing/2014/main" id="{664C7424-21D7-3168-BC04-71F67AD73EA6}"/>
                </a:ext>
              </a:extLst>
            </p:cNvPr>
            <p:cNvSpPr/>
            <p:nvPr/>
          </p:nvSpPr>
          <p:spPr>
            <a:xfrm>
              <a:off x="8475189" y="2073136"/>
              <a:ext cx="101233" cy="2554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3"/>
                <a:gd name="f4" fmla="val 8508"/>
                <a:gd name="f5" fmla="val 1734"/>
                <a:gd name="f6" fmla="val 1607"/>
                <a:gd name="f7" fmla="val 1923"/>
                <a:gd name="f8" fmla="val 2175"/>
                <a:gd name="f9" fmla="val 1797"/>
                <a:gd name="f10" fmla="val 2049"/>
                <a:gd name="f11" fmla="val 7278"/>
                <a:gd name="f12" fmla="val 7499"/>
                <a:gd name="f13" fmla="val 1986"/>
                <a:gd name="f14" fmla="val 7656"/>
                <a:gd name="f15" fmla="val 1513"/>
                <a:gd name="f16" fmla="val 1356"/>
                <a:gd name="f17" fmla="val 7467"/>
                <a:gd name="f18" fmla="val 1545"/>
                <a:gd name="f19" fmla="val 1230"/>
                <a:gd name="f20" fmla="val 1"/>
                <a:gd name="f21" fmla="val 568"/>
                <a:gd name="f22" fmla="val 536"/>
                <a:gd name="f23" fmla="val 1198"/>
                <a:gd name="f24" fmla="val 8507"/>
                <a:gd name="f25" fmla="val 3561"/>
                <a:gd name="f26" fmla="val 2994"/>
                <a:gd name="f27" fmla="val 2332"/>
                <a:gd name="f28" fmla="*/ f0 1 3593"/>
                <a:gd name="f29" fmla="*/ f1 1 8508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3593"/>
                <a:gd name="f36" fmla="*/ f33 1 8508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3593" h="850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cubicBezTo>
                    <a:pt x="f15" y="f14"/>
                    <a:pt x="f16" y="f17"/>
                    <a:pt x="f16" y="f11"/>
                  </a:cubicBezTo>
                  <a:lnTo>
                    <a:pt x="f16" y="f10"/>
                  </a:lnTo>
                  <a:cubicBezTo>
                    <a:pt x="f16" y="f9"/>
                    <a:pt x="f18" y="f6"/>
                    <a:pt x="f5" y="f6"/>
                  </a:cubicBezTo>
                  <a:close/>
                  <a:moveTo>
                    <a:pt x="f19" y="f20"/>
                  </a:moveTo>
                  <a:cubicBezTo>
                    <a:pt x="f21" y="f20"/>
                    <a:pt x="f20" y="f22"/>
                    <a:pt x="f20" y="f23"/>
                  </a:cubicBezTo>
                  <a:lnTo>
                    <a:pt x="f20" y="f24"/>
                  </a:lnTo>
                  <a:lnTo>
                    <a:pt x="f3" y="f24"/>
                  </a:lnTo>
                  <a:lnTo>
                    <a:pt x="f3" y="f23"/>
                  </a:lnTo>
                  <a:cubicBezTo>
                    <a:pt x="f25" y="f22"/>
                    <a:pt x="f26" y="f20"/>
                    <a:pt x="f27" y="f20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10121;p74">
              <a:extLst>
                <a:ext uri="{FF2B5EF4-FFF2-40B4-BE49-F238E27FC236}">
                  <a16:creationId xmlns:a16="http://schemas.microsoft.com/office/drawing/2014/main" id="{FFDF4098-BE3D-ABF1-40EA-DC7411BB6AD4}"/>
                </a:ext>
              </a:extLst>
            </p:cNvPr>
            <p:cNvSpPr/>
            <p:nvPr/>
          </p:nvSpPr>
          <p:spPr>
            <a:xfrm>
              <a:off x="8598596" y="2353190"/>
              <a:ext cx="101205" cy="993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309"/>
                <a:gd name="f5" fmla="val 1796"/>
                <a:gd name="f6" fmla="val 851"/>
                <a:gd name="f7" fmla="val 2048"/>
                <a:gd name="f8" fmla="val 2205"/>
                <a:gd name="f9" fmla="val 1071"/>
                <a:gd name="f10" fmla="val 1260"/>
                <a:gd name="f11" fmla="val 1449"/>
                <a:gd name="f12" fmla="val 2016"/>
                <a:gd name="f13" fmla="val 1701"/>
                <a:gd name="f14" fmla="val 1575"/>
                <a:gd name="f15" fmla="val 1386"/>
                <a:gd name="f16" fmla="val 1481"/>
                <a:gd name="f17" fmla="val 1008"/>
                <a:gd name="f18" fmla="val 2079"/>
                <a:gd name="f19" fmla="val 2741"/>
                <a:gd name="f20" fmla="val 536"/>
                <a:gd name="f21" fmla="val 3308"/>
                <a:gd name="f22" fmla="val 2363"/>
                <a:gd name="f23" fmla="val 3025"/>
                <a:gd name="f24" fmla="*/ f0 1 3592"/>
                <a:gd name="f25" fmla="*/ f1 1 3309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3592"/>
                <a:gd name="f32" fmla="*/ f29 1 3309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592" h="330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5" y="f13"/>
                  </a:cubicBezTo>
                  <a:cubicBezTo>
                    <a:pt x="f14" y="f13"/>
                    <a:pt x="f15" y="f16"/>
                    <a:pt x="f15" y="f10"/>
                  </a:cubicBezTo>
                  <a:cubicBezTo>
                    <a:pt x="f15" y="f17"/>
                    <a:pt x="f14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18"/>
                  </a:lnTo>
                  <a:cubicBezTo>
                    <a:pt x="f2" y="f19"/>
                    <a:pt x="f20" y="f21"/>
                    <a:pt x="f10" y="f21"/>
                  </a:cubicBezTo>
                  <a:lnTo>
                    <a:pt x="f22" y="f21"/>
                  </a:lnTo>
                  <a:cubicBezTo>
                    <a:pt x="f23" y="f21"/>
                    <a:pt x="f3" y="f19"/>
                    <a:pt x="f3" y="f18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10122;p74">
              <a:extLst>
                <a:ext uri="{FF2B5EF4-FFF2-40B4-BE49-F238E27FC236}">
                  <a16:creationId xmlns:a16="http://schemas.microsoft.com/office/drawing/2014/main" id="{C3C559A7-8A00-1774-9EF0-4D22B6B0607C}"/>
                </a:ext>
              </a:extLst>
            </p:cNvPr>
            <p:cNvSpPr/>
            <p:nvPr/>
          </p:nvSpPr>
          <p:spPr>
            <a:xfrm>
              <a:off x="8598596" y="2073136"/>
              <a:ext cx="101205" cy="2554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8508"/>
                <a:gd name="f5" fmla="val 1796"/>
                <a:gd name="f6" fmla="val 1607"/>
                <a:gd name="f7" fmla="val 2048"/>
                <a:gd name="f8" fmla="val 2205"/>
                <a:gd name="f9" fmla="val 1797"/>
                <a:gd name="f10" fmla="val 2049"/>
                <a:gd name="f11" fmla="val 7278"/>
                <a:gd name="f12" fmla="val 7499"/>
                <a:gd name="f13" fmla="val 2016"/>
                <a:gd name="f14" fmla="val 7656"/>
                <a:gd name="f15" fmla="val 1386"/>
                <a:gd name="f16" fmla="val 7467"/>
                <a:gd name="f17" fmla="val 1575"/>
                <a:gd name="f18" fmla="val 1260"/>
                <a:gd name="f19" fmla="val 1"/>
                <a:gd name="f20" fmla="val 599"/>
                <a:gd name="f21" fmla="val 536"/>
                <a:gd name="f22" fmla="val 1198"/>
                <a:gd name="f23" fmla="val 8507"/>
                <a:gd name="f24" fmla="val 3025"/>
                <a:gd name="f25" fmla="val 2363"/>
                <a:gd name="f26" fmla="*/ f0 1 3592"/>
                <a:gd name="f27" fmla="*/ f1 1 8508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3592"/>
                <a:gd name="f34" fmla="*/ f31 1 8508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3592" h="850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cubicBezTo>
                    <a:pt x="f6" y="f14"/>
                    <a:pt x="f15" y="f16"/>
                    <a:pt x="f15" y="f11"/>
                  </a:cubicBezTo>
                  <a:lnTo>
                    <a:pt x="f15" y="f10"/>
                  </a:lnTo>
                  <a:cubicBezTo>
                    <a:pt x="f15" y="f9"/>
                    <a:pt x="f17" y="f6"/>
                    <a:pt x="f5" y="f6"/>
                  </a:cubicBezTo>
                  <a:close/>
                  <a:moveTo>
                    <a:pt x="f18" y="f19"/>
                  </a:moveTo>
                  <a:cubicBezTo>
                    <a:pt x="f20" y="f19"/>
                    <a:pt x="f2" y="f21"/>
                    <a:pt x="f2" y="f22"/>
                  </a:cubicBezTo>
                  <a:lnTo>
                    <a:pt x="f2" y="f23"/>
                  </a:lnTo>
                  <a:lnTo>
                    <a:pt x="f3" y="f23"/>
                  </a:lnTo>
                  <a:lnTo>
                    <a:pt x="f3" y="f22"/>
                  </a:lnTo>
                  <a:cubicBezTo>
                    <a:pt x="f3" y="f21"/>
                    <a:pt x="f24" y="f19"/>
                    <a:pt x="f25" y="f19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10123;p74">
              <a:extLst>
                <a:ext uri="{FF2B5EF4-FFF2-40B4-BE49-F238E27FC236}">
                  <a16:creationId xmlns:a16="http://schemas.microsoft.com/office/drawing/2014/main" id="{47C3996B-819F-E3E4-7B3C-1A27A7E91AC8}"/>
                </a:ext>
              </a:extLst>
            </p:cNvPr>
            <p:cNvSpPr/>
            <p:nvPr/>
          </p:nvSpPr>
          <p:spPr>
            <a:xfrm>
              <a:off x="8721986" y="2353190"/>
              <a:ext cx="101205" cy="993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309"/>
                <a:gd name="f5" fmla="val 1828"/>
                <a:gd name="f6" fmla="val 851"/>
                <a:gd name="f7" fmla="val 2080"/>
                <a:gd name="f8" fmla="val 2269"/>
                <a:gd name="f9" fmla="val 1071"/>
                <a:gd name="f10" fmla="val 1260"/>
                <a:gd name="f11" fmla="val 1449"/>
                <a:gd name="f12" fmla="val 1701"/>
                <a:gd name="f13" fmla="val 1607"/>
                <a:gd name="f14" fmla="val 1450"/>
                <a:gd name="f15" fmla="val 1481"/>
                <a:gd name="f16" fmla="val 1008"/>
                <a:gd name="f17" fmla="val 2079"/>
                <a:gd name="f18" fmla="val 32"/>
                <a:gd name="f19" fmla="val 2741"/>
                <a:gd name="f20" fmla="val 567"/>
                <a:gd name="f21" fmla="val 3308"/>
                <a:gd name="f22" fmla="val 1261"/>
                <a:gd name="f23" fmla="val 2363"/>
                <a:gd name="f24" fmla="val 3025"/>
                <a:gd name="f25" fmla="*/ f0 1 3592"/>
                <a:gd name="f26" fmla="*/ f1 1 3309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3592"/>
                <a:gd name="f33" fmla="*/ f30 1 3309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3592" h="330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5"/>
                    <a:pt x="f14" y="f10"/>
                  </a:cubicBezTo>
                  <a:cubicBezTo>
                    <a:pt x="f14" y="f16"/>
                    <a:pt x="f13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17"/>
                  </a:lnTo>
                  <a:lnTo>
                    <a:pt x="f18" y="f17"/>
                  </a:lnTo>
                  <a:cubicBezTo>
                    <a:pt x="f18" y="f19"/>
                    <a:pt x="f20" y="f21"/>
                    <a:pt x="f22" y="f21"/>
                  </a:cubicBezTo>
                  <a:lnTo>
                    <a:pt x="f23" y="f21"/>
                  </a:lnTo>
                  <a:cubicBezTo>
                    <a:pt x="f24" y="f21"/>
                    <a:pt x="f3" y="f19"/>
                    <a:pt x="f3" y="f17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10124;p74">
              <a:extLst>
                <a:ext uri="{FF2B5EF4-FFF2-40B4-BE49-F238E27FC236}">
                  <a16:creationId xmlns:a16="http://schemas.microsoft.com/office/drawing/2014/main" id="{4607E8DB-B154-8EBC-1EC4-AE3C73F6135F}"/>
                </a:ext>
              </a:extLst>
            </p:cNvPr>
            <p:cNvSpPr/>
            <p:nvPr/>
          </p:nvSpPr>
          <p:spPr>
            <a:xfrm>
              <a:off x="8723760" y="2073136"/>
              <a:ext cx="101205" cy="2554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8508"/>
                <a:gd name="f5" fmla="val 1733"/>
                <a:gd name="f6" fmla="val 1607"/>
                <a:gd name="f7" fmla="val 1922"/>
                <a:gd name="f8" fmla="val 2174"/>
                <a:gd name="f9" fmla="val 1797"/>
                <a:gd name="f10" fmla="val 2049"/>
                <a:gd name="f11" fmla="val 7278"/>
                <a:gd name="f12" fmla="val 7499"/>
                <a:gd name="f13" fmla="val 1985"/>
                <a:gd name="f14" fmla="val 7656"/>
                <a:gd name="f15" fmla="val 1513"/>
                <a:gd name="f16" fmla="val 1355"/>
                <a:gd name="f17" fmla="val 7467"/>
                <a:gd name="f18" fmla="val 1544"/>
                <a:gd name="f19" fmla="val 1229"/>
                <a:gd name="f20" fmla="val 1"/>
                <a:gd name="f21" fmla="val 567"/>
                <a:gd name="f22" fmla="val 536"/>
                <a:gd name="f23" fmla="val 1198"/>
                <a:gd name="f24" fmla="val 8507"/>
                <a:gd name="f25" fmla="val 3560"/>
                <a:gd name="f26" fmla="val 2993"/>
                <a:gd name="f27" fmla="val 2332"/>
                <a:gd name="f28" fmla="*/ f0 1 3592"/>
                <a:gd name="f29" fmla="*/ f1 1 8508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3592"/>
                <a:gd name="f36" fmla="*/ f33 1 8508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3592" h="850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cubicBezTo>
                    <a:pt x="f15" y="f14"/>
                    <a:pt x="f16" y="f17"/>
                    <a:pt x="f16" y="f11"/>
                  </a:cubicBezTo>
                  <a:lnTo>
                    <a:pt x="f16" y="f10"/>
                  </a:lnTo>
                  <a:cubicBezTo>
                    <a:pt x="f16" y="f9"/>
                    <a:pt x="f18" y="f6"/>
                    <a:pt x="f5" y="f6"/>
                  </a:cubicBezTo>
                  <a:close/>
                  <a:moveTo>
                    <a:pt x="f19" y="f20"/>
                  </a:moveTo>
                  <a:cubicBezTo>
                    <a:pt x="f21" y="f20"/>
                    <a:pt x="f2" y="f22"/>
                    <a:pt x="f2" y="f23"/>
                  </a:cubicBezTo>
                  <a:lnTo>
                    <a:pt x="f2" y="f24"/>
                  </a:lnTo>
                  <a:lnTo>
                    <a:pt x="f3" y="f24"/>
                  </a:lnTo>
                  <a:lnTo>
                    <a:pt x="f3" y="f23"/>
                  </a:lnTo>
                  <a:cubicBezTo>
                    <a:pt x="f25" y="f22"/>
                    <a:pt x="f26" y="f20"/>
                    <a:pt x="f27" y="f20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3" name="Google Shape;10129;p74">
            <a:extLst>
              <a:ext uri="{FF2B5EF4-FFF2-40B4-BE49-F238E27FC236}">
                <a16:creationId xmlns:a16="http://schemas.microsoft.com/office/drawing/2014/main" id="{151A5A99-A295-6DA6-EC25-7E7C04236837}"/>
              </a:ext>
            </a:extLst>
          </p:cNvPr>
          <p:cNvGrpSpPr/>
          <p:nvPr/>
        </p:nvGrpSpPr>
        <p:grpSpPr>
          <a:xfrm>
            <a:off x="5866278" y="1210345"/>
            <a:ext cx="427692" cy="535545"/>
            <a:chOff x="5866278" y="1210345"/>
            <a:chExt cx="427692" cy="535545"/>
          </a:xfrm>
        </p:grpSpPr>
        <p:sp>
          <p:nvSpPr>
            <p:cNvPr id="44" name="Google Shape;10130;p74">
              <a:extLst>
                <a:ext uri="{FF2B5EF4-FFF2-40B4-BE49-F238E27FC236}">
                  <a16:creationId xmlns:a16="http://schemas.microsoft.com/office/drawing/2014/main" id="{10CC6517-2F55-9C98-A5E4-842C0DEBCC89}"/>
                </a:ext>
              </a:extLst>
            </p:cNvPr>
            <p:cNvSpPr/>
            <p:nvPr/>
          </p:nvSpPr>
          <p:spPr>
            <a:xfrm>
              <a:off x="5866278" y="1522594"/>
              <a:ext cx="427692" cy="1528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807"/>
                <a:gd name="f4" fmla="val 3623"/>
                <a:gd name="f5" fmla="val 2111"/>
                <a:gd name="f6" fmla="val 1"/>
                <a:gd name="f7" fmla="val 945"/>
                <a:gd name="f8" fmla="val 946"/>
                <a:gd name="f9" fmla="val 2080"/>
                <a:gd name="f10" fmla="val 3183"/>
                <a:gd name="f11" fmla="val 3435"/>
                <a:gd name="f12" fmla="val 221"/>
                <a:gd name="f13" fmla="val 3624"/>
                <a:gd name="f14" fmla="val 441"/>
                <a:gd name="f15" fmla="val 10365"/>
                <a:gd name="f16" fmla="val 10618"/>
                <a:gd name="f17" fmla="val 9861"/>
                <a:gd name="f18" fmla="val 8727"/>
                <a:gd name="f19" fmla="*/ f0 1 10807"/>
                <a:gd name="f20" fmla="*/ f1 1 3623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0807"/>
                <a:gd name="f27" fmla="*/ f24 1 3623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0807" h="362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3"/>
                    <a:pt x="f3" y="f11"/>
                    <a:pt x="f3" y="f10"/>
                  </a:cubicBezTo>
                  <a:lnTo>
                    <a:pt x="f3" y="f9"/>
                  </a:lnTo>
                  <a:cubicBezTo>
                    <a:pt x="f3" y="f8"/>
                    <a:pt x="f17" y="f6"/>
                    <a:pt x="f18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10131;p74">
              <a:extLst>
                <a:ext uri="{FF2B5EF4-FFF2-40B4-BE49-F238E27FC236}">
                  <a16:creationId xmlns:a16="http://schemas.microsoft.com/office/drawing/2014/main" id="{2F1E7C15-AADA-9873-35D4-8257836DAEB6}"/>
                </a:ext>
              </a:extLst>
            </p:cNvPr>
            <p:cNvSpPr/>
            <p:nvPr/>
          </p:nvSpPr>
          <p:spPr>
            <a:xfrm>
              <a:off x="5901180" y="1709955"/>
              <a:ext cx="360374" cy="359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06"/>
                <a:gd name="f4" fmla="val 852"/>
                <a:gd name="f5" fmla="val 1"/>
                <a:gd name="f6" fmla="val 442"/>
                <a:gd name="f7" fmla="val 694"/>
                <a:gd name="f8" fmla="val 190"/>
                <a:gd name="f9" fmla="val 851"/>
                <a:gd name="f10" fmla="val 8696"/>
                <a:gd name="f11" fmla="val 8948"/>
                <a:gd name="f12" fmla="val 9105"/>
                <a:gd name="f13" fmla="val 631"/>
                <a:gd name="f14" fmla="*/ f0 1 9106"/>
                <a:gd name="f15" fmla="*/ f1 1 852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9106"/>
                <a:gd name="f22" fmla="*/ f19 1 852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9106" h="852">
                  <a:moveTo>
                    <a:pt x="f2" y="f5"/>
                  </a:moveTo>
                  <a:lnTo>
                    <a:pt x="f2" y="f6"/>
                  </a:lnTo>
                  <a:cubicBezTo>
                    <a:pt x="f2" y="f7"/>
                    <a:pt x="f8" y="f9"/>
                    <a:pt x="f6" y="f9"/>
                  </a:cubicBezTo>
                  <a:lnTo>
                    <a:pt x="f10" y="f9"/>
                  </a:lnTo>
                  <a:cubicBezTo>
                    <a:pt x="f11" y="f9"/>
                    <a:pt x="f12" y="f13"/>
                    <a:pt x="f12" y="f6"/>
                  </a:cubicBezTo>
                  <a:lnTo>
                    <a:pt x="f12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Google Shape;10132;p74">
              <a:extLst>
                <a:ext uri="{FF2B5EF4-FFF2-40B4-BE49-F238E27FC236}">
                  <a16:creationId xmlns:a16="http://schemas.microsoft.com/office/drawing/2014/main" id="{1EDE7B88-4384-7A9E-44B9-CB6D093288CB}"/>
                </a:ext>
              </a:extLst>
            </p:cNvPr>
            <p:cNvSpPr/>
            <p:nvPr/>
          </p:nvSpPr>
          <p:spPr>
            <a:xfrm>
              <a:off x="5964777" y="1210345"/>
              <a:ext cx="229422" cy="2791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97"/>
                <a:gd name="f4" fmla="val 6617"/>
                <a:gd name="f5" fmla="val 2930"/>
                <a:gd name="f6" fmla="val 1292"/>
                <a:gd name="f7" fmla="val 2867"/>
                <a:gd name="f8" fmla="val 32"/>
                <a:gd name="f9" fmla="val 3812"/>
                <a:gd name="f10" fmla="val 504"/>
                <a:gd name="f11" fmla="val 4694"/>
                <a:gd name="f12" fmla="val 1260"/>
                <a:gd name="f13" fmla="val 5230"/>
                <a:gd name="f14" fmla="val 6616"/>
                <a:gd name="f15" fmla="val 4568"/>
                <a:gd name="f16" fmla="val 5356"/>
                <a:gd name="f17" fmla="val 4505"/>
                <a:gd name="f18" fmla="*/ f0 1 5797"/>
                <a:gd name="f19" fmla="*/ f1 1 6617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5797"/>
                <a:gd name="f26" fmla="*/ f23 1 6617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5797" h="6617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cubicBezTo>
                    <a:pt x="f8" y="f9"/>
                    <a:pt x="f10" y="f11"/>
                    <a:pt x="f12" y="f13"/>
                  </a:cubicBezTo>
                  <a:lnTo>
                    <a:pt x="f12" y="f14"/>
                  </a:lnTo>
                  <a:lnTo>
                    <a:pt x="f15" y="f14"/>
                  </a:lnTo>
                  <a:lnTo>
                    <a:pt x="f15" y="f13"/>
                  </a:lnTo>
                  <a:cubicBezTo>
                    <a:pt x="f16" y="f11"/>
                    <a:pt x="f3" y="f9"/>
                    <a:pt x="f3" y="f7"/>
                  </a:cubicBezTo>
                  <a:cubicBezTo>
                    <a:pt x="f3" y="f12"/>
                    <a:pt x="f17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7" name="Google Shape;10154;p74">
            <a:extLst>
              <a:ext uri="{FF2B5EF4-FFF2-40B4-BE49-F238E27FC236}">
                <a16:creationId xmlns:a16="http://schemas.microsoft.com/office/drawing/2014/main" id="{F62F32DB-AE22-9730-532D-6B23F9F1E712}"/>
              </a:ext>
            </a:extLst>
          </p:cNvPr>
          <p:cNvGrpSpPr/>
          <p:nvPr/>
        </p:nvGrpSpPr>
        <p:grpSpPr>
          <a:xfrm>
            <a:off x="5943481" y="2730343"/>
            <a:ext cx="392752" cy="418456"/>
            <a:chOff x="5943481" y="2730343"/>
            <a:chExt cx="392752" cy="418456"/>
          </a:xfrm>
        </p:grpSpPr>
        <p:sp>
          <p:nvSpPr>
            <p:cNvPr id="48" name="Google Shape;10155;p74">
              <a:extLst>
                <a:ext uri="{FF2B5EF4-FFF2-40B4-BE49-F238E27FC236}">
                  <a16:creationId xmlns:a16="http://schemas.microsoft.com/office/drawing/2014/main" id="{F66A23EB-1F42-B033-E26C-A3F88458630D}"/>
                </a:ext>
              </a:extLst>
            </p:cNvPr>
            <p:cNvSpPr/>
            <p:nvPr/>
          </p:nvSpPr>
          <p:spPr>
            <a:xfrm>
              <a:off x="5989393" y="2730343"/>
              <a:ext cx="292132" cy="4184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421"/>
                <a:gd name="f4" fmla="val 12662"/>
                <a:gd name="f5" fmla="val 4821"/>
                <a:gd name="f6" fmla="val 1666"/>
                <a:gd name="f7" fmla="val 5073"/>
                <a:gd name="f8" fmla="val 5262"/>
                <a:gd name="f9" fmla="val 1886"/>
                <a:gd name="f10" fmla="val 2075"/>
                <a:gd name="f11" fmla="val 2359"/>
                <a:gd name="f12" fmla="val 5734"/>
                <a:gd name="f13" fmla="val 2485"/>
                <a:gd name="f14" fmla="val 6081"/>
                <a:gd name="f15" fmla="val 2989"/>
                <a:gd name="f16" fmla="val 3525"/>
                <a:gd name="f17" fmla="val 3777"/>
                <a:gd name="f18" fmla="val 5892"/>
                <a:gd name="f19" fmla="val 3934"/>
                <a:gd name="f20" fmla="val 5640"/>
                <a:gd name="f21" fmla="val 5419"/>
                <a:gd name="f22" fmla="val 3714"/>
                <a:gd name="f23" fmla="val 3273"/>
                <a:gd name="f24" fmla="val 3084"/>
                <a:gd name="f25" fmla="val 4569"/>
                <a:gd name="f26" fmla="val 4411"/>
                <a:gd name="f27" fmla="val 4789"/>
                <a:gd name="f28" fmla="val 3997"/>
                <a:gd name="f29" fmla="val 5104"/>
                <a:gd name="f30" fmla="val 4249"/>
                <a:gd name="f31" fmla="val 5514"/>
                <a:gd name="f32" fmla="val 4564"/>
                <a:gd name="f33" fmla="val 4942"/>
                <a:gd name="f34" fmla="val 5604"/>
                <a:gd name="f35" fmla="val 6171"/>
                <a:gd name="f36" fmla="val 6612"/>
                <a:gd name="f37" fmla="val 6801"/>
                <a:gd name="f38" fmla="val 7085"/>
                <a:gd name="f39" fmla="val 7305"/>
                <a:gd name="f40" fmla="val 5041"/>
                <a:gd name="f41" fmla="val 7463"/>
                <a:gd name="f42" fmla="val 7274"/>
                <a:gd name="f43" fmla="val 3938"/>
                <a:gd name="f44" fmla="val 6644"/>
                <a:gd name="f45" fmla="val 3592"/>
                <a:gd name="f46" fmla="val 5383"/>
                <a:gd name="f47" fmla="val 3781"/>
                <a:gd name="f48" fmla="val 5194"/>
                <a:gd name="f49" fmla="val 4033"/>
                <a:gd name="f50" fmla="val 4253"/>
                <a:gd name="f51" fmla="val 5856"/>
                <a:gd name="f52" fmla="val 4632"/>
                <a:gd name="f53" fmla="val 6014"/>
                <a:gd name="f54" fmla="val 5824"/>
                <a:gd name="f55" fmla="val 4947"/>
                <a:gd name="f56" fmla="val 5131"/>
                <a:gd name="f57" fmla="val 4911"/>
                <a:gd name="f58" fmla="val 4159"/>
                <a:gd name="f59" fmla="val 4596"/>
                <a:gd name="f60" fmla="val 4186"/>
                <a:gd name="f61" fmla="val 2548"/>
                <a:gd name="f62" fmla="val 1823"/>
                <a:gd name="f63" fmla="val 9385"/>
                <a:gd name="f64" fmla="val 10235"/>
                <a:gd name="f65" fmla="val 4801"/>
                <a:gd name="f66" fmla="val 4498"/>
                <a:gd name="f67" fmla="val 4188"/>
                <a:gd name="f68" fmla="val 29"/>
                <a:gd name="f69" fmla="val 3875"/>
                <a:gd name="f70" fmla="val 91"/>
                <a:gd name="f71" fmla="val 2111"/>
                <a:gd name="f72" fmla="val 500"/>
                <a:gd name="f73" fmla="val 693"/>
                <a:gd name="f74" fmla="val 1949"/>
                <a:gd name="f75" fmla="val 378"/>
                <a:gd name="f76" fmla="val 5698"/>
                <a:gd name="f77" fmla="val 1008"/>
                <a:gd name="f78" fmla="val 7652"/>
                <a:gd name="f79" fmla="val 2773"/>
                <a:gd name="f80" fmla="val 8565"/>
                <a:gd name="f81" fmla="val 10582"/>
                <a:gd name="f82" fmla="val 11716"/>
                <a:gd name="f83" fmla="val 3718"/>
                <a:gd name="f84" fmla="val 12661"/>
                <a:gd name="f85" fmla="val 4852"/>
                <a:gd name="f86" fmla="val 5986"/>
                <a:gd name="f87" fmla="val 6963"/>
                <a:gd name="f88" fmla="val 8444"/>
                <a:gd name="f89" fmla="val 7778"/>
                <a:gd name="f90" fmla="val 9420"/>
                <a:gd name="f91" fmla="val 6234"/>
                <a:gd name="f92" fmla="val 4501"/>
                <a:gd name="f93" fmla="val 9392"/>
                <a:gd name="f94" fmla="val 2000"/>
                <a:gd name="f95" fmla="val 7308"/>
                <a:gd name="f96" fmla="*/ f0 1 9421"/>
                <a:gd name="f97" fmla="*/ f1 1 12662"/>
                <a:gd name="f98" fmla="val f2"/>
                <a:gd name="f99" fmla="val f3"/>
                <a:gd name="f100" fmla="val f4"/>
                <a:gd name="f101" fmla="+- f100 0 f98"/>
                <a:gd name="f102" fmla="+- f99 0 f98"/>
                <a:gd name="f103" fmla="*/ f102 1 9421"/>
                <a:gd name="f104" fmla="*/ f101 1 12662"/>
                <a:gd name="f105" fmla="*/ f98 1 f103"/>
                <a:gd name="f106" fmla="*/ f99 1 f103"/>
                <a:gd name="f107" fmla="*/ f98 1 f104"/>
                <a:gd name="f108" fmla="*/ f100 1 f104"/>
                <a:gd name="f109" fmla="*/ f105 f96 1"/>
                <a:gd name="f110" fmla="*/ f106 f96 1"/>
                <a:gd name="f111" fmla="*/ f108 f97 1"/>
                <a:gd name="f112" fmla="*/ f107 f9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9" t="f112" r="f110" b="f111"/>
              <a:pathLst>
                <a:path w="9421" h="1266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15"/>
                    <a:pt x="f14" y="f16"/>
                  </a:cubicBezTo>
                  <a:cubicBezTo>
                    <a:pt x="f14" y="f17"/>
                    <a:pt x="f18" y="f19"/>
                    <a:pt x="f20" y="f19"/>
                  </a:cubicBezTo>
                  <a:cubicBezTo>
                    <a:pt x="f21" y="f19"/>
                    <a:pt x="f8" y="f22"/>
                    <a:pt x="f8" y="f16"/>
                  </a:cubicBezTo>
                  <a:cubicBezTo>
                    <a:pt x="f8" y="f23"/>
                    <a:pt x="f7" y="f24"/>
                    <a:pt x="f5" y="f24"/>
                  </a:cubicBezTo>
                  <a:cubicBezTo>
                    <a:pt x="f25" y="f24"/>
                    <a:pt x="f26" y="f23"/>
                    <a:pt x="f26" y="f16"/>
                  </a:cubicBezTo>
                  <a:cubicBezTo>
                    <a:pt x="f26" y="f17"/>
                    <a:pt x="f27" y="f28"/>
                    <a:pt x="f29" y="f30"/>
                  </a:cubicBezTo>
                  <a:cubicBezTo>
                    <a:pt x="f31" y="f32"/>
                    <a:pt x="f14" y="f33"/>
                    <a:pt x="f14" y="f34"/>
                  </a:cubicBezTo>
                  <a:cubicBezTo>
                    <a:pt x="f14" y="f35"/>
                    <a:pt x="f12" y="f36"/>
                    <a:pt x="f8" y="f37"/>
                  </a:cubicBezTo>
                  <a:lnTo>
                    <a:pt x="f8" y="f38"/>
                  </a:lnTo>
                  <a:cubicBezTo>
                    <a:pt x="f8" y="f39"/>
                    <a:pt x="f40" y="f41"/>
                    <a:pt x="f5" y="f41"/>
                  </a:cubicBezTo>
                  <a:cubicBezTo>
                    <a:pt x="f25" y="f41"/>
                    <a:pt x="f26" y="f42"/>
                    <a:pt x="f26" y="f38"/>
                  </a:cubicBezTo>
                  <a:lnTo>
                    <a:pt x="f26" y="f37"/>
                  </a:lnTo>
                  <a:cubicBezTo>
                    <a:pt x="f43" y="f44"/>
                    <a:pt x="f45" y="f35"/>
                    <a:pt x="f45" y="f34"/>
                  </a:cubicBezTo>
                  <a:cubicBezTo>
                    <a:pt x="f45" y="f46"/>
                    <a:pt x="f47" y="f48"/>
                    <a:pt x="f49" y="f48"/>
                  </a:cubicBezTo>
                  <a:cubicBezTo>
                    <a:pt x="f50" y="f48"/>
                    <a:pt x="f26" y="f46"/>
                    <a:pt x="f26" y="f34"/>
                  </a:cubicBezTo>
                  <a:cubicBezTo>
                    <a:pt x="f26" y="f51"/>
                    <a:pt x="f52" y="f53"/>
                    <a:pt x="f5" y="f53"/>
                  </a:cubicBezTo>
                  <a:cubicBezTo>
                    <a:pt x="f40" y="f53"/>
                    <a:pt x="f8" y="f54"/>
                    <a:pt x="f8" y="f34"/>
                  </a:cubicBezTo>
                  <a:cubicBezTo>
                    <a:pt x="f8" y="f46"/>
                    <a:pt x="f55" y="f56"/>
                    <a:pt x="f25" y="f57"/>
                  </a:cubicBezTo>
                  <a:cubicBezTo>
                    <a:pt x="f58" y="f59"/>
                    <a:pt x="f45" y="f60"/>
                    <a:pt x="f45" y="f16"/>
                  </a:cubicBezTo>
                  <a:cubicBezTo>
                    <a:pt x="f45" y="f15"/>
                    <a:pt x="f43" y="f61"/>
                    <a:pt x="f26" y="f11"/>
                  </a:cubicBezTo>
                  <a:lnTo>
                    <a:pt x="f26" y="f10"/>
                  </a:lnTo>
                  <a:cubicBezTo>
                    <a:pt x="f26" y="f62"/>
                    <a:pt x="f52" y="f6"/>
                    <a:pt x="f5" y="f6"/>
                  </a:cubicBezTo>
                  <a:close/>
                  <a:moveTo>
                    <a:pt x="f14" y="f63"/>
                  </a:moveTo>
                  <a:lnTo>
                    <a:pt x="f14" y="f64"/>
                  </a:lnTo>
                  <a:lnTo>
                    <a:pt x="f45" y="f64"/>
                  </a:lnTo>
                  <a:lnTo>
                    <a:pt x="f45" y="f63"/>
                  </a:lnTo>
                  <a:close/>
                  <a:moveTo>
                    <a:pt x="f65" y="f2"/>
                  </a:moveTo>
                  <a:cubicBezTo>
                    <a:pt x="f66" y="f2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22"/>
                  </a:cubicBezTo>
                  <a:cubicBezTo>
                    <a:pt x="f2" y="f76"/>
                    <a:pt x="f77" y="f78"/>
                    <a:pt x="f79" y="f80"/>
                  </a:cubicBezTo>
                  <a:lnTo>
                    <a:pt x="f79" y="f81"/>
                  </a:lnTo>
                  <a:cubicBezTo>
                    <a:pt x="f79" y="f82"/>
                    <a:pt x="f83" y="f84"/>
                    <a:pt x="f85" y="f84"/>
                  </a:cubicBezTo>
                  <a:cubicBezTo>
                    <a:pt x="f86" y="f84"/>
                    <a:pt x="f87" y="f82"/>
                    <a:pt x="f87" y="f81"/>
                  </a:cubicBezTo>
                  <a:lnTo>
                    <a:pt x="f87" y="f80"/>
                  </a:lnTo>
                  <a:cubicBezTo>
                    <a:pt x="f88" y="f89"/>
                    <a:pt x="f90" y="f91"/>
                    <a:pt x="f90" y="f92"/>
                  </a:cubicBezTo>
                  <a:cubicBezTo>
                    <a:pt x="f93" y="f94"/>
                    <a:pt x="f95" y="f2"/>
                    <a:pt x="f6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10156;p74">
              <a:extLst>
                <a:ext uri="{FF2B5EF4-FFF2-40B4-BE49-F238E27FC236}">
                  <a16:creationId xmlns:a16="http://schemas.microsoft.com/office/drawing/2014/main" id="{96B4F79E-6017-22A0-48A6-6FAA5E91860A}"/>
                </a:ext>
              </a:extLst>
            </p:cNvPr>
            <p:cNvSpPr/>
            <p:nvPr/>
          </p:nvSpPr>
          <p:spPr>
            <a:xfrm>
              <a:off x="5943481" y="2877013"/>
              <a:ext cx="43013" cy="271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820"/>
                <a:gd name="f5" fmla="val 379"/>
                <a:gd name="f6" fmla="val 158"/>
                <a:gd name="f7" fmla="val 1"/>
                <a:gd name="f8" fmla="val 189"/>
                <a:gd name="f9" fmla="val 378"/>
                <a:gd name="f10" fmla="val 630"/>
                <a:gd name="f11" fmla="val 190"/>
                <a:gd name="f12" fmla="val 819"/>
                <a:gd name="f13" fmla="val 946"/>
                <a:gd name="f14" fmla="val 1166"/>
                <a:gd name="f15" fmla="*/ f0 1 1387"/>
                <a:gd name="f16" fmla="*/ f1 1 820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387"/>
                <a:gd name="f23" fmla="*/ f20 1 820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387" h="82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3" y="f10"/>
                    <a:pt x="f3" y="f9"/>
                  </a:cubicBezTo>
                  <a:cubicBezTo>
                    <a:pt x="f3" y="f6"/>
                    <a:pt x="f14" y="f2"/>
                    <a:pt x="f13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10157;p74">
              <a:extLst>
                <a:ext uri="{FF2B5EF4-FFF2-40B4-BE49-F238E27FC236}">
                  <a16:creationId xmlns:a16="http://schemas.microsoft.com/office/drawing/2014/main" id="{B00E4E5A-EDA2-0208-4104-3563DF5F717A}"/>
                </a:ext>
              </a:extLst>
            </p:cNvPr>
            <p:cNvSpPr/>
            <p:nvPr/>
          </p:nvSpPr>
          <p:spPr>
            <a:xfrm>
              <a:off x="6292233" y="2877013"/>
              <a:ext cx="44000" cy="271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820"/>
                <a:gd name="f5" fmla="val 442"/>
                <a:gd name="f6" fmla="val 221"/>
                <a:gd name="f7" fmla="val 1"/>
                <a:gd name="f8" fmla="val 189"/>
                <a:gd name="f9" fmla="val 378"/>
                <a:gd name="f10" fmla="val 630"/>
                <a:gd name="f11" fmla="val 819"/>
                <a:gd name="f12" fmla="val 1009"/>
                <a:gd name="f13" fmla="val 1230"/>
                <a:gd name="f14" fmla="val 1387"/>
                <a:gd name="f15" fmla="val 158"/>
                <a:gd name="f16" fmla="*/ f0 1 1419"/>
                <a:gd name="f17" fmla="*/ f1 1 820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419"/>
                <a:gd name="f24" fmla="*/ f21 1 820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419" h="82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14" y="f10"/>
                    <a:pt x="f14" y="f9"/>
                  </a:cubicBezTo>
                  <a:cubicBezTo>
                    <a:pt x="f3" y="f15"/>
                    <a:pt x="f13" y="f2"/>
                    <a:pt x="f12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10158;p74">
              <a:extLst>
                <a:ext uri="{FF2B5EF4-FFF2-40B4-BE49-F238E27FC236}">
                  <a16:creationId xmlns:a16="http://schemas.microsoft.com/office/drawing/2014/main" id="{37B73EF5-6088-EE0C-5D73-7740E5084971}"/>
                </a:ext>
              </a:extLst>
            </p:cNvPr>
            <p:cNvSpPr/>
            <p:nvPr/>
          </p:nvSpPr>
          <p:spPr>
            <a:xfrm>
              <a:off x="5996214" y="3002194"/>
              <a:ext cx="40096" cy="401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3"/>
                <a:gd name="f4" fmla="val 1214"/>
                <a:gd name="f5" fmla="val 836"/>
                <a:gd name="f6" fmla="val 1"/>
                <a:gd name="f7" fmla="val 725"/>
                <a:gd name="f8" fmla="val 615"/>
                <a:gd name="f9" fmla="val 40"/>
                <a:gd name="f10" fmla="val 536"/>
                <a:gd name="f11" fmla="val 119"/>
                <a:gd name="f12" fmla="val 158"/>
                <a:gd name="f13" fmla="val 497"/>
                <a:gd name="f14" fmla="val 654"/>
                <a:gd name="f15" fmla="val 938"/>
                <a:gd name="f16" fmla="val 1096"/>
                <a:gd name="f17" fmla="val 237"/>
                <a:gd name="f18" fmla="val 1174"/>
                <a:gd name="f19" fmla="val 340"/>
                <a:gd name="f20" fmla="val 442"/>
                <a:gd name="f21" fmla="val 544"/>
                <a:gd name="f22" fmla="val 647"/>
                <a:gd name="f23" fmla="val 1135"/>
                <a:gd name="f24" fmla="val 686"/>
                <a:gd name="f25" fmla="val 528"/>
                <a:gd name="f26" fmla="val 245"/>
                <a:gd name="f27" fmla="val 1056"/>
                <a:gd name="f28" fmla="val 946"/>
                <a:gd name="f29" fmla="*/ f0 1 1293"/>
                <a:gd name="f30" fmla="*/ f1 1 1214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1293"/>
                <a:gd name="f37" fmla="*/ f34 1 1214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1293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7" y="f16"/>
                  </a:cubicBezTo>
                  <a:lnTo>
                    <a:pt x="f23" y="f24"/>
                  </a:lnTo>
                  <a:cubicBezTo>
                    <a:pt x="f3" y="f25"/>
                    <a:pt x="f3" y="f26"/>
                    <a:pt x="f23" y="f11"/>
                  </a:cubicBezTo>
                  <a:cubicBezTo>
                    <a:pt x="f27" y="f9"/>
                    <a:pt x="f28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10159;p74">
              <a:extLst>
                <a:ext uri="{FF2B5EF4-FFF2-40B4-BE49-F238E27FC236}">
                  <a16:creationId xmlns:a16="http://schemas.microsoft.com/office/drawing/2014/main" id="{45536E77-3A9C-AB6D-3266-35316346FA0A}"/>
                </a:ext>
              </a:extLst>
            </p:cNvPr>
            <p:cNvSpPr/>
            <p:nvPr/>
          </p:nvSpPr>
          <p:spPr>
            <a:xfrm>
              <a:off x="6244382" y="2737741"/>
              <a:ext cx="40059" cy="401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2"/>
                <a:gd name="f4" fmla="val 1214"/>
                <a:gd name="f5" fmla="val 835"/>
                <a:gd name="f6" fmla="val 1"/>
                <a:gd name="f7" fmla="val 725"/>
                <a:gd name="f8" fmla="val 614"/>
                <a:gd name="f9" fmla="val 40"/>
                <a:gd name="f10" fmla="val 536"/>
                <a:gd name="f11" fmla="val 119"/>
                <a:gd name="f12" fmla="val 126"/>
                <a:gd name="f13" fmla="val 497"/>
                <a:gd name="f14" fmla="val 654"/>
                <a:gd name="f15" fmla="val 938"/>
                <a:gd name="f16" fmla="val 1095"/>
                <a:gd name="f17" fmla="val 205"/>
                <a:gd name="f18" fmla="val 1174"/>
                <a:gd name="f19" fmla="val 315"/>
                <a:gd name="f20" fmla="val 1213"/>
                <a:gd name="f21" fmla="val 425"/>
                <a:gd name="f22" fmla="val 646"/>
                <a:gd name="f23" fmla="val 1134"/>
                <a:gd name="f24" fmla="val 686"/>
                <a:gd name="f25" fmla="val 560"/>
                <a:gd name="f26" fmla="val 276"/>
                <a:gd name="f27" fmla="val 1056"/>
                <a:gd name="f28" fmla="val 945"/>
                <a:gd name="f29" fmla="*/ f0 1 1292"/>
                <a:gd name="f30" fmla="*/ f1 1 1214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1292"/>
                <a:gd name="f37" fmla="*/ f34 1 1214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1292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2" y="f14"/>
                    <a:pt x="f2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10" y="f20"/>
                    <a:pt x="f22" y="f18"/>
                    <a:pt x="f7" y="f16"/>
                  </a:cubicBezTo>
                  <a:lnTo>
                    <a:pt x="f23" y="f24"/>
                  </a:lnTo>
                  <a:cubicBezTo>
                    <a:pt x="f3" y="f25"/>
                    <a:pt x="f3" y="f26"/>
                    <a:pt x="f23" y="f11"/>
                  </a:cubicBezTo>
                  <a:cubicBezTo>
                    <a:pt x="f27" y="f9"/>
                    <a:pt x="f28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10160;p74">
              <a:extLst>
                <a:ext uri="{FF2B5EF4-FFF2-40B4-BE49-F238E27FC236}">
                  <a16:creationId xmlns:a16="http://schemas.microsoft.com/office/drawing/2014/main" id="{A0AF4D75-64E6-C07D-43C6-E1420041F42A}"/>
                </a:ext>
              </a:extLst>
            </p:cNvPr>
            <p:cNvSpPr/>
            <p:nvPr/>
          </p:nvSpPr>
          <p:spPr>
            <a:xfrm>
              <a:off x="6244382" y="3002194"/>
              <a:ext cx="40059" cy="401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2"/>
                <a:gd name="f4" fmla="val 1214"/>
                <a:gd name="f5" fmla="val 425"/>
                <a:gd name="f6" fmla="val 1"/>
                <a:gd name="f7" fmla="val 315"/>
                <a:gd name="f8" fmla="val 205"/>
                <a:gd name="f9" fmla="val 40"/>
                <a:gd name="f10" fmla="val 126"/>
                <a:gd name="f11" fmla="val 119"/>
                <a:gd name="f12" fmla="val 245"/>
                <a:gd name="f13" fmla="val 528"/>
                <a:gd name="f14" fmla="val 686"/>
                <a:gd name="f15" fmla="val 536"/>
                <a:gd name="f16" fmla="val 1096"/>
                <a:gd name="f17" fmla="val 614"/>
                <a:gd name="f18" fmla="val 1174"/>
                <a:gd name="f19" fmla="val 725"/>
                <a:gd name="f20" fmla="val 835"/>
                <a:gd name="f21" fmla="val 945"/>
                <a:gd name="f22" fmla="val 1056"/>
                <a:gd name="f23" fmla="val 1134"/>
                <a:gd name="f24" fmla="val 938"/>
                <a:gd name="f25" fmla="val 654"/>
                <a:gd name="f26" fmla="val 497"/>
                <a:gd name="f27" fmla="val 646"/>
                <a:gd name="f28" fmla="*/ f0 1 1292"/>
                <a:gd name="f29" fmla="*/ f1 1 1214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1292"/>
                <a:gd name="f36" fmla="*/ f33 1 1214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1292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2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23" y="f16"/>
                  </a:cubicBezTo>
                  <a:cubicBezTo>
                    <a:pt x="f3" y="f24"/>
                    <a:pt x="f3" y="f25"/>
                    <a:pt x="f23" y="f26"/>
                  </a:cubicBezTo>
                  <a:lnTo>
                    <a:pt x="f19" y="f11"/>
                  </a:lnTo>
                  <a:cubicBezTo>
                    <a:pt x="f27" y="f9"/>
                    <a:pt x="f15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10161;p74">
              <a:extLst>
                <a:ext uri="{FF2B5EF4-FFF2-40B4-BE49-F238E27FC236}">
                  <a16:creationId xmlns:a16="http://schemas.microsoft.com/office/drawing/2014/main" id="{C12F2D12-3DFC-75EF-490A-EA0EF8BDB1AD}"/>
                </a:ext>
              </a:extLst>
            </p:cNvPr>
            <p:cNvSpPr/>
            <p:nvPr/>
          </p:nvSpPr>
          <p:spPr>
            <a:xfrm>
              <a:off x="5996214" y="2737741"/>
              <a:ext cx="40096" cy="401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3"/>
                <a:gd name="f4" fmla="val 1214"/>
                <a:gd name="f5" fmla="val 442"/>
                <a:gd name="f6" fmla="val 1"/>
                <a:gd name="f7" fmla="val 340"/>
                <a:gd name="f8" fmla="val 237"/>
                <a:gd name="f9" fmla="val 40"/>
                <a:gd name="f10" fmla="val 158"/>
                <a:gd name="f11" fmla="val 119"/>
                <a:gd name="f12" fmla="val 276"/>
                <a:gd name="f13" fmla="val 560"/>
                <a:gd name="f14" fmla="val 686"/>
                <a:gd name="f15" fmla="val 536"/>
                <a:gd name="f16" fmla="val 1095"/>
                <a:gd name="f17" fmla="val 615"/>
                <a:gd name="f18" fmla="val 1174"/>
                <a:gd name="f19" fmla="val 725"/>
                <a:gd name="f20" fmla="val 1213"/>
                <a:gd name="f21" fmla="val 836"/>
                <a:gd name="f22" fmla="val 946"/>
                <a:gd name="f23" fmla="val 1056"/>
                <a:gd name="f24" fmla="val 1135"/>
                <a:gd name="f25" fmla="val 938"/>
                <a:gd name="f26" fmla="val 654"/>
                <a:gd name="f27" fmla="val 497"/>
                <a:gd name="f28" fmla="val 647"/>
                <a:gd name="f29" fmla="val 544"/>
                <a:gd name="f30" fmla="*/ f0 1 1293"/>
                <a:gd name="f31" fmla="*/ f1 1 1214"/>
                <a:gd name="f32" fmla="val f2"/>
                <a:gd name="f33" fmla="val f3"/>
                <a:gd name="f34" fmla="val f4"/>
                <a:gd name="f35" fmla="+- f34 0 f32"/>
                <a:gd name="f36" fmla="+- f33 0 f32"/>
                <a:gd name="f37" fmla="*/ f36 1 1293"/>
                <a:gd name="f38" fmla="*/ f35 1 1214"/>
                <a:gd name="f39" fmla="*/ f32 1 f37"/>
                <a:gd name="f40" fmla="*/ f33 1 f37"/>
                <a:gd name="f41" fmla="*/ f32 1 f38"/>
                <a:gd name="f42" fmla="*/ f34 1 f38"/>
                <a:gd name="f43" fmla="*/ f39 f30 1"/>
                <a:gd name="f44" fmla="*/ f40 f30 1"/>
                <a:gd name="f45" fmla="*/ f42 f31 1"/>
                <a:gd name="f46" fmla="*/ f41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1293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3" y="f25"/>
                    <a:pt x="f3" y="f26"/>
                    <a:pt x="f24" y="f27"/>
                  </a:cubicBezTo>
                  <a:lnTo>
                    <a:pt x="f19" y="f11"/>
                  </a:lnTo>
                  <a:cubicBezTo>
                    <a:pt x="f28" y="f9"/>
                    <a:pt x="f29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5" name="Google Shape;10172;p74">
            <a:extLst>
              <a:ext uri="{FF2B5EF4-FFF2-40B4-BE49-F238E27FC236}">
                <a16:creationId xmlns:a16="http://schemas.microsoft.com/office/drawing/2014/main" id="{CC3756A5-6C63-7568-A108-A975C6AD8C9F}"/>
              </a:ext>
            </a:extLst>
          </p:cNvPr>
          <p:cNvGrpSpPr/>
          <p:nvPr/>
        </p:nvGrpSpPr>
        <p:grpSpPr>
          <a:xfrm>
            <a:off x="7068723" y="1223851"/>
            <a:ext cx="512996" cy="541708"/>
            <a:chOff x="7068723" y="1223851"/>
            <a:chExt cx="512996" cy="541708"/>
          </a:xfrm>
        </p:grpSpPr>
        <p:sp>
          <p:nvSpPr>
            <p:cNvPr id="56" name="Google Shape;10173;p74">
              <a:extLst>
                <a:ext uri="{FF2B5EF4-FFF2-40B4-BE49-F238E27FC236}">
                  <a16:creationId xmlns:a16="http://schemas.microsoft.com/office/drawing/2014/main" id="{7A997D39-6C03-5B68-5D34-4E16AB47D8B6}"/>
                </a:ext>
              </a:extLst>
            </p:cNvPr>
            <p:cNvSpPr/>
            <p:nvPr/>
          </p:nvSpPr>
          <p:spPr>
            <a:xfrm>
              <a:off x="7203615" y="1223851"/>
              <a:ext cx="378104" cy="3929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452"/>
                <a:gd name="f4" fmla="val 9217"/>
                <a:gd name="f5" fmla="val 3387"/>
                <a:gd name="f6" fmla="val 836"/>
                <a:gd name="f7" fmla="val 3497"/>
                <a:gd name="f8" fmla="val 3607"/>
                <a:gd name="f9" fmla="val 875"/>
                <a:gd name="f10" fmla="val 3686"/>
                <a:gd name="f11" fmla="val 954"/>
                <a:gd name="f12" fmla="val 3844"/>
                <a:gd name="f13" fmla="val 1111"/>
                <a:gd name="f14" fmla="val 1395"/>
                <a:gd name="f15" fmla="val 1553"/>
                <a:gd name="f16" fmla="val 1638"/>
                <a:gd name="f17" fmla="val 3600"/>
                <a:gd name="f18" fmla="val 1560"/>
                <a:gd name="f19" fmla="val 3679"/>
                <a:gd name="f20" fmla="val 1449"/>
                <a:gd name="f21" fmla="val 3718"/>
                <a:gd name="f22" fmla="val 1339"/>
                <a:gd name="f23" fmla="val 1229"/>
                <a:gd name="f24" fmla="val 1118"/>
                <a:gd name="f25" fmla="val 1040"/>
                <a:gd name="f26" fmla="val 882"/>
                <a:gd name="f27" fmla="val 3443"/>
                <a:gd name="f28" fmla="val 3159"/>
                <a:gd name="f29" fmla="val 3002"/>
                <a:gd name="f30" fmla="val 3088"/>
                <a:gd name="f31" fmla="val 3166"/>
                <a:gd name="f32" fmla="val 3277"/>
                <a:gd name="f33" fmla="val 8081"/>
                <a:gd name="f34" fmla="val 5530"/>
                <a:gd name="f35" fmla="val 8191"/>
                <a:gd name="f36" fmla="val 8302"/>
                <a:gd name="f37" fmla="val 5569"/>
                <a:gd name="f38" fmla="val 8380"/>
                <a:gd name="f39" fmla="val 5648"/>
                <a:gd name="f40" fmla="val 8538"/>
                <a:gd name="f41" fmla="val 5806"/>
                <a:gd name="f42" fmla="val 6089"/>
                <a:gd name="f43" fmla="val 6247"/>
                <a:gd name="f44" fmla="val 6333"/>
                <a:gd name="f45" fmla="val 8295"/>
                <a:gd name="f46" fmla="val 6254"/>
                <a:gd name="f47" fmla="val 8358"/>
                <a:gd name="f48" fmla="val 6143"/>
                <a:gd name="f49" fmla="val 8389"/>
                <a:gd name="f50" fmla="val 6033"/>
                <a:gd name="f51" fmla="val 5923"/>
                <a:gd name="f52" fmla="val 5813"/>
                <a:gd name="f53" fmla="val 5734"/>
                <a:gd name="f54" fmla="val 5576"/>
                <a:gd name="f55" fmla="val 8137"/>
                <a:gd name="f56" fmla="val 7853"/>
                <a:gd name="f57" fmla="val 7696"/>
                <a:gd name="f58" fmla="val 7782"/>
                <a:gd name="f59" fmla="val 7861"/>
                <a:gd name="f60" fmla="val 7971"/>
                <a:gd name="f61" fmla="val 3414"/>
                <a:gd name="f62" fmla="val 1"/>
                <a:gd name="f63" fmla="val 3095"/>
                <a:gd name="f64" fmla="val 2772"/>
                <a:gd name="f65" fmla="val 119"/>
                <a:gd name="f66" fmla="val 2520"/>
                <a:gd name="f67" fmla="val 355"/>
                <a:gd name="f68" fmla="val 473"/>
                <a:gd name="f69" fmla="val 2403"/>
                <a:gd name="f70" fmla="val 2876"/>
                <a:gd name="f71" fmla="val 3663"/>
                <a:gd name="f72" fmla="val 4199"/>
                <a:gd name="f73" fmla="val 700"/>
                <a:gd name="f74" fmla="val 4406"/>
                <a:gd name="f75" fmla="val 1008"/>
                <a:gd name="f76" fmla="val 4544"/>
                <a:gd name="f77" fmla="val 1345"/>
                <a:gd name="f78" fmla="val 1522"/>
                <a:gd name="f79" fmla="val 1706"/>
                <a:gd name="f80" fmla="val 4506"/>
                <a:gd name="f81" fmla="val 1890"/>
                <a:gd name="f82" fmla="val 4419"/>
                <a:gd name="f83" fmla="val 4915"/>
                <a:gd name="f84" fmla="val 7444"/>
                <a:gd name="f85" fmla="val 4663"/>
                <a:gd name="f86" fmla="val 7980"/>
                <a:gd name="f87" fmla="val 4789"/>
                <a:gd name="f88" fmla="val 8515"/>
                <a:gd name="f89" fmla="val 5135"/>
                <a:gd name="f90" fmla="val 8862"/>
                <a:gd name="f91" fmla="val 5372"/>
                <a:gd name="f92" fmla="val 9098"/>
                <a:gd name="f93" fmla="val 5687"/>
                <a:gd name="f94" fmla="val 9216"/>
                <a:gd name="f95" fmla="val 6010"/>
                <a:gd name="f96" fmla="val 6663"/>
                <a:gd name="f97" fmla="val 6931"/>
                <a:gd name="f98" fmla="val 8979"/>
                <a:gd name="f99" fmla="val 6814"/>
                <a:gd name="f100" fmla="val 6341"/>
                <a:gd name="f101" fmla="val 5554"/>
                <a:gd name="f102" fmla="val 5050"/>
                <a:gd name="f103" fmla="val 8757"/>
                <a:gd name="f104" fmla="val 4828"/>
                <a:gd name="f105" fmla="val 8445"/>
                <a:gd name="f106" fmla="val 4696"/>
                <a:gd name="f107" fmla="val 8117"/>
                <a:gd name="f108" fmla="val 7933"/>
                <a:gd name="f109" fmla="val 7743"/>
                <a:gd name="f110" fmla="val 4738"/>
                <a:gd name="f111" fmla="val 7561"/>
                <a:gd name="f112" fmla="val 4829"/>
                <a:gd name="f113" fmla="val 4505"/>
                <a:gd name="f114" fmla="val 1773"/>
                <a:gd name="f115" fmla="val 4757"/>
                <a:gd name="f116" fmla="val 1269"/>
                <a:gd name="f117" fmla="val 4631"/>
                <a:gd name="f118" fmla="val 733"/>
                <a:gd name="f119" fmla="val 4285"/>
                <a:gd name="f120" fmla="val 4048"/>
                <a:gd name="f121" fmla="val 3733"/>
                <a:gd name="f122" fmla="*/ f0 1 9452"/>
                <a:gd name="f123" fmla="*/ f1 1 9217"/>
                <a:gd name="f124" fmla="val f2"/>
                <a:gd name="f125" fmla="val f3"/>
                <a:gd name="f126" fmla="val f4"/>
                <a:gd name="f127" fmla="+- f126 0 f124"/>
                <a:gd name="f128" fmla="+- f125 0 f124"/>
                <a:gd name="f129" fmla="*/ f128 1 9452"/>
                <a:gd name="f130" fmla="*/ f127 1 9217"/>
                <a:gd name="f131" fmla="*/ f124 1 f129"/>
                <a:gd name="f132" fmla="*/ f125 1 f129"/>
                <a:gd name="f133" fmla="*/ f124 1 f130"/>
                <a:gd name="f134" fmla="*/ f126 1 f130"/>
                <a:gd name="f135" fmla="*/ f131 f122 1"/>
                <a:gd name="f136" fmla="*/ f132 f122 1"/>
                <a:gd name="f137" fmla="*/ f134 f123 1"/>
                <a:gd name="f138" fmla="*/ f133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5" t="f138" r="f136" b="f137"/>
              <a:pathLst>
                <a:path w="9452" h="921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cubicBezTo>
                    <a:pt x="f26" y="f27"/>
                    <a:pt x="f26" y="f28"/>
                    <a:pt x="f25" y="f29"/>
                  </a:cubicBezTo>
                  <a:lnTo>
                    <a:pt x="f30" y="f11"/>
                  </a:lnTo>
                  <a:cubicBezTo>
                    <a:pt x="f31" y="f9"/>
                    <a:pt x="f32" y="f6"/>
                    <a:pt x="f5" y="f6"/>
                  </a:cubicBezTo>
                  <a:close/>
                  <a:moveTo>
                    <a:pt x="f33" y="f34"/>
                  </a:moveTo>
                  <a:cubicBezTo>
                    <a:pt x="f35" y="f34"/>
                    <a:pt x="f36" y="f37"/>
                    <a:pt x="f38" y="f39"/>
                  </a:cubicBezTo>
                  <a:cubicBezTo>
                    <a:pt x="f40" y="f41"/>
                    <a:pt x="f40" y="f42"/>
                    <a:pt x="f38" y="f43"/>
                  </a:cubicBezTo>
                  <a:lnTo>
                    <a:pt x="f44" y="f45"/>
                  </a:ln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53" y="f45"/>
                  </a:cubicBezTo>
                  <a:cubicBezTo>
                    <a:pt x="f54" y="f55"/>
                    <a:pt x="f54" y="f56"/>
                    <a:pt x="f53" y="f57"/>
                  </a:cubicBezTo>
                  <a:lnTo>
                    <a:pt x="f58" y="f39"/>
                  </a:lnTo>
                  <a:cubicBezTo>
                    <a:pt x="f59" y="f37"/>
                    <a:pt x="f60" y="f34"/>
                    <a:pt x="f33" y="f34"/>
                  </a:cubicBezTo>
                  <a:close/>
                  <a:moveTo>
                    <a:pt x="f61" y="f62"/>
                  </a:moveTo>
                  <a:cubicBezTo>
                    <a:pt x="f63" y="f62"/>
                    <a:pt x="f64" y="f65"/>
                    <a:pt x="f66" y="f67"/>
                  </a:cubicBezTo>
                  <a:lnTo>
                    <a:pt x="f68" y="f69"/>
                  </a:lnTo>
                  <a:cubicBezTo>
                    <a:pt x="f2" y="f70"/>
                    <a:pt x="f2" y="f71"/>
                    <a:pt x="f68" y="f72"/>
                  </a:cubicBez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79" y="f80"/>
                    <a:pt x="f81" y="f82"/>
                  </a:cubicBezTo>
                  <a:lnTo>
                    <a:pt x="f83" y="f84"/>
                  </a:lnTo>
                  <a:cubicBezTo>
                    <a:pt x="f85" y="f86"/>
                    <a:pt x="f87" y="f88"/>
                    <a:pt x="f89" y="f90"/>
                  </a:cubicBezTo>
                  <a:cubicBezTo>
                    <a:pt x="f91" y="f92"/>
                    <a:pt x="f93" y="f94"/>
                    <a:pt x="f95" y="f94"/>
                  </a:cubicBezTo>
                  <a:cubicBezTo>
                    <a:pt x="f44" y="f94"/>
                    <a:pt x="f96" y="f92"/>
                    <a:pt x="f97" y="f90"/>
                  </a:cubicBezTo>
                  <a:lnTo>
                    <a:pt x="f98" y="f99"/>
                  </a:lnTo>
                  <a:cubicBezTo>
                    <a:pt x="f3" y="f100"/>
                    <a:pt x="f3" y="f101"/>
                    <a:pt x="f98" y="f102"/>
                  </a:cubicBezTo>
                  <a:cubicBezTo>
                    <a:pt x="f103" y="f104"/>
                    <a:pt x="f105" y="f106"/>
                    <a:pt x="f107" y="f106"/>
                  </a:cubicBezTo>
                  <a:cubicBezTo>
                    <a:pt x="f108" y="f106"/>
                    <a:pt x="f109" y="f110"/>
                    <a:pt x="f111" y="f112"/>
                  </a:cubicBezTo>
                  <a:lnTo>
                    <a:pt x="f113" y="f114"/>
                  </a:lnTo>
                  <a:cubicBezTo>
                    <a:pt x="f115" y="f116"/>
                    <a:pt x="f117" y="f118"/>
                    <a:pt x="f119" y="f67"/>
                  </a:cubicBezTo>
                  <a:cubicBezTo>
                    <a:pt x="f120" y="f65"/>
                    <a:pt x="f121" y="f62"/>
                    <a:pt x="f61" y="f6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10174;p74">
              <a:extLst>
                <a:ext uri="{FF2B5EF4-FFF2-40B4-BE49-F238E27FC236}">
                  <a16:creationId xmlns:a16="http://schemas.microsoft.com/office/drawing/2014/main" id="{D2D97402-4962-609E-2DED-2C867582FE7F}"/>
                </a:ext>
              </a:extLst>
            </p:cNvPr>
            <p:cNvSpPr/>
            <p:nvPr/>
          </p:nvSpPr>
          <p:spPr>
            <a:xfrm>
              <a:off x="7068723" y="1463277"/>
              <a:ext cx="283619" cy="3022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90"/>
                <a:gd name="f4" fmla="val 5325"/>
                <a:gd name="f5" fmla="val 1"/>
                <a:gd name="f6" fmla="val 4160"/>
                <a:gd name="f7" fmla="val 1166"/>
                <a:gd name="f8" fmla="val 4081"/>
                <a:gd name="f9" fmla="val 1088"/>
                <a:gd name="f10" fmla="val 3971"/>
                <a:gd name="f11" fmla="val 1048"/>
                <a:gd name="f12" fmla="val 3860"/>
                <a:gd name="f13" fmla="val 3750"/>
                <a:gd name="f14" fmla="val 3640"/>
                <a:gd name="f15" fmla="val 3561"/>
                <a:gd name="f16" fmla="val 474"/>
                <a:gd name="f17" fmla="val 4254"/>
                <a:gd name="f18" fmla="val 159"/>
                <a:gd name="f19" fmla="val 4569"/>
                <a:gd name="f20" fmla="val 4947"/>
                <a:gd name="f21" fmla="val 5419"/>
                <a:gd name="f22" fmla="val 5861"/>
                <a:gd name="f23" fmla="val 6302"/>
                <a:gd name="f24" fmla="val 6617"/>
                <a:gd name="f25" fmla="val 789"/>
                <a:gd name="f26" fmla="val 6932"/>
                <a:gd name="f27" fmla="val 1214"/>
                <a:gd name="f28" fmla="val 7089"/>
                <a:gd name="f29" fmla="val 1639"/>
                <a:gd name="f30" fmla="val 2065"/>
                <a:gd name="f31" fmla="val 2490"/>
                <a:gd name="f32" fmla="val 2805"/>
                <a:gd name="f33" fmla="val 5892"/>
                <a:gd name="f34" fmla="val 3529"/>
                <a:gd name="f35" fmla="val 6081"/>
                <a:gd name="f36" fmla="val 3372"/>
                <a:gd name="f37" fmla="val 3088"/>
                <a:gd name="f38" fmla="val 5924"/>
                <a:gd name="f39" fmla="val 2931"/>
                <a:gd name="f40" fmla="val 1765"/>
                <a:gd name="f41" fmla="*/ f0 1 7090"/>
                <a:gd name="f42" fmla="*/ f1 1 7090"/>
                <a:gd name="f43" fmla="val f2"/>
                <a:gd name="f44" fmla="val f3"/>
                <a:gd name="f45" fmla="+- f44 0 f43"/>
                <a:gd name="f46" fmla="*/ f45 1 7090"/>
                <a:gd name="f47" fmla="*/ f43 1 f46"/>
                <a:gd name="f48" fmla="*/ f44 1 f46"/>
                <a:gd name="f49" fmla="*/ f47 f41 1"/>
                <a:gd name="f50" fmla="*/ f48 f41 1"/>
                <a:gd name="f51" fmla="*/ f48 f42 1"/>
                <a:gd name="f52" fmla="*/ f47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7090" h="7090">
                  <a:moveTo>
                    <a:pt x="f4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15" y="f7"/>
                  </a:cubicBezTo>
                  <a:lnTo>
                    <a:pt x="f16" y="f17"/>
                  </a:lnTo>
                  <a:cubicBezTo>
                    <a:pt x="f18" y="f19"/>
                    <a:pt x="f5" y="f20"/>
                    <a:pt x="f5" y="f21"/>
                  </a:cubicBezTo>
                  <a:cubicBezTo>
                    <a:pt x="f5" y="f22"/>
                    <a:pt x="f18" y="f23"/>
                    <a:pt x="f16" y="f24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26"/>
                    <a:pt x="f32" y="f24"/>
                  </a:cubicBezTo>
                  <a:lnTo>
                    <a:pt x="f33" y="f34"/>
                  </a:lnTo>
                  <a:cubicBezTo>
                    <a:pt x="f35" y="f36"/>
                    <a:pt x="f35" y="f37"/>
                    <a:pt x="f38" y="f39"/>
                  </a:cubicBezTo>
                  <a:lnTo>
                    <a:pt x="f3" y="f40"/>
                  </a:lnTo>
                  <a:lnTo>
                    <a:pt x="f4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10175;p74">
              <a:extLst>
                <a:ext uri="{FF2B5EF4-FFF2-40B4-BE49-F238E27FC236}">
                  <a16:creationId xmlns:a16="http://schemas.microsoft.com/office/drawing/2014/main" id="{15AF211F-3736-8986-2E4C-036EC6AB63FF}"/>
                </a:ext>
              </a:extLst>
            </p:cNvPr>
            <p:cNvSpPr/>
            <p:nvPr/>
          </p:nvSpPr>
          <p:spPr>
            <a:xfrm>
              <a:off x="7279227" y="1659398"/>
              <a:ext cx="297463" cy="1061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2490"/>
                <a:gd name="f5" fmla="val 2048"/>
                <a:gd name="f6" fmla="val 1355"/>
                <a:gd name="f7" fmla="val 819"/>
                <a:gd name="f8" fmla="val 536"/>
                <a:gd name="f9" fmla="val 1229"/>
                <a:gd name="f10" fmla="val 1639"/>
                <a:gd name="f11" fmla="val 410"/>
                <a:gd name="f12" fmla="val 189"/>
                <a:gd name="f13" fmla="val 1859"/>
                <a:gd name="f14" fmla="val 2269"/>
                <a:gd name="f15" fmla="val 2489"/>
                <a:gd name="f16" fmla="val 7026"/>
                <a:gd name="f17" fmla="val 7278"/>
                <a:gd name="f18" fmla="val 7435"/>
                <a:gd name="f19" fmla="val 7246"/>
                <a:gd name="f20" fmla="val 6994"/>
                <a:gd name="f21" fmla="val 6616"/>
                <a:gd name="f22" fmla="val 6049"/>
                <a:gd name="f23" fmla="val 5356"/>
                <a:gd name="f24" fmla="*/ f0 1 7436"/>
                <a:gd name="f25" fmla="*/ f1 1 2490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7436"/>
                <a:gd name="f32" fmla="*/ f29 1 2490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7436" h="249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lnTo>
                    <a:pt x="f11" y="f10"/>
                  </a:lnTo>
                  <a:cubicBezTo>
                    <a:pt x="f12" y="f10"/>
                    <a:pt x="f2" y="f13"/>
                    <a:pt x="f2" y="f5"/>
                  </a:cubicBezTo>
                  <a:cubicBezTo>
                    <a:pt x="f2" y="f14"/>
                    <a:pt x="f12" y="f15"/>
                    <a:pt x="f11" y="f15"/>
                  </a:cubicBezTo>
                  <a:lnTo>
                    <a:pt x="f16" y="f15"/>
                  </a:lnTo>
                  <a:cubicBezTo>
                    <a:pt x="f17" y="f15"/>
                    <a:pt x="f18" y="f14"/>
                    <a:pt x="f18" y="f5"/>
                  </a:cubicBezTo>
                  <a:cubicBezTo>
                    <a:pt x="f18" y="f13"/>
                    <a:pt x="f19" y="f10"/>
                    <a:pt x="f20" y="f10"/>
                  </a:cubicBezTo>
                  <a:lnTo>
                    <a:pt x="f21" y="f10"/>
                  </a:lnTo>
                  <a:lnTo>
                    <a:pt x="f21" y="f9"/>
                  </a:lnTo>
                  <a:cubicBezTo>
                    <a:pt x="f21" y="f8"/>
                    <a:pt x="f22" y="f2"/>
                    <a:pt x="f23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9" name="Google Shape;10184;p74">
            <a:extLst>
              <a:ext uri="{FF2B5EF4-FFF2-40B4-BE49-F238E27FC236}">
                <a16:creationId xmlns:a16="http://schemas.microsoft.com/office/drawing/2014/main" id="{FBB7EAC5-81E6-0737-989D-78868C4B5E1B}"/>
              </a:ext>
            </a:extLst>
          </p:cNvPr>
          <p:cNvGrpSpPr/>
          <p:nvPr/>
        </p:nvGrpSpPr>
        <p:grpSpPr>
          <a:xfrm>
            <a:off x="3206883" y="2729063"/>
            <a:ext cx="392753" cy="419645"/>
            <a:chOff x="3206883" y="2729063"/>
            <a:chExt cx="392753" cy="419645"/>
          </a:xfrm>
        </p:grpSpPr>
        <p:sp>
          <p:nvSpPr>
            <p:cNvPr id="60" name="Google Shape;10185;p74">
              <a:extLst>
                <a:ext uri="{FF2B5EF4-FFF2-40B4-BE49-F238E27FC236}">
                  <a16:creationId xmlns:a16="http://schemas.microsoft.com/office/drawing/2014/main" id="{BBC636DE-C0F7-4D4A-0755-5D54EE5A0827}"/>
                </a:ext>
              </a:extLst>
            </p:cNvPr>
            <p:cNvSpPr/>
            <p:nvPr/>
          </p:nvSpPr>
          <p:spPr>
            <a:xfrm>
              <a:off x="3206883" y="2729063"/>
              <a:ext cx="392753" cy="4196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12698"/>
                <a:gd name="f5" fmla="val 379"/>
                <a:gd name="f6" fmla="val 1"/>
                <a:gd name="f7" fmla="val 158"/>
                <a:gd name="f8" fmla="val 190"/>
                <a:gd name="f9" fmla="val 410"/>
                <a:gd name="f10" fmla="val 12256"/>
                <a:gd name="f11" fmla="val 12508"/>
                <a:gd name="f12" fmla="val 12697"/>
                <a:gd name="f13" fmla="val 12477"/>
                <a:gd name="f14" fmla="val 12634"/>
                <a:gd name="f15" fmla="val 12067"/>
                <a:gd name="f16" fmla="val 11878"/>
                <a:gd name="f17" fmla="val 820"/>
                <a:gd name="f18" fmla="val 631"/>
                <a:gd name="f19" fmla="*/ f0 1 12666"/>
                <a:gd name="f20" fmla="*/ f1 1 12698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2666"/>
                <a:gd name="f27" fmla="*/ f24 1 12698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2666" h="12698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8" y="f12"/>
                    <a:pt x="f5" y="f12"/>
                  </a:cubicBezTo>
                  <a:lnTo>
                    <a:pt x="f10" y="f12"/>
                  </a:lnTo>
                  <a:cubicBezTo>
                    <a:pt x="f13" y="f12"/>
                    <a:pt x="f3" y="f11"/>
                    <a:pt x="f3" y="f10"/>
                  </a:cubicBezTo>
                  <a:cubicBezTo>
                    <a:pt x="f14" y="f15"/>
                    <a:pt x="f13" y="f16"/>
                    <a:pt x="f10" y="f16"/>
                  </a:cubicBezTo>
                  <a:lnTo>
                    <a:pt x="f17" y="f16"/>
                  </a:lnTo>
                  <a:lnTo>
                    <a:pt x="f17" y="f9"/>
                  </a:lnTo>
                  <a:cubicBezTo>
                    <a:pt x="f17" y="f7"/>
                    <a:pt x="f18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10186;p74">
              <a:extLst>
                <a:ext uri="{FF2B5EF4-FFF2-40B4-BE49-F238E27FC236}">
                  <a16:creationId xmlns:a16="http://schemas.microsoft.com/office/drawing/2014/main" id="{DED34472-9C66-5AD1-3CAA-57C439C5715C}"/>
                </a:ext>
              </a:extLst>
            </p:cNvPr>
            <p:cNvSpPr/>
            <p:nvPr/>
          </p:nvSpPr>
          <p:spPr>
            <a:xfrm>
              <a:off x="3261609" y="2847770"/>
              <a:ext cx="338026" cy="1978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901"/>
                <a:gd name="f4" fmla="val 5987"/>
                <a:gd name="f5" fmla="val 9641"/>
                <a:gd name="f6" fmla="val 8979"/>
                <a:gd name="f7" fmla="val 8444"/>
                <a:gd name="f8" fmla="val 536"/>
                <a:gd name="f9" fmla="val 1229"/>
                <a:gd name="f10" fmla="val 1418"/>
                <a:gd name="f11" fmla="val 8475"/>
                <a:gd name="f12" fmla="val 1575"/>
                <a:gd name="f13" fmla="val 8538"/>
                <a:gd name="f14" fmla="val 1733"/>
                <a:gd name="f15" fmla="val 6900"/>
                <a:gd name="f16" fmla="val 3403"/>
                <a:gd name="f17" fmla="val 6742"/>
                <a:gd name="f18" fmla="val 3308"/>
                <a:gd name="f19" fmla="val 6553"/>
                <a:gd name="f20" fmla="val 3277"/>
                <a:gd name="f21" fmla="val 6396"/>
                <a:gd name="f22" fmla="val 6238"/>
                <a:gd name="f23" fmla="val 6018"/>
                <a:gd name="f24" fmla="val 5860"/>
                <a:gd name="f25" fmla="val 5041"/>
                <a:gd name="f26" fmla="val 2552"/>
                <a:gd name="f27" fmla="val 5136"/>
                <a:gd name="f28" fmla="val 2395"/>
                <a:gd name="f29" fmla="val 5167"/>
                <a:gd name="f30" fmla="val 2206"/>
                <a:gd name="f31" fmla="val 2048"/>
                <a:gd name="f32" fmla="val 1386"/>
                <a:gd name="f33" fmla="val 4600"/>
                <a:gd name="f34" fmla="val 819"/>
                <a:gd name="f35" fmla="val 3938"/>
                <a:gd name="f36" fmla="val 2710"/>
                <a:gd name="f37" fmla="val 2237"/>
                <a:gd name="f38" fmla="val 2773"/>
                <a:gd name="f39" fmla="val 2836"/>
                <a:gd name="f40" fmla="val 3655"/>
                <a:gd name="f41" fmla="val 3592"/>
                <a:gd name="f42" fmla="val 3560"/>
                <a:gd name="f43" fmla="val 567"/>
                <a:gd name="f44" fmla="val 4096"/>
                <a:gd name="f45" fmla="val 4757"/>
                <a:gd name="f46" fmla="val 5451"/>
                <a:gd name="f47" fmla="val 5986"/>
                <a:gd name="f48" fmla="val 1891"/>
                <a:gd name="f49" fmla="val 2458"/>
                <a:gd name="f50" fmla="val 4568"/>
                <a:gd name="f51" fmla="val 4411"/>
                <a:gd name="f52" fmla="val 2332"/>
                <a:gd name="f53" fmla="val 4253"/>
                <a:gd name="f54" fmla="val 3434"/>
                <a:gd name="f55" fmla="val 3151"/>
                <a:gd name="f56" fmla="val 3214"/>
                <a:gd name="f57" fmla="val 3781"/>
                <a:gd name="f58" fmla="val 4285"/>
                <a:gd name="f59" fmla="val 4442"/>
                <a:gd name="f60" fmla="val 5293"/>
                <a:gd name="f61" fmla="val 3970"/>
                <a:gd name="f62" fmla="val 5199"/>
                <a:gd name="f63" fmla="val 4127"/>
                <a:gd name="f64" fmla="val 4348"/>
                <a:gd name="f65" fmla="val 4505"/>
                <a:gd name="f66" fmla="val 5703"/>
                <a:gd name="f67" fmla="val 7057"/>
                <a:gd name="f68" fmla="val 7593"/>
                <a:gd name="f69" fmla="val 7561"/>
                <a:gd name="f70" fmla="val 7498"/>
                <a:gd name="f71" fmla="val 9137"/>
                <a:gd name="f72" fmla="val 9294"/>
                <a:gd name="f73" fmla="val 9483"/>
                <a:gd name="f74" fmla="val 10334"/>
                <a:gd name="f75" fmla="val 1890"/>
                <a:gd name="f76" fmla="*/ f0 1 10901"/>
                <a:gd name="f77" fmla="*/ f1 1 5987"/>
                <a:gd name="f78" fmla="val f2"/>
                <a:gd name="f79" fmla="val f3"/>
                <a:gd name="f80" fmla="val f4"/>
                <a:gd name="f81" fmla="+- f80 0 f78"/>
                <a:gd name="f82" fmla="+- f79 0 f78"/>
                <a:gd name="f83" fmla="*/ f82 1 10901"/>
                <a:gd name="f84" fmla="*/ f81 1 5987"/>
                <a:gd name="f85" fmla="*/ f78 1 f83"/>
                <a:gd name="f86" fmla="*/ f79 1 f83"/>
                <a:gd name="f87" fmla="*/ f78 1 f84"/>
                <a:gd name="f88" fmla="*/ f80 1 f84"/>
                <a:gd name="f89" fmla="*/ f85 f76 1"/>
                <a:gd name="f90" fmla="*/ f86 f76 1"/>
                <a:gd name="f91" fmla="*/ f88 f77 1"/>
                <a:gd name="f92" fmla="*/ f87 f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9" t="f92" r="f90" b="f91"/>
              <a:pathLst>
                <a:path w="10901" h="598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27" y="f28"/>
                    <a:pt x="f29" y="f30"/>
                    <a:pt x="f29" y="f31"/>
                  </a:cubicBezTo>
                  <a:cubicBezTo>
                    <a:pt x="f29" y="f32"/>
                    <a:pt x="f33" y="f34"/>
                    <a:pt x="f35" y="f34"/>
                  </a:cubicBezTo>
                  <a:cubicBezTo>
                    <a:pt x="f20" y="f34"/>
                    <a:pt x="f36" y="f32"/>
                    <a:pt x="f36" y="f31"/>
                  </a:cubicBezTo>
                  <a:cubicBezTo>
                    <a:pt x="f36" y="f37"/>
                    <a:pt x="f38" y="f28"/>
                    <a:pt x="f39" y="f26"/>
                  </a:cubicBezTo>
                  <a:lnTo>
                    <a:pt x="f14" y="f40"/>
                  </a:lnTo>
                  <a:cubicBezTo>
                    <a:pt x="f12" y="f41"/>
                    <a:pt x="f32" y="f42"/>
                    <a:pt x="f9" y="f42"/>
                  </a:cubicBezTo>
                  <a:cubicBezTo>
                    <a:pt x="f43" y="f42"/>
                    <a:pt x="f2" y="f44"/>
                    <a:pt x="f2" y="f45"/>
                  </a:cubicBezTo>
                  <a:cubicBezTo>
                    <a:pt x="f2" y="f46"/>
                    <a:pt x="f43" y="f47"/>
                    <a:pt x="f9" y="f47"/>
                  </a:cubicBezTo>
                  <a:cubicBezTo>
                    <a:pt x="f48" y="f47"/>
                    <a:pt x="f49" y="f46"/>
                    <a:pt x="f49" y="f45"/>
                  </a:cubicBezTo>
                  <a:cubicBezTo>
                    <a:pt x="f49" y="f50"/>
                    <a:pt x="f28" y="f51"/>
                    <a:pt x="f52" y="f53"/>
                  </a:cubicBezTo>
                  <a:lnTo>
                    <a:pt x="f54" y="f55"/>
                  </a:lnTo>
                  <a:cubicBezTo>
                    <a:pt x="f41" y="f56"/>
                    <a:pt x="f57" y="f20"/>
                    <a:pt x="f35" y="f20"/>
                  </a:cubicBezTo>
                  <a:cubicBezTo>
                    <a:pt x="f44" y="f20"/>
                    <a:pt x="f58" y="f56"/>
                    <a:pt x="f59" y="f55"/>
                  </a:cubicBezTo>
                  <a:lnTo>
                    <a:pt x="f60" y="f61"/>
                  </a:lnTo>
                  <a:cubicBezTo>
                    <a:pt x="f62" y="f63"/>
                    <a:pt x="f29" y="f64"/>
                    <a:pt x="f29" y="f65"/>
                  </a:cubicBezTo>
                  <a:cubicBezTo>
                    <a:pt x="f29" y="f29"/>
                    <a:pt x="f66" y="f66"/>
                    <a:pt x="f21" y="f66"/>
                  </a:cubicBezTo>
                  <a:cubicBezTo>
                    <a:pt x="f67" y="f66"/>
                    <a:pt x="f68" y="f29"/>
                    <a:pt x="f68" y="f65"/>
                  </a:cubicBezTo>
                  <a:cubicBezTo>
                    <a:pt x="f68" y="f58"/>
                    <a:pt x="f69" y="f63"/>
                    <a:pt x="f70" y="f61"/>
                  </a:cubicBezTo>
                  <a:lnTo>
                    <a:pt x="f71" y="f52"/>
                  </a:lnTo>
                  <a:cubicBezTo>
                    <a:pt x="f72" y="f28"/>
                    <a:pt x="f73" y="f49"/>
                    <a:pt x="f5" y="f49"/>
                  </a:cubicBezTo>
                  <a:cubicBezTo>
                    <a:pt x="f74" y="f49"/>
                    <a:pt x="f3" y="f75"/>
                    <a:pt x="f3" y="f9"/>
                  </a:cubicBezTo>
                  <a:cubicBezTo>
                    <a:pt x="f3" y="f8"/>
                    <a:pt x="f74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62" name="Google Shape;10189;p74">
            <a:extLst>
              <a:ext uri="{FF2B5EF4-FFF2-40B4-BE49-F238E27FC236}">
                <a16:creationId xmlns:a16="http://schemas.microsoft.com/office/drawing/2014/main" id="{1188B20C-1378-9198-1EB2-912EC00E43E7}"/>
              </a:ext>
            </a:extLst>
          </p:cNvPr>
          <p:cNvSpPr/>
          <p:nvPr/>
        </p:nvSpPr>
        <p:spPr>
          <a:xfrm>
            <a:off x="6560966" y="2788206"/>
            <a:ext cx="394709" cy="328004"/>
          </a:xfrm>
          <a:custGeom>
            <a:avLst/>
            <a:gdLst>
              <a:gd name="f0" fmla="val w"/>
              <a:gd name="f1" fmla="val h"/>
              <a:gd name="f2" fmla="val 0"/>
              <a:gd name="f3" fmla="val 12729"/>
              <a:gd name="f4" fmla="val 9925"/>
              <a:gd name="f5" fmla="val 925"/>
              <a:gd name="f6" fmla="val 3644"/>
              <a:gd name="f7" fmla="val 944"/>
              <a:gd name="f8" fmla="val 963"/>
              <a:gd name="f9" fmla="val 3648"/>
              <a:gd name="f10" fmla="val 978"/>
              <a:gd name="f11" fmla="val 3655"/>
              <a:gd name="f12" fmla="val 1608"/>
              <a:gd name="f13" fmla="val 3970"/>
              <a:gd name="f14" fmla="val 5924"/>
              <a:gd name="f15" fmla="val 6239"/>
              <a:gd name="f16" fmla="val 960"/>
              <a:gd name="f17" fmla="val 6256"/>
              <a:gd name="f18" fmla="val 937"/>
              <a:gd name="f19" fmla="val 6264"/>
              <a:gd name="f20" fmla="val 914"/>
              <a:gd name="f21" fmla="val 854"/>
              <a:gd name="f22" fmla="val 788"/>
              <a:gd name="f23" fmla="val 6212"/>
              <a:gd name="f24" fmla="val 6144"/>
              <a:gd name="f25" fmla="val 3781"/>
              <a:gd name="f26" fmla="val 3685"/>
              <a:gd name="f27" fmla="val 862"/>
              <a:gd name="f28" fmla="val 4128"/>
              <a:gd name="f29" fmla="val 7184"/>
              <a:gd name="f30" fmla="val 6963"/>
              <a:gd name="f31" fmla="val 8035"/>
              <a:gd name="f32" fmla="val 6648"/>
              <a:gd name="f33" fmla="val 8507"/>
              <a:gd name="f34" fmla="val 6176"/>
              <a:gd name="f35" fmla="val 8759"/>
              <a:gd name="f36" fmla="val 5640"/>
              <a:gd name="f37" fmla="val 4821"/>
              <a:gd name="f38" fmla="val 4097"/>
              <a:gd name="f39" fmla="val 8066"/>
              <a:gd name="f40" fmla="val 11374"/>
              <a:gd name="f41" fmla="val 820"/>
              <a:gd name="f42" fmla="val 11626"/>
              <a:gd name="f43" fmla="val 11815"/>
              <a:gd name="f44" fmla="val 1009"/>
              <a:gd name="f45" fmla="val 1198"/>
              <a:gd name="f46" fmla="val 8665"/>
              <a:gd name="f47" fmla="val 8885"/>
              <a:gd name="f48" fmla="val 9043"/>
              <a:gd name="f49" fmla="val 11154"/>
              <a:gd name="f50" fmla="val 10996"/>
              <a:gd name="f51" fmla="val 8854"/>
              <a:gd name="f52" fmla="val 977"/>
              <a:gd name="f53" fmla="val 11185"/>
              <a:gd name="f54" fmla="val 11437"/>
              <a:gd name="f55" fmla="val 1"/>
              <a:gd name="f56" fmla="val 10870"/>
              <a:gd name="f57" fmla="val 10366"/>
              <a:gd name="f58" fmla="val 379"/>
              <a:gd name="f59" fmla="val 10240"/>
              <a:gd name="f60" fmla="val 883"/>
              <a:gd name="f61" fmla="val 2080"/>
              <a:gd name="f62" fmla="val 3246"/>
              <a:gd name="f63" fmla="val 1387"/>
              <a:gd name="f64" fmla="val 2899"/>
              <a:gd name="f65" fmla="val 1251"/>
              <a:gd name="f66" fmla="val 2831"/>
              <a:gd name="f67" fmla="val 1109"/>
              <a:gd name="f68" fmla="val 2800"/>
              <a:gd name="f69" fmla="val 970"/>
              <a:gd name="f70" fmla="val 466"/>
              <a:gd name="f71" fmla="val 3213"/>
              <a:gd name="f72" fmla="val 6687"/>
              <a:gd name="f73" fmla="val 465"/>
              <a:gd name="f74" fmla="val 7095"/>
              <a:gd name="f75" fmla="val 983"/>
              <a:gd name="f76" fmla="val 1127"/>
              <a:gd name="f77" fmla="val 1275"/>
              <a:gd name="f78" fmla="val 7063"/>
              <a:gd name="f79" fmla="val 1419"/>
              <a:gd name="f80" fmla="val 6995"/>
              <a:gd name="f81" fmla="val 2143"/>
              <a:gd name="f82" fmla="val 3340"/>
              <a:gd name="f83" fmla="val 3151"/>
              <a:gd name="f84" fmla="val 8444"/>
              <a:gd name="f85" fmla="val 4286"/>
              <a:gd name="f86" fmla="val 9641"/>
              <a:gd name="f87" fmla="val 5672"/>
              <a:gd name="f88" fmla="val 6585"/>
              <a:gd name="f89" fmla="val 7405"/>
              <a:gd name="f90" fmla="val 9074"/>
              <a:gd name="f91" fmla="val 7814"/>
              <a:gd name="f92" fmla="val 8287"/>
              <a:gd name="f93" fmla="val 10271"/>
              <a:gd name="f94" fmla="val 9011"/>
              <a:gd name="f95" fmla="val 10429"/>
              <a:gd name="f96" fmla="val 9515"/>
              <a:gd name="f97" fmla="val 10902"/>
              <a:gd name="f98" fmla="val 11469"/>
              <a:gd name="f99" fmla="val 12130"/>
              <a:gd name="f100" fmla="val 9358"/>
              <a:gd name="f101" fmla="val 8696"/>
              <a:gd name="f102" fmla="val 1261"/>
              <a:gd name="f103" fmla="val 12634"/>
              <a:gd name="f104" fmla="val 536"/>
              <a:gd name="f105" fmla="val 12099"/>
              <a:gd name="f106" fmla="*/ f0 1 12729"/>
              <a:gd name="f107" fmla="*/ f1 1 9925"/>
              <a:gd name="f108" fmla="val f2"/>
              <a:gd name="f109" fmla="val f3"/>
              <a:gd name="f110" fmla="val f4"/>
              <a:gd name="f111" fmla="+- f110 0 f108"/>
              <a:gd name="f112" fmla="+- f109 0 f108"/>
              <a:gd name="f113" fmla="*/ f112 1 12729"/>
              <a:gd name="f114" fmla="*/ f111 1 9925"/>
              <a:gd name="f115" fmla="*/ f108 1 f113"/>
              <a:gd name="f116" fmla="*/ f109 1 f113"/>
              <a:gd name="f117" fmla="*/ f108 1 f114"/>
              <a:gd name="f118" fmla="*/ f110 1 f114"/>
              <a:gd name="f119" fmla="*/ f115 f106 1"/>
              <a:gd name="f120" fmla="*/ f116 f106 1"/>
              <a:gd name="f121" fmla="*/ f118 f107 1"/>
              <a:gd name="f122" fmla="*/ f117 f10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9" t="f122" r="f120" b="f121"/>
            <a:pathLst>
              <a:path w="12729" h="9925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lnTo>
                  <a:pt x="f12" y="f13"/>
                </a:lnTo>
                <a:lnTo>
                  <a:pt x="f12" y="f14"/>
                </a:lnTo>
                <a:lnTo>
                  <a:pt x="f10" y="f15"/>
                </a:lnTo>
                <a:cubicBezTo>
                  <a:pt x="f16" y="f17"/>
                  <a:pt x="f18" y="f19"/>
                  <a:pt x="f20" y="f19"/>
                </a:cubicBezTo>
                <a:cubicBezTo>
                  <a:pt x="f21" y="f19"/>
                  <a:pt x="f22" y="f23"/>
                  <a:pt x="f22" y="f24"/>
                </a:cubicBezTo>
                <a:lnTo>
                  <a:pt x="f22" y="f25"/>
                </a:lnTo>
                <a:cubicBezTo>
                  <a:pt x="f22" y="f26"/>
                  <a:pt x="f27" y="f6"/>
                  <a:pt x="f5" y="f6"/>
                </a:cubicBezTo>
                <a:close/>
                <a:moveTo>
                  <a:pt x="f28" y="f29"/>
                </a:moveTo>
                <a:lnTo>
                  <a:pt x="f30" y="f31"/>
                </a:lnTo>
                <a:cubicBezTo>
                  <a:pt x="f32" y="f33"/>
                  <a:pt x="f34" y="f35"/>
                  <a:pt x="f36" y="f35"/>
                </a:cubicBezTo>
                <a:cubicBezTo>
                  <a:pt x="f37" y="f35"/>
                  <a:pt x="f38" y="f39"/>
                  <a:pt x="f28" y="f29"/>
                </a:cubicBezTo>
                <a:close/>
                <a:moveTo>
                  <a:pt x="f40" y="f41"/>
                </a:moveTo>
                <a:cubicBezTo>
                  <a:pt x="f42" y="f41"/>
                  <a:pt x="f43" y="f44"/>
                  <a:pt x="f43" y="f45"/>
                </a:cubicBezTo>
                <a:lnTo>
                  <a:pt x="f43" y="f46"/>
                </a:lnTo>
                <a:cubicBezTo>
                  <a:pt x="f43" y="f47"/>
                  <a:pt x="f42" y="f48"/>
                  <a:pt x="f40" y="f48"/>
                </a:cubicBezTo>
                <a:cubicBezTo>
                  <a:pt x="f49" y="f48"/>
                  <a:pt x="f50" y="f51"/>
                  <a:pt x="f50" y="f46"/>
                </a:cubicBezTo>
                <a:lnTo>
                  <a:pt x="f50" y="f45"/>
                </a:lnTo>
                <a:cubicBezTo>
                  <a:pt x="f50" y="f52"/>
                  <a:pt x="f53" y="f41"/>
                  <a:pt x="f40" y="f41"/>
                </a:cubicBezTo>
                <a:close/>
                <a:moveTo>
                  <a:pt x="f54" y="f55"/>
                </a:moveTo>
                <a:cubicBezTo>
                  <a:pt x="f56" y="f55"/>
                  <a:pt x="f57" y="f58"/>
                  <a:pt x="f59" y="f60"/>
                </a:cubicBezTo>
                <a:lnTo>
                  <a:pt x="f61" y="f62"/>
                </a:lnTo>
                <a:lnTo>
                  <a:pt x="f63" y="f64"/>
                </a:lnTo>
                <a:cubicBezTo>
                  <a:pt x="f65" y="f66"/>
                  <a:pt x="f67" y="f68"/>
                  <a:pt x="f69" y="f68"/>
                </a:cubicBezTo>
                <a:cubicBezTo>
                  <a:pt x="f70" y="f68"/>
                  <a:pt x="f55" y="f71"/>
                  <a:pt x="f55" y="f25"/>
                </a:cubicBezTo>
                <a:lnTo>
                  <a:pt x="f55" y="f24"/>
                </a:lnTo>
                <a:cubicBezTo>
                  <a:pt x="f55" y="f72"/>
                  <a:pt x="f73" y="f74"/>
                  <a:pt x="f75" y="f74"/>
                </a:cubicBezTo>
                <a:cubicBezTo>
                  <a:pt x="f76" y="f74"/>
                  <a:pt x="f77" y="f78"/>
                  <a:pt x="f79" y="f80"/>
                </a:cubicBezTo>
                <a:lnTo>
                  <a:pt x="f81" y="f32"/>
                </a:lnTo>
                <a:lnTo>
                  <a:pt x="f82" y="f80"/>
                </a:lnTo>
                <a:cubicBezTo>
                  <a:pt x="f83" y="f84"/>
                  <a:pt x="f85" y="f86"/>
                  <a:pt x="f87" y="f86"/>
                </a:cubicBezTo>
                <a:cubicBezTo>
                  <a:pt x="f88" y="f86"/>
                  <a:pt x="f89" y="f90"/>
                  <a:pt x="f91" y="f92"/>
                </a:cubicBezTo>
                <a:lnTo>
                  <a:pt x="f93" y="f94"/>
                </a:lnTo>
                <a:cubicBezTo>
                  <a:pt x="f95" y="f96"/>
                  <a:pt x="f97" y="f4"/>
                  <a:pt x="f98" y="f4"/>
                </a:cubicBezTo>
                <a:cubicBezTo>
                  <a:pt x="f99" y="f4"/>
                  <a:pt x="f3" y="f100"/>
                  <a:pt x="f3" y="f101"/>
                </a:cubicBezTo>
                <a:lnTo>
                  <a:pt x="f3" y="f102"/>
                </a:lnTo>
                <a:cubicBezTo>
                  <a:pt x="f103" y="f104"/>
                  <a:pt x="f105" y="f55"/>
                  <a:pt x="f54" y="f55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63" name="Google Shape;10190;p74">
            <a:extLst>
              <a:ext uri="{FF2B5EF4-FFF2-40B4-BE49-F238E27FC236}">
                <a16:creationId xmlns:a16="http://schemas.microsoft.com/office/drawing/2014/main" id="{C2110F55-06B0-101D-1ADC-879045A294CB}"/>
              </a:ext>
            </a:extLst>
          </p:cNvPr>
          <p:cNvGrpSpPr/>
          <p:nvPr/>
        </p:nvGrpSpPr>
        <p:grpSpPr>
          <a:xfrm>
            <a:off x="7862157" y="2742733"/>
            <a:ext cx="359679" cy="378735"/>
            <a:chOff x="7862157" y="2742733"/>
            <a:chExt cx="359679" cy="378735"/>
          </a:xfrm>
        </p:grpSpPr>
        <p:sp>
          <p:nvSpPr>
            <p:cNvPr id="64" name="Google Shape;10191;p74">
              <a:extLst>
                <a:ext uri="{FF2B5EF4-FFF2-40B4-BE49-F238E27FC236}">
                  <a16:creationId xmlns:a16="http://schemas.microsoft.com/office/drawing/2014/main" id="{1D36FEEA-23B7-57CE-4855-B92621EB94F2}"/>
                </a:ext>
              </a:extLst>
            </p:cNvPr>
            <p:cNvSpPr/>
            <p:nvPr/>
          </p:nvSpPr>
          <p:spPr>
            <a:xfrm>
              <a:off x="7862157" y="2742733"/>
              <a:ext cx="168752" cy="308610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5987"/>
                <a:gd name="f5" fmla="val 10273"/>
                <a:gd name="f6" fmla="val 5532"/>
                <a:gd name="f7" fmla="val 1"/>
                <a:gd name="f8" fmla="val 5515"/>
                <a:gd name="f9" fmla="val 5499"/>
                <a:gd name="f10" fmla="val 2"/>
                <a:gd name="f11" fmla="val 5483"/>
                <a:gd name="f12" fmla="val 4"/>
                <a:gd name="f13" fmla="val 2364"/>
                <a:gd name="f14" fmla="val 445"/>
                <a:gd name="f15" fmla="val 3123"/>
                <a:gd name="f16" fmla="val 6274"/>
                <a:gd name="f17" fmla="val 7692"/>
                <a:gd name="f18" fmla="val 442"/>
                <a:gd name="f19" fmla="val 8983"/>
                <a:gd name="f20" fmla="val 1293"/>
                <a:gd name="f21" fmla="val 10086"/>
                <a:gd name="f22" fmla="val 1381"/>
                <a:gd name="f23" fmla="val 10209"/>
                <a:gd name="f24" fmla="val 1507"/>
                <a:gd name="f25" fmla="val 1635"/>
                <a:gd name="f26" fmla="val 1737"/>
                <a:gd name="f27" fmla="val 1839"/>
                <a:gd name="f28" fmla="val 10233"/>
                <a:gd name="f29" fmla="val 1923"/>
                <a:gd name="f30" fmla="val 10149"/>
                <a:gd name="f31" fmla="val 3719"/>
                <a:gd name="f32" fmla="val 8353"/>
                <a:gd name="f33" fmla="val 3813"/>
                <a:gd name="f34" fmla="val 8259"/>
                <a:gd name="f35" fmla="val 3845"/>
                <a:gd name="f36" fmla="val 8007"/>
                <a:gd name="f37" fmla="val 3782"/>
                <a:gd name="f38" fmla="val 7849"/>
                <a:gd name="f39" fmla="val 3498"/>
                <a:gd name="f40" fmla="val 7376"/>
                <a:gd name="f41" fmla="val 3341"/>
                <a:gd name="f42" fmla="val 6809"/>
                <a:gd name="f43" fmla="val 4888"/>
                <a:gd name="f44" fmla="val 4286"/>
                <a:gd name="f45" fmla="val 3659"/>
                <a:gd name="f46" fmla="val 5672"/>
                <a:gd name="f47" fmla="val 3312"/>
                <a:gd name="f48" fmla="val 5861"/>
                <a:gd name="f49" fmla="val 3281"/>
                <a:gd name="f50" fmla="val 2934"/>
                <a:gd name="f51" fmla="val 414"/>
                <a:gd name="f52" fmla="val 5958"/>
                <a:gd name="f53" fmla="val 5739"/>
                <a:gd name="f54" fmla="*/ f1 1 5987"/>
                <a:gd name="f55" fmla="*/ f2 1 10273"/>
                <a:gd name="f56" fmla="val f3"/>
                <a:gd name="f57" fmla="val f4"/>
                <a:gd name="f58" fmla="val f5"/>
                <a:gd name="f59" fmla="+- f58 0 f56"/>
                <a:gd name="f60" fmla="+- f57 0 f56"/>
                <a:gd name="f61" fmla="*/ f60 1 5987"/>
                <a:gd name="f62" fmla="*/ f59 1 10273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5987" h="10273">
                  <a:moveTo>
                    <a:pt x="f6" y="f7"/>
                  </a:moveTo>
                  <a:cubicBezTo>
                    <a:pt x="f8" y="f7"/>
                    <a:pt x="f9" y="f10"/>
                    <a:pt x="f11" y="f12"/>
                  </a:cubicBezTo>
                  <a:cubicBezTo>
                    <a:pt x="f13" y="f14"/>
                    <a:pt x="f7" y="f15"/>
                    <a:pt x="f7" y="f16"/>
                  </a:cubicBezTo>
                  <a:cubicBezTo>
                    <a:pt x="f7" y="f17"/>
                    <a:pt x="f18" y="f19"/>
                    <a:pt x="f20" y="f21"/>
                  </a:cubicBezTo>
                  <a:cubicBezTo>
                    <a:pt x="f22" y="f23"/>
                    <a:pt x="f24" y="f5"/>
                    <a:pt x="f25" y="f5"/>
                  </a:cubicBezTo>
                  <a:cubicBezTo>
                    <a:pt x="f26" y="f5"/>
                    <a:pt x="f27" y="f28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1" y="f16"/>
                  </a:cubicBezTo>
                  <a:cubicBezTo>
                    <a:pt x="f41" y="f43"/>
                    <a:pt x="f44" y="f45"/>
                    <a:pt x="f46" y="f47"/>
                  </a:cubicBezTo>
                  <a:cubicBezTo>
                    <a:pt x="f48" y="f49"/>
                    <a:pt x="f4" y="f15"/>
                    <a:pt x="f4" y="f50"/>
                  </a:cubicBezTo>
                  <a:lnTo>
                    <a:pt x="f4" y="f51"/>
                  </a:lnTo>
                  <a:cubicBezTo>
                    <a:pt x="f52" y="f0"/>
                    <a:pt x="f53" y="f7"/>
                    <a:pt x="f6" y="f7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10192;p74">
              <a:extLst>
                <a:ext uri="{FF2B5EF4-FFF2-40B4-BE49-F238E27FC236}">
                  <a16:creationId xmlns:a16="http://schemas.microsoft.com/office/drawing/2014/main" id="{20C1B8FE-A54F-4104-CDE1-D93B883280BF}"/>
                </a:ext>
              </a:extLst>
            </p:cNvPr>
            <p:cNvSpPr/>
            <p:nvPr/>
          </p:nvSpPr>
          <p:spPr>
            <a:xfrm>
              <a:off x="7927884" y="3006922"/>
              <a:ext cx="227356" cy="1145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066"/>
                <a:gd name="f4" fmla="val 3812"/>
                <a:gd name="f5" fmla="val 5758"/>
                <a:gd name="f6" fmla="val 5692"/>
                <a:gd name="f7" fmla="val 5629"/>
                <a:gd name="f8" fmla="val 11"/>
                <a:gd name="f9" fmla="val 5577"/>
                <a:gd name="f10" fmla="val 32"/>
                <a:gd name="f11" fmla="val 5091"/>
                <a:gd name="f12" fmla="val 339"/>
                <a:gd name="f13" fmla="val 4530"/>
                <a:gd name="f14" fmla="val 489"/>
                <a:gd name="f15" fmla="val 3972"/>
                <a:gd name="f16" fmla="val 3444"/>
                <a:gd name="f17" fmla="val 2917"/>
                <a:gd name="f18" fmla="val 355"/>
                <a:gd name="f19" fmla="val 2458"/>
                <a:gd name="f20" fmla="val 95"/>
                <a:gd name="f21" fmla="val 2389"/>
                <a:gd name="f22" fmla="val 53"/>
                <a:gd name="f23" fmla="val 2314"/>
                <a:gd name="f24" fmla="val 30"/>
                <a:gd name="f25" fmla="val 2239"/>
                <a:gd name="f26" fmla="val 2141"/>
                <a:gd name="f27" fmla="val 2042"/>
                <a:gd name="f28" fmla="val 69"/>
                <a:gd name="f29" fmla="val 1954"/>
                <a:gd name="f30" fmla="val 158"/>
                <a:gd name="f31" fmla="val 189"/>
                <a:gd name="f32" fmla="val 1922"/>
                <a:gd name="f33" fmla="val 2143"/>
                <a:gd name="f34" fmla="val 2395"/>
                <a:gd name="f35" fmla="val 221"/>
                <a:gd name="f36" fmla="val 2552"/>
                <a:gd name="f37" fmla="val 1324"/>
                <a:gd name="f38" fmla="val 3403"/>
                <a:gd name="f39" fmla="val 2615"/>
                <a:gd name="f40" fmla="val 4001"/>
                <a:gd name="f41" fmla="val 5388"/>
                <a:gd name="f42" fmla="val 6711"/>
                <a:gd name="f43" fmla="val 7814"/>
                <a:gd name="f44" fmla="val 2521"/>
                <a:gd name="f45" fmla="val 8034"/>
                <a:gd name="f46" fmla="val 2363"/>
                <a:gd name="f47" fmla="val 2080"/>
                <a:gd name="f48" fmla="val 7877"/>
                <a:gd name="f49" fmla="val 1890"/>
                <a:gd name="f50" fmla="val 6112"/>
                <a:gd name="f51" fmla="val 126"/>
                <a:gd name="f52" fmla="val 6028"/>
                <a:gd name="f53" fmla="val 42"/>
                <a:gd name="f54" fmla="val 5888"/>
                <a:gd name="f55" fmla="*/ f0 1 8066"/>
                <a:gd name="f56" fmla="*/ f1 1 3812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8066"/>
                <a:gd name="f63" fmla="*/ f60 1 3812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8066" h="381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lnTo>
                    <a:pt x="f31" y="f32"/>
                  </a:lnTo>
                  <a:cubicBezTo>
                    <a:pt x="f2" y="f33"/>
                    <a:pt x="f10" y="f34"/>
                    <a:pt x="f35" y="f36"/>
                  </a:cubicBezTo>
                  <a:cubicBezTo>
                    <a:pt x="f37" y="f38"/>
                    <a:pt x="f39" y="f4"/>
                    <a:pt x="f40" y="f4"/>
                  </a:cubicBezTo>
                  <a:cubicBezTo>
                    <a:pt x="f41" y="f4"/>
                    <a:pt x="f42" y="f38"/>
                    <a:pt x="f43" y="f44"/>
                  </a:cubicBezTo>
                  <a:cubicBezTo>
                    <a:pt x="f45" y="f46"/>
                    <a:pt x="f3" y="f47"/>
                    <a:pt x="f48" y="f49"/>
                  </a:cubicBezTo>
                  <a:lnTo>
                    <a:pt x="f50" y="f51"/>
                  </a:lnTo>
                  <a:cubicBezTo>
                    <a:pt x="f52" y="f53"/>
                    <a:pt x="f54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Google Shape;10193;p74">
              <a:extLst>
                <a:ext uri="{FF2B5EF4-FFF2-40B4-BE49-F238E27FC236}">
                  <a16:creationId xmlns:a16="http://schemas.microsoft.com/office/drawing/2014/main" id="{4FA05EE1-9B38-72E4-1E2F-129F92B2EE24}"/>
                </a:ext>
              </a:extLst>
            </p:cNvPr>
            <p:cNvSpPr/>
            <p:nvPr/>
          </p:nvSpPr>
          <p:spPr>
            <a:xfrm>
              <a:off x="8053084" y="2742733"/>
              <a:ext cx="168752" cy="308253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5987"/>
                <a:gd name="f5" fmla="val 10261"/>
                <a:gd name="f6" fmla="val 418"/>
                <a:gd name="f7" fmla="val 1"/>
                <a:gd name="f8" fmla="val 190"/>
                <a:gd name="f9" fmla="val 414"/>
                <a:gd name="f10" fmla="val 2934"/>
                <a:gd name="f11" fmla="val 3123"/>
                <a:gd name="f12" fmla="val 127"/>
                <a:gd name="f13" fmla="val 3281"/>
                <a:gd name="f14" fmla="val 316"/>
                <a:gd name="f15" fmla="val 3312"/>
                <a:gd name="f16" fmla="val 1639"/>
                <a:gd name="f17" fmla="val 3659"/>
                <a:gd name="f18" fmla="val 2647"/>
                <a:gd name="f19" fmla="val 4856"/>
                <a:gd name="f20" fmla="val 6274"/>
                <a:gd name="f21" fmla="val 6809"/>
                <a:gd name="f22" fmla="val 2489"/>
                <a:gd name="f23" fmla="val 7376"/>
                <a:gd name="f24" fmla="val 2206"/>
                <a:gd name="f25" fmla="val 7849"/>
                <a:gd name="f26" fmla="val 2080"/>
                <a:gd name="f27" fmla="val 8007"/>
                <a:gd name="f28" fmla="val 2111"/>
                <a:gd name="f29" fmla="val 8196"/>
                <a:gd name="f30" fmla="val 2269"/>
                <a:gd name="f31" fmla="val 8353"/>
                <a:gd name="f32" fmla="val 4065"/>
                <a:gd name="f33" fmla="val 10149"/>
                <a:gd name="f34" fmla="val 4137"/>
                <a:gd name="f35" fmla="val 10221"/>
                <a:gd name="f36" fmla="val 4242"/>
                <a:gd name="f37" fmla="val 10260"/>
                <a:gd name="f38" fmla="val 4350"/>
                <a:gd name="f39" fmla="val 4478"/>
                <a:gd name="f40" fmla="val 4609"/>
                <a:gd name="f41" fmla="val 10205"/>
                <a:gd name="f42" fmla="val 4695"/>
                <a:gd name="f43" fmla="val 10086"/>
                <a:gd name="f44" fmla="val 5514"/>
                <a:gd name="f45" fmla="val 8983"/>
                <a:gd name="f46" fmla="val 7660"/>
                <a:gd name="f47" fmla="val 5892"/>
                <a:gd name="f48" fmla="val 3592"/>
                <a:gd name="f49" fmla="val 445"/>
                <a:gd name="f50" fmla="val 473"/>
                <a:gd name="f51" fmla="val 4"/>
                <a:gd name="f52" fmla="val 455"/>
                <a:gd name="f53" fmla="val 2"/>
                <a:gd name="f54" fmla="val 436"/>
                <a:gd name="f55" fmla="*/ f1 1 5987"/>
                <a:gd name="f56" fmla="*/ f2 1 10261"/>
                <a:gd name="f57" fmla="val f3"/>
                <a:gd name="f58" fmla="val f4"/>
                <a:gd name="f59" fmla="val f5"/>
                <a:gd name="f60" fmla="+- f59 0 f57"/>
                <a:gd name="f61" fmla="+- f58 0 f57"/>
                <a:gd name="f62" fmla="*/ f61 1 5987"/>
                <a:gd name="f63" fmla="*/ f60 1 10261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5987" h="10261">
                  <a:moveTo>
                    <a:pt x="f6" y="f7"/>
                  </a:moveTo>
                  <a:cubicBezTo>
                    <a:pt x="f8" y="f7"/>
                    <a:pt x="f7" y="f0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lnTo>
                    <a:pt x="f32" y="f33"/>
                  </a:ln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" y="f46"/>
                    <a:pt x="f4" y="f20"/>
                  </a:cubicBezTo>
                  <a:cubicBezTo>
                    <a:pt x="f47" y="f11"/>
                    <a:pt x="f48" y="f49"/>
                    <a:pt x="f50" y="f51"/>
                  </a:cubicBezTo>
                  <a:cubicBezTo>
                    <a:pt x="f52" y="f53"/>
                    <a:pt x="f54" y="f7"/>
                    <a:pt x="f6" y="f7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10194;p74">
              <a:extLst>
                <a:ext uri="{FF2B5EF4-FFF2-40B4-BE49-F238E27FC236}">
                  <a16:creationId xmlns:a16="http://schemas.microsoft.com/office/drawing/2014/main" id="{D2815161-B916-D44E-CCAD-E76261CB782A}"/>
                </a:ext>
              </a:extLst>
            </p:cNvPr>
            <p:cNvSpPr/>
            <p:nvPr/>
          </p:nvSpPr>
          <p:spPr>
            <a:xfrm>
              <a:off x="8005151" y="2845055"/>
              <a:ext cx="71058" cy="1741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5798"/>
                <a:gd name="f5" fmla="val 1260"/>
                <a:gd name="f6" fmla="val 1"/>
                <a:gd name="f7" fmla="val 1040"/>
                <a:gd name="f8" fmla="val 819"/>
                <a:gd name="f9" fmla="val 190"/>
                <a:gd name="f10" fmla="val 379"/>
                <a:gd name="f11" fmla="val 662"/>
                <a:gd name="f12" fmla="val 347"/>
                <a:gd name="f13" fmla="val 820"/>
                <a:gd name="f14" fmla="val 1293"/>
                <a:gd name="f15" fmla="val 1860"/>
                <a:gd name="f16" fmla="val 567"/>
                <a:gd name="f17" fmla="val 2899"/>
                <a:gd name="f18" fmla="val 977"/>
                <a:gd name="f19" fmla="val 3214"/>
                <a:gd name="f20" fmla="val 1292"/>
                <a:gd name="f21" fmla="val 3466"/>
                <a:gd name="f22" fmla="val 1670"/>
                <a:gd name="f23" fmla="val 3687"/>
                <a:gd name="f24" fmla="val 3939"/>
                <a:gd name="f25" fmla="val 4160"/>
                <a:gd name="f26" fmla="val 1450"/>
                <a:gd name="f27" fmla="val 4380"/>
                <a:gd name="f28" fmla="val 1071"/>
                <a:gd name="f29" fmla="val 630"/>
                <a:gd name="f30" fmla="val 3529"/>
                <a:gd name="f31" fmla="val 441"/>
                <a:gd name="f32" fmla="val 252"/>
                <a:gd name="f33" fmla="val 32"/>
                <a:gd name="f34" fmla="val 3750"/>
                <a:gd name="f35" fmla="val 4475"/>
                <a:gd name="f36" fmla="val 410"/>
                <a:gd name="f37" fmla="val 4916"/>
                <a:gd name="f38" fmla="val 882"/>
                <a:gd name="f39" fmla="val 5105"/>
                <a:gd name="f40" fmla="val 5388"/>
                <a:gd name="f41" fmla="val 5640"/>
                <a:gd name="f42" fmla="val 1544"/>
                <a:gd name="f43" fmla="val 1702"/>
                <a:gd name="f44" fmla="val 5577"/>
                <a:gd name="f45" fmla="val 5073"/>
                <a:gd name="f46" fmla="val 2174"/>
                <a:gd name="f47" fmla="val 4443"/>
                <a:gd name="f48" fmla="val 3907"/>
                <a:gd name="f49" fmla="val 1985"/>
                <a:gd name="f50" fmla="val 2836"/>
                <a:gd name="f51" fmla="val 1229"/>
                <a:gd name="f52" fmla="val 2269"/>
                <a:gd name="f53" fmla="val 2049"/>
                <a:gd name="f54" fmla="val 1797"/>
                <a:gd name="f55" fmla="val 1576"/>
                <a:gd name="f56" fmla="val 1419"/>
                <a:gd name="f57" fmla="val 1608"/>
                <a:gd name="f58" fmla="val 1891"/>
                <a:gd name="f59" fmla="val 2238"/>
                <a:gd name="f60" fmla="val 2143"/>
                <a:gd name="f61" fmla="val 2363"/>
                <a:gd name="f62" fmla="val 1261"/>
                <a:gd name="f63" fmla="val 631"/>
                <a:gd name="f64" fmla="val 158"/>
                <a:gd name="f65" fmla="val 1513"/>
                <a:gd name="f66" fmla="*/ f0 1 2521"/>
                <a:gd name="f67" fmla="*/ f1 1 5798"/>
                <a:gd name="f68" fmla="val f2"/>
                <a:gd name="f69" fmla="val f3"/>
                <a:gd name="f70" fmla="val f4"/>
                <a:gd name="f71" fmla="+- f70 0 f68"/>
                <a:gd name="f72" fmla="+- f69 0 f68"/>
                <a:gd name="f73" fmla="*/ f72 1 2521"/>
                <a:gd name="f74" fmla="*/ f71 1 5798"/>
                <a:gd name="f75" fmla="*/ f68 1 f73"/>
                <a:gd name="f76" fmla="*/ f69 1 f73"/>
                <a:gd name="f77" fmla="*/ f68 1 f74"/>
                <a:gd name="f78" fmla="*/ f70 1 f74"/>
                <a:gd name="f79" fmla="*/ f75 f66 1"/>
                <a:gd name="f80" fmla="*/ f76 f66 1"/>
                <a:gd name="f81" fmla="*/ f78 f67 1"/>
                <a:gd name="f82" fmla="*/ f77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" t="f82" r="f80" b="f81"/>
              <a:pathLst>
                <a:path w="2521" h="579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2" y="f14"/>
                    <a:pt x="f2" y="f15"/>
                  </a:cubicBezTo>
                  <a:cubicBezTo>
                    <a:pt x="f2" y="f3"/>
                    <a:pt x="f16" y="f17"/>
                    <a:pt x="f18" y="f19"/>
                  </a:cubicBezTo>
                  <a:cubicBezTo>
                    <a:pt x="f20" y="f21"/>
                    <a:pt x="f22" y="f23"/>
                    <a:pt x="f22" y="f24"/>
                  </a:cubicBezTo>
                  <a:cubicBezTo>
                    <a:pt x="f22" y="f25"/>
                    <a:pt x="f26" y="f27"/>
                    <a:pt x="f5" y="f27"/>
                  </a:cubicBezTo>
                  <a:cubicBezTo>
                    <a:pt x="f28" y="f27"/>
                    <a:pt x="f8" y="f25"/>
                    <a:pt x="f8" y="f24"/>
                  </a:cubicBezTo>
                  <a:cubicBezTo>
                    <a:pt x="f8" y="f23"/>
                    <a:pt x="f29" y="f30"/>
                    <a:pt x="f31" y="f30"/>
                  </a:cubicBezTo>
                  <a:cubicBezTo>
                    <a:pt x="f32" y="f30"/>
                    <a:pt x="f33" y="f34"/>
                    <a:pt x="f33" y="f24"/>
                  </a:cubicBezTo>
                  <a:cubicBezTo>
                    <a:pt x="f33" y="f35"/>
                    <a:pt x="f36" y="f37"/>
                    <a:pt x="f38" y="f39"/>
                  </a:cubicBezTo>
                  <a:lnTo>
                    <a:pt x="f38" y="f40"/>
                  </a:lnTo>
                  <a:cubicBezTo>
                    <a:pt x="f38" y="f41"/>
                    <a:pt x="f28" y="f4"/>
                    <a:pt x="f20" y="f4"/>
                  </a:cubicBezTo>
                  <a:cubicBezTo>
                    <a:pt x="f42" y="f4"/>
                    <a:pt x="f43" y="f44"/>
                    <a:pt x="f43" y="f40"/>
                  </a:cubicBezTo>
                  <a:lnTo>
                    <a:pt x="f43" y="f45"/>
                  </a:lnTo>
                  <a:cubicBezTo>
                    <a:pt x="f46" y="f37"/>
                    <a:pt x="f3" y="f47"/>
                    <a:pt x="f3" y="f48"/>
                  </a:cubicBezTo>
                  <a:cubicBezTo>
                    <a:pt x="f3" y="f19"/>
                    <a:pt x="f49" y="f50"/>
                    <a:pt x="f42" y="f3"/>
                  </a:cubicBezTo>
                  <a:cubicBezTo>
                    <a:pt x="f51" y="f52"/>
                    <a:pt x="f38" y="f53"/>
                    <a:pt x="f38" y="f54"/>
                  </a:cubicBezTo>
                  <a:cubicBezTo>
                    <a:pt x="f38" y="f55"/>
                    <a:pt x="f28" y="f56"/>
                    <a:pt x="f20" y="f56"/>
                  </a:cubicBezTo>
                  <a:cubicBezTo>
                    <a:pt x="f42" y="f56"/>
                    <a:pt x="f43" y="f57"/>
                    <a:pt x="f43" y="f54"/>
                  </a:cubicBezTo>
                  <a:cubicBezTo>
                    <a:pt x="f43" y="f53"/>
                    <a:pt x="f58" y="f59"/>
                    <a:pt x="f60" y="f59"/>
                  </a:cubicBezTo>
                  <a:cubicBezTo>
                    <a:pt x="f61" y="f59"/>
                    <a:pt x="f3" y="f53"/>
                    <a:pt x="f3" y="f54"/>
                  </a:cubicBezTo>
                  <a:cubicBezTo>
                    <a:pt x="f3" y="f62"/>
                    <a:pt x="f46" y="f13"/>
                    <a:pt x="f43" y="f63"/>
                  </a:cubicBezTo>
                  <a:lnTo>
                    <a:pt x="f43" y="f12"/>
                  </a:lnTo>
                  <a:cubicBezTo>
                    <a:pt x="f43" y="f64"/>
                    <a:pt x="f65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8" name="Google Shape;10221;p74">
            <a:extLst>
              <a:ext uri="{FF2B5EF4-FFF2-40B4-BE49-F238E27FC236}">
                <a16:creationId xmlns:a16="http://schemas.microsoft.com/office/drawing/2014/main" id="{0F11F0DC-A7E6-D356-7D8C-53AB9909BD33}"/>
              </a:ext>
            </a:extLst>
          </p:cNvPr>
          <p:cNvGrpSpPr/>
          <p:nvPr/>
        </p:nvGrpSpPr>
        <p:grpSpPr>
          <a:xfrm>
            <a:off x="3835469" y="3466947"/>
            <a:ext cx="316967" cy="383407"/>
            <a:chOff x="3835469" y="3466947"/>
            <a:chExt cx="316967" cy="383407"/>
          </a:xfrm>
        </p:grpSpPr>
        <p:sp>
          <p:nvSpPr>
            <p:cNvPr id="69" name="Google Shape;10222;p74">
              <a:extLst>
                <a:ext uri="{FF2B5EF4-FFF2-40B4-BE49-F238E27FC236}">
                  <a16:creationId xmlns:a16="http://schemas.microsoft.com/office/drawing/2014/main" id="{DBDFA0D5-BC30-BD5C-126C-AC81A80D4915}"/>
                </a:ext>
              </a:extLst>
            </p:cNvPr>
            <p:cNvSpPr/>
            <p:nvPr/>
          </p:nvSpPr>
          <p:spPr>
            <a:xfrm>
              <a:off x="3940158" y="3647642"/>
              <a:ext cx="105668" cy="67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2080"/>
                <a:gd name="f5" fmla="val 1733"/>
                <a:gd name="f6" fmla="val 788"/>
                <a:gd name="f7" fmla="val 2678"/>
                <a:gd name="f8" fmla="*/ f0 1 3466"/>
                <a:gd name="f9" fmla="*/ f1 1 2080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466"/>
                <a:gd name="f16" fmla="*/ f13 1 2080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466" h="2080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ubicBezTo>
                    <a:pt x="f3" y="f6"/>
                    <a:pt x="f7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10223;p74">
              <a:extLst>
                <a:ext uri="{FF2B5EF4-FFF2-40B4-BE49-F238E27FC236}">
                  <a16:creationId xmlns:a16="http://schemas.microsoft.com/office/drawing/2014/main" id="{9E2E9150-EEFD-687C-B52E-5F89E8632938}"/>
                </a:ext>
              </a:extLst>
            </p:cNvPr>
            <p:cNvSpPr/>
            <p:nvPr/>
          </p:nvSpPr>
          <p:spPr>
            <a:xfrm>
              <a:off x="3970891" y="3580086"/>
              <a:ext cx="43260" cy="460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418"/>
                <a:gd name="f5" fmla="val 725"/>
                <a:gd name="f6" fmla="val 316"/>
                <a:gd name="f7" fmla="val 315"/>
                <a:gd name="f8" fmla="val 1103"/>
                <a:gd name="f9" fmla="*/ f0 1 1419"/>
                <a:gd name="f10" fmla="*/ f1 1 1418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1419"/>
                <a:gd name="f17" fmla="*/ f14 1 1418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419" h="1418">
                  <a:moveTo>
                    <a:pt x="f5" y="f2"/>
                  </a:moveTo>
                  <a:cubicBezTo>
                    <a:pt x="f6" y="f2"/>
                    <a:pt x="f2" y="f7"/>
                    <a:pt x="f2" y="f5"/>
                  </a:cubicBezTo>
                  <a:cubicBezTo>
                    <a:pt x="f2" y="f8"/>
                    <a:pt x="f6" y="f4"/>
                    <a:pt x="f5" y="f4"/>
                  </a:cubicBezTo>
                  <a:cubicBezTo>
                    <a:pt x="f8" y="f4"/>
                    <a:pt x="f4" y="f8"/>
                    <a:pt x="f4" y="f5"/>
                  </a:cubicBezTo>
                  <a:cubicBezTo>
                    <a:pt x="f4" y="f7"/>
                    <a:pt x="f8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10224;p74">
              <a:extLst>
                <a:ext uri="{FF2B5EF4-FFF2-40B4-BE49-F238E27FC236}">
                  <a16:creationId xmlns:a16="http://schemas.microsoft.com/office/drawing/2014/main" id="{69100003-051E-7B2B-10D1-A76680221D76}"/>
                </a:ext>
              </a:extLst>
            </p:cNvPr>
            <p:cNvSpPr/>
            <p:nvPr/>
          </p:nvSpPr>
          <p:spPr>
            <a:xfrm>
              <a:off x="3835469" y="3466947"/>
              <a:ext cx="316967" cy="3834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97"/>
                <a:gd name="f4" fmla="val 11800"/>
                <a:gd name="f5" fmla="val 5167"/>
                <a:gd name="f6" fmla="val 2757"/>
                <a:gd name="f7" fmla="val 5923"/>
                <a:gd name="f8" fmla="val 6553"/>
                <a:gd name="f9" fmla="val 3388"/>
                <a:gd name="f10" fmla="val 4144"/>
                <a:gd name="f11" fmla="val 4490"/>
                <a:gd name="f12" fmla="val 6396"/>
                <a:gd name="f13" fmla="val 4805"/>
                <a:gd name="f14" fmla="val 6175"/>
                <a:gd name="f15" fmla="val 5089"/>
                <a:gd name="f16" fmla="val 7026"/>
                <a:gd name="f17" fmla="val 5498"/>
                <a:gd name="f18" fmla="val 7593"/>
                <a:gd name="f19" fmla="val 6317"/>
                <a:gd name="f20" fmla="val 7294"/>
                <a:gd name="f21" fmla="val 8019"/>
                <a:gd name="f22" fmla="val 8208"/>
                <a:gd name="f23" fmla="val 7435"/>
                <a:gd name="f24" fmla="val 8365"/>
                <a:gd name="f25" fmla="val 7246"/>
                <a:gd name="f26" fmla="val 3088"/>
                <a:gd name="f27" fmla="val 2867"/>
                <a:gd name="f28" fmla="val 2710"/>
                <a:gd name="f29" fmla="val 3308"/>
                <a:gd name="f30" fmla="val 4127"/>
                <a:gd name="f31" fmla="val 3907"/>
                <a:gd name="f32" fmla="val 4868"/>
                <a:gd name="f33" fmla="val 3781"/>
                <a:gd name="f34" fmla="val 4553"/>
                <a:gd name="f35" fmla="val 4411"/>
                <a:gd name="f36" fmla="val 5183"/>
                <a:gd name="f37" fmla="val 1"/>
                <a:gd name="f38" fmla="val 5128"/>
                <a:gd name="f39" fmla="val 5073"/>
                <a:gd name="f40" fmla="val 17"/>
                <a:gd name="f41" fmla="val 5010"/>
                <a:gd name="f42" fmla="val 48"/>
                <a:gd name="f43" fmla="val 3964"/>
                <a:gd name="f44" fmla="val 646"/>
                <a:gd name="f45" fmla="val 2946"/>
                <a:gd name="f46" fmla="val 940"/>
                <a:gd name="f47" fmla="val 1919"/>
                <a:gd name="f48" fmla="val 1430"/>
                <a:gd name="f49" fmla="val 939"/>
                <a:gd name="f50" fmla="val 873"/>
                <a:gd name="f51" fmla="val 441"/>
                <a:gd name="f52" fmla="val 741"/>
                <a:gd name="f53" fmla="val 402"/>
                <a:gd name="f54" fmla="val 722"/>
                <a:gd name="f55" fmla="val 363"/>
                <a:gd name="f56" fmla="val 714"/>
                <a:gd name="f57" fmla="val 326"/>
                <a:gd name="f58" fmla="val 243"/>
                <a:gd name="f59" fmla="val 170"/>
                <a:gd name="f60" fmla="val 751"/>
                <a:gd name="f61" fmla="val 126"/>
                <a:gd name="f62" fmla="val 773"/>
                <a:gd name="f63" fmla="val 32"/>
                <a:gd name="f64" fmla="val 836"/>
                <a:gd name="f65" fmla="val 930"/>
                <a:gd name="f66" fmla="val 1056"/>
                <a:gd name="f67" fmla="val 5026"/>
                <a:gd name="f68" fmla="val 8145"/>
                <a:gd name="f69" fmla="val 2080"/>
                <a:gd name="f70" fmla="val 10949"/>
                <a:gd name="f71" fmla="val 5104"/>
                <a:gd name="f72" fmla="val 11799"/>
                <a:gd name="f73" fmla="val 5262"/>
                <a:gd name="f74" fmla="val 8255"/>
                <a:gd name="f75" fmla="val 10917"/>
                <a:gd name="f76" fmla="val 10365"/>
                <a:gd name="f77" fmla="val 10271"/>
                <a:gd name="f78" fmla="val 10162"/>
                <a:gd name="f79" fmla="val 10084"/>
                <a:gd name="f80" fmla="val 10014"/>
                <a:gd name="f81" fmla="val 9983"/>
                <a:gd name="f82" fmla="val 9954"/>
                <a:gd name="f83" fmla="val 9924"/>
                <a:gd name="f84" fmla="val 9414"/>
                <a:gd name="f85" fmla="val 877"/>
                <a:gd name="f86" fmla="val 8910"/>
                <a:gd name="f87" fmla="val 946"/>
                <a:gd name="f88" fmla="val 8409"/>
                <a:gd name="f89" fmla="val 7395"/>
                <a:gd name="f90" fmla="val 6389"/>
                <a:gd name="f91" fmla="val 660"/>
                <a:gd name="f92" fmla="val 5356"/>
                <a:gd name="f93" fmla="val 5293"/>
                <a:gd name="f94" fmla="val 5238"/>
                <a:gd name="f95" fmla="*/ f0 1 10397"/>
                <a:gd name="f96" fmla="*/ f1 1 11800"/>
                <a:gd name="f97" fmla="val f2"/>
                <a:gd name="f98" fmla="val f3"/>
                <a:gd name="f99" fmla="val f4"/>
                <a:gd name="f100" fmla="+- f99 0 f97"/>
                <a:gd name="f101" fmla="+- f98 0 f97"/>
                <a:gd name="f102" fmla="*/ f101 1 10397"/>
                <a:gd name="f103" fmla="*/ f100 1 11800"/>
                <a:gd name="f104" fmla="*/ f97 1 f102"/>
                <a:gd name="f105" fmla="*/ f98 1 f102"/>
                <a:gd name="f106" fmla="*/ f97 1 f103"/>
                <a:gd name="f107" fmla="*/ f99 1 f103"/>
                <a:gd name="f108" fmla="*/ f104 f95 1"/>
                <a:gd name="f109" fmla="*/ f105 f95 1"/>
                <a:gd name="f110" fmla="*/ f107 f96 1"/>
                <a:gd name="f111" fmla="*/ f106 f9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8" t="f111" r="f109" b="f110"/>
              <a:pathLst>
                <a:path w="10397" h="1180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lnTo>
                    <a:pt x="f18" y="f21"/>
                  </a:lnTo>
                  <a:cubicBezTo>
                    <a:pt x="f18" y="f22"/>
                    <a:pt x="f23" y="f24"/>
                    <a:pt x="f25" y="f24"/>
                  </a:cubicBezTo>
                  <a:lnTo>
                    <a:pt x="f26" y="f24"/>
                  </a:lnTo>
                  <a:cubicBezTo>
                    <a:pt x="f27" y="f24"/>
                    <a:pt x="f28" y="f22"/>
                    <a:pt x="f28" y="f21"/>
                  </a:cubicBezTo>
                  <a:lnTo>
                    <a:pt x="f28" y="f20"/>
                  </a:lnTo>
                  <a:cubicBezTo>
                    <a:pt x="f28" y="f19"/>
                    <a:pt x="f29" y="f17"/>
                    <a:pt x="f30" y="f15"/>
                  </a:cubicBezTo>
                  <a:cubicBezTo>
                    <a:pt x="f31" y="f32"/>
                    <a:pt x="f33" y="f34"/>
                    <a:pt x="f33" y="f10"/>
                  </a:cubicBezTo>
                  <a:cubicBezTo>
                    <a:pt x="f33" y="f9"/>
                    <a:pt x="f35" y="f6"/>
                    <a:pt x="f5" y="f6"/>
                  </a:cubicBezTo>
                  <a:close/>
                  <a:moveTo>
                    <a:pt x="f36" y="f37"/>
                  </a:moveTo>
                  <a:cubicBezTo>
                    <a:pt x="f38" y="f37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6"/>
                  </a:cubicBezTo>
                  <a:cubicBezTo>
                    <a:pt x="f58" y="f56"/>
                    <a:pt x="f59" y="f60"/>
                    <a:pt x="f61" y="f62"/>
                  </a:cubicBezTo>
                  <a:cubicBezTo>
                    <a:pt x="f63" y="f64"/>
                    <a:pt x="f2" y="f65"/>
                    <a:pt x="f2" y="f66"/>
                  </a:cubicBezTo>
                  <a:lnTo>
                    <a:pt x="f2" y="f67"/>
                  </a:lnTo>
                  <a:cubicBezTo>
                    <a:pt x="f2" y="f68"/>
                    <a:pt x="f69" y="f70"/>
                    <a:pt x="f71" y="f72"/>
                  </a:cubicBezTo>
                  <a:lnTo>
                    <a:pt x="f73" y="f72"/>
                  </a:lnTo>
                  <a:cubicBezTo>
                    <a:pt x="f74" y="f75"/>
                    <a:pt x="f3" y="f68"/>
                    <a:pt x="f3" y="f67"/>
                  </a:cubicBezTo>
                  <a:lnTo>
                    <a:pt x="f3" y="f66"/>
                  </a:lnTo>
                  <a:cubicBezTo>
                    <a:pt x="f3" y="f65"/>
                    <a:pt x="f76" y="f64"/>
                    <a:pt x="f77" y="f62"/>
                  </a:cubicBezTo>
                  <a:cubicBezTo>
                    <a:pt x="f78" y="f60"/>
                    <a:pt x="f79" y="f56"/>
                    <a:pt x="f80" y="f56"/>
                  </a:cubicBezTo>
                  <a:cubicBezTo>
                    <a:pt x="f81" y="f56"/>
                    <a:pt x="f82" y="f54"/>
                    <a:pt x="f83" y="f52"/>
                  </a:cubicBezTo>
                  <a:cubicBezTo>
                    <a:pt x="f84" y="f85"/>
                    <a:pt x="f86" y="f87"/>
                    <a:pt x="f88" y="f87"/>
                  </a:cubicBezTo>
                  <a:cubicBezTo>
                    <a:pt x="f89" y="f87"/>
                    <a:pt x="f90" y="f91"/>
                    <a:pt x="f92" y="f42"/>
                  </a:cubicBezTo>
                  <a:cubicBezTo>
                    <a:pt x="f93" y="f40"/>
                    <a:pt x="f94" y="f37"/>
                    <a:pt x="f36" y="f37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2" name="Google Shape;10240;p74">
            <a:extLst>
              <a:ext uri="{FF2B5EF4-FFF2-40B4-BE49-F238E27FC236}">
                <a16:creationId xmlns:a16="http://schemas.microsoft.com/office/drawing/2014/main" id="{DA9208A5-44D5-3E9E-80D4-4ABC6D592960}"/>
              </a:ext>
            </a:extLst>
          </p:cNvPr>
          <p:cNvGrpSpPr/>
          <p:nvPr/>
        </p:nvGrpSpPr>
        <p:grpSpPr>
          <a:xfrm>
            <a:off x="5224150" y="3470605"/>
            <a:ext cx="365019" cy="360374"/>
            <a:chOff x="5224150" y="3470605"/>
            <a:chExt cx="365019" cy="360374"/>
          </a:xfrm>
        </p:grpSpPr>
        <p:sp>
          <p:nvSpPr>
            <p:cNvPr id="73" name="Google Shape;10241;p74">
              <a:extLst>
                <a:ext uri="{FF2B5EF4-FFF2-40B4-BE49-F238E27FC236}">
                  <a16:creationId xmlns:a16="http://schemas.microsoft.com/office/drawing/2014/main" id="{A517E754-4A0B-D597-379A-D97CB4953EC4}"/>
                </a:ext>
              </a:extLst>
            </p:cNvPr>
            <p:cNvSpPr/>
            <p:nvPr/>
          </p:nvSpPr>
          <p:spPr>
            <a:xfrm>
              <a:off x="5224150" y="3470605"/>
              <a:ext cx="365019" cy="2917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973"/>
                <a:gd name="f4" fmla="val 8980"/>
                <a:gd name="f5" fmla="val 2017"/>
                <a:gd name="f6" fmla="val 3749"/>
                <a:gd name="f7" fmla="val 3119"/>
                <a:gd name="f8" fmla="val 5514"/>
                <a:gd name="f9" fmla="val 914"/>
                <a:gd name="f10" fmla="val 9641"/>
                <a:gd name="f11" fmla="val 10744"/>
                <a:gd name="f12" fmla="val 8538"/>
                <a:gd name="f13" fmla="val 5892"/>
                <a:gd name="f14" fmla="val 5325"/>
                <a:gd name="f15" fmla="val 4852"/>
                <a:gd name="f16" fmla="val 473"/>
                <a:gd name="f17" fmla="val 1040"/>
                <a:gd name="f18" fmla="val 1166"/>
                <a:gd name="f19" fmla="val 4537"/>
                <a:gd name="f20" fmla="val 1324"/>
                <a:gd name="f21" fmla="val 3812"/>
                <a:gd name="f22" fmla="val 1733"/>
                <a:gd name="f23" fmla="val 3529"/>
                <a:gd name="f24" fmla="val 1891"/>
                <a:gd name="f25" fmla="val 3025"/>
                <a:gd name="f26" fmla="val 1954"/>
                <a:gd name="f27" fmla="val 2867"/>
                <a:gd name="f28" fmla="val 1607"/>
                <a:gd name="f29" fmla="val 2521"/>
                <a:gd name="f30" fmla="val 2080"/>
                <a:gd name="f31" fmla="val 1702"/>
                <a:gd name="f32" fmla="val 1576"/>
                <a:gd name="f33" fmla="val 1922"/>
                <a:gd name="f34" fmla="val 946"/>
                <a:gd name="f35" fmla="val 693"/>
                <a:gd name="f36" fmla="val 1796"/>
                <a:gd name="f37" fmla="val 504"/>
                <a:gd name="f38" fmla="val 454"/>
                <a:gd name="f39" fmla="val 1708"/>
                <a:gd name="f40" fmla="val 403"/>
                <a:gd name="f41" fmla="val 1696"/>
                <a:gd name="f42" fmla="val 355"/>
                <a:gd name="f43" fmla="val 223"/>
                <a:gd name="f44" fmla="val 110"/>
                <a:gd name="f45" fmla="val 1784"/>
                <a:gd name="f46" fmla="val 63"/>
                <a:gd name="f47" fmla="val 2111"/>
                <a:gd name="f48" fmla="val 2332"/>
                <a:gd name="f49" fmla="val 252"/>
                <a:gd name="f50" fmla="val 2363"/>
                <a:gd name="f51" fmla="val 536"/>
                <a:gd name="f52" fmla="val 2489"/>
                <a:gd name="f53" fmla="val 820"/>
                <a:gd name="f54" fmla="val 2552"/>
                <a:gd name="f55" fmla="val 1135"/>
                <a:gd name="f56" fmla="val 2615"/>
                <a:gd name="f57" fmla="val 1198"/>
                <a:gd name="f58" fmla="val 1387"/>
                <a:gd name="f59" fmla="val 3277"/>
                <a:gd name="f60" fmla="val 95"/>
                <a:gd name="f61" fmla="val 5671"/>
                <a:gd name="f62" fmla="val 5703"/>
                <a:gd name="f63" fmla="val 5829"/>
                <a:gd name="f64" fmla="val 5860"/>
                <a:gd name="f65" fmla="val 6238"/>
                <a:gd name="f66" fmla="val 7372"/>
                <a:gd name="f67" fmla="val 1009"/>
                <a:gd name="f68" fmla="val 8318"/>
                <a:gd name="f69" fmla="val 2143"/>
                <a:gd name="f70" fmla="val 3308"/>
                <a:gd name="f71" fmla="val 4254"/>
                <a:gd name="f72" fmla="val 4191"/>
                <a:gd name="f73" fmla="val 2710"/>
                <a:gd name="f74" fmla="val 2930"/>
                <a:gd name="f75" fmla="val 3151"/>
                <a:gd name="f76" fmla="val 3088"/>
                <a:gd name="f77" fmla="val 3182"/>
                <a:gd name="f78" fmla="val 2647"/>
                <a:gd name="f79" fmla="val 3844"/>
                <a:gd name="f80" fmla="val 4947"/>
                <a:gd name="f81" fmla="val 8979"/>
                <a:gd name="f82" fmla="val 7089"/>
                <a:gd name="f83" fmla="val 7814"/>
                <a:gd name="f84" fmla="val 8192"/>
                <a:gd name="f85" fmla="val 8853"/>
                <a:gd name="f86" fmla="val 8916"/>
                <a:gd name="f87" fmla="val 2899"/>
                <a:gd name="f88" fmla="val 9074"/>
                <a:gd name="f89" fmla="val 9326"/>
                <a:gd name="f90" fmla="val 7782"/>
                <a:gd name="f91" fmla="val 8727"/>
                <a:gd name="f92" fmla="val 9861"/>
                <a:gd name="f93" fmla="val 11027"/>
                <a:gd name="f94" fmla="val 11972"/>
                <a:gd name="f95" fmla="val 11909"/>
                <a:gd name="f96" fmla="val 10429"/>
                <a:gd name="f97" fmla="val 10618"/>
                <a:gd name="f98" fmla="val 10681"/>
                <a:gd name="f99" fmla="val 10933"/>
                <a:gd name="f100" fmla="val 11248"/>
                <a:gd name="f101" fmla="val 2458"/>
                <a:gd name="f102" fmla="val 11531"/>
                <a:gd name="f103" fmla="val 11720"/>
                <a:gd name="f104" fmla="val 2300"/>
                <a:gd name="f105" fmla="val 11815"/>
                <a:gd name="f106" fmla="val 11674"/>
                <a:gd name="f107" fmla="val 11560"/>
                <a:gd name="f108" fmla="val 11429"/>
                <a:gd name="f109" fmla="val 11380"/>
                <a:gd name="f110" fmla="val 11330"/>
                <a:gd name="f111" fmla="val 11279"/>
                <a:gd name="f112" fmla="val 11059"/>
                <a:gd name="f113" fmla="val 10870"/>
                <a:gd name="f114" fmla="val 10460"/>
                <a:gd name="f115" fmla="val 10113"/>
                <a:gd name="f116" fmla="val 9704"/>
                <a:gd name="f117" fmla="val 9294"/>
                <a:gd name="f118" fmla="val 8790"/>
                <a:gd name="f119" fmla="val 8255"/>
                <a:gd name="f120" fmla="val 8003"/>
                <a:gd name="f121" fmla="val 7278"/>
                <a:gd name="f122" fmla="val 6963"/>
                <a:gd name="f123" fmla="val 441"/>
                <a:gd name="f124" fmla="val 6490"/>
                <a:gd name="f125" fmla="*/ f0 1 11973"/>
                <a:gd name="f126" fmla="*/ f1 1 8980"/>
                <a:gd name="f127" fmla="val f2"/>
                <a:gd name="f128" fmla="val f3"/>
                <a:gd name="f129" fmla="val f4"/>
                <a:gd name="f130" fmla="+- f129 0 f127"/>
                <a:gd name="f131" fmla="+- f128 0 f127"/>
                <a:gd name="f132" fmla="*/ f131 1 11973"/>
                <a:gd name="f133" fmla="*/ f130 1 8980"/>
                <a:gd name="f134" fmla="*/ f127 1 f132"/>
                <a:gd name="f135" fmla="*/ f128 1 f132"/>
                <a:gd name="f136" fmla="*/ f127 1 f133"/>
                <a:gd name="f137" fmla="*/ f129 1 f133"/>
                <a:gd name="f138" fmla="*/ f134 f125 1"/>
                <a:gd name="f139" fmla="*/ f135 f125 1"/>
                <a:gd name="f140" fmla="*/ f137 f126 1"/>
                <a:gd name="f141" fmla="*/ f136 f1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8" t="f141" r="f139" b="f140"/>
              <a:pathLst>
                <a:path w="11973" h="8980">
                  <a:moveTo>
                    <a:pt x="f5" y="f6"/>
                  </a:moveTo>
                  <a:lnTo>
                    <a:pt x="f7" y="f8"/>
                  </a:lnTo>
                  <a:lnTo>
                    <a:pt x="f9" y="f8"/>
                  </a:lnTo>
                  <a:lnTo>
                    <a:pt x="f5" y="f6"/>
                  </a:lnTo>
                  <a:close/>
                  <a:moveTo>
                    <a:pt x="f10" y="f6"/>
                  </a:moveTo>
                  <a:lnTo>
                    <a:pt x="f11" y="f8"/>
                  </a:lnTo>
                  <a:lnTo>
                    <a:pt x="f12" y="f8"/>
                  </a:lnTo>
                  <a:lnTo>
                    <a:pt x="f10" y="f6"/>
                  </a:lnTo>
                  <a:close/>
                  <a:moveTo>
                    <a:pt x="f13" y="f2"/>
                  </a:moveTo>
                  <a:cubicBezTo>
                    <a:pt x="f14" y="f2"/>
                    <a:pt x="f15" y="f16"/>
                    <a:pt x="f15" y="f17"/>
                  </a:cubicBezTo>
                  <a:lnTo>
                    <a:pt x="f15" y="f18"/>
                  </a:lnTo>
                  <a:lnTo>
                    <a:pt x="f19" y="f20"/>
                  </a:ln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20"/>
                    <a:pt x="f30" y="f20"/>
                  </a:cubicBezTo>
                  <a:cubicBezTo>
                    <a:pt x="f31" y="f20"/>
                    <a:pt x="f20" y="f32"/>
                    <a:pt x="f18" y="f33"/>
                  </a:cubicBezTo>
                  <a:cubicBezTo>
                    <a:pt x="f34" y="f24"/>
                    <a:pt x="f35" y="f36"/>
                    <a:pt x="f37" y="f22"/>
                  </a:cubicBez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45"/>
                    <a:pt x="f46" y="f33"/>
                  </a:cubicBezTo>
                  <a:cubicBezTo>
                    <a:pt x="f2" y="f47"/>
                    <a:pt x="f46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27"/>
                    <a:pt x="f58" y="f7"/>
                    <a:pt x="f28" y="f59"/>
                  </a:cubicBezTo>
                  <a:lnTo>
                    <a:pt x="f60" y="f61"/>
                  </a:lnTo>
                  <a:cubicBezTo>
                    <a:pt x="f60" y="f62"/>
                    <a:pt x="f46" y="f63"/>
                    <a:pt x="f46" y="f64"/>
                  </a:cubicBezTo>
                  <a:lnTo>
                    <a:pt x="f46" y="f65"/>
                  </a:lnTo>
                  <a:cubicBezTo>
                    <a:pt x="f46" y="f66"/>
                    <a:pt x="f67" y="f68"/>
                    <a:pt x="f69" y="f68"/>
                  </a:cubicBezTo>
                  <a:cubicBezTo>
                    <a:pt x="f70" y="f68"/>
                    <a:pt x="f71" y="f66"/>
                    <a:pt x="f71" y="f65"/>
                  </a:cubicBezTo>
                  <a:lnTo>
                    <a:pt x="f71" y="f64"/>
                  </a:lnTo>
                  <a:cubicBezTo>
                    <a:pt x="f71" y="f63"/>
                    <a:pt x="f72" y="f62"/>
                    <a:pt x="f72" y="f61"/>
                  </a:cubicBezTo>
                  <a:lnTo>
                    <a:pt x="f73" y="f59"/>
                  </a:lnTo>
                  <a:cubicBezTo>
                    <a:pt x="f74" y="f75"/>
                    <a:pt x="f76" y="f74"/>
                    <a:pt x="f77" y="f78"/>
                  </a:cubicBezTo>
                  <a:cubicBezTo>
                    <a:pt x="f79" y="f29"/>
                    <a:pt x="f72" y="f50"/>
                    <a:pt x="f80" y="f33"/>
                  </a:cubicBezTo>
                  <a:lnTo>
                    <a:pt x="f80" y="f81"/>
                  </a:lnTo>
                  <a:lnTo>
                    <a:pt x="f82" y="f81"/>
                  </a:lnTo>
                  <a:lnTo>
                    <a:pt x="f82" y="f33"/>
                  </a:lnTo>
                  <a:cubicBezTo>
                    <a:pt x="f83" y="f48"/>
                    <a:pt x="f84" y="f29"/>
                    <a:pt x="f85" y="f78"/>
                  </a:cubicBezTo>
                  <a:cubicBezTo>
                    <a:pt x="f86" y="f87"/>
                    <a:pt x="f88" y="f7"/>
                    <a:pt x="f89" y="f59"/>
                  </a:cubicBezTo>
                  <a:lnTo>
                    <a:pt x="f83" y="f61"/>
                  </a:lnTo>
                  <a:cubicBezTo>
                    <a:pt x="f83" y="f62"/>
                    <a:pt x="f90" y="f63"/>
                    <a:pt x="f90" y="f64"/>
                  </a:cubicBezTo>
                  <a:lnTo>
                    <a:pt x="f90" y="f65"/>
                  </a:lnTo>
                  <a:cubicBezTo>
                    <a:pt x="f90" y="f66"/>
                    <a:pt x="f91" y="f68"/>
                    <a:pt x="f92" y="f68"/>
                  </a:cubicBezTo>
                  <a:cubicBezTo>
                    <a:pt x="f93" y="f68"/>
                    <a:pt x="f94" y="f66"/>
                    <a:pt x="f94" y="f65"/>
                  </a:cubicBezTo>
                  <a:lnTo>
                    <a:pt x="f94" y="f64"/>
                  </a:lnTo>
                  <a:cubicBezTo>
                    <a:pt x="f94" y="f63"/>
                    <a:pt x="f95" y="f62"/>
                    <a:pt x="f95" y="f61"/>
                  </a:cubicBezTo>
                  <a:lnTo>
                    <a:pt x="f96" y="f59"/>
                  </a:lnTo>
                  <a:cubicBezTo>
                    <a:pt x="f96" y="f75"/>
                    <a:pt x="f97" y="f74"/>
                    <a:pt x="f98" y="f56"/>
                  </a:cubicBezTo>
                  <a:cubicBezTo>
                    <a:pt x="f99" y="f29"/>
                    <a:pt x="f100" y="f101"/>
                    <a:pt x="f102" y="f50"/>
                  </a:cubicBezTo>
                  <a:cubicBezTo>
                    <a:pt x="f103" y="f104"/>
                    <a:pt x="f105" y="f30"/>
                    <a:pt x="f103" y="f33"/>
                  </a:cubicBezTo>
                  <a:cubicBezTo>
                    <a:pt x="f106" y="f45"/>
                    <a:pt x="f107" y="f41"/>
                    <a:pt x="f108" y="f41"/>
                  </a:cubicBezTo>
                  <a:cubicBezTo>
                    <a:pt x="f109" y="f41"/>
                    <a:pt x="f110" y="f39"/>
                    <a:pt x="f111" y="f22"/>
                  </a:cubicBezTo>
                  <a:cubicBezTo>
                    <a:pt x="f112" y="f36"/>
                    <a:pt x="f113" y="f24"/>
                    <a:pt x="f97" y="f33"/>
                  </a:cubicBezTo>
                  <a:cubicBezTo>
                    <a:pt x="f114" y="f32"/>
                    <a:pt x="f115" y="f20"/>
                    <a:pt x="f116" y="f20"/>
                  </a:cubicBezTo>
                  <a:cubicBezTo>
                    <a:pt x="f117" y="f20"/>
                    <a:pt x="f86" y="f32"/>
                    <a:pt x="f118" y="f26"/>
                  </a:cubicBezTo>
                  <a:cubicBezTo>
                    <a:pt x="f119" y="f24"/>
                    <a:pt x="f120" y="f22"/>
                    <a:pt x="f121" y="f20"/>
                  </a:cubicBezTo>
                  <a:lnTo>
                    <a:pt x="f122" y="f18"/>
                  </a:lnTo>
                  <a:lnTo>
                    <a:pt x="f122" y="f17"/>
                  </a:lnTo>
                  <a:cubicBezTo>
                    <a:pt x="f122" y="f123"/>
                    <a:pt x="f124" y="f2"/>
                    <a:pt x="f13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10242;p74">
              <a:extLst>
                <a:ext uri="{FF2B5EF4-FFF2-40B4-BE49-F238E27FC236}">
                  <a16:creationId xmlns:a16="http://schemas.microsoft.com/office/drawing/2014/main" id="{85F96525-D0B7-3B4A-056C-8C4E4CAEB78A}"/>
                </a:ext>
              </a:extLst>
            </p:cNvPr>
            <p:cNvSpPr/>
            <p:nvPr/>
          </p:nvSpPr>
          <p:spPr>
            <a:xfrm>
              <a:off x="5305787" y="3785881"/>
              <a:ext cx="192124" cy="450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02"/>
                <a:gd name="f4" fmla="val 1388"/>
                <a:gd name="f5" fmla="val 693"/>
                <a:gd name="f6" fmla="val 1"/>
                <a:gd name="f7" fmla="val 315"/>
                <a:gd name="f8" fmla="val 316"/>
                <a:gd name="f9" fmla="val 694"/>
                <a:gd name="f10" fmla="val 1040"/>
                <a:gd name="f11" fmla="val 1261"/>
                <a:gd name="f12" fmla="val 158"/>
                <a:gd name="f13" fmla="val 1387"/>
                <a:gd name="f14" fmla="val 347"/>
                <a:gd name="f15" fmla="val 5955"/>
                <a:gd name="f16" fmla="val 6144"/>
                <a:gd name="f17" fmla="val 1356"/>
                <a:gd name="f18" fmla="val 6301"/>
                <a:gd name="f19" fmla="val 1198"/>
                <a:gd name="f20" fmla="val 5986"/>
                <a:gd name="f21" fmla="val 5577"/>
                <a:gd name="f22" fmla="*/ f0 1 6302"/>
                <a:gd name="f23" fmla="*/ f1 1 1388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6302"/>
                <a:gd name="f30" fmla="*/ f27 1 1388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6302" h="1388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7"/>
                    <a:pt x="f18" y="f19"/>
                    <a:pt x="f18" y="f10"/>
                  </a:cubicBezTo>
                  <a:lnTo>
                    <a:pt x="f18" y="f9"/>
                  </a:lnTo>
                  <a:cubicBezTo>
                    <a:pt x="f18" y="f8"/>
                    <a:pt x="f20" y="f6"/>
                    <a:pt x="f21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5" name="Google Shape;10303;p74">
            <a:extLst>
              <a:ext uri="{FF2B5EF4-FFF2-40B4-BE49-F238E27FC236}">
                <a16:creationId xmlns:a16="http://schemas.microsoft.com/office/drawing/2014/main" id="{5BADDE56-B5E6-6E06-7428-4D3B51EFD3DD}"/>
              </a:ext>
            </a:extLst>
          </p:cNvPr>
          <p:cNvGrpSpPr/>
          <p:nvPr/>
        </p:nvGrpSpPr>
        <p:grpSpPr>
          <a:xfrm>
            <a:off x="5924589" y="3439222"/>
            <a:ext cx="360237" cy="383893"/>
            <a:chOff x="5924589" y="3439222"/>
            <a:chExt cx="360237" cy="383893"/>
          </a:xfrm>
        </p:grpSpPr>
        <p:sp>
          <p:nvSpPr>
            <p:cNvPr id="76" name="Google Shape;10304;p74">
              <a:extLst>
                <a:ext uri="{FF2B5EF4-FFF2-40B4-BE49-F238E27FC236}">
                  <a16:creationId xmlns:a16="http://schemas.microsoft.com/office/drawing/2014/main" id="{C4FECA39-4480-ADCF-1D43-8F01295D696D}"/>
                </a:ext>
              </a:extLst>
            </p:cNvPr>
            <p:cNvSpPr/>
            <p:nvPr/>
          </p:nvSpPr>
          <p:spPr>
            <a:xfrm>
              <a:off x="5987024" y="3551803"/>
              <a:ext cx="21159" cy="1126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3467"/>
                <a:gd name="f5" fmla="val 1"/>
                <a:gd name="f6" fmla="val 3466"/>
                <a:gd name="f7" fmla="*/ f0 1 694"/>
                <a:gd name="f8" fmla="*/ f1 1 3467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94"/>
                <a:gd name="f15" fmla="*/ f12 1 3467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94" h="3467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10305;p74">
              <a:extLst>
                <a:ext uri="{FF2B5EF4-FFF2-40B4-BE49-F238E27FC236}">
                  <a16:creationId xmlns:a16="http://schemas.microsoft.com/office/drawing/2014/main" id="{708A87D0-ED23-9E98-41D9-7B09E45E00CC}"/>
                </a:ext>
              </a:extLst>
            </p:cNvPr>
            <p:cNvSpPr/>
            <p:nvPr/>
          </p:nvSpPr>
          <p:spPr>
            <a:xfrm>
              <a:off x="6200253" y="3551803"/>
              <a:ext cx="22128" cy="1126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"/>
                <a:gd name="f4" fmla="val 3467"/>
                <a:gd name="f5" fmla="val 1"/>
                <a:gd name="f6" fmla="val 3466"/>
                <a:gd name="f7" fmla="val 725"/>
                <a:gd name="f8" fmla="*/ f0 1 726"/>
                <a:gd name="f9" fmla="*/ f1 1 3467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726"/>
                <a:gd name="f16" fmla="*/ f13 1 3467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726" h="3467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10306;p74">
              <a:extLst>
                <a:ext uri="{FF2B5EF4-FFF2-40B4-BE49-F238E27FC236}">
                  <a16:creationId xmlns:a16="http://schemas.microsoft.com/office/drawing/2014/main" id="{293BB806-8EA3-7ED0-59B0-696CE825FDA6}"/>
                </a:ext>
              </a:extLst>
            </p:cNvPr>
            <p:cNvSpPr/>
            <p:nvPr/>
          </p:nvSpPr>
          <p:spPr>
            <a:xfrm>
              <a:off x="5987024" y="3686943"/>
              <a:ext cx="21159" cy="1351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4160"/>
                <a:gd name="f5" fmla="val 4159"/>
                <a:gd name="f6" fmla="*/ f0 1 694"/>
                <a:gd name="f7" fmla="*/ f1 1 4160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94"/>
                <a:gd name="f14" fmla="*/ f11 1 4160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94" h="4160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10307;p74">
              <a:extLst>
                <a:ext uri="{FF2B5EF4-FFF2-40B4-BE49-F238E27FC236}">
                  <a16:creationId xmlns:a16="http://schemas.microsoft.com/office/drawing/2014/main" id="{FC9F7219-ECD0-13E7-6688-9378A5942CAE}"/>
                </a:ext>
              </a:extLst>
            </p:cNvPr>
            <p:cNvSpPr/>
            <p:nvPr/>
          </p:nvSpPr>
          <p:spPr>
            <a:xfrm>
              <a:off x="6200253" y="3686943"/>
              <a:ext cx="22128" cy="1351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"/>
                <a:gd name="f4" fmla="val 4160"/>
                <a:gd name="f5" fmla="val 1"/>
                <a:gd name="f6" fmla="val 4159"/>
                <a:gd name="f7" fmla="val 725"/>
                <a:gd name="f8" fmla="*/ f0 1 726"/>
                <a:gd name="f9" fmla="*/ f1 1 4160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726"/>
                <a:gd name="f16" fmla="*/ f13 1 4160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726" h="4160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10308;p74">
              <a:extLst>
                <a:ext uri="{FF2B5EF4-FFF2-40B4-BE49-F238E27FC236}">
                  <a16:creationId xmlns:a16="http://schemas.microsoft.com/office/drawing/2014/main" id="{476A1EC9-7547-F25F-211B-EEC2F7C16F32}"/>
                </a:ext>
              </a:extLst>
            </p:cNvPr>
            <p:cNvSpPr/>
            <p:nvPr/>
          </p:nvSpPr>
          <p:spPr>
            <a:xfrm>
              <a:off x="5924589" y="3551803"/>
              <a:ext cx="42281" cy="1126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3467"/>
                <a:gd name="f5" fmla="val 1009"/>
                <a:gd name="f6" fmla="val 1"/>
                <a:gd name="f7" fmla="val 442"/>
                <a:gd name="f8" fmla="val 2049"/>
                <a:gd name="f9" fmla="val 2427"/>
                <a:gd name="f10" fmla="val 158"/>
                <a:gd name="f11" fmla="val 2773"/>
                <a:gd name="f12" fmla="val 3025"/>
                <a:gd name="f13" fmla="val 662"/>
                <a:gd name="f14" fmla="val 3340"/>
                <a:gd name="f15" fmla="val 3466"/>
                <a:gd name="f16" fmla="*/ f0 1 1387"/>
                <a:gd name="f17" fmla="*/ f1 1 3467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387"/>
                <a:gd name="f24" fmla="*/ f21 1 3467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387" h="3467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lnTo>
                    <a:pt x="f6" y="f8"/>
                  </a:lnTo>
                  <a:cubicBezTo>
                    <a:pt x="f6" y="f9"/>
                    <a:pt x="f10" y="f11"/>
                    <a:pt x="f7" y="f12"/>
                  </a:cubicBezTo>
                  <a:cubicBezTo>
                    <a:pt x="f13" y="f14"/>
                    <a:pt x="f5" y="f15"/>
                    <a:pt x="f3" y="f15"/>
                  </a:cubicBezTo>
                  <a:lnTo>
                    <a:pt x="f3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10309;p74">
              <a:extLst>
                <a:ext uri="{FF2B5EF4-FFF2-40B4-BE49-F238E27FC236}">
                  <a16:creationId xmlns:a16="http://schemas.microsoft.com/office/drawing/2014/main" id="{88E72C59-540E-6C94-73DB-EBA398C1B6E2}"/>
                </a:ext>
              </a:extLst>
            </p:cNvPr>
            <p:cNvSpPr/>
            <p:nvPr/>
          </p:nvSpPr>
          <p:spPr>
            <a:xfrm>
              <a:off x="6030257" y="3551803"/>
              <a:ext cx="148900" cy="1126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3467"/>
                <a:gd name="f5" fmla="val 1"/>
                <a:gd name="f6" fmla="val 3466"/>
                <a:gd name="f7" fmla="val 4883"/>
                <a:gd name="f8" fmla="*/ f0 1 4884"/>
                <a:gd name="f9" fmla="*/ f1 1 3467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4884"/>
                <a:gd name="f16" fmla="*/ f13 1 3467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4884" h="3467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10310;p74">
              <a:extLst>
                <a:ext uri="{FF2B5EF4-FFF2-40B4-BE49-F238E27FC236}">
                  <a16:creationId xmlns:a16="http://schemas.microsoft.com/office/drawing/2014/main" id="{6C25E8AF-5722-636E-45AF-2FFAF014F5CF}"/>
                </a:ext>
              </a:extLst>
            </p:cNvPr>
            <p:cNvSpPr/>
            <p:nvPr/>
          </p:nvSpPr>
          <p:spPr>
            <a:xfrm>
              <a:off x="6242508" y="3670566"/>
              <a:ext cx="42318" cy="1525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8"/>
                <a:gd name="f4" fmla="val 4695"/>
                <a:gd name="f5" fmla="val 1387"/>
                <a:gd name="f6" fmla="val 977"/>
                <a:gd name="f7" fmla="val 315"/>
                <a:gd name="f8" fmla="val 505"/>
                <a:gd name="f9" fmla="val 504"/>
                <a:gd name="f10" fmla="val 1"/>
                <a:gd name="f11" fmla="val 347"/>
                <a:gd name="f12" fmla="val 946"/>
                <a:gd name="f13" fmla="val 4222"/>
                <a:gd name="f14" fmla="val 3655"/>
                <a:gd name="f15" fmla="*/ f0 1 1388"/>
                <a:gd name="f16" fmla="*/ f1 1 4695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388"/>
                <a:gd name="f23" fmla="*/ f20 1 4695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388" h="4695">
                  <a:moveTo>
                    <a:pt x="f5" y="f2"/>
                  </a:moveTo>
                  <a:cubicBezTo>
                    <a:pt x="f6" y="f7"/>
                    <a:pt x="f8" y="f9"/>
                    <a:pt x="f10" y="f9"/>
                  </a:cubicBezTo>
                  <a:lnTo>
                    <a:pt x="f10" y="f4"/>
                  </a:lnTo>
                  <a:lnTo>
                    <a:pt x="f11" y="f4"/>
                  </a:lnTo>
                  <a:cubicBezTo>
                    <a:pt x="f12" y="f4"/>
                    <a:pt x="f5" y="f13"/>
                    <a:pt x="f5" y="f14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10311;p74">
              <a:extLst>
                <a:ext uri="{FF2B5EF4-FFF2-40B4-BE49-F238E27FC236}">
                  <a16:creationId xmlns:a16="http://schemas.microsoft.com/office/drawing/2014/main" id="{3DA9A6E4-DC86-6A8B-173B-FD354638217F}"/>
                </a:ext>
              </a:extLst>
            </p:cNvPr>
            <p:cNvSpPr/>
            <p:nvPr/>
          </p:nvSpPr>
          <p:spPr>
            <a:xfrm>
              <a:off x="5924589" y="3670566"/>
              <a:ext cx="42281" cy="1515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4664"/>
                <a:gd name="f5" fmla="val 1"/>
                <a:gd name="f6" fmla="val 3655"/>
                <a:gd name="f7" fmla="val 4222"/>
                <a:gd name="f8" fmla="val 442"/>
                <a:gd name="f9" fmla="val 4663"/>
                <a:gd name="f10" fmla="val 1009"/>
                <a:gd name="f11" fmla="val 504"/>
                <a:gd name="f12" fmla="val 851"/>
                <a:gd name="f13" fmla="val 379"/>
                <a:gd name="f14" fmla="val 315"/>
                <a:gd name="f15" fmla="*/ f0 1 1387"/>
                <a:gd name="f16" fmla="*/ f1 1 4664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387"/>
                <a:gd name="f23" fmla="*/ f20 1 4664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387" h="4664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3" y="f9"/>
                  </a:lnTo>
                  <a:lnTo>
                    <a:pt x="f3" y="f11"/>
                  </a:lnTo>
                  <a:cubicBezTo>
                    <a:pt x="f12" y="f11"/>
                    <a:pt x="f13" y="f14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10312;p74">
              <a:extLst>
                <a:ext uri="{FF2B5EF4-FFF2-40B4-BE49-F238E27FC236}">
                  <a16:creationId xmlns:a16="http://schemas.microsoft.com/office/drawing/2014/main" id="{D05F7A9C-E34C-6CB6-3A59-475346377102}"/>
                </a:ext>
              </a:extLst>
            </p:cNvPr>
            <p:cNvSpPr/>
            <p:nvPr/>
          </p:nvSpPr>
          <p:spPr>
            <a:xfrm>
              <a:off x="6093634" y="3686943"/>
              <a:ext cx="21159" cy="235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726"/>
                <a:gd name="f5" fmla="val 1"/>
                <a:gd name="f6" fmla="val 347"/>
                <a:gd name="f7" fmla="val 568"/>
                <a:gd name="f8" fmla="val 158"/>
                <a:gd name="f9" fmla="val 725"/>
                <a:gd name="f10" fmla="*/ f0 1 694"/>
                <a:gd name="f11" fmla="*/ f1 1 726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694"/>
                <a:gd name="f18" fmla="*/ f15 1 726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694" h="726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6" y="f9"/>
                  </a:cubicBezTo>
                  <a:cubicBezTo>
                    <a:pt x="f7" y="f9"/>
                    <a:pt x="f3" y="f7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10313;p74">
              <a:extLst>
                <a:ext uri="{FF2B5EF4-FFF2-40B4-BE49-F238E27FC236}">
                  <a16:creationId xmlns:a16="http://schemas.microsoft.com/office/drawing/2014/main" id="{633D9D81-6A8B-FFFF-8715-E030841DE062}"/>
                </a:ext>
              </a:extLst>
            </p:cNvPr>
            <p:cNvSpPr/>
            <p:nvPr/>
          </p:nvSpPr>
          <p:spPr>
            <a:xfrm>
              <a:off x="6242508" y="3551803"/>
              <a:ext cx="42318" cy="1126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8"/>
                <a:gd name="f4" fmla="val 3467"/>
                <a:gd name="f5" fmla="val 1"/>
                <a:gd name="f6" fmla="val 3466"/>
                <a:gd name="f7" fmla="val 347"/>
                <a:gd name="f8" fmla="val 662"/>
                <a:gd name="f9" fmla="val 3340"/>
                <a:gd name="f10" fmla="val 946"/>
                <a:gd name="f11" fmla="val 3088"/>
                <a:gd name="f12" fmla="val 1229"/>
                <a:gd name="f13" fmla="val 2836"/>
                <a:gd name="f14" fmla="val 1387"/>
                <a:gd name="f15" fmla="val 2458"/>
                <a:gd name="f16" fmla="val 2080"/>
                <a:gd name="f17" fmla="val 1040"/>
                <a:gd name="f18" fmla="val 442"/>
                <a:gd name="f19" fmla="val 914"/>
                <a:gd name="f20" fmla="*/ f0 1 1388"/>
                <a:gd name="f21" fmla="*/ f1 1 3467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1388"/>
                <a:gd name="f28" fmla="*/ f25 1 3467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1388" h="3467">
                  <a:moveTo>
                    <a:pt x="f5" y="f5"/>
                  </a:moveTo>
                  <a:lnTo>
                    <a:pt x="f5" y="f6"/>
                  </a:ln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4" y="f16"/>
                  </a:cubicBezTo>
                  <a:lnTo>
                    <a:pt x="f14" y="f17"/>
                  </a:lnTo>
                  <a:cubicBezTo>
                    <a:pt x="f14" y="f18"/>
                    <a:pt x="f19" y="f5"/>
                    <a:pt x="f7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Google Shape;10314;p74">
              <a:extLst>
                <a:ext uri="{FF2B5EF4-FFF2-40B4-BE49-F238E27FC236}">
                  <a16:creationId xmlns:a16="http://schemas.microsoft.com/office/drawing/2014/main" id="{7FA7342E-FD1F-75B3-7411-236700833448}"/>
                </a:ext>
              </a:extLst>
            </p:cNvPr>
            <p:cNvSpPr/>
            <p:nvPr/>
          </p:nvSpPr>
          <p:spPr>
            <a:xfrm>
              <a:off x="6030257" y="3686943"/>
              <a:ext cx="148900" cy="1351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4160"/>
                <a:gd name="f5" fmla="val 4159"/>
                <a:gd name="f6" fmla="val 4883"/>
                <a:gd name="f7" fmla="val 3466"/>
                <a:gd name="f8" fmla="val 347"/>
                <a:gd name="f9" fmla="val 946"/>
                <a:gd name="f10" fmla="val 2993"/>
                <a:gd name="f11" fmla="val 1387"/>
                <a:gd name="f12" fmla="val 2426"/>
                <a:gd name="f13" fmla="val 1827"/>
                <a:gd name="f14" fmla="val 1418"/>
                <a:gd name="f15" fmla="val 914"/>
                <a:gd name="f16" fmla="*/ f0 1 4884"/>
                <a:gd name="f17" fmla="*/ f1 1 4160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4884"/>
                <a:gd name="f24" fmla="*/ f21 1 4160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4884" h="4160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lnTo>
                    <a:pt x="f7" y="f2"/>
                  </a:lnTo>
                  <a:lnTo>
                    <a:pt x="f7" y="f8"/>
                  </a:lnTo>
                  <a:cubicBezTo>
                    <a:pt x="f7" y="f9"/>
                    <a:pt x="f10" y="f11"/>
                    <a:pt x="f12" y="f11"/>
                  </a:cubicBezTo>
                  <a:cubicBezTo>
                    <a:pt x="f13" y="f11"/>
                    <a:pt x="f14" y="f15"/>
                    <a:pt x="f14" y="f8"/>
                  </a:cubicBezTo>
                  <a:lnTo>
                    <a:pt x="f14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7" name="Google Shape;10315;p74">
              <a:extLst>
                <a:ext uri="{FF2B5EF4-FFF2-40B4-BE49-F238E27FC236}">
                  <a16:creationId xmlns:a16="http://schemas.microsoft.com/office/drawing/2014/main" id="{0C60A234-EA10-7B1D-1953-2DF6B897FD38}"/>
                </a:ext>
              </a:extLst>
            </p:cNvPr>
            <p:cNvSpPr/>
            <p:nvPr/>
          </p:nvSpPr>
          <p:spPr>
            <a:xfrm>
              <a:off x="6029279" y="3439222"/>
              <a:ext cx="148900" cy="901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2773"/>
                <a:gd name="f5" fmla="val 2427"/>
                <a:gd name="f6" fmla="val 1103"/>
                <a:gd name="f7" fmla="val 1"/>
                <a:gd name="f8" fmla="val 2426"/>
                <a:gd name="f9" fmla="val 1355"/>
                <a:gd name="f10" fmla="val 1828"/>
                <a:gd name="f11" fmla="val 1418"/>
                <a:gd name="f12" fmla="val 2395"/>
                <a:gd name="f13" fmla="val 2994"/>
                <a:gd name="f14" fmla="val 3403"/>
                <a:gd name="f15" fmla="val 1891"/>
                <a:gd name="f16" fmla="val 3781"/>
                <a:gd name="f17" fmla="*/ f0 1 4884"/>
                <a:gd name="f18" fmla="*/ f1 1 2773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4884"/>
                <a:gd name="f25" fmla="*/ f22 1 2773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4884" h="2773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4"/>
                  </a:lnTo>
                  <a:lnTo>
                    <a:pt x="f9" y="f4"/>
                  </a:lnTo>
                  <a:lnTo>
                    <a:pt x="f9" y="f8"/>
                  </a:lnTo>
                  <a:cubicBezTo>
                    <a:pt x="f9" y="f10"/>
                    <a:pt x="f10" y="f11"/>
                    <a:pt x="f12" y="f11"/>
                  </a:cubicBezTo>
                  <a:cubicBezTo>
                    <a:pt x="f13" y="f11"/>
                    <a:pt x="f14" y="f15"/>
                    <a:pt x="f14" y="f8"/>
                  </a:cubicBezTo>
                  <a:lnTo>
                    <a:pt x="f14" y="f4"/>
                  </a:lnTo>
                  <a:lnTo>
                    <a:pt x="f3" y="f4"/>
                  </a:lnTo>
                  <a:lnTo>
                    <a:pt x="f3" y="f8"/>
                  </a:lnTo>
                  <a:cubicBezTo>
                    <a:pt x="f3" y="f6"/>
                    <a:pt x="f16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8" name="Google Shape;10341;p74">
            <a:extLst>
              <a:ext uri="{FF2B5EF4-FFF2-40B4-BE49-F238E27FC236}">
                <a16:creationId xmlns:a16="http://schemas.microsoft.com/office/drawing/2014/main" id="{E8618BB1-14E1-E696-2EED-800E6C218B36}"/>
              </a:ext>
            </a:extLst>
          </p:cNvPr>
          <p:cNvGrpSpPr/>
          <p:nvPr/>
        </p:nvGrpSpPr>
        <p:grpSpPr>
          <a:xfrm>
            <a:off x="8527703" y="2749015"/>
            <a:ext cx="259506" cy="362605"/>
            <a:chOff x="8527703" y="2749015"/>
            <a:chExt cx="259506" cy="362605"/>
          </a:xfrm>
        </p:grpSpPr>
        <p:sp>
          <p:nvSpPr>
            <p:cNvPr id="89" name="Google Shape;10342;p74">
              <a:extLst>
                <a:ext uri="{FF2B5EF4-FFF2-40B4-BE49-F238E27FC236}">
                  <a16:creationId xmlns:a16="http://schemas.microsoft.com/office/drawing/2014/main" id="{CDC03BE2-A4A7-150C-45B5-04102BC73A3E}"/>
                </a:ext>
              </a:extLst>
            </p:cNvPr>
            <p:cNvSpPr/>
            <p:nvPr/>
          </p:nvSpPr>
          <p:spPr>
            <a:xfrm>
              <a:off x="8527703" y="2749015"/>
              <a:ext cx="259506" cy="2552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12"/>
                <a:gd name="f4" fmla="val 8318"/>
                <a:gd name="f5" fmla="val 4538"/>
                <a:gd name="f6" fmla="val 1"/>
                <a:gd name="f7" fmla="val 2112"/>
                <a:gd name="f8" fmla="val 1985"/>
                <a:gd name="f9" fmla="val 32"/>
                <a:gd name="f10" fmla="val 4537"/>
                <a:gd name="f11" fmla="val 5860"/>
                <a:gd name="f12" fmla="val 631"/>
                <a:gd name="f13" fmla="val 7184"/>
                <a:gd name="f14" fmla="val 1797"/>
                <a:gd name="f15" fmla="val 8066"/>
                <a:gd name="f16" fmla="val 1923"/>
                <a:gd name="f17" fmla="val 8192"/>
                <a:gd name="f18" fmla="val 2017"/>
                <a:gd name="f19" fmla="val 8223"/>
                <a:gd name="f20" fmla="val 2049"/>
                <a:gd name="f21" fmla="val 4160"/>
                <a:gd name="f22" fmla="val 6900"/>
                <a:gd name="f23" fmla="val 2427"/>
                <a:gd name="f24" fmla="val 2238"/>
                <a:gd name="f25" fmla="val 2080"/>
                <a:gd name="f26" fmla="val 6743"/>
                <a:gd name="f27" fmla="val 6554"/>
                <a:gd name="f28" fmla="val 5829"/>
                <a:gd name="f29" fmla="val 4852"/>
                <a:gd name="f30" fmla="val 2679"/>
                <a:gd name="f31" fmla="val 4033"/>
                <a:gd name="f32" fmla="val 3498"/>
                <a:gd name="f33" fmla="val 3624"/>
                <a:gd name="f34" fmla="val 3277"/>
                <a:gd name="f35" fmla="val 3403"/>
                <a:gd name="f36" fmla="val 3151"/>
                <a:gd name="f37" fmla="val 3088"/>
                <a:gd name="f38" fmla="val 2678"/>
                <a:gd name="f39" fmla="val 1922"/>
                <a:gd name="f40" fmla="val 3782"/>
                <a:gd name="f41" fmla="val 1292"/>
                <a:gd name="f42" fmla="val 5262"/>
                <a:gd name="f43" fmla="val 5892"/>
                <a:gd name="f44" fmla="val 3025"/>
                <a:gd name="f45" fmla="val 5735"/>
                <a:gd name="f46" fmla="val 3340"/>
                <a:gd name="f47" fmla="val 5546"/>
                <a:gd name="f48" fmla="val 6365"/>
                <a:gd name="f49" fmla="val 6964"/>
                <a:gd name="f50" fmla="val 6806"/>
                <a:gd name="f51" fmla="val 6617"/>
                <a:gd name="f52" fmla="val 4884"/>
                <a:gd name="f53" fmla="val 6995"/>
                <a:gd name="f54" fmla="val 7027"/>
                <a:gd name="f55" fmla="val 8286"/>
                <a:gd name="f56" fmla="val 7121"/>
                <a:gd name="f57" fmla="val 7247"/>
                <a:gd name="f58" fmla="val 8129"/>
                <a:gd name="f59" fmla="val 8413"/>
                <a:gd name="f60" fmla="val 9011"/>
                <a:gd name="f61" fmla="val 4506"/>
                <a:gd name="f62" fmla="*/ f0 1 9012"/>
                <a:gd name="f63" fmla="*/ f1 1 8318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9012"/>
                <a:gd name="f70" fmla="*/ f67 1 8318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9012" h="8318">
                  <a:moveTo>
                    <a:pt x="f5" y="f6"/>
                  </a:moveTo>
                  <a:cubicBezTo>
                    <a:pt x="f7" y="f6"/>
                    <a:pt x="f6" y="f8"/>
                    <a:pt x="f9" y="f10"/>
                  </a:cubicBezTo>
                  <a:cubicBezTo>
                    <a:pt x="f9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4"/>
                  </a:cubicBezTo>
                  <a:lnTo>
                    <a:pt x="f21" y="f4"/>
                  </a:lnTo>
                  <a:lnTo>
                    <a:pt x="f21" y="f22"/>
                  </a:lnTo>
                  <a:lnTo>
                    <a:pt x="f23" y="f22"/>
                  </a:lnTo>
                  <a:cubicBezTo>
                    <a:pt x="f24" y="f22"/>
                    <a:pt x="f25" y="f26"/>
                    <a:pt x="f25" y="f27"/>
                  </a:cubicBezTo>
                  <a:lnTo>
                    <a:pt x="f25" y="f28"/>
                  </a:lnTo>
                  <a:cubicBezTo>
                    <a:pt x="f25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6" y="f38"/>
                  </a:cubicBezTo>
                  <a:cubicBezTo>
                    <a:pt x="f36" y="f39"/>
                    <a:pt x="f40" y="f41"/>
                    <a:pt x="f5" y="f41"/>
                  </a:cubicBezTo>
                  <a:cubicBezTo>
                    <a:pt x="f42" y="f41"/>
                    <a:pt x="f43" y="f39"/>
                    <a:pt x="f43" y="f38"/>
                  </a:cubicBezTo>
                  <a:cubicBezTo>
                    <a:pt x="f43" y="f44"/>
                    <a:pt x="f45" y="f46"/>
                    <a:pt x="f47" y="f33"/>
                  </a:cubicBezTo>
                  <a:cubicBezTo>
                    <a:pt x="f48" y="f31"/>
                    <a:pt x="f49" y="f29"/>
                    <a:pt x="f49" y="f28"/>
                  </a:cubicBezTo>
                  <a:lnTo>
                    <a:pt x="f49" y="f27"/>
                  </a:lnTo>
                  <a:cubicBezTo>
                    <a:pt x="f49" y="f26"/>
                    <a:pt x="f50" y="f22"/>
                    <a:pt x="f51" y="f22"/>
                  </a:cubicBezTo>
                  <a:lnTo>
                    <a:pt x="f52" y="f22"/>
                  </a:lnTo>
                  <a:lnTo>
                    <a:pt x="f52" y="f4"/>
                  </a:lnTo>
                  <a:lnTo>
                    <a:pt x="f53" y="f4"/>
                  </a:lnTo>
                  <a:cubicBezTo>
                    <a:pt x="f54" y="f55"/>
                    <a:pt x="f56" y="f17"/>
                    <a:pt x="f57" y="f58"/>
                  </a:cubicBezTo>
                  <a:cubicBezTo>
                    <a:pt x="f59" y="f13"/>
                    <a:pt x="f60" y="f28"/>
                    <a:pt x="f60" y="f61"/>
                  </a:cubicBezTo>
                  <a:cubicBezTo>
                    <a:pt x="f60" y="f18"/>
                    <a:pt x="f53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10343;p74">
              <a:extLst>
                <a:ext uri="{FF2B5EF4-FFF2-40B4-BE49-F238E27FC236}">
                  <a16:creationId xmlns:a16="http://schemas.microsoft.com/office/drawing/2014/main" id="{8B1B1A48-F310-46DA-B097-DB6EF55FCAC7}"/>
                </a:ext>
              </a:extLst>
            </p:cNvPr>
            <p:cNvSpPr/>
            <p:nvPr/>
          </p:nvSpPr>
          <p:spPr>
            <a:xfrm>
              <a:off x="8637495" y="2811871"/>
              <a:ext cx="40827" cy="435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1419"/>
                <a:gd name="f5" fmla="val 725"/>
                <a:gd name="f6" fmla="val 315"/>
                <a:gd name="f7" fmla="val 1103"/>
                <a:gd name="f8" fmla="*/ f0 1 1418"/>
                <a:gd name="f9" fmla="*/ f1 1 141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418"/>
                <a:gd name="f16" fmla="*/ f13 1 141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418" h="1419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2" y="f7"/>
                    <a:pt x="f6" y="f3"/>
                    <a:pt x="f5" y="f3"/>
                  </a:cubicBezTo>
                  <a:cubicBezTo>
                    <a:pt x="f7" y="f3"/>
                    <a:pt x="f3" y="f7"/>
                    <a:pt x="f3" y="f5"/>
                  </a:cubicBezTo>
                  <a:cubicBezTo>
                    <a:pt x="f3" y="f6"/>
                    <a:pt x="f7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10344;p74">
              <a:extLst>
                <a:ext uri="{FF2B5EF4-FFF2-40B4-BE49-F238E27FC236}">
                  <a16:creationId xmlns:a16="http://schemas.microsoft.com/office/drawing/2014/main" id="{8DD7833A-B42F-32EB-59B6-73DFEDDD6E94}"/>
                </a:ext>
              </a:extLst>
            </p:cNvPr>
            <p:cNvSpPr/>
            <p:nvPr/>
          </p:nvSpPr>
          <p:spPr>
            <a:xfrm>
              <a:off x="8588483" y="3025539"/>
              <a:ext cx="139747" cy="435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53"/>
                <a:gd name="f4" fmla="val 1419"/>
                <a:gd name="f5" fmla="val 1"/>
                <a:gd name="f6" fmla="val 347"/>
                <a:gd name="f7" fmla="val 946"/>
                <a:gd name="f8" fmla="val 473"/>
                <a:gd name="f9" fmla="val 1040"/>
                <a:gd name="f10" fmla="val 3781"/>
                <a:gd name="f11" fmla="val 4380"/>
                <a:gd name="f12" fmla="*/ f0 1 4853"/>
                <a:gd name="f13" fmla="*/ f1 1 141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4853"/>
                <a:gd name="f20" fmla="*/ f17 1 141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4853" h="1419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4"/>
                    <a:pt x="f9" y="f4"/>
                  </a:cubicBezTo>
                  <a:lnTo>
                    <a:pt x="f10" y="f4"/>
                  </a:lnTo>
                  <a:cubicBezTo>
                    <a:pt x="f11" y="f4"/>
                    <a:pt x="f3" y="f7"/>
                    <a:pt x="f3" y="f6"/>
                  </a:cubicBezTo>
                  <a:lnTo>
                    <a:pt x="f3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10345;p74">
              <a:extLst>
                <a:ext uri="{FF2B5EF4-FFF2-40B4-BE49-F238E27FC236}">
                  <a16:creationId xmlns:a16="http://schemas.microsoft.com/office/drawing/2014/main" id="{AA93A74E-EE78-1324-404A-A687952F6D68}"/>
                </a:ext>
              </a:extLst>
            </p:cNvPr>
            <p:cNvSpPr/>
            <p:nvPr/>
          </p:nvSpPr>
          <p:spPr>
            <a:xfrm>
              <a:off x="8608445" y="2877607"/>
              <a:ext cx="99834" cy="638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2080"/>
                <a:gd name="f5" fmla="val 1734"/>
                <a:gd name="f6" fmla="val 1"/>
                <a:gd name="f7" fmla="val 789"/>
                <a:gd name="f8" fmla="val 725"/>
                <a:gd name="f9" fmla="val 1733"/>
                <a:gd name="f10" fmla="val 3466"/>
                <a:gd name="f11" fmla="val 788"/>
                <a:gd name="f12" fmla="val 2679"/>
                <a:gd name="f13" fmla="*/ f0 1 3467"/>
                <a:gd name="f14" fmla="*/ f1 1 2080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467"/>
                <a:gd name="f21" fmla="*/ f18 1 2080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467" h="2080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4"/>
                  </a:lnTo>
                  <a:lnTo>
                    <a:pt x="f10" y="f4"/>
                  </a:lnTo>
                  <a:lnTo>
                    <a:pt x="f10" y="f9"/>
                  </a:lnTo>
                  <a:cubicBezTo>
                    <a:pt x="f10" y="f11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Google Shape;10346;p74">
              <a:extLst>
                <a:ext uri="{FF2B5EF4-FFF2-40B4-BE49-F238E27FC236}">
                  <a16:creationId xmlns:a16="http://schemas.microsoft.com/office/drawing/2014/main" id="{121D7A99-7F0E-BAFF-B084-EF1840F4753E}"/>
                </a:ext>
              </a:extLst>
            </p:cNvPr>
            <p:cNvSpPr/>
            <p:nvPr/>
          </p:nvSpPr>
          <p:spPr>
            <a:xfrm>
              <a:off x="8608445" y="3090324"/>
              <a:ext cx="100730" cy="212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98"/>
                <a:gd name="f4" fmla="val 694"/>
                <a:gd name="f5" fmla="val 32"/>
                <a:gd name="f6" fmla="val 1"/>
                <a:gd name="f7" fmla="val 379"/>
                <a:gd name="f8" fmla="val 284"/>
                <a:gd name="f9" fmla="val 2773"/>
                <a:gd name="f10" fmla="val 3183"/>
                <a:gd name="f11" fmla="*/ f0 1 3498"/>
                <a:gd name="f12" fmla="*/ f1 1 69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3498"/>
                <a:gd name="f19" fmla="*/ f16 1 69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3498" h="694">
                  <a:moveTo>
                    <a:pt x="f5" y="f6"/>
                  </a:moveTo>
                  <a:cubicBezTo>
                    <a:pt x="f6" y="f7"/>
                    <a:pt x="f8" y="f4"/>
                    <a:pt x="f4" y="f4"/>
                  </a:cubicBezTo>
                  <a:lnTo>
                    <a:pt x="f9" y="f4"/>
                  </a:lnTo>
                  <a:cubicBezTo>
                    <a:pt x="f10" y="f4"/>
                    <a:pt x="f3" y="f7"/>
                    <a:pt x="f3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4" name="Google Shape;10359;p74">
            <a:extLst>
              <a:ext uri="{FF2B5EF4-FFF2-40B4-BE49-F238E27FC236}">
                <a16:creationId xmlns:a16="http://schemas.microsoft.com/office/drawing/2014/main" id="{CFCED78C-9A51-8D32-2CEC-BB2C89DF85D0}"/>
              </a:ext>
            </a:extLst>
          </p:cNvPr>
          <p:cNvGrpSpPr/>
          <p:nvPr/>
        </p:nvGrpSpPr>
        <p:grpSpPr>
          <a:xfrm>
            <a:off x="6584749" y="3481321"/>
            <a:ext cx="361179" cy="338858"/>
            <a:chOff x="6584749" y="3481321"/>
            <a:chExt cx="361179" cy="338858"/>
          </a:xfrm>
        </p:grpSpPr>
        <p:sp>
          <p:nvSpPr>
            <p:cNvPr id="95" name="Google Shape;10360;p74">
              <a:extLst>
                <a:ext uri="{FF2B5EF4-FFF2-40B4-BE49-F238E27FC236}">
                  <a16:creationId xmlns:a16="http://schemas.microsoft.com/office/drawing/2014/main" id="{65A09B66-D0E3-6D3D-E8B8-6AFD08882FCB}"/>
                </a:ext>
              </a:extLst>
            </p:cNvPr>
            <p:cNvSpPr/>
            <p:nvPr/>
          </p:nvSpPr>
          <p:spPr>
            <a:xfrm>
              <a:off x="6679838" y="3638973"/>
              <a:ext cx="170023" cy="1812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77"/>
                <a:gd name="f4" fmla="val 2804"/>
                <a:gd name="f5" fmla="val 1607"/>
                <a:gd name="f6" fmla="val 1450"/>
                <a:gd name="f7" fmla="val 725"/>
                <a:gd name="f8" fmla="val 1009"/>
                <a:gd name="f9" fmla="val 3308"/>
                <a:gd name="f10" fmla="val 946"/>
                <a:gd name="f11" fmla="val 3749"/>
                <a:gd name="f12" fmla="val 851"/>
                <a:gd name="f13" fmla="val 4285"/>
                <a:gd name="f14" fmla="val 757"/>
                <a:gd name="f15" fmla="val 4883"/>
                <a:gd name="f16" fmla="val 347"/>
                <a:gd name="f17" fmla="val 158"/>
                <a:gd name="f18" fmla="val 5041"/>
                <a:gd name="f19" fmla="val 5230"/>
                <a:gd name="f20" fmla="val 5419"/>
                <a:gd name="f21" fmla="val 5576"/>
                <a:gd name="f22" fmla="val 5545"/>
                <a:gd name="f23" fmla="val 5387"/>
                <a:gd name="f24" fmla="val 5198"/>
                <a:gd name="f25" fmla="val 5009"/>
                <a:gd name="f26" fmla="val 4852"/>
                <a:gd name="f27" fmla="val 4726"/>
                <a:gd name="f28" fmla="val 4253"/>
                <a:gd name="f29" fmla="val 4632"/>
                <a:gd name="f30" fmla="val 4569"/>
                <a:gd name="f31" fmla="val 3277"/>
                <a:gd name="f32" fmla="val 4128"/>
                <a:gd name="f33" fmla="val 756"/>
                <a:gd name="f34" fmla="val 3970"/>
                <a:gd name="f35" fmla="*/ f0 1 5577"/>
                <a:gd name="f36" fmla="*/ f1 1 5577"/>
                <a:gd name="f37" fmla="val f2"/>
                <a:gd name="f38" fmla="val f3"/>
                <a:gd name="f39" fmla="+- f38 0 f37"/>
                <a:gd name="f40" fmla="*/ f39 1 5577"/>
                <a:gd name="f41" fmla="*/ f37 1 f40"/>
                <a:gd name="f42" fmla="*/ f38 1 f40"/>
                <a:gd name="f43" fmla="*/ f41 f35 1"/>
                <a:gd name="f44" fmla="*/ f42 f35 1"/>
                <a:gd name="f45" fmla="*/ f42 f36 1"/>
                <a:gd name="f46" fmla="*/ f41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5577" h="5577">
                  <a:moveTo>
                    <a:pt x="f4" y="f2"/>
                  </a:moveTo>
                  <a:cubicBezTo>
                    <a:pt x="f5" y="f2"/>
                    <a:pt x="f6" y="f7"/>
                    <a:pt x="f8" y="f9"/>
                  </a:cubicBezTo>
                  <a:cubicBezTo>
                    <a:pt x="f10" y="f11"/>
                    <a:pt x="f12" y="f13"/>
                    <a:pt x="f14" y="f15"/>
                  </a:cubicBezTo>
                  <a:lnTo>
                    <a:pt x="f16" y="f15"/>
                  </a:lnTo>
                  <a:cubicBezTo>
                    <a:pt x="f17" y="f15"/>
                    <a:pt x="f2" y="f18"/>
                    <a:pt x="f2" y="f19"/>
                  </a:cubicBezTo>
                  <a:cubicBezTo>
                    <a:pt x="f2" y="f20"/>
                    <a:pt x="f17" y="f21"/>
                    <a:pt x="f16" y="f21"/>
                  </a:cubicBezTo>
                  <a:lnTo>
                    <a:pt x="f19" y="f21"/>
                  </a:lnTo>
                  <a:cubicBezTo>
                    <a:pt x="f20" y="f22"/>
                    <a:pt x="f3" y="f23"/>
                    <a:pt x="f3" y="f24"/>
                  </a:cubicBezTo>
                  <a:cubicBezTo>
                    <a:pt x="f3" y="f25"/>
                    <a:pt x="f20" y="f26"/>
                    <a:pt x="f19" y="f26"/>
                  </a:cubicBezTo>
                  <a:lnTo>
                    <a:pt x="f26" y="f26"/>
                  </a:lnTo>
                  <a:cubicBezTo>
                    <a:pt x="f27" y="f28"/>
                    <a:pt x="f29" y="f11"/>
                    <a:pt x="f30" y="f31"/>
                  </a:cubicBezTo>
                  <a:cubicBezTo>
                    <a:pt x="f32" y="f33"/>
                    <a:pt x="f34" y="f2"/>
                    <a:pt x="f4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10361;p74">
              <a:extLst>
                <a:ext uri="{FF2B5EF4-FFF2-40B4-BE49-F238E27FC236}">
                  <a16:creationId xmlns:a16="http://schemas.microsoft.com/office/drawing/2014/main" id="{3CCDD608-2206-0CF8-2389-3347FFA398CE}"/>
                </a:ext>
              </a:extLst>
            </p:cNvPr>
            <p:cNvSpPr/>
            <p:nvPr/>
          </p:nvSpPr>
          <p:spPr>
            <a:xfrm>
              <a:off x="6839282" y="3481321"/>
              <a:ext cx="84536" cy="901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1386"/>
                <a:gd name="f5" fmla="val 630"/>
                <a:gd name="f6" fmla="val 1387"/>
                <a:gd name="f7" fmla="val 2111"/>
                <a:gd name="f8" fmla="val 2143"/>
                <a:gd name="f9" fmla="*/ f0 1 2773"/>
                <a:gd name="f10" fmla="*/ f1 1 2773"/>
                <a:gd name="f11" fmla="val f2"/>
                <a:gd name="f12" fmla="val f3"/>
                <a:gd name="f13" fmla="+- f12 0 f11"/>
                <a:gd name="f14" fmla="*/ f13 1 2773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2773" h="2773">
                  <a:moveTo>
                    <a:pt x="f4" y="f2"/>
                  </a:moveTo>
                  <a:cubicBezTo>
                    <a:pt x="f5" y="f2"/>
                    <a:pt x="f2" y="f5"/>
                    <a:pt x="f2" y="f6"/>
                  </a:cubicBezTo>
                  <a:cubicBezTo>
                    <a:pt x="f2" y="f7"/>
                    <a:pt x="f5" y="f3"/>
                    <a:pt x="f4" y="f3"/>
                  </a:cubicBezTo>
                  <a:cubicBezTo>
                    <a:pt x="f8" y="f3"/>
                    <a:pt x="f3" y="f7"/>
                    <a:pt x="f3" y="f6"/>
                  </a:cubicBezTo>
                  <a:cubicBezTo>
                    <a:pt x="f3" y="f5"/>
                    <a:pt x="f8" y="f2"/>
                    <a:pt x="f4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10362;p74">
              <a:extLst>
                <a:ext uri="{FF2B5EF4-FFF2-40B4-BE49-F238E27FC236}">
                  <a16:creationId xmlns:a16="http://schemas.microsoft.com/office/drawing/2014/main" id="{D03DDE30-D928-1A58-E875-4090284C5B1A}"/>
                </a:ext>
              </a:extLst>
            </p:cNvPr>
            <p:cNvSpPr/>
            <p:nvPr/>
          </p:nvSpPr>
          <p:spPr>
            <a:xfrm>
              <a:off x="6606850" y="3481321"/>
              <a:ext cx="83567" cy="901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1"/>
                <a:gd name="f4" fmla="val 2773"/>
                <a:gd name="f5" fmla="val 1355"/>
                <a:gd name="f6" fmla="val 599"/>
                <a:gd name="f7" fmla="val 630"/>
                <a:gd name="f8" fmla="val 1387"/>
                <a:gd name="f9" fmla="val 2143"/>
                <a:gd name="f10" fmla="val 2111"/>
                <a:gd name="f11" fmla="*/ f0 1 2741"/>
                <a:gd name="f12" fmla="*/ f1 1 2773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741"/>
                <a:gd name="f19" fmla="*/ f16 1 2773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741" h="2773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6" y="f4"/>
                    <a:pt x="f5" y="f4"/>
                  </a:cubicBezTo>
                  <a:cubicBezTo>
                    <a:pt x="f10" y="f4"/>
                    <a:pt x="f3" y="f9"/>
                    <a:pt x="f3" y="f8"/>
                  </a:cubicBezTo>
                  <a:cubicBezTo>
                    <a:pt x="f3" y="f7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10363;p74">
              <a:extLst>
                <a:ext uri="{FF2B5EF4-FFF2-40B4-BE49-F238E27FC236}">
                  <a16:creationId xmlns:a16="http://schemas.microsoft.com/office/drawing/2014/main" id="{6E7B242A-BC95-F594-DC5A-AAD0C74978B4}"/>
                </a:ext>
              </a:extLst>
            </p:cNvPr>
            <p:cNvSpPr/>
            <p:nvPr/>
          </p:nvSpPr>
          <p:spPr>
            <a:xfrm>
              <a:off x="6584749" y="3571390"/>
              <a:ext cx="127769" cy="676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081"/>
                <a:gd name="f5" fmla="val 568"/>
                <a:gd name="f6" fmla="val 1"/>
                <a:gd name="f7" fmla="val 252"/>
                <a:gd name="f8" fmla="val 347"/>
                <a:gd name="f9" fmla="val 851"/>
                <a:gd name="f10" fmla="val 1356"/>
                <a:gd name="f11" fmla="val 1734"/>
                <a:gd name="f12" fmla="val 1923"/>
                <a:gd name="f13" fmla="val 158"/>
                <a:gd name="f14" fmla="val 2080"/>
                <a:gd name="f15" fmla="val 3813"/>
                <a:gd name="f16" fmla="val 4033"/>
                <a:gd name="f17" fmla="val 820"/>
                <a:gd name="f18" fmla="val 3970"/>
                <a:gd name="f19" fmla="val 3624"/>
                <a:gd name="f20" fmla="val 3245"/>
                <a:gd name="f21" fmla="val 410"/>
                <a:gd name="f22" fmla="val 2678"/>
                <a:gd name="f23" fmla="val 694"/>
                <a:gd name="f24" fmla="val 1513"/>
                <a:gd name="f25" fmla="val 946"/>
                <a:gd name="f26" fmla="*/ f0 1 4191"/>
                <a:gd name="f27" fmla="*/ f1 1 2081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4191"/>
                <a:gd name="f34" fmla="*/ f31 1 2081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4191" h="2081">
                  <a:moveTo>
                    <a:pt x="f5" y="f6"/>
                  </a:moveTo>
                  <a:cubicBezTo>
                    <a:pt x="f7" y="f8"/>
                    <a:pt x="f2" y="f9"/>
                    <a:pt x="f2" y="f10"/>
                  </a:cubicBezTo>
                  <a:lnTo>
                    <a:pt x="f2" y="f11"/>
                  </a:lnTo>
                  <a:cubicBezTo>
                    <a:pt x="f2" y="f12"/>
                    <a:pt x="f13" y="f14"/>
                    <a:pt x="f8" y="f14"/>
                  </a:cubicBezTo>
                  <a:lnTo>
                    <a:pt x="f15" y="f14"/>
                  </a:lnTo>
                  <a:cubicBezTo>
                    <a:pt x="f16" y="f14"/>
                    <a:pt x="f3" y="f12"/>
                    <a:pt x="f3" y="f11"/>
                  </a:cubicBezTo>
                  <a:lnTo>
                    <a:pt x="f3" y="f10"/>
                  </a:lnTo>
                  <a:cubicBezTo>
                    <a:pt x="f3" y="f17"/>
                    <a:pt x="f18" y="f8"/>
                    <a:pt x="f19" y="f6"/>
                  </a:cubicBezTo>
                  <a:cubicBezTo>
                    <a:pt x="f20" y="f21"/>
                    <a:pt x="f22" y="f23"/>
                    <a:pt x="f14" y="f23"/>
                  </a:cubicBezTo>
                  <a:cubicBezTo>
                    <a:pt x="f24" y="f23"/>
                    <a:pt x="f25" y="f21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9" name="Google Shape;10364;p74">
              <a:extLst>
                <a:ext uri="{FF2B5EF4-FFF2-40B4-BE49-F238E27FC236}">
                  <a16:creationId xmlns:a16="http://schemas.microsoft.com/office/drawing/2014/main" id="{44C1302D-83D9-3AB4-7BF2-8BA5F6F41B59}"/>
                </a:ext>
              </a:extLst>
            </p:cNvPr>
            <p:cNvSpPr/>
            <p:nvPr/>
          </p:nvSpPr>
          <p:spPr>
            <a:xfrm>
              <a:off x="6819101" y="3571390"/>
              <a:ext cx="126827" cy="676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0"/>
                <a:gd name="f4" fmla="val 2081"/>
                <a:gd name="f5" fmla="val 536"/>
                <a:gd name="f6" fmla="val 1"/>
                <a:gd name="f7" fmla="val 221"/>
                <a:gd name="f8" fmla="val 347"/>
                <a:gd name="f9" fmla="val 851"/>
                <a:gd name="f10" fmla="val 1356"/>
                <a:gd name="f11" fmla="val 1702"/>
                <a:gd name="f12" fmla="val 1923"/>
                <a:gd name="f13" fmla="val 158"/>
                <a:gd name="f14" fmla="val 2080"/>
                <a:gd name="f15" fmla="val 3813"/>
                <a:gd name="f16" fmla="val 4002"/>
                <a:gd name="f17" fmla="val 4159"/>
                <a:gd name="f18" fmla="val 820"/>
                <a:gd name="f19" fmla="val 3970"/>
                <a:gd name="f20" fmla="val 3624"/>
                <a:gd name="f21" fmla="val 3214"/>
                <a:gd name="f22" fmla="val 410"/>
                <a:gd name="f23" fmla="val 2679"/>
                <a:gd name="f24" fmla="val 694"/>
                <a:gd name="f25" fmla="val 1450"/>
                <a:gd name="f26" fmla="val 946"/>
                <a:gd name="f27" fmla="*/ f0 1 4160"/>
                <a:gd name="f28" fmla="*/ f1 1 2081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4160"/>
                <a:gd name="f35" fmla="*/ f32 1 2081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4160" h="2081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14"/>
                    <a:pt x="f8" y="f14"/>
                  </a:cubicBezTo>
                  <a:lnTo>
                    <a:pt x="f15" y="f14"/>
                  </a:lnTo>
                  <a:cubicBezTo>
                    <a:pt x="f16" y="f14"/>
                    <a:pt x="f17" y="f12"/>
                    <a:pt x="f17" y="f11"/>
                  </a:cubicBezTo>
                  <a:lnTo>
                    <a:pt x="f17" y="f10"/>
                  </a:lnTo>
                  <a:cubicBezTo>
                    <a:pt x="f17" y="f18"/>
                    <a:pt x="f19" y="f8"/>
                    <a:pt x="f20" y="f6"/>
                  </a:cubicBezTo>
                  <a:cubicBezTo>
                    <a:pt x="f21" y="f22"/>
                    <a:pt x="f23" y="f24"/>
                    <a:pt x="f14" y="f24"/>
                  </a:cubicBezTo>
                  <a:cubicBezTo>
                    <a:pt x="f25" y="f24"/>
                    <a:pt x="f26" y="f22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0" name="Google Shape;10365;p74">
              <a:extLst>
                <a:ext uri="{FF2B5EF4-FFF2-40B4-BE49-F238E27FC236}">
                  <a16:creationId xmlns:a16="http://schemas.microsoft.com/office/drawing/2014/main" id="{DCE50317-771A-25CE-8F6C-E6D3E22F9344}"/>
                </a:ext>
              </a:extLst>
            </p:cNvPr>
            <p:cNvSpPr/>
            <p:nvPr/>
          </p:nvSpPr>
          <p:spPr>
            <a:xfrm>
              <a:off x="6823920" y="3661486"/>
              <a:ext cx="122008" cy="686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02"/>
                <a:gd name="f4" fmla="val 2112"/>
                <a:gd name="f5" fmla="val 189"/>
                <a:gd name="f6" fmla="val 567"/>
                <a:gd name="f7" fmla="val 315"/>
                <a:gd name="f8" fmla="val 1229"/>
                <a:gd name="f9" fmla="val 473"/>
                <a:gd name="f10" fmla="val 2111"/>
                <a:gd name="f11" fmla="val 3655"/>
                <a:gd name="f12" fmla="val 3844"/>
                <a:gd name="f13" fmla="val 4001"/>
                <a:gd name="f14" fmla="val 1954"/>
                <a:gd name="f15" fmla="val 1733"/>
                <a:gd name="f16" fmla="val 378"/>
                <a:gd name="f17" fmla="val 3970"/>
                <a:gd name="f18" fmla="val 158"/>
                <a:gd name="f19" fmla="*/ f0 1 4002"/>
                <a:gd name="f20" fmla="*/ f1 1 2112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4002"/>
                <a:gd name="f27" fmla="*/ f24 1 2112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4002" h="2112">
                  <a:moveTo>
                    <a:pt x="f2" y="f2"/>
                  </a:moveTo>
                  <a:cubicBezTo>
                    <a:pt x="f5" y="f6"/>
                    <a:pt x="f7" y="f8"/>
                    <a:pt x="f9" y="f10"/>
                  </a:cubicBezTo>
                  <a:lnTo>
                    <a:pt x="f11" y="f10"/>
                  </a:lnTo>
                  <a:cubicBezTo>
                    <a:pt x="f12" y="f10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17" y="f18"/>
                    <a:pt x="f12" y="f2"/>
                    <a:pt x="f11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10366;p74">
              <a:extLst>
                <a:ext uri="{FF2B5EF4-FFF2-40B4-BE49-F238E27FC236}">
                  <a16:creationId xmlns:a16="http://schemas.microsoft.com/office/drawing/2014/main" id="{8488A643-2159-9489-8DE9-06F28EBC2A50}"/>
                </a:ext>
              </a:extLst>
            </p:cNvPr>
            <p:cNvSpPr/>
            <p:nvPr/>
          </p:nvSpPr>
          <p:spPr>
            <a:xfrm>
              <a:off x="6584749" y="3661486"/>
              <a:ext cx="122986" cy="67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34"/>
                <a:gd name="f4" fmla="val 2080"/>
                <a:gd name="f5" fmla="val 347"/>
                <a:gd name="f6" fmla="val 158"/>
                <a:gd name="f7" fmla="val 1733"/>
                <a:gd name="f8" fmla="val 1954"/>
                <a:gd name="f9" fmla="val 3561"/>
                <a:gd name="f10" fmla="val 3718"/>
                <a:gd name="f11" fmla="val 1229"/>
                <a:gd name="f12" fmla="val 3813"/>
                <a:gd name="f13" fmla="val 567"/>
                <a:gd name="f14" fmla="val 4033"/>
                <a:gd name="f15" fmla="*/ f0 1 4034"/>
                <a:gd name="f16" fmla="*/ f1 1 2080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034"/>
                <a:gd name="f23" fmla="*/ f20 1 2080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034" h="2080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7"/>
                  </a:lnTo>
                  <a:cubicBezTo>
                    <a:pt x="f2" y="f8"/>
                    <a:pt x="f6" y="f4"/>
                    <a:pt x="f5" y="f4"/>
                  </a:cubicBezTo>
                  <a:lnTo>
                    <a:pt x="f9" y="f4"/>
                  </a:lnTo>
                  <a:cubicBezTo>
                    <a:pt x="f10" y="f11"/>
                    <a:pt x="f12" y="f13"/>
                    <a:pt x="f14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2" name="Google Shape;10399;p74">
            <a:extLst>
              <a:ext uri="{FF2B5EF4-FFF2-40B4-BE49-F238E27FC236}">
                <a16:creationId xmlns:a16="http://schemas.microsoft.com/office/drawing/2014/main" id="{FC190FEC-1EFF-4A9A-6F45-4D84DF94D485}"/>
              </a:ext>
            </a:extLst>
          </p:cNvPr>
          <p:cNvGrpSpPr/>
          <p:nvPr/>
        </p:nvGrpSpPr>
        <p:grpSpPr>
          <a:xfrm>
            <a:off x="3132295" y="3410510"/>
            <a:ext cx="360200" cy="381844"/>
            <a:chOff x="3132295" y="3410510"/>
            <a:chExt cx="360200" cy="381844"/>
          </a:xfrm>
        </p:grpSpPr>
        <p:sp>
          <p:nvSpPr>
            <p:cNvPr id="103" name="Google Shape;10400;p74">
              <a:extLst>
                <a:ext uri="{FF2B5EF4-FFF2-40B4-BE49-F238E27FC236}">
                  <a16:creationId xmlns:a16="http://schemas.microsoft.com/office/drawing/2014/main" id="{E52B47FE-6AC7-FF90-9CE9-AFF21C2580C7}"/>
                </a:ext>
              </a:extLst>
            </p:cNvPr>
            <p:cNvSpPr/>
            <p:nvPr/>
          </p:nvSpPr>
          <p:spPr>
            <a:xfrm>
              <a:off x="3292690" y="3582491"/>
              <a:ext cx="22128" cy="215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"/>
                <a:gd name="f4" fmla="val 662"/>
                <a:gd name="f5" fmla="val 375"/>
                <a:gd name="f6" fmla="val 292"/>
                <a:gd name="f7" fmla="val 206"/>
                <a:gd name="f8" fmla="val 32"/>
                <a:gd name="f9" fmla="val 127"/>
                <a:gd name="f10" fmla="val 95"/>
                <a:gd name="f11" fmla="val 1"/>
                <a:gd name="f12" fmla="val 221"/>
                <a:gd name="f13" fmla="val 441"/>
                <a:gd name="f14" fmla="val 567"/>
                <a:gd name="f15" fmla="val 190"/>
                <a:gd name="f16" fmla="val 630"/>
                <a:gd name="f17" fmla="val 277"/>
                <a:gd name="f18" fmla="val 363"/>
                <a:gd name="f19" fmla="val 450"/>
                <a:gd name="f20" fmla="val 536"/>
                <a:gd name="f21" fmla="val 599"/>
                <a:gd name="f22" fmla="val 725"/>
                <a:gd name="f23" fmla="val 458"/>
                <a:gd name="f24" fmla="*/ f0 1 726"/>
                <a:gd name="f25" fmla="*/ f1 1 662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726"/>
                <a:gd name="f32" fmla="*/ f29 1 662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726" h="66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1" y="f13"/>
                    <a:pt x="f9" y="f14"/>
                  </a:cubicBezTo>
                  <a:cubicBezTo>
                    <a:pt x="f15" y="f16"/>
                    <a:pt x="f17" y="f4"/>
                    <a:pt x="f18" y="f4"/>
                  </a:cubicBezTo>
                  <a:cubicBezTo>
                    <a:pt x="f19" y="f4"/>
                    <a:pt x="f20" y="f16"/>
                    <a:pt x="f21" y="f14"/>
                  </a:cubicBezTo>
                  <a:cubicBezTo>
                    <a:pt x="f22" y="f13"/>
                    <a:pt x="f22" y="f12"/>
                    <a:pt x="f21" y="f10"/>
                  </a:cubicBezTo>
                  <a:cubicBezTo>
                    <a:pt x="f20" y="f8"/>
                    <a:pt x="f23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Google Shape;10401;p74">
              <a:extLst>
                <a:ext uri="{FF2B5EF4-FFF2-40B4-BE49-F238E27FC236}">
                  <a16:creationId xmlns:a16="http://schemas.microsoft.com/office/drawing/2014/main" id="{520871AB-28D2-5D62-7AF9-EB1B3E53EE49}"/>
                </a:ext>
              </a:extLst>
            </p:cNvPr>
            <p:cNvSpPr/>
            <p:nvPr/>
          </p:nvSpPr>
          <p:spPr>
            <a:xfrm>
              <a:off x="3245644" y="3537164"/>
              <a:ext cx="115269" cy="1126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781"/>
                <a:gd name="f4" fmla="val 3467"/>
                <a:gd name="f5" fmla="val 1922"/>
                <a:gd name="f6" fmla="val 710"/>
                <a:gd name="f7" fmla="val 2190"/>
                <a:gd name="f8" fmla="val 2458"/>
                <a:gd name="f9" fmla="val 812"/>
                <a:gd name="f10" fmla="val 2647"/>
                <a:gd name="f11" fmla="val 1017"/>
                <a:gd name="f12" fmla="val 3088"/>
                <a:gd name="f13" fmla="val 1395"/>
                <a:gd name="f14" fmla="val 2088"/>
                <a:gd name="f15" fmla="val 2466"/>
                <a:gd name="f16" fmla="val 2671"/>
                <a:gd name="f17" fmla="val 2773"/>
                <a:gd name="f18" fmla="val 1654"/>
                <a:gd name="f19" fmla="val 1386"/>
                <a:gd name="f20" fmla="val 1197"/>
                <a:gd name="f21" fmla="val 788"/>
                <a:gd name="f22" fmla="val 1930"/>
                <a:gd name="f23" fmla="val 1"/>
                <a:gd name="f24" fmla="val 1489"/>
                <a:gd name="f25" fmla="val 1040"/>
                <a:gd name="f26" fmla="val 182"/>
                <a:gd name="f27" fmla="val 693"/>
                <a:gd name="f28" fmla="val 544"/>
                <a:gd name="f29" fmla="val 1206"/>
                <a:gd name="f30" fmla="val 2309"/>
                <a:gd name="f31" fmla="val 2970"/>
                <a:gd name="f32" fmla="val 1024"/>
                <a:gd name="f33" fmla="val 3301"/>
                <a:gd name="f34" fmla="val 1473"/>
                <a:gd name="f35" fmla="val 3466"/>
                <a:gd name="f36" fmla="val 1918"/>
                <a:gd name="f37" fmla="val 2363"/>
                <a:gd name="f38" fmla="val 2804"/>
                <a:gd name="f39" fmla="val 3119"/>
                <a:gd name="f40" fmla="val 2371"/>
                <a:gd name="f41" fmla="*/ f0 1 3781"/>
                <a:gd name="f42" fmla="*/ f1 1 3467"/>
                <a:gd name="f43" fmla="val f2"/>
                <a:gd name="f44" fmla="val f3"/>
                <a:gd name="f45" fmla="val f4"/>
                <a:gd name="f46" fmla="+- f45 0 f43"/>
                <a:gd name="f47" fmla="+- f44 0 f43"/>
                <a:gd name="f48" fmla="*/ f47 1 3781"/>
                <a:gd name="f49" fmla="*/ f46 1 3467"/>
                <a:gd name="f50" fmla="*/ f43 1 f48"/>
                <a:gd name="f51" fmla="*/ f44 1 f48"/>
                <a:gd name="f52" fmla="*/ f43 1 f49"/>
                <a:gd name="f53" fmla="*/ f45 1 f49"/>
                <a:gd name="f54" fmla="*/ f50 f41 1"/>
                <a:gd name="f55" fmla="*/ f51 f41 1"/>
                <a:gd name="f56" fmla="*/ f53 f42 1"/>
                <a:gd name="f57" fmla="*/ f52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3781" h="346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8" y="f16"/>
                    <a:pt x="f7" y="f17"/>
                    <a:pt x="f5" y="f17"/>
                  </a:cubicBezTo>
                  <a:cubicBezTo>
                    <a:pt x="f18" y="f17"/>
                    <a:pt x="f19" y="f16"/>
                    <a:pt x="f20" y="f15"/>
                  </a:cubicBezTo>
                  <a:cubicBezTo>
                    <a:pt x="f21" y="f14"/>
                    <a:pt x="f21" y="f13"/>
                    <a:pt x="f20" y="f11"/>
                  </a:cubicBezTo>
                  <a:cubicBezTo>
                    <a:pt x="f19" y="f9"/>
                    <a:pt x="f18" y="f6"/>
                    <a:pt x="f5" y="f6"/>
                  </a:cubicBezTo>
                  <a:close/>
                  <a:moveTo>
                    <a:pt x="f22" y="f23"/>
                  </a:moveTo>
                  <a:cubicBezTo>
                    <a:pt x="f24" y="f23"/>
                    <a:pt x="f25" y="f26"/>
                    <a:pt x="f27" y="f28"/>
                  </a:cubicBezTo>
                  <a:cubicBezTo>
                    <a:pt x="f2" y="f29"/>
                    <a:pt x="f2" y="f30"/>
                    <a:pt x="f27" y="f31"/>
                  </a:cubicBez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3"/>
                    <a:pt x="f39" y="f31"/>
                  </a:cubicBezTo>
                  <a:cubicBezTo>
                    <a:pt x="f3" y="f30"/>
                    <a:pt x="f3" y="f29"/>
                    <a:pt x="f39" y="f28"/>
                  </a:cubicBezTo>
                  <a:cubicBezTo>
                    <a:pt x="f38" y="f26"/>
                    <a:pt x="f40" y="f23"/>
                    <a:pt x="f22" y="f23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Google Shape;10402;p74">
              <a:extLst>
                <a:ext uri="{FF2B5EF4-FFF2-40B4-BE49-F238E27FC236}">
                  <a16:creationId xmlns:a16="http://schemas.microsoft.com/office/drawing/2014/main" id="{CD1D7177-FC7B-C3CD-5C8A-6E7A882666E6}"/>
                </a:ext>
              </a:extLst>
            </p:cNvPr>
            <p:cNvSpPr/>
            <p:nvPr/>
          </p:nvSpPr>
          <p:spPr>
            <a:xfrm>
              <a:off x="3348413" y="3422791"/>
              <a:ext cx="144082" cy="1545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26"/>
                <a:gd name="f4" fmla="val 4758"/>
                <a:gd name="f5" fmla="val 3533"/>
                <a:gd name="f6" fmla="val 3442"/>
                <a:gd name="f7" fmla="val 3355"/>
                <a:gd name="f8" fmla="val 32"/>
                <a:gd name="f9" fmla="val 3308"/>
                <a:gd name="f10" fmla="val 95"/>
                <a:gd name="f11" fmla="val 410"/>
                <a:gd name="f12" fmla="val 3623"/>
                <a:gd name="f13" fmla="val 788"/>
                <a:gd name="f14" fmla="val 4127"/>
                <a:gd name="f15" fmla="val 1953"/>
                <a:gd name="f16" fmla="val 4600"/>
                <a:gd name="f17" fmla="val 2678"/>
                <a:gd name="f18" fmla="val 4663"/>
                <a:gd name="f19" fmla="val 2615"/>
                <a:gd name="f20" fmla="val 2521"/>
                <a:gd name="f21" fmla="val 2395"/>
                <a:gd name="f22" fmla="val 1544"/>
                <a:gd name="f23" fmla="val 4348"/>
                <a:gd name="f24" fmla="val 693"/>
                <a:gd name="f25" fmla="val 3781"/>
                <a:gd name="f26" fmla="val 3718"/>
                <a:gd name="f27" fmla="*/ f0 1 4726"/>
                <a:gd name="f28" fmla="*/ f1 1 4758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4726"/>
                <a:gd name="f35" fmla="*/ f32 1 4758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4726" h="475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2" y="f9"/>
                  </a:lnTo>
                  <a:cubicBezTo>
                    <a:pt x="f11" y="f12"/>
                    <a:pt x="f13" y="f14"/>
                    <a:pt x="f15" y="f4"/>
                  </a:cubicBezTo>
                  <a:lnTo>
                    <a:pt x="f16" y="f17"/>
                  </a:lnTo>
                  <a:cubicBezTo>
                    <a:pt x="f18" y="f19"/>
                    <a:pt x="f3" y="f20"/>
                    <a:pt x="f3" y="f21"/>
                  </a:cubicBezTo>
                  <a:cubicBezTo>
                    <a:pt x="f3" y="f22"/>
                    <a:pt x="f23" y="f24"/>
                    <a:pt x="f25" y="f10"/>
                  </a:cubicBezTo>
                  <a:cubicBezTo>
                    <a:pt x="f26" y="f8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Google Shape;10403;p74">
              <a:extLst>
                <a:ext uri="{FF2B5EF4-FFF2-40B4-BE49-F238E27FC236}">
                  <a16:creationId xmlns:a16="http://schemas.microsoft.com/office/drawing/2014/main" id="{4D52506D-4FAC-90E7-AD7B-7EDC5D95F289}"/>
                </a:ext>
              </a:extLst>
            </p:cNvPr>
            <p:cNvSpPr/>
            <p:nvPr/>
          </p:nvSpPr>
          <p:spPr>
            <a:xfrm>
              <a:off x="3295579" y="3647989"/>
              <a:ext cx="125848" cy="1330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4096"/>
                <a:gd name="f5" fmla="val 2048"/>
                <a:gd name="f6" fmla="val 1985"/>
                <a:gd name="f7" fmla="val 32"/>
                <a:gd name="f8" fmla="val 63"/>
                <a:gd name="f9" fmla="val 1954"/>
                <a:gd name="f10" fmla="val 126"/>
                <a:gd name="f11" fmla="val 1506"/>
                <a:gd name="f12" fmla="val 546"/>
                <a:gd name="f13" fmla="val 859"/>
                <a:gd name="f14" fmla="val 767"/>
                <a:gd name="f15" fmla="val 235"/>
                <a:gd name="f16" fmla="val 156"/>
                <a:gd name="f17" fmla="val 78"/>
                <a:gd name="f18" fmla="val 764"/>
                <a:gd name="f19" fmla="val 756"/>
                <a:gd name="f20" fmla="val 567"/>
                <a:gd name="f21" fmla="val 1670"/>
                <a:gd name="f22" fmla="val 1355"/>
                <a:gd name="f23" fmla="val 3749"/>
                <a:gd name="f24" fmla="val 1418"/>
                <a:gd name="f25" fmla="val 3875"/>
                <a:gd name="f26" fmla="val 1450"/>
                <a:gd name="f27" fmla="val 4001"/>
                <a:gd name="f28" fmla="val 1607"/>
                <a:gd name="f29" fmla="val 1733"/>
                <a:gd name="f30" fmla="val 1891"/>
                <a:gd name="f31" fmla="val 4033"/>
                <a:gd name="f32" fmla="val 2426"/>
                <a:gd name="f33" fmla="val 2647"/>
                <a:gd name="f34" fmla="val 3182"/>
                <a:gd name="f35" fmla="val 2710"/>
                <a:gd name="f36" fmla="val 630"/>
                <a:gd name="f37" fmla="*/ f0 1 4128"/>
                <a:gd name="f38" fmla="*/ f1 1 4096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4128"/>
                <a:gd name="f45" fmla="*/ f42 1 4096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4128" h="4096">
                  <a:moveTo>
                    <a:pt x="f5" y="f2"/>
                  </a:moveTo>
                  <a:cubicBezTo>
                    <a:pt x="f6" y="f7"/>
                    <a:pt x="f6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2" y="f19"/>
                  </a:cubicBezTo>
                  <a:lnTo>
                    <a:pt x="f2" y="f19"/>
                  </a:ln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4"/>
                    <a:pt x="f29" y="f4"/>
                  </a:cubicBezTo>
                  <a:cubicBezTo>
                    <a:pt x="f30" y="f4"/>
                    <a:pt x="f6" y="f31"/>
                    <a:pt x="f5" y="f25"/>
                  </a:cubicBezTo>
                  <a:lnTo>
                    <a:pt x="f32" y="f33"/>
                  </a:lnTo>
                  <a:lnTo>
                    <a:pt x="f34" y="f33"/>
                  </a:lnTo>
                  <a:cubicBezTo>
                    <a:pt x="f3" y="f33"/>
                    <a:pt x="f35" y="f36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Google Shape;10404;p74">
              <a:extLst>
                <a:ext uri="{FF2B5EF4-FFF2-40B4-BE49-F238E27FC236}">
                  <a16:creationId xmlns:a16="http://schemas.microsoft.com/office/drawing/2014/main" id="{607BF44A-E616-9755-F4B7-3D15F63648E5}"/>
                </a:ext>
              </a:extLst>
            </p:cNvPr>
            <p:cNvSpPr/>
            <p:nvPr/>
          </p:nvSpPr>
          <p:spPr>
            <a:xfrm>
              <a:off x="3369545" y="3585545"/>
              <a:ext cx="109508" cy="1157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562"/>
                <a:gd name="f5" fmla="val 252"/>
                <a:gd name="f6" fmla="val 1"/>
                <a:gd name="f7" fmla="val 284"/>
                <a:gd name="f8" fmla="val 410"/>
                <a:gd name="f9" fmla="val 189"/>
                <a:gd name="f10" fmla="val 883"/>
                <a:gd name="f11" fmla="val 1292"/>
                <a:gd name="f12" fmla="val 630"/>
                <a:gd name="f13" fmla="val 1922"/>
                <a:gd name="f14" fmla="val 1134"/>
                <a:gd name="f15" fmla="val 2615"/>
                <a:gd name="f16" fmla="val 1544"/>
                <a:gd name="f17" fmla="val 3466"/>
                <a:gd name="f18" fmla="val 1565"/>
                <a:gd name="f19" fmla="val 3530"/>
                <a:gd name="f20" fmla="val 1634"/>
                <a:gd name="f21" fmla="val 1715"/>
                <a:gd name="f22" fmla="val 1874"/>
                <a:gd name="f23" fmla="val 2080"/>
                <a:gd name="f24" fmla="val 3443"/>
                <a:gd name="f25" fmla="val 3214"/>
                <a:gd name="f26" fmla="val 2458"/>
                <a:gd name="f27" fmla="val 3308"/>
                <a:gd name="f28" fmla="val 3497"/>
                <a:gd name="f29" fmla="val 1985"/>
                <a:gd name="f30" fmla="val 1891"/>
                <a:gd name="f31" fmla="val 1733"/>
                <a:gd name="f32" fmla="val 1576"/>
                <a:gd name="f33" fmla="val 1450"/>
                <a:gd name="f34" fmla="val 3340"/>
                <a:gd name="f35" fmla="val 1418"/>
                <a:gd name="f36" fmla="val 3182"/>
                <a:gd name="f37" fmla="val 1355"/>
                <a:gd name="f38" fmla="val 568"/>
                <a:gd name="f39" fmla="*/ f0 1 3592"/>
                <a:gd name="f40" fmla="*/ f1 1 3562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3592"/>
                <a:gd name="f47" fmla="*/ f44 1 3562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3592" h="3562">
                  <a:moveTo>
                    <a:pt x="f5" y="f6"/>
                  </a:moveTo>
                  <a:cubicBezTo>
                    <a:pt x="f7" y="f8"/>
                    <a:pt x="f9" y="f10"/>
                    <a:pt x="f2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3" y="f25"/>
                  </a:cubicBezTo>
                  <a:lnTo>
                    <a:pt x="f23" y="f26"/>
                  </a:lnTo>
                  <a:lnTo>
                    <a:pt x="f27" y="f23"/>
                  </a:lnTo>
                  <a:cubicBezTo>
                    <a:pt x="f28" y="f29"/>
                    <a:pt x="f3" y="f30"/>
                    <a:pt x="f3" y="f31"/>
                  </a:cubicBezTo>
                  <a:cubicBezTo>
                    <a:pt x="f3" y="f32"/>
                    <a:pt x="f28" y="f33"/>
                    <a:pt x="f34" y="f35"/>
                  </a:cubicBezTo>
                  <a:cubicBezTo>
                    <a:pt x="f36" y="f37"/>
                    <a:pt x="f14" y="f38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8" name="Google Shape;10405;p74">
              <a:extLst>
                <a:ext uri="{FF2B5EF4-FFF2-40B4-BE49-F238E27FC236}">
                  <a16:creationId xmlns:a16="http://schemas.microsoft.com/office/drawing/2014/main" id="{C8F836D8-0F13-2A3E-A8E1-1891DC81931D}"/>
                </a:ext>
              </a:extLst>
            </p:cNvPr>
            <p:cNvSpPr/>
            <p:nvPr/>
          </p:nvSpPr>
          <p:spPr>
            <a:xfrm>
              <a:off x="3141896" y="3638763"/>
              <a:ext cx="146971" cy="1535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21"/>
                <a:gd name="f4" fmla="val 4727"/>
                <a:gd name="f5" fmla="val 3372"/>
                <a:gd name="f6" fmla="val 1"/>
                <a:gd name="f7" fmla="val 95"/>
                <a:gd name="f8" fmla="val 3277"/>
                <a:gd name="f9" fmla="val 3435"/>
                <a:gd name="f10" fmla="val 3687"/>
                <a:gd name="f11" fmla="val 158"/>
                <a:gd name="f12" fmla="val 3781"/>
                <a:gd name="f13" fmla="val 788"/>
                <a:gd name="f14" fmla="val 4411"/>
                <a:gd name="f15" fmla="val 1607"/>
                <a:gd name="f16" fmla="val 2458"/>
                <a:gd name="f17" fmla="val 2584"/>
                <a:gd name="f18" fmla="val 2679"/>
                <a:gd name="f19" fmla="val 4695"/>
                <a:gd name="f20" fmla="val 2742"/>
                <a:gd name="f21" fmla="val 4632"/>
                <a:gd name="f22" fmla="val 1986"/>
                <a:gd name="f23" fmla="val 4254"/>
                <a:gd name="f24" fmla="val 851"/>
                <a:gd name="f25" fmla="val 3718"/>
                <a:gd name="f26" fmla="val 442"/>
                <a:gd name="f27" fmla="*/ f0 1 4821"/>
                <a:gd name="f28" fmla="*/ f1 1 4727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4821"/>
                <a:gd name="f35" fmla="*/ f32 1 4727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4821" h="4727">
                  <a:moveTo>
                    <a:pt x="f5" y="f6"/>
                  </a:moveTo>
                  <a:lnTo>
                    <a:pt x="f7" y="f8"/>
                  </a:lnTo>
                  <a:cubicBezTo>
                    <a:pt x="f6" y="f9"/>
                    <a:pt x="f6" y="f10"/>
                    <a:pt x="f11" y="f12"/>
                  </a:cubicBezTo>
                  <a:cubicBezTo>
                    <a:pt x="f13" y="f14"/>
                    <a:pt x="f15" y="f4"/>
                    <a:pt x="f16" y="f4"/>
                  </a:cubicBezTo>
                  <a:cubicBezTo>
                    <a:pt x="f17" y="f4"/>
                    <a:pt x="f18" y="f19"/>
                    <a:pt x="f20" y="f21"/>
                  </a:cubicBezTo>
                  <a:lnTo>
                    <a:pt x="f3" y="f22"/>
                  </a:lnTo>
                  <a:cubicBezTo>
                    <a:pt x="f23" y="f24"/>
                    <a:pt x="f25" y="f2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9" name="Google Shape;10406;p74">
              <a:extLst>
                <a:ext uri="{FF2B5EF4-FFF2-40B4-BE49-F238E27FC236}">
                  <a16:creationId xmlns:a16="http://schemas.microsoft.com/office/drawing/2014/main" id="{43EA8E73-2CA7-867A-EE2B-1906DAB5C669}"/>
                </a:ext>
              </a:extLst>
            </p:cNvPr>
            <p:cNvSpPr/>
            <p:nvPr/>
          </p:nvSpPr>
          <p:spPr>
            <a:xfrm>
              <a:off x="3295579" y="3410510"/>
              <a:ext cx="126827" cy="1095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0"/>
                <a:gd name="f4" fmla="val 3372"/>
                <a:gd name="f5" fmla="val 2836"/>
                <a:gd name="f6" fmla="val 2678"/>
                <a:gd name="f7" fmla="val 2584"/>
                <a:gd name="f8" fmla="val 32"/>
                <a:gd name="f9" fmla="val 2521"/>
                <a:gd name="f10" fmla="val 95"/>
                <a:gd name="f11" fmla="val 3245"/>
                <a:gd name="f12" fmla="val 90"/>
                <a:gd name="f13" fmla="val 3238"/>
                <a:gd name="f14" fmla="val 181"/>
                <a:gd name="f15" fmla="val 3234"/>
                <a:gd name="f16" fmla="val 272"/>
                <a:gd name="f17" fmla="val 568"/>
                <a:gd name="f18" fmla="val 870"/>
                <a:gd name="f19" fmla="val 3275"/>
                <a:gd name="f20" fmla="val 1135"/>
                <a:gd name="f21" fmla="val 3371"/>
                <a:gd name="f22" fmla="val 1324"/>
                <a:gd name="f23" fmla="val 3119"/>
                <a:gd name="f24" fmla="val 3939"/>
                <a:gd name="f25" fmla="val 567"/>
                <a:gd name="f26" fmla="val 4159"/>
                <a:gd name="f27" fmla="val 347"/>
                <a:gd name="f28" fmla="val 3718"/>
                <a:gd name="f29" fmla="val 158"/>
                <a:gd name="f30" fmla="val 3308"/>
                <a:gd name="f31" fmla="*/ f0 1 4160"/>
                <a:gd name="f32" fmla="*/ f1 1 3372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4160"/>
                <a:gd name="f39" fmla="*/ f36 1 3372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4160" h="337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2" y="f11"/>
                  </a:ln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Google Shape;10407;p74">
              <a:extLst>
                <a:ext uri="{FF2B5EF4-FFF2-40B4-BE49-F238E27FC236}">
                  <a16:creationId xmlns:a16="http://schemas.microsoft.com/office/drawing/2014/main" id="{AF0112A4-1DB9-DD15-36E0-2B76D5E06FAE}"/>
                </a:ext>
              </a:extLst>
            </p:cNvPr>
            <p:cNvSpPr/>
            <p:nvPr/>
          </p:nvSpPr>
          <p:spPr>
            <a:xfrm>
              <a:off x="3132295" y="3579400"/>
              <a:ext cx="102796" cy="1392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4286"/>
                <a:gd name="f5" fmla="val 3246"/>
                <a:gd name="f6" fmla="val 1"/>
                <a:gd name="f7" fmla="val 95"/>
                <a:gd name="f8" fmla="val 2552"/>
                <a:gd name="f9" fmla="val 32"/>
                <a:gd name="f10" fmla="val 2615"/>
                <a:gd name="f11" fmla="val 2710"/>
                <a:gd name="f12" fmla="val 2836"/>
                <a:gd name="f13" fmla="val 3340"/>
                <a:gd name="f14" fmla="val 3844"/>
                <a:gd name="f15" fmla="val 347"/>
                <a:gd name="f16" fmla="val 4285"/>
                <a:gd name="f17" fmla="val 1261"/>
                <a:gd name="f18" fmla="val 3214"/>
                <a:gd name="f19" fmla="val 851"/>
                <a:gd name="f20" fmla="val 3183"/>
                <a:gd name="f21" fmla="val 410"/>
                <a:gd name="f22" fmla="*/ f0 1 3372"/>
                <a:gd name="f23" fmla="*/ f1 1 4286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3372"/>
                <a:gd name="f30" fmla="*/ f27 1 4286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3372" h="4286">
                  <a:moveTo>
                    <a:pt x="f5" y="f6"/>
                  </a:moveTo>
                  <a:lnTo>
                    <a:pt x="f7" y="f8"/>
                  </a:lnTo>
                  <a:cubicBezTo>
                    <a:pt x="f9" y="f10"/>
                    <a:pt x="f6" y="f11"/>
                    <a:pt x="f6" y="f12"/>
                  </a:cubicBezTo>
                  <a:cubicBezTo>
                    <a:pt x="f6" y="f13"/>
                    <a:pt x="f7" y="f14"/>
                    <a:pt x="f15" y="f16"/>
                  </a:cubicBezTo>
                  <a:lnTo>
                    <a:pt x="f3" y="f17"/>
                  </a:lnTo>
                  <a:cubicBezTo>
                    <a:pt x="f18" y="f19"/>
                    <a:pt x="f20" y="f21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1" name="Google Shape;10421;p74">
            <a:extLst>
              <a:ext uri="{FF2B5EF4-FFF2-40B4-BE49-F238E27FC236}">
                <a16:creationId xmlns:a16="http://schemas.microsoft.com/office/drawing/2014/main" id="{45EEC6C2-A30B-B417-583A-AA5817539D1C}"/>
              </a:ext>
            </a:extLst>
          </p:cNvPr>
          <p:cNvGrpSpPr/>
          <p:nvPr/>
        </p:nvGrpSpPr>
        <p:grpSpPr>
          <a:xfrm>
            <a:off x="7136517" y="3419289"/>
            <a:ext cx="362148" cy="386982"/>
            <a:chOff x="7136517" y="3419289"/>
            <a:chExt cx="362148" cy="386982"/>
          </a:xfrm>
        </p:grpSpPr>
        <p:sp>
          <p:nvSpPr>
            <p:cNvPr id="112" name="Google Shape;10422;p74">
              <a:extLst>
                <a:ext uri="{FF2B5EF4-FFF2-40B4-BE49-F238E27FC236}">
                  <a16:creationId xmlns:a16="http://schemas.microsoft.com/office/drawing/2014/main" id="{44CBFD2C-E9F6-52B0-A050-F8892FB23891}"/>
                </a:ext>
              </a:extLst>
            </p:cNvPr>
            <p:cNvSpPr/>
            <p:nvPr/>
          </p:nvSpPr>
          <p:spPr>
            <a:xfrm>
              <a:off x="7136517" y="3555434"/>
              <a:ext cx="43260" cy="2487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657"/>
                <a:gd name="f5" fmla="val 410"/>
                <a:gd name="f6" fmla="val 221"/>
                <a:gd name="f7" fmla="val 64"/>
                <a:gd name="f8" fmla="val 158"/>
                <a:gd name="f9" fmla="val 347"/>
                <a:gd name="f10" fmla="val 1"/>
                <a:gd name="f11" fmla="val 2867"/>
                <a:gd name="f12" fmla="val 4789"/>
                <a:gd name="f13" fmla="val 7310"/>
                <a:gd name="f14" fmla="val 7530"/>
                <a:gd name="f15" fmla="val 7656"/>
                <a:gd name="f16" fmla="val 379"/>
                <a:gd name="f17" fmla="val 568"/>
                <a:gd name="f18" fmla="val 725"/>
                <a:gd name="f19" fmla="val 1355"/>
                <a:gd name="f20" fmla="val 1418"/>
                <a:gd name="f21" fmla="*/ f0 1 1419"/>
                <a:gd name="f22" fmla="*/ f1 1 7657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419"/>
                <a:gd name="f29" fmla="*/ f26 1 7657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419" h="765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10" y="f11"/>
                    <a:pt x="f10" y="f12"/>
                    <a:pt x="f10" y="f13"/>
                  </a:cubicBezTo>
                  <a:cubicBezTo>
                    <a:pt x="f10" y="f14"/>
                    <a:pt x="f8" y="f15"/>
                    <a:pt x="f16" y="f15"/>
                  </a:cubicBezTo>
                  <a:cubicBezTo>
                    <a:pt x="f17" y="f15"/>
                    <a:pt x="f18" y="f14"/>
                    <a:pt x="f18" y="f13"/>
                  </a:cubicBezTo>
                  <a:lnTo>
                    <a:pt x="f18" y="f19"/>
                  </a:lnTo>
                  <a:lnTo>
                    <a:pt x="f20" y="f19"/>
                  </a:lnTo>
                  <a:lnTo>
                    <a:pt x="f20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10423;p74">
              <a:extLst>
                <a:ext uri="{FF2B5EF4-FFF2-40B4-BE49-F238E27FC236}">
                  <a16:creationId xmlns:a16="http://schemas.microsoft.com/office/drawing/2014/main" id="{12803A68-9234-9B0C-24D2-1D71E9F3F965}"/>
                </a:ext>
              </a:extLst>
            </p:cNvPr>
            <p:cNvSpPr/>
            <p:nvPr/>
          </p:nvSpPr>
          <p:spPr>
            <a:xfrm>
              <a:off x="7177829" y="3646544"/>
              <a:ext cx="149870" cy="1597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16"/>
                <a:gd name="f4" fmla="val 2080"/>
                <a:gd name="f5" fmla="val 693"/>
                <a:gd name="f6" fmla="val 1733"/>
                <a:gd name="f7" fmla="val 788"/>
                <a:gd name="f8" fmla="val 1481"/>
                <a:gd name="f9" fmla="val 2458"/>
                <a:gd name="f10" fmla="val 2678"/>
                <a:gd name="f11" fmla="val 158"/>
                <a:gd name="f12" fmla="val 2836"/>
                <a:gd name="f13" fmla="val 347"/>
                <a:gd name="f14" fmla="val 3529"/>
                <a:gd name="f15" fmla="val 1072"/>
                <a:gd name="f16" fmla="val 473"/>
                <a:gd name="f17" fmla="val 32"/>
                <a:gd name="f18" fmla="val 4001"/>
                <a:gd name="f19" fmla="val 4569"/>
                <a:gd name="f20" fmla="val 4758"/>
                <a:gd name="f21" fmla="val 189"/>
                <a:gd name="f22" fmla="val 4915"/>
                <a:gd name="f23" fmla="val 410"/>
                <a:gd name="f24" fmla="val 599"/>
                <a:gd name="f25" fmla="val 757"/>
                <a:gd name="f26" fmla="val 4348"/>
                <a:gd name="f27" fmla="val 914"/>
                <a:gd name="f28" fmla="val 4190"/>
                <a:gd name="f29" fmla="val 1103"/>
                <a:gd name="f30" fmla="val 2143"/>
                <a:gd name="f31" fmla="val 2300"/>
                <a:gd name="f32" fmla="val 2489"/>
                <a:gd name="f33" fmla="val 3876"/>
                <a:gd name="f34" fmla="val 4065"/>
                <a:gd name="f35" fmla="val 4222"/>
                <a:gd name="f36" fmla="val 4380"/>
                <a:gd name="f37" fmla="val 3970"/>
                <a:gd name="f38" fmla="val 4443"/>
                <a:gd name="f39" fmla="val 3907"/>
                <a:gd name="f40" fmla="val 2867"/>
                <a:gd name="f41" fmla="val 4537"/>
                <a:gd name="f42" fmla="val 2773"/>
                <a:gd name="f43" fmla="val 4726"/>
                <a:gd name="f44" fmla="val 4884"/>
                <a:gd name="f45" fmla="val 2615"/>
                <a:gd name="f46" fmla="val 2426"/>
                <a:gd name="f47" fmla="val 4096"/>
                <a:gd name="f48" fmla="val 662"/>
                <a:gd name="f49" fmla="val 3151"/>
                <a:gd name="f50" fmla="val 2804"/>
                <a:gd name="f51" fmla="*/ f0 1 4916"/>
                <a:gd name="f52" fmla="*/ f1 1 4916"/>
                <a:gd name="f53" fmla="val f2"/>
                <a:gd name="f54" fmla="val f3"/>
                <a:gd name="f55" fmla="+- f54 0 f53"/>
                <a:gd name="f56" fmla="*/ f55 1 4916"/>
                <a:gd name="f57" fmla="*/ f53 1 f56"/>
                <a:gd name="f58" fmla="*/ f54 1 f56"/>
                <a:gd name="f59" fmla="*/ f57 f51 1"/>
                <a:gd name="f60" fmla="*/ f58 f51 1"/>
                <a:gd name="f61" fmla="*/ f58 f52 1"/>
                <a:gd name="f62" fmla="*/ f57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4916" h="4916">
                  <a:moveTo>
                    <a:pt x="f4" y="f2"/>
                  </a:moveTo>
                  <a:lnTo>
                    <a:pt x="f4" y="f5"/>
                  </a:lnTo>
                  <a:lnTo>
                    <a:pt x="f6" y="f5"/>
                  </a:lnTo>
                  <a:cubicBezTo>
                    <a:pt x="f7" y="f5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12"/>
                  </a:cubicBezTo>
                  <a:lnTo>
                    <a:pt x="f4" y="f12"/>
                  </a:lnTo>
                  <a:lnTo>
                    <a:pt x="f4" y="f14"/>
                  </a:lnTo>
                  <a:lnTo>
                    <a:pt x="f15" y="f14"/>
                  </a:lnTo>
                  <a:cubicBezTo>
                    <a:pt x="f16" y="f14"/>
                    <a:pt x="f17" y="f18"/>
                    <a:pt x="f17" y="f19"/>
                  </a:cubicBezTo>
                  <a:cubicBezTo>
                    <a:pt x="f17" y="f20"/>
                    <a:pt x="f21" y="f22"/>
                    <a:pt x="f23" y="f22"/>
                  </a:cubicBezTo>
                  <a:cubicBezTo>
                    <a:pt x="f24" y="f22"/>
                    <a:pt x="f25" y="f20"/>
                    <a:pt x="f25" y="f19"/>
                  </a:cubicBezTo>
                  <a:cubicBezTo>
                    <a:pt x="f25" y="f26"/>
                    <a:pt x="f27" y="f28"/>
                    <a:pt x="f29" y="f28"/>
                  </a:cubicBezTo>
                  <a:lnTo>
                    <a:pt x="f30" y="f28"/>
                  </a:lnTo>
                  <a:lnTo>
                    <a:pt x="f30" y="f19"/>
                  </a:lnTo>
                  <a:cubicBezTo>
                    <a:pt x="f30" y="f20"/>
                    <a:pt x="f31" y="f22"/>
                    <a:pt x="f32" y="f22"/>
                  </a:cubicBezTo>
                  <a:cubicBezTo>
                    <a:pt x="f10" y="f22"/>
                    <a:pt x="f12" y="f20"/>
                    <a:pt x="f12" y="f19"/>
                  </a:cubicBezTo>
                  <a:lnTo>
                    <a:pt x="f12" y="f28"/>
                  </a:lnTo>
                  <a:lnTo>
                    <a:pt x="f33" y="f28"/>
                  </a:lnTo>
                  <a:cubicBezTo>
                    <a:pt x="f34" y="f28"/>
                    <a:pt x="f35" y="f26"/>
                    <a:pt x="f35" y="f19"/>
                  </a:cubicBezTo>
                  <a:cubicBezTo>
                    <a:pt x="f35" y="f20"/>
                    <a:pt x="f36" y="f22"/>
                    <a:pt x="f19" y="f22"/>
                  </a:cubicBezTo>
                  <a:cubicBezTo>
                    <a:pt x="f20" y="f22"/>
                    <a:pt x="f22" y="f20"/>
                    <a:pt x="f22" y="f19"/>
                  </a:cubicBezTo>
                  <a:cubicBezTo>
                    <a:pt x="f22" y="f37"/>
                    <a:pt x="f38" y="f14"/>
                    <a:pt x="f39" y="f14"/>
                  </a:cubicBezTo>
                  <a:lnTo>
                    <a:pt x="f40" y="f14"/>
                  </a:lnTo>
                  <a:lnTo>
                    <a:pt x="f40" y="f12"/>
                  </a:lnTo>
                  <a:lnTo>
                    <a:pt x="f41" y="f12"/>
                  </a:lnTo>
                  <a:lnTo>
                    <a:pt x="f41" y="f42"/>
                  </a:lnTo>
                  <a:cubicBezTo>
                    <a:pt x="f43" y="f42"/>
                    <a:pt x="f44" y="f45"/>
                    <a:pt x="f44" y="f46"/>
                  </a:cubicBezTo>
                  <a:cubicBezTo>
                    <a:pt x="f44" y="f8"/>
                    <a:pt x="f47" y="f48"/>
                    <a:pt x="f49" y="f48"/>
                  </a:cubicBezTo>
                  <a:lnTo>
                    <a:pt x="f50" y="f48"/>
                  </a:lnTo>
                  <a:lnTo>
                    <a:pt x="f50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10424;p74">
              <a:extLst>
                <a:ext uri="{FF2B5EF4-FFF2-40B4-BE49-F238E27FC236}">
                  <a16:creationId xmlns:a16="http://schemas.microsoft.com/office/drawing/2014/main" id="{68AC060E-78B7-8323-8B90-FAC8BEAAB743}"/>
                </a:ext>
              </a:extLst>
            </p:cNvPr>
            <p:cNvSpPr/>
            <p:nvPr/>
          </p:nvSpPr>
          <p:spPr>
            <a:xfrm>
              <a:off x="7346874" y="3419289"/>
              <a:ext cx="128710" cy="460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22"/>
                <a:gd name="f4" fmla="val 1418"/>
                <a:gd name="f5" fmla="val 725"/>
                <a:gd name="f6" fmla="val 315"/>
                <a:gd name="f7" fmla="val 63"/>
                <a:gd name="f8" fmla="val 1103"/>
                <a:gd name="f9" fmla="val 378"/>
                <a:gd name="f10" fmla="val 3875"/>
                <a:gd name="f11" fmla="val 4064"/>
                <a:gd name="f12" fmla="val 1260"/>
                <a:gd name="f13" fmla="val 1071"/>
                <a:gd name="f14" fmla="val 158"/>
                <a:gd name="f15" fmla="*/ f0 1 4222"/>
                <a:gd name="f16" fmla="*/ f1 1 1418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222"/>
                <a:gd name="f23" fmla="*/ f20 1 1418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222" h="1418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7" y="f8"/>
                    <a:pt x="f9" y="f4"/>
                    <a:pt x="f5" y="f4"/>
                  </a:cubicBezTo>
                  <a:lnTo>
                    <a:pt x="f10" y="f4"/>
                  </a:lnTo>
                  <a:cubicBezTo>
                    <a:pt x="f11" y="f4"/>
                    <a:pt x="f3" y="f12"/>
                    <a:pt x="f3" y="f13"/>
                  </a:cubicBezTo>
                  <a:lnTo>
                    <a:pt x="f3" y="f9"/>
                  </a:lnTo>
                  <a:cubicBezTo>
                    <a:pt x="f3" y="f14"/>
                    <a:pt x="f11" y="f2"/>
                    <a:pt x="f10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10425;p74">
              <a:extLst>
                <a:ext uri="{FF2B5EF4-FFF2-40B4-BE49-F238E27FC236}">
                  <a16:creationId xmlns:a16="http://schemas.microsoft.com/office/drawing/2014/main" id="{74BDA992-D07D-DB41-0DCC-70A2316D970F}"/>
                </a:ext>
              </a:extLst>
            </p:cNvPr>
            <p:cNvSpPr/>
            <p:nvPr/>
          </p:nvSpPr>
          <p:spPr>
            <a:xfrm>
              <a:off x="7368948" y="3488893"/>
              <a:ext cx="127796" cy="461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2"/>
                <a:gd name="f4" fmla="val 1419"/>
                <a:gd name="f5" fmla="val 694"/>
                <a:gd name="f6" fmla="val 1"/>
                <a:gd name="f7" fmla="val 316"/>
                <a:gd name="f8" fmla="val 1103"/>
                <a:gd name="f9" fmla="val 1418"/>
                <a:gd name="f10" fmla="val 3845"/>
                <a:gd name="f11" fmla="val 4065"/>
                <a:gd name="f12" fmla="val 4191"/>
                <a:gd name="f13" fmla="val 1261"/>
                <a:gd name="f14" fmla="val 1072"/>
                <a:gd name="f15" fmla="val 347"/>
                <a:gd name="f16" fmla="val 158"/>
                <a:gd name="f17" fmla="*/ f0 1 4192"/>
                <a:gd name="f18" fmla="*/ f1 1 1419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4192"/>
                <a:gd name="f25" fmla="*/ f22 1 1419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4192" h="1419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12" y="f13"/>
                    <a:pt x="f12" y="f14"/>
                  </a:cubicBezTo>
                  <a:lnTo>
                    <a:pt x="f12" y="f15"/>
                  </a:lnTo>
                  <a:cubicBezTo>
                    <a:pt x="f12" y="f16"/>
                    <a:pt x="f11" y="f6"/>
                    <a:pt x="f10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10426;p74">
              <a:extLst>
                <a:ext uri="{FF2B5EF4-FFF2-40B4-BE49-F238E27FC236}">
                  <a16:creationId xmlns:a16="http://schemas.microsoft.com/office/drawing/2014/main" id="{980CA30C-1020-E031-79B0-43C01FC7CBBC}"/>
                </a:ext>
              </a:extLst>
            </p:cNvPr>
            <p:cNvSpPr/>
            <p:nvPr/>
          </p:nvSpPr>
          <p:spPr>
            <a:xfrm>
              <a:off x="7348795" y="3622980"/>
              <a:ext cx="148891" cy="461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1419"/>
                <a:gd name="f5" fmla="val 1"/>
                <a:gd name="f6" fmla="val 1418"/>
                <a:gd name="f7" fmla="val 2773"/>
                <a:gd name="f8" fmla="val 347"/>
                <a:gd name="f9" fmla="val 568"/>
                <a:gd name="f10" fmla="val 2615"/>
                <a:gd name="f11" fmla="val 725"/>
                <a:gd name="f12" fmla="val 2426"/>
                <a:gd name="f13" fmla="val 2237"/>
                <a:gd name="f14" fmla="val 2080"/>
                <a:gd name="f15" fmla="*/ f0 1 4884"/>
                <a:gd name="f16" fmla="*/ f1 1 1419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884"/>
                <a:gd name="f23" fmla="*/ f20 1 1419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884" h="1419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lnTo>
                    <a:pt x="f7" y="f5"/>
                  </a:lnTo>
                  <a:lnTo>
                    <a:pt x="f7" y="f8"/>
                  </a:lnTo>
                  <a:cubicBezTo>
                    <a:pt x="f7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14" y="f8"/>
                  </a:cubicBezTo>
                  <a:lnTo>
                    <a:pt x="f14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10427;p74">
              <a:extLst>
                <a:ext uri="{FF2B5EF4-FFF2-40B4-BE49-F238E27FC236}">
                  <a16:creationId xmlns:a16="http://schemas.microsoft.com/office/drawing/2014/main" id="{40DA6F2F-75DF-DE46-7AB0-0E2A1C9AD81E}"/>
                </a:ext>
              </a:extLst>
            </p:cNvPr>
            <p:cNvSpPr/>
            <p:nvPr/>
          </p:nvSpPr>
          <p:spPr>
            <a:xfrm>
              <a:off x="7326694" y="3555434"/>
              <a:ext cx="171001" cy="440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09"/>
                <a:gd name="f4" fmla="val 1356"/>
                <a:gd name="f5" fmla="val 1"/>
                <a:gd name="f6" fmla="val 1355"/>
                <a:gd name="f7" fmla="val 347"/>
                <a:gd name="f8" fmla="val 5577"/>
                <a:gd name="f9" fmla="val 158"/>
                <a:gd name="f10" fmla="val 5451"/>
                <a:gd name="f11" fmla="val 5231"/>
                <a:gd name="f12" fmla="*/ f0 1 5609"/>
                <a:gd name="f13" fmla="*/ f1 1 1356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5609"/>
                <a:gd name="f20" fmla="*/ f17 1 1356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5609" h="1356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7"/>
                  </a:lnTo>
                  <a:cubicBezTo>
                    <a:pt x="f8" y="f9"/>
                    <a:pt x="f10" y="f2"/>
                    <a:pt x="f11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8" name="Google Shape;10428;p74">
              <a:extLst>
                <a:ext uri="{FF2B5EF4-FFF2-40B4-BE49-F238E27FC236}">
                  <a16:creationId xmlns:a16="http://schemas.microsoft.com/office/drawing/2014/main" id="{5F1414DF-27AC-D6B0-17B8-76E68EF6394C}"/>
                </a:ext>
              </a:extLst>
            </p:cNvPr>
            <p:cNvSpPr/>
            <p:nvPr/>
          </p:nvSpPr>
          <p:spPr>
            <a:xfrm>
              <a:off x="7348795" y="3692612"/>
              <a:ext cx="149870" cy="1136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16"/>
                <a:gd name="f4" fmla="val 3498"/>
                <a:gd name="f5" fmla="val 3151"/>
                <a:gd name="f6" fmla="val 3340"/>
                <a:gd name="f7" fmla="val 158"/>
                <a:gd name="f8" fmla="val 3497"/>
                <a:gd name="f9" fmla="val 347"/>
                <a:gd name="f10" fmla="val 536"/>
                <a:gd name="f11" fmla="val 693"/>
                <a:gd name="f12" fmla="val 1418"/>
                <a:gd name="f13" fmla="val 4190"/>
                <a:gd name="f14" fmla="val 4348"/>
                <a:gd name="f15" fmla="val 4569"/>
                <a:gd name="f16" fmla="val 4758"/>
                <a:gd name="f17" fmla="val 4915"/>
                <a:gd name="f18" fmla="val 2773"/>
                <a:gd name="f19" fmla="val 2615"/>
                <a:gd name="f20" fmla="val 2426"/>
                <a:gd name="f21" fmla="val 2237"/>
                <a:gd name="f22" fmla="val 2080"/>
                <a:gd name="f23" fmla="*/ f0 1 4916"/>
                <a:gd name="f24" fmla="*/ f1 1 3498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4916"/>
                <a:gd name="f31" fmla="*/ f28 1 3498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4916" h="3498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8"/>
                  </a:cubicBezTo>
                  <a:cubicBezTo>
                    <a:pt x="f10" y="f8"/>
                    <a:pt x="f11" y="f6"/>
                    <a:pt x="f11" y="f5"/>
                  </a:cubicBezTo>
                  <a:lnTo>
                    <a:pt x="f11" y="f12"/>
                  </a:lnTo>
                  <a:lnTo>
                    <a:pt x="f13" y="f12"/>
                  </a:lnTo>
                  <a:lnTo>
                    <a:pt x="f13" y="f5"/>
                  </a:lnTo>
                  <a:cubicBezTo>
                    <a:pt x="f13" y="f6"/>
                    <a:pt x="f14" y="f8"/>
                    <a:pt x="f15" y="f8"/>
                  </a:cubicBezTo>
                  <a:cubicBezTo>
                    <a:pt x="f16" y="f8"/>
                    <a:pt x="f17" y="f6"/>
                    <a:pt x="f17" y="f5"/>
                  </a:cubicBezTo>
                  <a:lnTo>
                    <a:pt x="f17" y="f2"/>
                  </a:lnTo>
                  <a:lnTo>
                    <a:pt x="f18" y="f2"/>
                  </a:lnTo>
                  <a:lnTo>
                    <a:pt x="f18" y="f9"/>
                  </a:lnTo>
                  <a:cubicBezTo>
                    <a:pt x="f18" y="f10"/>
                    <a:pt x="f19" y="f11"/>
                    <a:pt x="f20" y="f11"/>
                  </a:cubicBezTo>
                  <a:cubicBezTo>
                    <a:pt x="f21" y="f11"/>
                    <a:pt x="f22" y="f10"/>
                    <a:pt x="f22" y="f9"/>
                  </a:cubicBezTo>
                  <a:lnTo>
                    <a:pt x="f22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9" name="Google Shape;10429;p74">
              <a:extLst>
                <a:ext uri="{FF2B5EF4-FFF2-40B4-BE49-F238E27FC236}">
                  <a16:creationId xmlns:a16="http://schemas.microsoft.com/office/drawing/2014/main" id="{8002AAE8-295F-98EF-2854-DA696F823DDB}"/>
                </a:ext>
              </a:extLst>
            </p:cNvPr>
            <p:cNvSpPr/>
            <p:nvPr/>
          </p:nvSpPr>
          <p:spPr>
            <a:xfrm>
              <a:off x="7200872" y="3487887"/>
              <a:ext cx="105695" cy="1351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4159"/>
                <a:gd name="f5" fmla="val 1733"/>
                <a:gd name="f6" fmla="val 788"/>
                <a:gd name="f7" fmla="val 1"/>
                <a:gd name="f8" fmla="val 3812"/>
                <a:gd name="f9" fmla="val 4001"/>
                <a:gd name="f10" fmla="val 158"/>
                <a:gd name="f11" fmla="val 347"/>
                <a:gd name="f12" fmla="val 3120"/>
                <a:gd name="f13" fmla="val 3309"/>
                <a:gd name="f14" fmla="val 3466"/>
                <a:gd name="f15" fmla="val 2678"/>
                <a:gd name="f16" fmla="*/ f0 1 3467"/>
                <a:gd name="f17" fmla="*/ f1 1 415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3467"/>
                <a:gd name="f24" fmla="*/ f21 1 415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3467" h="4159">
                  <a:moveTo>
                    <a:pt x="f5" y="f2"/>
                  </a:moveTo>
                  <a:cubicBezTo>
                    <a:pt x="f6" y="f2"/>
                    <a:pt x="f7" y="f6"/>
                    <a:pt x="f7" y="f5"/>
                  </a:cubicBezTo>
                  <a:lnTo>
                    <a:pt x="f7" y="f8"/>
                  </a:lnTo>
                  <a:cubicBezTo>
                    <a:pt x="f7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9"/>
                    <a:pt x="f14" y="f8"/>
                  </a:cubicBezTo>
                  <a:lnTo>
                    <a:pt x="f14" y="f5"/>
                  </a:lnTo>
                  <a:cubicBezTo>
                    <a:pt x="f14" y="f6"/>
                    <a:pt x="f15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0" name="Google Shape;10435;p74">
            <a:extLst>
              <a:ext uri="{FF2B5EF4-FFF2-40B4-BE49-F238E27FC236}">
                <a16:creationId xmlns:a16="http://schemas.microsoft.com/office/drawing/2014/main" id="{08ED315D-E45C-812E-CC7E-7A8823C10798}"/>
              </a:ext>
            </a:extLst>
          </p:cNvPr>
          <p:cNvGrpSpPr/>
          <p:nvPr/>
        </p:nvGrpSpPr>
        <p:grpSpPr>
          <a:xfrm>
            <a:off x="7115229" y="3964728"/>
            <a:ext cx="532236" cy="525935"/>
            <a:chOff x="7115229" y="3964728"/>
            <a:chExt cx="532236" cy="525935"/>
          </a:xfrm>
        </p:grpSpPr>
        <p:sp>
          <p:nvSpPr>
            <p:cNvPr id="121" name="Google Shape;10436;p74">
              <a:extLst>
                <a:ext uri="{FF2B5EF4-FFF2-40B4-BE49-F238E27FC236}">
                  <a16:creationId xmlns:a16="http://schemas.microsoft.com/office/drawing/2014/main" id="{7B226288-BE99-F6DD-A973-1860344A7F7B}"/>
                </a:ext>
              </a:extLst>
            </p:cNvPr>
            <p:cNvSpPr/>
            <p:nvPr/>
          </p:nvSpPr>
          <p:spPr>
            <a:xfrm>
              <a:off x="7365107" y="3964728"/>
              <a:ext cx="31089" cy="827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1733"/>
                <a:gd name="f5" fmla="val 347"/>
                <a:gd name="f6" fmla="val 158"/>
                <a:gd name="f7" fmla="val 1355"/>
                <a:gd name="f8" fmla="val 1576"/>
                <a:gd name="f9" fmla="val 536"/>
                <a:gd name="f10" fmla="val 693"/>
                <a:gd name="f11" fmla="*/ f0 1 694"/>
                <a:gd name="f12" fmla="*/ f1 1 1733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694"/>
                <a:gd name="f19" fmla="*/ f16 1 1733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694" h="1733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7"/>
                  </a:lnTo>
                  <a:cubicBezTo>
                    <a:pt x="f2" y="f8"/>
                    <a:pt x="f6" y="f4"/>
                    <a:pt x="f5" y="f4"/>
                  </a:cubicBezTo>
                  <a:cubicBezTo>
                    <a:pt x="f9" y="f4"/>
                    <a:pt x="f10" y="f8"/>
                    <a:pt x="f10" y="f7"/>
                  </a:cubicBezTo>
                  <a:lnTo>
                    <a:pt x="f10" y="f5"/>
                  </a:lnTo>
                  <a:cubicBezTo>
                    <a:pt x="f10" y="f6"/>
                    <a:pt x="f9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2" name="Google Shape;10437;p74">
              <a:extLst>
                <a:ext uri="{FF2B5EF4-FFF2-40B4-BE49-F238E27FC236}">
                  <a16:creationId xmlns:a16="http://schemas.microsoft.com/office/drawing/2014/main" id="{FC421B0B-64B2-46EE-7FCA-4DAA6C490410}"/>
                </a:ext>
              </a:extLst>
            </p:cNvPr>
            <p:cNvSpPr/>
            <p:nvPr/>
          </p:nvSpPr>
          <p:spPr>
            <a:xfrm>
              <a:off x="7240859" y="4029769"/>
              <a:ext cx="63578" cy="662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88"/>
                <a:gd name="f5" fmla="val 363"/>
                <a:gd name="f6" fmla="val 1"/>
                <a:gd name="f7" fmla="val 276"/>
                <a:gd name="f8" fmla="val 190"/>
                <a:gd name="f9" fmla="val 40"/>
                <a:gd name="f10" fmla="val 127"/>
                <a:gd name="f11" fmla="val 119"/>
                <a:gd name="f12" fmla="val 245"/>
                <a:gd name="f13" fmla="val 466"/>
                <a:gd name="f14" fmla="val 592"/>
                <a:gd name="f15" fmla="val 820"/>
                <a:gd name="f16" fmla="val 1316"/>
                <a:gd name="f17" fmla="val 883"/>
                <a:gd name="f18" fmla="val 1364"/>
                <a:gd name="f19" fmla="val 969"/>
                <a:gd name="f20" fmla="val 1387"/>
                <a:gd name="f21" fmla="val 1056"/>
                <a:gd name="f22" fmla="val 1143"/>
                <a:gd name="f23" fmla="val 1229"/>
                <a:gd name="f24" fmla="val 1292"/>
                <a:gd name="f25" fmla="val 1418"/>
                <a:gd name="f26" fmla="val 1190"/>
                <a:gd name="f27" fmla="val 938"/>
                <a:gd name="f28" fmla="val 844"/>
                <a:gd name="f29" fmla="val 599"/>
                <a:gd name="f30" fmla="val 536"/>
                <a:gd name="f31" fmla="val 450"/>
                <a:gd name="f32" fmla="*/ f0 1 1419"/>
                <a:gd name="f33" fmla="*/ f1 1 1388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1419"/>
                <a:gd name="f40" fmla="*/ f37 1 1388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419" h="138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25" y="f26"/>
                    <a:pt x="f25" y="f27"/>
                    <a:pt x="f24" y="f28"/>
                  </a:cubicBezTo>
                  <a:lnTo>
                    <a:pt x="f29" y="f11"/>
                  </a:lnTo>
                  <a:cubicBezTo>
                    <a:pt x="f30" y="f9"/>
                    <a:pt x="f31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3" name="Google Shape;10438;p74">
              <a:extLst>
                <a:ext uri="{FF2B5EF4-FFF2-40B4-BE49-F238E27FC236}">
                  <a16:creationId xmlns:a16="http://schemas.microsoft.com/office/drawing/2014/main" id="{68F72BC9-E825-D4EB-6303-FC09A99B8F26}"/>
                </a:ext>
              </a:extLst>
            </p:cNvPr>
            <p:cNvSpPr/>
            <p:nvPr/>
          </p:nvSpPr>
          <p:spPr>
            <a:xfrm>
              <a:off x="7456822" y="4030336"/>
              <a:ext cx="63578" cy="657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76"/>
                <a:gd name="f5" fmla="val 1054"/>
                <a:gd name="f6" fmla="val 976"/>
                <a:gd name="f7" fmla="val 894"/>
                <a:gd name="f8" fmla="val 33"/>
                <a:gd name="f9" fmla="val 820"/>
                <a:gd name="f10" fmla="val 107"/>
                <a:gd name="f11" fmla="val 95"/>
                <a:gd name="f12" fmla="val 832"/>
                <a:gd name="f13" fmla="val 1"/>
                <a:gd name="f14" fmla="val 926"/>
                <a:gd name="f15" fmla="val 1178"/>
                <a:gd name="f16" fmla="val 1304"/>
                <a:gd name="f17" fmla="val 158"/>
                <a:gd name="f18" fmla="val 1352"/>
                <a:gd name="f19" fmla="val 253"/>
                <a:gd name="f20" fmla="val 1375"/>
                <a:gd name="f21" fmla="val 344"/>
                <a:gd name="f22" fmla="val 434"/>
                <a:gd name="f23" fmla="val 521"/>
                <a:gd name="f24" fmla="val 568"/>
                <a:gd name="f25" fmla="val 1293"/>
                <a:gd name="f26" fmla="val 580"/>
                <a:gd name="f27" fmla="val 454"/>
                <a:gd name="f28" fmla="val 233"/>
                <a:gd name="f29" fmla="val 1226"/>
                <a:gd name="f30" fmla="val 41"/>
                <a:gd name="f31" fmla="val 1142"/>
                <a:gd name="f32" fmla="*/ f0 1 1419"/>
                <a:gd name="f33" fmla="*/ f1 1 1376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1419"/>
                <a:gd name="f40" fmla="*/ f37 1 1376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419" h="137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3" y="f27"/>
                    <a:pt x="f3" y="f28"/>
                    <a:pt x="f25" y="f10"/>
                  </a:cubicBezTo>
                  <a:cubicBezTo>
                    <a:pt x="f29" y="f30"/>
                    <a:pt x="f31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4" name="Google Shape;10439;p74">
              <a:extLst>
                <a:ext uri="{FF2B5EF4-FFF2-40B4-BE49-F238E27FC236}">
                  <a16:creationId xmlns:a16="http://schemas.microsoft.com/office/drawing/2014/main" id="{2CED4DB4-5CE4-EA3C-62EA-6CB44C6E0936}"/>
                </a:ext>
              </a:extLst>
            </p:cNvPr>
            <p:cNvSpPr/>
            <p:nvPr/>
          </p:nvSpPr>
          <p:spPr>
            <a:xfrm>
              <a:off x="7583887" y="4194892"/>
              <a:ext cx="63578" cy="2317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4853"/>
                <a:gd name="f5" fmla="val 1"/>
                <a:gd name="f6" fmla="val 4852"/>
                <a:gd name="f7" fmla="val 1040"/>
                <a:gd name="f8" fmla="val 1261"/>
                <a:gd name="f9" fmla="val 1418"/>
                <a:gd name="f10" fmla="val 4695"/>
                <a:gd name="f11" fmla="val 4506"/>
                <a:gd name="f12" fmla="val 316"/>
                <a:gd name="f13" fmla="val 1355"/>
                <a:gd name="f14" fmla="val 158"/>
                <a:gd name="f15" fmla="val 1198"/>
                <a:gd name="f16" fmla="*/ f0 1 1419"/>
                <a:gd name="f17" fmla="*/ f1 1 4853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419"/>
                <a:gd name="f24" fmla="*/ f21 1 4853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419" h="4853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9" y="f11"/>
                  </a:cubicBezTo>
                  <a:lnTo>
                    <a:pt x="f9" y="f12"/>
                  </a:lnTo>
                  <a:cubicBezTo>
                    <a:pt x="f13" y="f14"/>
                    <a:pt x="f15" y="f5"/>
                    <a:pt x="f7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5" name="Google Shape;10440;p74">
              <a:extLst>
                <a:ext uri="{FF2B5EF4-FFF2-40B4-BE49-F238E27FC236}">
                  <a16:creationId xmlns:a16="http://schemas.microsoft.com/office/drawing/2014/main" id="{9A65B387-CF31-83AC-9A2F-C2E879AF37F6}"/>
                </a:ext>
              </a:extLst>
            </p:cNvPr>
            <p:cNvSpPr/>
            <p:nvPr/>
          </p:nvSpPr>
          <p:spPr>
            <a:xfrm>
              <a:off x="7115229" y="4196227"/>
              <a:ext cx="63578" cy="231882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1419"/>
                <a:gd name="f5" fmla="val 4856"/>
                <a:gd name="f6" fmla="val 323"/>
                <a:gd name="f7" fmla="val 132"/>
                <a:gd name="f8" fmla="val 1"/>
                <a:gd name="f9" fmla="val 149"/>
                <a:gd name="f10" fmla="val 351"/>
                <a:gd name="f11" fmla="val 4509"/>
                <a:gd name="f12" fmla="val 4698"/>
                <a:gd name="f13" fmla="val 158"/>
                <a:gd name="f14" fmla="val 379"/>
                <a:gd name="f15" fmla="val 1418"/>
                <a:gd name="f16" fmla="val 4"/>
                <a:gd name="f17" fmla="val 341"/>
                <a:gd name="f18" fmla="*/ f1 1 1419"/>
                <a:gd name="f19" fmla="*/ f2 1 4856"/>
                <a:gd name="f20" fmla="val f3"/>
                <a:gd name="f21" fmla="val f4"/>
                <a:gd name="f22" fmla="val f5"/>
                <a:gd name="f23" fmla="+- f22 0 f20"/>
                <a:gd name="f24" fmla="+- f21 0 f20"/>
                <a:gd name="f25" fmla="*/ f24 1 1419"/>
                <a:gd name="f26" fmla="*/ f23 1 4856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1419" h="4856">
                  <a:moveTo>
                    <a:pt x="f6" y="f3"/>
                  </a:moveTo>
                  <a:cubicBezTo>
                    <a:pt x="f7" y="f3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5"/>
                    <a:pt x="f14" y="f5"/>
                  </a:cubicBezTo>
                  <a:lnTo>
                    <a:pt x="f15" y="f5"/>
                  </a:lnTo>
                  <a:lnTo>
                    <a:pt x="f15" y="f16"/>
                  </a:lnTo>
                  <a:lnTo>
                    <a:pt x="f14" y="f16"/>
                  </a:lnTo>
                  <a:cubicBezTo>
                    <a:pt x="f0" y="f8"/>
                    <a:pt x="f17" y="f3"/>
                    <a:pt x="f6" y="f3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6" name="Google Shape;10441;p74">
              <a:extLst>
                <a:ext uri="{FF2B5EF4-FFF2-40B4-BE49-F238E27FC236}">
                  <a16:creationId xmlns:a16="http://schemas.microsoft.com/office/drawing/2014/main" id="{4AF1FB7A-0E02-DE9E-833C-2FE2CC1E2D18}"/>
                </a:ext>
              </a:extLst>
            </p:cNvPr>
            <p:cNvSpPr/>
            <p:nvPr/>
          </p:nvSpPr>
          <p:spPr>
            <a:xfrm>
              <a:off x="7293108" y="4212942"/>
              <a:ext cx="256955" cy="1986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35"/>
                <a:gd name="f4" fmla="val 4160"/>
                <a:gd name="f5" fmla="val 1639"/>
                <a:gd name="f6" fmla="val 1"/>
                <a:gd name="f7" fmla="val 1450"/>
                <a:gd name="f8" fmla="val 1198"/>
                <a:gd name="f9" fmla="val 158"/>
                <a:gd name="f10" fmla="val 1072"/>
                <a:gd name="f11" fmla="val 379"/>
                <a:gd name="f12" fmla="val 2490"/>
                <a:gd name="f13" fmla="val 2584"/>
                <a:gd name="f14" fmla="val 378"/>
                <a:gd name="f15" fmla="val 2616"/>
                <a:gd name="f16" fmla="val 567"/>
                <a:gd name="f17" fmla="val 1544"/>
                <a:gd name="f18" fmla="val 2364"/>
                <a:gd name="f19" fmla="val 1796"/>
                <a:gd name="f20" fmla="val 1891"/>
                <a:gd name="f21" fmla="val 2017"/>
                <a:gd name="f22" fmla="val 1418"/>
                <a:gd name="f23" fmla="val 2710"/>
                <a:gd name="f24" fmla="val 2899"/>
                <a:gd name="f25" fmla="val 3056"/>
                <a:gd name="f26" fmla="val 1481"/>
                <a:gd name="f27" fmla="val 3182"/>
                <a:gd name="f28" fmla="val 1607"/>
                <a:gd name="f29" fmla="val 5734"/>
                <a:gd name="f30" fmla="val 4159"/>
                <a:gd name="f31" fmla="*/ f0 1 5735"/>
                <a:gd name="f32" fmla="*/ f1 1 4160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5735"/>
                <a:gd name="f39" fmla="*/ f36 1 4160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5735" h="416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cubicBezTo>
                    <a:pt x="f9" y="f13"/>
                    <a:pt x="f14" y="f15"/>
                    <a:pt x="f16" y="f15"/>
                  </a:cubicBezTo>
                  <a:cubicBezTo>
                    <a:pt x="f10" y="f15"/>
                    <a:pt x="f17" y="f18"/>
                    <a:pt x="f19" y="f20"/>
                  </a:cubicBezTo>
                  <a:lnTo>
                    <a:pt x="f21" y="f22"/>
                  </a:lnTo>
                  <a:lnTo>
                    <a:pt x="f23" y="f22"/>
                  </a:lnTo>
                  <a:cubicBezTo>
                    <a:pt x="f24" y="f22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9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7" name="Google Shape;10442;p74">
              <a:extLst>
                <a:ext uri="{FF2B5EF4-FFF2-40B4-BE49-F238E27FC236}">
                  <a16:creationId xmlns:a16="http://schemas.microsoft.com/office/drawing/2014/main" id="{8BCEA808-697C-4643-9FA8-8F88D5F83E8A}"/>
                </a:ext>
              </a:extLst>
            </p:cNvPr>
            <p:cNvSpPr/>
            <p:nvPr/>
          </p:nvSpPr>
          <p:spPr>
            <a:xfrm>
              <a:off x="7206989" y="4130189"/>
              <a:ext cx="314837" cy="3604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27"/>
                <a:gd name="f4" fmla="val 7549"/>
                <a:gd name="f5" fmla="val 2206"/>
                <a:gd name="f6" fmla="val 1"/>
                <a:gd name="f7" fmla="val 1828"/>
                <a:gd name="f8" fmla="val 1481"/>
                <a:gd name="f9" fmla="val 221"/>
                <a:gd name="f10" fmla="val 1261"/>
                <a:gd name="f11" fmla="val 568"/>
                <a:gd name="f12" fmla="val 946"/>
                <a:gd name="f13" fmla="val 1198"/>
                <a:gd name="f14" fmla="val 914"/>
                <a:gd name="f15" fmla="val 1324"/>
                <a:gd name="f16" fmla="val 757"/>
                <a:gd name="f17" fmla="val 1419"/>
                <a:gd name="f18" fmla="val 631"/>
                <a:gd name="f19" fmla="val 6239"/>
                <a:gd name="f20" fmla="val 1576"/>
                <a:gd name="f21" fmla="val 2584"/>
                <a:gd name="f22" fmla="val 7247"/>
                <a:gd name="f23" fmla="val 2768"/>
                <a:gd name="f24" fmla="val 7431"/>
                <a:gd name="f25" fmla="val 3054"/>
                <a:gd name="f26" fmla="val 7548"/>
                <a:gd name="f27" fmla="val 3330"/>
                <a:gd name="f28" fmla="val 3431"/>
                <a:gd name="f29" fmla="val 3531"/>
                <a:gd name="f30" fmla="val 7533"/>
                <a:gd name="f31" fmla="val 3624"/>
                <a:gd name="f32" fmla="val 7499"/>
                <a:gd name="f33" fmla="val 6585"/>
                <a:gd name="f34" fmla="val 6554"/>
                <a:gd name="f35" fmla="val 6743"/>
                <a:gd name="f36" fmla="val 6522"/>
                <a:gd name="f37" fmla="val 6900"/>
                <a:gd name="f38" fmla="val 6396"/>
                <a:gd name="f39" fmla="val 7026"/>
                <a:gd name="f40" fmla="val 6302"/>
                <a:gd name="f41" fmla="val 4537"/>
                <a:gd name="f42" fmla="val 3813"/>
                <a:gd name="f43" fmla="val 4380"/>
                <a:gd name="f44" fmla="val 4348"/>
                <a:gd name="f45" fmla="val 3844"/>
                <a:gd name="f46" fmla="val 4033"/>
                <a:gd name="f47" fmla="val 4506"/>
                <a:gd name="f48" fmla="val 3340"/>
                <a:gd name="f49" fmla="val 4947"/>
                <a:gd name="f50" fmla="val 2647"/>
                <a:gd name="f51" fmla="val 5042"/>
                <a:gd name="f52" fmla="val 2601"/>
                <a:gd name="f53" fmla="val 5044"/>
                <a:gd name="f54" fmla="val 2556"/>
                <a:gd name="f55" fmla="val 5046"/>
                <a:gd name="f56" fmla="val 2511"/>
                <a:gd name="f57" fmla="val 2046"/>
                <a:gd name="f58" fmla="val 1698"/>
                <a:gd name="f59" fmla="val 4899"/>
                <a:gd name="f60" fmla="val 4727"/>
                <a:gd name="f61" fmla="val 1103"/>
                <a:gd name="f62" fmla="val 4632"/>
                <a:gd name="f63" fmla="val 1040"/>
                <a:gd name="f64" fmla="val 4412"/>
                <a:gd name="f65" fmla="val 1166"/>
                <a:gd name="f66" fmla="val 4254"/>
                <a:gd name="f67" fmla="val 2363"/>
                <a:gd name="f68" fmla="val 1797"/>
                <a:gd name="f69" fmla="val 2615"/>
                <a:gd name="f70" fmla="val 3088"/>
                <a:gd name="f71" fmla="val 1041"/>
                <a:gd name="f72" fmla="val 3592"/>
                <a:gd name="f73" fmla="val 5104"/>
                <a:gd name="f74" fmla="val 5167"/>
                <a:gd name="f75" fmla="val 852"/>
                <a:gd name="f76" fmla="val 5262"/>
                <a:gd name="f77" fmla="val 347"/>
                <a:gd name="f78" fmla="val 158"/>
                <a:gd name="f79" fmla="val 4884"/>
                <a:gd name="f80" fmla="*/ f0 1 7027"/>
                <a:gd name="f81" fmla="*/ f1 1 7549"/>
                <a:gd name="f82" fmla="val f2"/>
                <a:gd name="f83" fmla="val f3"/>
                <a:gd name="f84" fmla="val f4"/>
                <a:gd name="f85" fmla="+- f84 0 f82"/>
                <a:gd name="f86" fmla="+- f83 0 f82"/>
                <a:gd name="f87" fmla="*/ f86 1 7027"/>
                <a:gd name="f88" fmla="*/ f85 1 7549"/>
                <a:gd name="f89" fmla="*/ f82 1 f87"/>
                <a:gd name="f90" fmla="*/ f83 1 f87"/>
                <a:gd name="f91" fmla="*/ f82 1 f88"/>
                <a:gd name="f92" fmla="*/ f84 1 f88"/>
                <a:gd name="f93" fmla="*/ f89 f80 1"/>
                <a:gd name="f94" fmla="*/ f90 f80 1"/>
                <a:gd name="f95" fmla="*/ f92 f81 1"/>
                <a:gd name="f96" fmla="*/ f91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3" t="f96" r="f94" b="f95"/>
              <a:pathLst>
                <a:path w="7027" h="754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7"/>
                  </a:cubicBezTo>
                  <a:lnTo>
                    <a:pt x="f6" y="f17"/>
                  </a:lnTo>
                  <a:lnTo>
                    <a:pt x="f6" y="f19"/>
                  </a:lnTo>
                  <a:lnTo>
                    <a:pt x="f20" y="f19"/>
                  </a:lnTo>
                  <a:lnTo>
                    <a:pt x="f21" y="f22"/>
                  </a:ln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31" y="f32"/>
                  </a:cubicBezTo>
                  <a:lnTo>
                    <a:pt x="f33" y="f34"/>
                  </a:lnTo>
                  <a:cubicBezTo>
                    <a:pt x="f35" y="f36"/>
                    <a:pt x="f37" y="f38"/>
                    <a:pt x="f39" y="f40"/>
                  </a:cubicBezTo>
                  <a:lnTo>
                    <a:pt x="f41" y="f42"/>
                  </a:lnTo>
                  <a:lnTo>
                    <a:pt x="f43" y="f42"/>
                  </a:lnTo>
                  <a:lnTo>
                    <a:pt x="f44" y="f45"/>
                  </a:ln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15" y="f60"/>
                  </a:cubicBezTo>
                  <a:cubicBezTo>
                    <a:pt x="f61" y="f62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9" y="f15"/>
                    <a:pt x="f70" y="f71"/>
                    <a:pt x="f72" y="f71"/>
                  </a:cubicBezTo>
                  <a:lnTo>
                    <a:pt x="f73" y="f71"/>
                  </a:lnTo>
                  <a:cubicBezTo>
                    <a:pt x="f74" y="f75"/>
                    <a:pt x="f76" y="f18"/>
                    <a:pt x="f76" y="f77"/>
                  </a:cubicBezTo>
                  <a:cubicBezTo>
                    <a:pt x="f76" y="f78"/>
                    <a:pt x="f73" y="f6"/>
                    <a:pt x="f79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8" name="Google Shape;10443;p74">
            <a:extLst>
              <a:ext uri="{FF2B5EF4-FFF2-40B4-BE49-F238E27FC236}">
                <a16:creationId xmlns:a16="http://schemas.microsoft.com/office/drawing/2014/main" id="{0E61A80D-3640-9CBC-E254-44FF6127585B}"/>
              </a:ext>
            </a:extLst>
          </p:cNvPr>
          <p:cNvGrpSpPr/>
          <p:nvPr/>
        </p:nvGrpSpPr>
        <p:grpSpPr>
          <a:xfrm>
            <a:off x="8485796" y="3337175"/>
            <a:ext cx="413345" cy="440549"/>
            <a:chOff x="8485796" y="3337175"/>
            <a:chExt cx="413345" cy="440549"/>
          </a:xfrm>
        </p:grpSpPr>
        <p:sp>
          <p:nvSpPr>
            <p:cNvPr id="129" name="Google Shape;10444;p74">
              <a:extLst>
                <a:ext uri="{FF2B5EF4-FFF2-40B4-BE49-F238E27FC236}">
                  <a16:creationId xmlns:a16="http://schemas.microsoft.com/office/drawing/2014/main" id="{2FF6C93D-02FC-40CE-A93C-27B9B36F33AC}"/>
                </a:ext>
              </a:extLst>
            </p:cNvPr>
            <p:cNvSpPr/>
            <p:nvPr/>
          </p:nvSpPr>
          <p:spPr>
            <a:xfrm>
              <a:off x="8522079" y="3337175"/>
              <a:ext cx="120965" cy="1289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1733"/>
                <a:gd name="f5" fmla="val 1"/>
                <a:gd name="f6" fmla="val 788"/>
                <a:gd name="f7" fmla="val 2679"/>
                <a:gd name="f8" fmla="val 3466"/>
                <a:gd name="f9" fmla="val 2678"/>
                <a:gd name="f10" fmla="*/ f0 1 3467"/>
                <a:gd name="f11" fmla="*/ f1 1 3467"/>
                <a:gd name="f12" fmla="val f2"/>
                <a:gd name="f13" fmla="val f3"/>
                <a:gd name="f14" fmla="+- f13 0 f12"/>
                <a:gd name="f15" fmla="*/ f14 1 3467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467" h="3467">
                  <a:moveTo>
                    <a:pt x="f4" y="f5"/>
                  </a:moveTo>
                  <a:cubicBezTo>
                    <a:pt x="f6" y="f5"/>
                    <a:pt x="f5" y="f6"/>
                    <a:pt x="f5" y="f4"/>
                  </a:cubicBezTo>
                  <a:cubicBezTo>
                    <a:pt x="f5" y="f7"/>
                    <a:pt x="f6" y="f8"/>
                    <a:pt x="f4" y="f8"/>
                  </a:cubicBezTo>
                  <a:cubicBezTo>
                    <a:pt x="f9" y="f8"/>
                    <a:pt x="f8" y="f7"/>
                    <a:pt x="f8" y="f4"/>
                  </a:cubicBezTo>
                  <a:cubicBezTo>
                    <a:pt x="f8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0" name="Google Shape;10445;p74">
              <a:extLst>
                <a:ext uri="{FF2B5EF4-FFF2-40B4-BE49-F238E27FC236}">
                  <a16:creationId xmlns:a16="http://schemas.microsoft.com/office/drawing/2014/main" id="{336BBD60-0A85-F7EC-8A9C-FBB7C601CF16}"/>
                </a:ext>
              </a:extLst>
            </p:cNvPr>
            <p:cNvSpPr/>
            <p:nvPr/>
          </p:nvSpPr>
          <p:spPr>
            <a:xfrm>
              <a:off x="8681459" y="3389909"/>
              <a:ext cx="145142" cy="1010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0"/>
                <a:gd name="f4" fmla="val 2718"/>
                <a:gd name="f5" fmla="val 347"/>
                <a:gd name="f6" fmla="val 158"/>
                <a:gd name="f7" fmla="val 1"/>
                <a:gd name="f8" fmla="val 536"/>
                <a:gd name="f9" fmla="val 95"/>
                <a:gd name="f10" fmla="val 662"/>
                <a:gd name="f11" fmla="val 316"/>
                <a:gd name="f12" fmla="val 2395"/>
                <a:gd name="f13" fmla="val 2584"/>
                <a:gd name="f14" fmla="val 2742"/>
                <a:gd name="f15" fmla="val 820"/>
                <a:gd name="f16" fmla="val 1009"/>
                <a:gd name="f17" fmla="val 1576"/>
                <a:gd name="f18" fmla="val 2616"/>
                <a:gd name="f19" fmla="val 1450"/>
                <a:gd name="f20" fmla="val 2568"/>
                <a:gd name="f21" fmla="val 1387"/>
                <a:gd name="f22" fmla="val 2482"/>
                <a:gd name="f23" fmla="val 1355"/>
                <a:gd name="f24" fmla="val 2391"/>
                <a:gd name="f25" fmla="val 2301"/>
                <a:gd name="f26" fmla="val 2206"/>
                <a:gd name="f27" fmla="val 2143"/>
                <a:gd name="f28" fmla="val 2049"/>
                <a:gd name="f29" fmla="val 1796"/>
                <a:gd name="f30" fmla="val 1922"/>
                <a:gd name="f31" fmla="val 2868"/>
                <a:gd name="f32" fmla="val 2647"/>
                <a:gd name="f33" fmla="val 2931"/>
                <a:gd name="f34" fmla="val 2694"/>
                <a:gd name="f35" fmla="val 3017"/>
                <a:gd name="f36" fmla="val 3104"/>
                <a:gd name="f37" fmla="val 3191"/>
                <a:gd name="f38" fmla="val 3277"/>
                <a:gd name="f39" fmla="val 3340"/>
                <a:gd name="f40" fmla="val 4033"/>
                <a:gd name="f41" fmla="val 4159"/>
                <a:gd name="f42" fmla="val 3986"/>
                <a:gd name="f43" fmla="val 3899"/>
                <a:gd name="f44" fmla="val 3809"/>
                <a:gd name="f45" fmla="val 3718"/>
                <a:gd name="f46" fmla="val 3624"/>
                <a:gd name="f47" fmla="val 3561"/>
                <a:gd name="f48" fmla="val 3466"/>
                <a:gd name="f49" fmla="val 441"/>
                <a:gd name="f50" fmla="val 2994"/>
                <a:gd name="f51" fmla="val 2427"/>
                <a:gd name="f52" fmla="*/ f0 1 4160"/>
                <a:gd name="f53" fmla="*/ f1 1 2718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4160"/>
                <a:gd name="f60" fmla="*/ f57 1 2718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4160" h="2718">
                  <a:moveTo>
                    <a:pt x="f5" y="f2"/>
                  </a:moveTo>
                  <a:cubicBezTo>
                    <a:pt x="f6" y="f2"/>
                    <a:pt x="f7" y="f6"/>
                    <a:pt x="f7" y="f5"/>
                  </a:cubicBezTo>
                  <a:cubicBezTo>
                    <a:pt x="f7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15"/>
                    <a:pt x="f14" y="f16"/>
                  </a:cubicBezTo>
                  <a:lnTo>
                    <a:pt x="f14" y="f17"/>
                  </a:lnTo>
                  <a:lnTo>
                    <a:pt x="f18" y="f19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1"/>
                    <a:pt x="f27" y="f19"/>
                  </a:cubicBezTo>
                  <a:cubicBezTo>
                    <a:pt x="f28" y="f17"/>
                    <a:pt x="f28" y="f29"/>
                    <a:pt x="f27" y="f30"/>
                  </a:cubicBezTo>
                  <a:lnTo>
                    <a:pt x="f31" y="f32"/>
                  </a:lnTo>
                  <a:cubicBezTo>
                    <a:pt x="f33" y="f34"/>
                    <a:pt x="f35" y="f4"/>
                    <a:pt x="f36" y="f4"/>
                  </a:cubicBezTo>
                  <a:cubicBezTo>
                    <a:pt x="f37" y="f4"/>
                    <a:pt x="f38" y="f34"/>
                    <a:pt x="f39" y="f32"/>
                  </a:cubicBezTo>
                  <a:lnTo>
                    <a:pt x="f40" y="f30"/>
                  </a:lnTo>
                  <a:cubicBezTo>
                    <a:pt x="f41" y="f29"/>
                    <a:pt x="f41" y="f17"/>
                    <a:pt x="f40" y="f19"/>
                  </a:cubicBezTo>
                  <a:cubicBezTo>
                    <a:pt x="f42" y="f21"/>
                    <a:pt x="f43" y="f23"/>
                    <a:pt x="f44" y="f23"/>
                  </a:cubicBezTo>
                  <a:cubicBezTo>
                    <a:pt x="f45" y="f23"/>
                    <a:pt x="f46" y="f21"/>
                    <a:pt x="f47" y="f19"/>
                  </a:cubicBezTo>
                  <a:lnTo>
                    <a:pt x="f48" y="f17"/>
                  </a:lnTo>
                  <a:lnTo>
                    <a:pt x="f48" y="f16"/>
                  </a:lnTo>
                  <a:cubicBezTo>
                    <a:pt x="f48" y="f49"/>
                    <a:pt x="f50" y="f2"/>
                    <a:pt x="f51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1" name="Google Shape;10446;p74">
              <a:extLst>
                <a:ext uri="{FF2B5EF4-FFF2-40B4-BE49-F238E27FC236}">
                  <a16:creationId xmlns:a16="http://schemas.microsoft.com/office/drawing/2014/main" id="{69E7CE06-220D-4D6A-98E2-864FC85C50C2}"/>
                </a:ext>
              </a:extLst>
            </p:cNvPr>
            <p:cNvSpPr/>
            <p:nvPr/>
          </p:nvSpPr>
          <p:spPr>
            <a:xfrm>
              <a:off x="8530876" y="3620054"/>
              <a:ext cx="148425" cy="1027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2763"/>
                <a:gd name="f5" fmla="val 1095"/>
                <a:gd name="f6" fmla="val 1002"/>
                <a:gd name="f7" fmla="val 904"/>
                <a:gd name="f8" fmla="val 28"/>
                <a:gd name="f9" fmla="val 820"/>
                <a:gd name="f10" fmla="val 112"/>
                <a:gd name="f11" fmla="val 127"/>
                <a:gd name="f12" fmla="val 805"/>
                <a:gd name="f13" fmla="val 1"/>
                <a:gd name="f14" fmla="val 931"/>
                <a:gd name="f15" fmla="val 1184"/>
                <a:gd name="f16" fmla="val 1278"/>
                <a:gd name="f17" fmla="val 190"/>
                <a:gd name="f18" fmla="val 1341"/>
                <a:gd name="f19" fmla="val 276"/>
                <a:gd name="f20" fmla="val 1373"/>
                <a:gd name="f21" fmla="val 363"/>
                <a:gd name="f22" fmla="val 449"/>
                <a:gd name="f23" fmla="val 536"/>
                <a:gd name="f24" fmla="val 599"/>
                <a:gd name="f25" fmla="val 725"/>
                <a:gd name="f26" fmla="val 1719"/>
                <a:gd name="f27" fmla="val 2318"/>
                <a:gd name="f28" fmla="val 1198"/>
                <a:gd name="f29" fmla="val 2759"/>
                <a:gd name="f30" fmla="val 1733"/>
                <a:gd name="f31" fmla="val 3813"/>
                <a:gd name="f32" fmla="val 3837"/>
                <a:gd name="f33" fmla="val 2761"/>
                <a:gd name="f34" fmla="val 3861"/>
                <a:gd name="f35" fmla="val 3883"/>
                <a:gd name="f36" fmla="val 4122"/>
                <a:gd name="f37" fmla="val 2616"/>
                <a:gd name="f38" fmla="val 2444"/>
                <a:gd name="f39" fmla="val 2223"/>
                <a:gd name="f40" fmla="val 4096"/>
                <a:gd name="f41" fmla="val 2066"/>
                <a:gd name="f42" fmla="val 3907"/>
                <a:gd name="f43" fmla="val 1828"/>
                <a:gd name="f44" fmla="val 1639"/>
                <a:gd name="f45" fmla="val 1481"/>
                <a:gd name="f46" fmla="val 1908"/>
                <a:gd name="f47" fmla="val 1576"/>
                <a:gd name="f48" fmla="val 1824"/>
                <a:gd name="f49" fmla="val 1914"/>
                <a:gd name="f50" fmla="val 2001"/>
                <a:gd name="f51" fmla="val 2048"/>
                <a:gd name="f52" fmla="val 2174"/>
                <a:gd name="f53" fmla="val 1355"/>
                <a:gd name="f54" fmla="val 1292"/>
                <a:gd name="f55" fmla="val 81"/>
                <a:gd name="f56" fmla="val 1261"/>
                <a:gd name="f57" fmla="val 1229"/>
                <a:gd name="f58" fmla="val 18"/>
                <a:gd name="f59" fmla="val 1187"/>
                <a:gd name="f60" fmla="val 7"/>
                <a:gd name="f61" fmla="val 1142"/>
                <a:gd name="f62" fmla="*/ f0 1 4254"/>
                <a:gd name="f63" fmla="*/ f1 1 2763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4254"/>
                <a:gd name="f70" fmla="*/ f67 1 2763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4254" h="276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15"/>
                  </a:lnTo>
                  <a:lnTo>
                    <a:pt x="f25" y="f26"/>
                  </a:lnTo>
                  <a:cubicBezTo>
                    <a:pt x="f25" y="f27"/>
                    <a:pt x="f28" y="f29"/>
                    <a:pt x="f30" y="f29"/>
                  </a:cubicBezTo>
                  <a:lnTo>
                    <a:pt x="f31" y="f29"/>
                  </a:lnTo>
                  <a:cubicBezTo>
                    <a:pt x="f32" y="f33"/>
                    <a:pt x="f34" y="f4"/>
                    <a:pt x="f35" y="f4"/>
                  </a:cubicBezTo>
                  <a:cubicBezTo>
                    <a:pt x="f36" y="f4"/>
                    <a:pt x="f3" y="f37"/>
                    <a:pt x="f3" y="f38"/>
                  </a:cubicBezTo>
                  <a:cubicBezTo>
                    <a:pt x="f3" y="f39"/>
                    <a:pt x="f40" y="f41"/>
                    <a:pt x="f42" y="f41"/>
                  </a:cubicBezTo>
                  <a:lnTo>
                    <a:pt x="f43" y="f41"/>
                  </a:lnTo>
                  <a:cubicBezTo>
                    <a:pt x="f44" y="f41"/>
                    <a:pt x="f45" y="f46"/>
                    <a:pt x="f45" y="f26"/>
                  </a:cubicBezTo>
                  <a:lnTo>
                    <a:pt x="f45" y="f15"/>
                  </a:lnTo>
                  <a:lnTo>
                    <a:pt x="f47" y="f16"/>
                  </a:lnTo>
                  <a:cubicBezTo>
                    <a:pt x="f44" y="f18"/>
                    <a:pt x="f30" y="f20"/>
                    <a:pt x="f48" y="f20"/>
                  </a:cubicBezTo>
                  <a:cubicBezTo>
                    <a:pt x="f49" y="f20"/>
                    <a:pt x="f50" y="f18"/>
                    <a:pt x="f51" y="f16"/>
                  </a:cubicBezTo>
                  <a:cubicBezTo>
                    <a:pt x="f52" y="f15"/>
                    <a:pt x="f52" y="f14"/>
                    <a:pt x="f51" y="f12"/>
                  </a:cubicBezTo>
                  <a:lnTo>
                    <a:pt x="f53" y="f10"/>
                  </a:lnTo>
                  <a:cubicBezTo>
                    <a:pt x="f54" y="f55"/>
                    <a:pt x="f56" y="f55"/>
                    <a:pt x="f57" y="f58"/>
                  </a:cubicBezTo>
                  <a:cubicBezTo>
                    <a:pt x="f59" y="f60"/>
                    <a:pt x="f61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2" name="Google Shape;10447;p74">
              <a:extLst>
                <a:ext uri="{FF2B5EF4-FFF2-40B4-BE49-F238E27FC236}">
                  <a16:creationId xmlns:a16="http://schemas.microsoft.com/office/drawing/2014/main" id="{3BA6BF4C-ED21-5E6C-3466-58BB39B06E90}"/>
                </a:ext>
              </a:extLst>
            </p:cNvPr>
            <p:cNvSpPr/>
            <p:nvPr/>
          </p:nvSpPr>
          <p:spPr>
            <a:xfrm>
              <a:off x="8739725" y="3517605"/>
              <a:ext cx="124248" cy="1277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60"/>
                <a:gd name="f4" fmla="val 3435"/>
                <a:gd name="f5" fmla="val 1796"/>
                <a:gd name="f6" fmla="val 788"/>
                <a:gd name="f7" fmla="val 1733"/>
                <a:gd name="f8" fmla="val 2647"/>
                <a:gd name="f9" fmla="val 3434"/>
                <a:gd name="f10" fmla="val 2741"/>
                <a:gd name="f11" fmla="val 3561"/>
                <a:gd name="f12" fmla="val 2773"/>
                <a:gd name="f13" fmla="*/ f0 1 3560"/>
                <a:gd name="f14" fmla="*/ f1 1 3435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560"/>
                <a:gd name="f21" fmla="*/ f18 1 3435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560" h="3435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cubicBezTo>
                    <a:pt x="f2" y="f8"/>
                    <a:pt x="f6" y="f9"/>
                    <a:pt x="f5" y="f9"/>
                  </a:cubicBezTo>
                  <a:cubicBezTo>
                    <a:pt x="f10" y="f9"/>
                    <a:pt x="f11" y="f8"/>
                    <a:pt x="f11" y="f7"/>
                  </a:cubicBezTo>
                  <a:cubicBezTo>
                    <a:pt x="f11" y="f6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3" name="Google Shape;10448;p74">
              <a:extLst>
                <a:ext uri="{FF2B5EF4-FFF2-40B4-BE49-F238E27FC236}">
                  <a16:creationId xmlns:a16="http://schemas.microsoft.com/office/drawing/2014/main" id="{EDF0D0FF-FCFC-56F1-910F-A6402CEC0A9E}"/>
                </a:ext>
              </a:extLst>
            </p:cNvPr>
            <p:cNvSpPr/>
            <p:nvPr/>
          </p:nvSpPr>
          <p:spPr>
            <a:xfrm>
              <a:off x="8485796" y="3463719"/>
              <a:ext cx="193505" cy="1312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46"/>
                <a:gd name="f4" fmla="val 3529"/>
                <a:gd name="f5" fmla="val 1072"/>
                <a:gd name="f6" fmla="val 442"/>
                <a:gd name="f7" fmla="val 536"/>
                <a:gd name="f8" fmla="val 32"/>
                <a:gd name="f9" fmla="val 1292"/>
                <a:gd name="f10" fmla="val 2143"/>
                <a:gd name="f11" fmla="val 3182"/>
                <a:gd name="f12" fmla="val 1"/>
                <a:gd name="f13" fmla="val 3371"/>
                <a:gd name="f14" fmla="val 158"/>
                <a:gd name="f15" fmla="val 347"/>
                <a:gd name="f16" fmla="val 5199"/>
                <a:gd name="f17" fmla="val 5388"/>
                <a:gd name="f18" fmla="val 5168"/>
                <a:gd name="f19" fmla="val 4538"/>
                <a:gd name="f20" fmla="val 4096"/>
                <a:gd name="f21" fmla="val 473"/>
                <a:gd name="f22" fmla="val 3466"/>
                <a:gd name="f23" fmla="val 756"/>
                <a:gd name="f24" fmla="val 2805"/>
                <a:gd name="f25" fmla="val 1513"/>
                <a:gd name="f26" fmla="val 504"/>
                <a:gd name="f27" fmla="*/ f0 1 5546"/>
                <a:gd name="f28" fmla="*/ f1 1 3529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5546"/>
                <a:gd name="f35" fmla="*/ f32 1 3529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5546" h="3529">
                  <a:moveTo>
                    <a:pt x="f5" y="f2"/>
                  </a:moveTo>
                  <a:cubicBezTo>
                    <a:pt x="f6" y="f7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4"/>
                    <a:pt x="f15" y="f4"/>
                  </a:cubicBezTo>
                  <a:lnTo>
                    <a:pt x="f16" y="f4"/>
                  </a:lnTo>
                  <a:cubicBezTo>
                    <a:pt x="f17" y="f4"/>
                    <a:pt x="f3" y="f13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8" y="f7"/>
                    <a:pt x="f19" y="f2"/>
                  </a:cubicBezTo>
                  <a:cubicBezTo>
                    <a:pt x="f20" y="f21"/>
                    <a:pt x="f22" y="f23"/>
                    <a:pt x="f24" y="f23"/>
                  </a:cubicBezTo>
                  <a:cubicBezTo>
                    <a:pt x="f10" y="f23"/>
                    <a:pt x="f25" y="f26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4" name="Google Shape;10449;p74">
              <a:extLst>
                <a:ext uri="{FF2B5EF4-FFF2-40B4-BE49-F238E27FC236}">
                  <a16:creationId xmlns:a16="http://schemas.microsoft.com/office/drawing/2014/main" id="{FED4565F-8E3C-BB26-1295-8B60A6B3D822}"/>
                </a:ext>
              </a:extLst>
            </p:cNvPr>
            <p:cNvSpPr/>
            <p:nvPr/>
          </p:nvSpPr>
          <p:spPr>
            <a:xfrm>
              <a:off x="8703442" y="3644112"/>
              <a:ext cx="195699" cy="1336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09"/>
                <a:gd name="f4" fmla="val 3593"/>
                <a:gd name="f5" fmla="val 1009"/>
                <a:gd name="f6" fmla="val 1"/>
                <a:gd name="f7" fmla="val 379"/>
                <a:gd name="f8" fmla="val 537"/>
                <a:gd name="f9" fmla="val 1261"/>
                <a:gd name="f10" fmla="val 2143"/>
                <a:gd name="f11" fmla="val 3246"/>
                <a:gd name="f12" fmla="val 3435"/>
                <a:gd name="f13" fmla="val 158"/>
                <a:gd name="f14" fmla="val 3592"/>
                <a:gd name="f15" fmla="val 347"/>
                <a:gd name="f16" fmla="val 5262"/>
                <a:gd name="f17" fmla="val 5451"/>
                <a:gd name="f18" fmla="val 5577"/>
                <a:gd name="f19" fmla="val 5199"/>
                <a:gd name="f20" fmla="val 4569"/>
                <a:gd name="f21" fmla="val 4128"/>
                <a:gd name="f22" fmla="val 474"/>
                <a:gd name="f23" fmla="val 3498"/>
                <a:gd name="f24" fmla="val 757"/>
                <a:gd name="f25" fmla="val 2773"/>
                <a:gd name="f26" fmla="val 2080"/>
                <a:gd name="f27" fmla="val 1450"/>
                <a:gd name="f28" fmla="*/ f0 1 5609"/>
                <a:gd name="f29" fmla="*/ f1 1 3593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5609"/>
                <a:gd name="f36" fmla="*/ f33 1 3593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5609" h="3593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3" y="f12"/>
                    <a:pt x="f3" y="f11"/>
                  </a:cubicBezTo>
                  <a:lnTo>
                    <a:pt x="f3" y="f10"/>
                  </a:lnTo>
                  <a:cubicBezTo>
                    <a:pt x="f18" y="f9"/>
                    <a:pt x="f19" y="f8"/>
                    <a:pt x="f20" y="f6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2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5" name="Google Shape;10468;p74">
            <a:extLst>
              <a:ext uri="{FF2B5EF4-FFF2-40B4-BE49-F238E27FC236}">
                <a16:creationId xmlns:a16="http://schemas.microsoft.com/office/drawing/2014/main" id="{40B7CD1E-6F10-5F58-D8A6-AF89A6ECB240}"/>
              </a:ext>
            </a:extLst>
          </p:cNvPr>
          <p:cNvGrpSpPr/>
          <p:nvPr/>
        </p:nvGrpSpPr>
        <p:grpSpPr>
          <a:xfrm>
            <a:off x="4518516" y="3505370"/>
            <a:ext cx="362148" cy="384935"/>
            <a:chOff x="4518516" y="3505370"/>
            <a:chExt cx="362148" cy="384935"/>
          </a:xfrm>
        </p:grpSpPr>
        <p:sp>
          <p:nvSpPr>
            <p:cNvPr id="136" name="Google Shape;10469;p74">
              <a:extLst>
                <a:ext uri="{FF2B5EF4-FFF2-40B4-BE49-F238E27FC236}">
                  <a16:creationId xmlns:a16="http://schemas.microsoft.com/office/drawing/2014/main" id="{B28D46EC-2F4F-DEB1-07EA-E7A505D8DC4F}"/>
                </a:ext>
              </a:extLst>
            </p:cNvPr>
            <p:cNvSpPr/>
            <p:nvPr/>
          </p:nvSpPr>
          <p:spPr>
            <a:xfrm>
              <a:off x="4731736" y="3731584"/>
              <a:ext cx="148928" cy="1587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5"/>
                <a:gd name="f4" fmla="val 2395"/>
                <a:gd name="f5" fmla="val 1324"/>
                <a:gd name="f6" fmla="val 2616"/>
                <a:gd name="f7" fmla="val 2773"/>
                <a:gd name="f8" fmla="val 1482"/>
                <a:gd name="f9" fmla="val 1702"/>
                <a:gd name="f10" fmla="val 2049"/>
                <a:gd name="f11" fmla="val 3120"/>
                <a:gd name="f12" fmla="val 3309"/>
                <a:gd name="f13" fmla="val 3466"/>
                <a:gd name="f14" fmla="val 2206"/>
                <a:gd name="f15" fmla="val 2584"/>
                <a:gd name="f16" fmla="val 2742"/>
                <a:gd name="f17" fmla="val 2458"/>
                <a:gd name="f18" fmla="val 1"/>
                <a:gd name="f19" fmla="val 1104"/>
                <a:gd name="f20" fmla="val 1103"/>
                <a:gd name="f21" fmla="val 2427"/>
                <a:gd name="f22" fmla="val 3781"/>
                <a:gd name="f23" fmla="val 4884"/>
                <a:gd name="f24" fmla="val 3782"/>
                <a:gd name="f25" fmla="val 4853"/>
                <a:gd name="f26" fmla="val 1072"/>
                <a:gd name="f27" fmla="*/ f0 1 4885"/>
                <a:gd name="f28" fmla="*/ f1 1 4885"/>
                <a:gd name="f29" fmla="val f2"/>
                <a:gd name="f30" fmla="val f3"/>
                <a:gd name="f31" fmla="+- f30 0 f29"/>
                <a:gd name="f32" fmla="*/ f31 1 4885"/>
                <a:gd name="f33" fmla="*/ f29 1 f32"/>
                <a:gd name="f34" fmla="*/ f30 1 f32"/>
                <a:gd name="f35" fmla="*/ f33 f27 1"/>
                <a:gd name="f36" fmla="*/ f34 f27 1"/>
                <a:gd name="f37" fmla="*/ f34 f28 1"/>
                <a:gd name="f38" fmla="*/ f33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4885" h="4885">
                  <a:moveTo>
                    <a:pt x="f4" y="f5"/>
                  </a:moveTo>
                  <a:cubicBezTo>
                    <a:pt x="f6" y="f5"/>
                    <a:pt x="f7" y="f8"/>
                    <a:pt x="f7" y="f9"/>
                  </a:cubicBezTo>
                  <a:lnTo>
                    <a:pt x="f7" y="f10"/>
                  </a:lnTo>
                  <a:lnTo>
                    <a:pt x="f11" y="f10"/>
                  </a:lnTo>
                  <a:cubicBezTo>
                    <a:pt x="f12" y="f10"/>
                    <a:pt x="f13" y="f14"/>
                    <a:pt x="f13" y="f4"/>
                  </a:cubicBezTo>
                  <a:cubicBezTo>
                    <a:pt x="f13" y="f15"/>
                    <a:pt x="f12" y="f16"/>
                    <a:pt x="f11" y="f16"/>
                  </a:cubicBezTo>
                  <a:lnTo>
                    <a:pt x="f4" y="f16"/>
                  </a:lnTo>
                  <a:cubicBezTo>
                    <a:pt x="f14" y="f16"/>
                    <a:pt x="f10" y="f15"/>
                    <a:pt x="f10" y="f4"/>
                  </a:cubicBezTo>
                  <a:lnTo>
                    <a:pt x="f10" y="f9"/>
                  </a:lnTo>
                  <a:cubicBezTo>
                    <a:pt x="f10" y="f8"/>
                    <a:pt x="f14" y="f5"/>
                    <a:pt x="f4" y="f5"/>
                  </a:cubicBezTo>
                  <a:close/>
                  <a:moveTo>
                    <a:pt x="f17" y="f18"/>
                  </a:moveTo>
                  <a:cubicBezTo>
                    <a:pt x="f19" y="f18"/>
                    <a:pt x="f18" y="f20"/>
                    <a:pt x="f18" y="f21"/>
                  </a:cubicBezTo>
                  <a:cubicBezTo>
                    <a:pt x="f18" y="f22"/>
                    <a:pt x="f19" y="f23"/>
                    <a:pt x="f17" y="f23"/>
                  </a:cubicBezTo>
                  <a:cubicBezTo>
                    <a:pt x="f24" y="f23"/>
                    <a:pt x="f23" y="f22"/>
                    <a:pt x="f23" y="f21"/>
                  </a:cubicBezTo>
                  <a:cubicBezTo>
                    <a:pt x="f25" y="f26"/>
                    <a:pt x="f24" y="f18"/>
                    <a:pt x="f17" y="f18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7" name="Google Shape;10470;p74">
              <a:extLst>
                <a:ext uri="{FF2B5EF4-FFF2-40B4-BE49-F238E27FC236}">
                  <a16:creationId xmlns:a16="http://schemas.microsoft.com/office/drawing/2014/main" id="{E07183B5-4AA6-279D-D81A-A86AEC056F81}"/>
                </a:ext>
              </a:extLst>
            </p:cNvPr>
            <p:cNvSpPr/>
            <p:nvPr/>
          </p:nvSpPr>
          <p:spPr>
            <a:xfrm>
              <a:off x="4519495" y="3618994"/>
              <a:ext cx="317946" cy="2252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29"/>
                <a:gd name="f4" fmla="val 6932"/>
                <a:gd name="f5" fmla="val 2426"/>
                <a:gd name="f6" fmla="val 662"/>
                <a:gd name="f7" fmla="val 2647"/>
                <a:gd name="f8" fmla="val 2804"/>
                <a:gd name="f9" fmla="val 819"/>
                <a:gd name="f10" fmla="val 1008"/>
                <a:gd name="f11" fmla="val 1197"/>
                <a:gd name="f12" fmla="val 1355"/>
                <a:gd name="f13" fmla="val 1733"/>
                <a:gd name="f14" fmla="val 1544"/>
                <a:gd name="f15" fmla="val 1387"/>
                <a:gd name="f16" fmla="val 4537"/>
                <a:gd name="f17" fmla="val 4726"/>
                <a:gd name="f18" fmla="val 4884"/>
                <a:gd name="f19" fmla="val 4695"/>
                <a:gd name="f20" fmla="val 3812"/>
                <a:gd name="f21" fmla="val 3623"/>
                <a:gd name="f22" fmla="val 3466"/>
                <a:gd name="f23" fmla="val 6648"/>
                <a:gd name="f24" fmla="val 6837"/>
                <a:gd name="f25" fmla="val 6994"/>
                <a:gd name="f26" fmla="val 5955"/>
                <a:gd name="f27" fmla="val 5734"/>
                <a:gd name="f28" fmla="val 5577"/>
                <a:gd name="f29" fmla="val 8727"/>
                <a:gd name="f30" fmla="val 8948"/>
                <a:gd name="f31" fmla="val 9105"/>
                <a:gd name="f32" fmla="val 8034"/>
                <a:gd name="f33" fmla="val 7845"/>
                <a:gd name="f34" fmla="val 7688"/>
                <a:gd name="f35" fmla="val 2080"/>
                <a:gd name="f36" fmla="val 2237"/>
                <a:gd name="f37" fmla="val 2773"/>
                <a:gd name="f38" fmla="val 2206"/>
                <a:gd name="f39" fmla="val 4001"/>
                <a:gd name="f40" fmla="val 4159"/>
                <a:gd name="f41" fmla="val 4852"/>
                <a:gd name="f42" fmla="val 5010"/>
                <a:gd name="f43" fmla="val 5199"/>
                <a:gd name="f44" fmla="val 5388"/>
                <a:gd name="f45" fmla="val 5545"/>
                <a:gd name="f46" fmla="val 5892"/>
                <a:gd name="f47" fmla="val 6459"/>
                <a:gd name="f48" fmla="val 473"/>
                <a:gd name="f49" fmla="val 6931"/>
                <a:gd name="f50" fmla="val 1071"/>
                <a:gd name="f51" fmla="val 6490"/>
                <a:gd name="f52" fmla="val 6364"/>
                <a:gd name="f53" fmla="val 6616"/>
                <a:gd name="f54" fmla="val 6301"/>
                <a:gd name="f55" fmla="val 6270"/>
                <a:gd name="f56" fmla="val 5797"/>
                <a:gd name="f57" fmla="val 6333"/>
                <a:gd name="f58" fmla="val 5671"/>
                <a:gd name="f59" fmla="val 8066"/>
                <a:gd name="f60" fmla="val 2741"/>
                <a:gd name="f61" fmla="val 9420"/>
                <a:gd name="f62" fmla="val 9767"/>
                <a:gd name="f63" fmla="val 10113"/>
                <a:gd name="f64" fmla="val 2836"/>
                <a:gd name="f65" fmla="val 10428"/>
                <a:gd name="f66" fmla="val 2962"/>
                <a:gd name="f67" fmla="*/ f0 1 10429"/>
                <a:gd name="f68" fmla="*/ f1 1 6932"/>
                <a:gd name="f69" fmla="val f2"/>
                <a:gd name="f70" fmla="val f3"/>
                <a:gd name="f71" fmla="val f4"/>
                <a:gd name="f72" fmla="+- f71 0 f69"/>
                <a:gd name="f73" fmla="+- f70 0 f69"/>
                <a:gd name="f74" fmla="*/ f73 1 10429"/>
                <a:gd name="f75" fmla="*/ f72 1 6932"/>
                <a:gd name="f76" fmla="*/ f69 1 f74"/>
                <a:gd name="f77" fmla="*/ f70 1 f74"/>
                <a:gd name="f78" fmla="*/ f69 1 f75"/>
                <a:gd name="f79" fmla="*/ f71 1 f75"/>
                <a:gd name="f80" fmla="*/ f76 f67 1"/>
                <a:gd name="f81" fmla="*/ f77 f67 1"/>
                <a:gd name="f82" fmla="*/ f79 f68 1"/>
                <a:gd name="f83" fmla="*/ f78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0" t="f83" r="f81" b="f82"/>
              <a:pathLst>
                <a:path w="10429" h="693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cubicBezTo>
                    <a:pt x="f18" y="f11"/>
                    <a:pt x="f19" y="f12"/>
                    <a:pt x="f16" y="f12"/>
                  </a:cubicBezTo>
                  <a:lnTo>
                    <a:pt x="f20" y="f12"/>
                  </a:lnTo>
                  <a:cubicBezTo>
                    <a:pt x="f21" y="f12"/>
                    <a:pt x="f22" y="f11"/>
                    <a:pt x="f22" y="f10"/>
                  </a:cubicBezTo>
                  <a:cubicBezTo>
                    <a:pt x="f22" y="f9"/>
                    <a:pt x="f21" y="f6"/>
                    <a:pt x="f20" y="f6"/>
                  </a:cubicBezTo>
                  <a:close/>
                  <a:moveTo>
                    <a:pt x="f23" y="f6"/>
                  </a:moveTo>
                  <a:cubicBezTo>
                    <a:pt x="f24" y="f6"/>
                    <a:pt x="f25" y="f9"/>
                    <a:pt x="f25" y="f10"/>
                  </a:cubicBezTo>
                  <a:cubicBezTo>
                    <a:pt x="f25" y="f11"/>
                    <a:pt x="f24" y="f12"/>
                    <a:pt x="f23" y="f12"/>
                  </a:cubicBezTo>
                  <a:lnTo>
                    <a:pt x="f26" y="f12"/>
                  </a:lnTo>
                  <a:cubicBezTo>
                    <a:pt x="f27" y="f12"/>
                    <a:pt x="f28" y="f11"/>
                    <a:pt x="f28" y="f10"/>
                  </a:cubicBezTo>
                  <a:cubicBezTo>
                    <a:pt x="f28" y="f9"/>
                    <a:pt x="f27" y="f6"/>
                    <a:pt x="f26" y="f6"/>
                  </a:cubicBezTo>
                  <a:close/>
                  <a:moveTo>
                    <a:pt x="f29" y="f6"/>
                  </a:moveTo>
                  <a:cubicBezTo>
                    <a:pt x="f30" y="f6"/>
                    <a:pt x="f31" y="f9"/>
                    <a:pt x="f31" y="f10"/>
                  </a:cubicBezTo>
                  <a:cubicBezTo>
                    <a:pt x="f31" y="f11"/>
                    <a:pt x="f30" y="f12"/>
                    <a:pt x="f29" y="f12"/>
                  </a:cubicBezTo>
                  <a:lnTo>
                    <a:pt x="f32" y="f12"/>
                  </a:lnTo>
                  <a:cubicBezTo>
                    <a:pt x="f33" y="f12"/>
                    <a:pt x="f34" y="f11"/>
                    <a:pt x="f34" y="f10"/>
                  </a:cubicBezTo>
                  <a:cubicBezTo>
                    <a:pt x="f34" y="f9"/>
                    <a:pt x="f33" y="f6"/>
                    <a:pt x="f32" y="f6"/>
                  </a:cubicBezTo>
                  <a:close/>
                  <a:moveTo>
                    <a:pt x="f5" y="f35"/>
                  </a:moveTo>
                  <a:cubicBezTo>
                    <a:pt x="f7" y="f35"/>
                    <a:pt x="f8" y="f36"/>
                    <a:pt x="f8" y="f5"/>
                  </a:cubicBezTo>
                  <a:cubicBezTo>
                    <a:pt x="f8" y="f7"/>
                    <a:pt x="f7" y="f37"/>
                    <a:pt x="f5" y="f37"/>
                  </a:cubicBezTo>
                  <a:lnTo>
                    <a:pt x="f13" y="f37"/>
                  </a:lnTo>
                  <a:cubicBezTo>
                    <a:pt x="f14" y="f37"/>
                    <a:pt x="f15" y="f7"/>
                    <a:pt x="f15" y="f5"/>
                  </a:cubicBezTo>
                  <a:cubicBezTo>
                    <a:pt x="f15" y="f38"/>
                    <a:pt x="f14" y="f35"/>
                    <a:pt x="f13" y="f35"/>
                  </a:cubicBezTo>
                  <a:close/>
                  <a:moveTo>
                    <a:pt x="f16" y="f35"/>
                  </a:moveTo>
                  <a:cubicBezTo>
                    <a:pt x="f17" y="f35"/>
                    <a:pt x="f18" y="f36"/>
                    <a:pt x="f18" y="f5"/>
                  </a:cubicBezTo>
                  <a:cubicBezTo>
                    <a:pt x="f18" y="f7"/>
                    <a:pt x="f19" y="f37"/>
                    <a:pt x="f16" y="f37"/>
                  </a:cubicBezTo>
                  <a:lnTo>
                    <a:pt x="f20" y="f37"/>
                  </a:lnTo>
                  <a:cubicBezTo>
                    <a:pt x="f21" y="f37"/>
                    <a:pt x="f22" y="f7"/>
                    <a:pt x="f22" y="f5"/>
                  </a:cubicBezTo>
                  <a:cubicBezTo>
                    <a:pt x="f22" y="f38"/>
                    <a:pt x="f21" y="f35"/>
                    <a:pt x="f20" y="f35"/>
                  </a:cubicBezTo>
                  <a:close/>
                  <a:moveTo>
                    <a:pt x="f23" y="f35"/>
                  </a:moveTo>
                  <a:cubicBezTo>
                    <a:pt x="f24" y="f35"/>
                    <a:pt x="f25" y="f36"/>
                    <a:pt x="f25" y="f5"/>
                  </a:cubicBezTo>
                  <a:cubicBezTo>
                    <a:pt x="f25" y="f7"/>
                    <a:pt x="f24" y="f37"/>
                    <a:pt x="f23" y="f37"/>
                  </a:cubicBezTo>
                  <a:lnTo>
                    <a:pt x="f26" y="f37"/>
                  </a:lnTo>
                  <a:cubicBezTo>
                    <a:pt x="f27" y="f37"/>
                    <a:pt x="f28" y="f7"/>
                    <a:pt x="f28" y="f5"/>
                  </a:cubicBezTo>
                  <a:cubicBezTo>
                    <a:pt x="f28" y="f38"/>
                    <a:pt x="f27" y="f35"/>
                    <a:pt x="f26" y="f35"/>
                  </a:cubicBezTo>
                  <a:close/>
                  <a:moveTo>
                    <a:pt x="f29" y="f35"/>
                  </a:moveTo>
                  <a:cubicBezTo>
                    <a:pt x="f30" y="f35"/>
                    <a:pt x="f31" y="f36"/>
                    <a:pt x="f31" y="f5"/>
                  </a:cubicBezTo>
                  <a:cubicBezTo>
                    <a:pt x="f31" y="f7"/>
                    <a:pt x="f30" y="f37"/>
                    <a:pt x="f29" y="f37"/>
                  </a:cubicBezTo>
                  <a:lnTo>
                    <a:pt x="f32" y="f37"/>
                  </a:lnTo>
                  <a:cubicBezTo>
                    <a:pt x="f33" y="f37"/>
                    <a:pt x="f34" y="f7"/>
                    <a:pt x="f34" y="f5"/>
                  </a:cubicBezTo>
                  <a:cubicBezTo>
                    <a:pt x="f34" y="f38"/>
                    <a:pt x="f33" y="f35"/>
                    <a:pt x="f32" y="f35"/>
                  </a:cubicBezTo>
                  <a:close/>
                  <a:moveTo>
                    <a:pt x="f5" y="f22"/>
                  </a:moveTo>
                  <a:cubicBezTo>
                    <a:pt x="f7" y="f22"/>
                    <a:pt x="f8" y="f21"/>
                    <a:pt x="f8" y="f20"/>
                  </a:cubicBezTo>
                  <a:cubicBezTo>
                    <a:pt x="f8" y="f39"/>
                    <a:pt x="f7" y="f40"/>
                    <a:pt x="f5" y="f40"/>
                  </a:cubicBezTo>
                  <a:lnTo>
                    <a:pt x="f13" y="f40"/>
                  </a:lnTo>
                  <a:cubicBezTo>
                    <a:pt x="f14" y="f40"/>
                    <a:pt x="f15" y="f39"/>
                    <a:pt x="f15" y="f20"/>
                  </a:cubicBezTo>
                  <a:cubicBezTo>
                    <a:pt x="f15" y="f21"/>
                    <a:pt x="f14" y="f22"/>
                    <a:pt x="f13" y="f22"/>
                  </a:cubicBezTo>
                  <a:close/>
                  <a:moveTo>
                    <a:pt x="f16" y="f22"/>
                  </a:moveTo>
                  <a:cubicBezTo>
                    <a:pt x="f17" y="f22"/>
                    <a:pt x="f18" y="f21"/>
                    <a:pt x="f18" y="f20"/>
                  </a:cubicBezTo>
                  <a:cubicBezTo>
                    <a:pt x="f18" y="f39"/>
                    <a:pt x="f19" y="f40"/>
                    <a:pt x="f16" y="f40"/>
                  </a:cubicBezTo>
                  <a:lnTo>
                    <a:pt x="f20" y="f40"/>
                  </a:lnTo>
                  <a:cubicBezTo>
                    <a:pt x="f21" y="f40"/>
                    <a:pt x="f22" y="f39"/>
                    <a:pt x="f22" y="f20"/>
                  </a:cubicBezTo>
                  <a:cubicBezTo>
                    <a:pt x="f22" y="f21"/>
                    <a:pt x="f21" y="f22"/>
                    <a:pt x="f20" y="f22"/>
                  </a:cubicBezTo>
                  <a:close/>
                  <a:moveTo>
                    <a:pt x="f23" y="f22"/>
                  </a:moveTo>
                  <a:cubicBezTo>
                    <a:pt x="f24" y="f22"/>
                    <a:pt x="f25" y="f21"/>
                    <a:pt x="f25" y="f20"/>
                  </a:cubicBezTo>
                  <a:cubicBezTo>
                    <a:pt x="f25" y="f39"/>
                    <a:pt x="f24" y="f40"/>
                    <a:pt x="f23" y="f40"/>
                  </a:cubicBezTo>
                  <a:lnTo>
                    <a:pt x="f26" y="f40"/>
                  </a:lnTo>
                  <a:cubicBezTo>
                    <a:pt x="f27" y="f40"/>
                    <a:pt x="f28" y="f39"/>
                    <a:pt x="f28" y="f20"/>
                  </a:cubicBezTo>
                  <a:cubicBezTo>
                    <a:pt x="f28" y="f21"/>
                    <a:pt x="f27" y="f22"/>
                    <a:pt x="f26" y="f22"/>
                  </a:cubicBezTo>
                  <a:close/>
                  <a:moveTo>
                    <a:pt x="f5" y="f41"/>
                  </a:moveTo>
                  <a:cubicBezTo>
                    <a:pt x="f7" y="f41"/>
                    <a:pt x="f8" y="f42"/>
                    <a:pt x="f8" y="f43"/>
                  </a:cubicBezTo>
                  <a:cubicBezTo>
                    <a:pt x="f8" y="f44"/>
                    <a:pt x="f7" y="f45"/>
                    <a:pt x="f5" y="f45"/>
                  </a:cubicBezTo>
                  <a:lnTo>
                    <a:pt x="f13" y="f45"/>
                  </a:lnTo>
                  <a:cubicBezTo>
                    <a:pt x="f14" y="f45"/>
                    <a:pt x="f15" y="f44"/>
                    <a:pt x="f15" y="f43"/>
                  </a:cubicBezTo>
                  <a:cubicBezTo>
                    <a:pt x="f15" y="f42"/>
                    <a:pt x="f14" y="f41"/>
                    <a:pt x="f13" y="f41"/>
                  </a:cubicBezTo>
                  <a:close/>
                  <a:moveTo>
                    <a:pt x="f16" y="f41"/>
                  </a:moveTo>
                  <a:cubicBezTo>
                    <a:pt x="f17" y="f41"/>
                    <a:pt x="f18" y="f42"/>
                    <a:pt x="f18" y="f43"/>
                  </a:cubicBezTo>
                  <a:cubicBezTo>
                    <a:pt x="f18" y="f44"/>
                    <a:pt x="f19" y="f45"/>
                    <a:pt x="f16" y="f45"/>
                  </a:cubicBezTo>
                  <a:lnTo>
                    <a:pt x="f20" y="f45"/>
                  </a:lnTo>
                  <a:cubicBezTo>
                    <a:pt x="f21" y="f45"/>
                    <a:pt x="f22" y="f44"/>
                    <a:pt x="f22" y="f43"/>
                  </a:cubicBezTo>
                  <a:cubicBezTo>
                    <a:pt x="f22" y="f42"/>
                    <a:pt x="f21" y="f41"/>
                    <a:pt x="f20" y="f41"/>
                  </a:cubicBezTo>
                  <a:close/>
                  <a:moveTo>
                    <a:pt x="f2" y="f2"/>
                  </a:moveTo>
                  <a:lnTo>
                    <a:pt x="f2" y="f46"/>
                  </a:lnTo>
                  <a:cubicBezTo>
                    <a:pt x="f2" y="f47"/>
                    <a:pt x="f48" y="f49"/>
                    <a:pt x="f50" y="f49"/>
                  </a:cubicBezTo>
                  <a:lnTo>
                    <a:pt x="f51" y="f49"/>
                  </a:lnTo>
                  <a:cubicBezTo>
                    <a:pt x="f52" y="f53"/>
                    <a:pt x="f54" y="f55"/>
                    <a:pt x="f54" y="f46"/>
                  </a:cubicBezTo>
                  <a:cubicBezTo>
                    <a:pt x="f54" y="f56"/>
                    <a:pt x="f57" y="f58"/>
                    <a:pt x="f57" y="f45"/>
                  </a:cubicBezTo>
                  <a:lnTo>
                    <a:pt x="f26" y="f45"/>
                  </a:lnTo>
                  <a:cubicBezTo>
                    <a:pt x="f27" y="f45"/>
                    <a:pt x="f28" y="f44"/>
                    <a:pt x="f28" y="f43"/>
                  </a:cubicBezTo>
                  <a:cubicBezTo>
                    <a:pt x="f28" y="f42"/>
                    <a:pt x="f27" y="f41"/>
                    <a:pt x="f26" y="f41"/>
                  </a:cubicBezTo>
                  <a:lnTo>
                    <a:pt x="f51" y="f41"/>
                  </a:lnTo>
                  <a:cubicBezTo>
                    <a:pt x="f49" y="f21"/>
                    <a:pt x="f59" y="f60"/>
                    <a:pt x="f61" y="f60"/>
                  </a:cubicBezTo>
                  <a:cubicBezTo>
                    <a:pt x="f62" y="f60"/>
                    <a:pt x="f63" y="f64"/>
                    <a:pt x="f65" y="f66"/>
                  </a:cubicBezTo>
                  <a:lnTo>
                    <a:pt x="f6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8" name="Google Shape;10471;p74">
              <a:extLst>
                <a:ext uri="{FF2B5EF4-FFF2-40B4-BE49-F238E27FC236}">
                  <a16:creationId xmlns:a16="http://schemas.microsoft.com/office/drawing/2014/main" id="{2010D489-ECE9-2128-78A9-8CA03E3663A2}"/>
                </a:ext>
              </a:extLst>
            </p:cNvPr>
            <p:cNvSpPr/>
            <p:nvPr/>
          </p:nvSpPr>
          <p:spPr>
            <a:xfrm>
              <a:off x="4518516" y="3505370"/>
              <a:ext cx="318924" cy="921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61"/>
                <a:gd name="f4" fmla="val 2836"/>
                <a:gd name="f5" fmla="val 1734"/>
                <a:gd name="f6" fmla="val 1513"/>
                <a:gd name="f7" fmla="val 1356"/>
                <a:gd name="f8" fmla="val 158"/>
                <a:gd name="f9" fmla="val 347"/>
                <a:gd name="f10" fmla="val 693"/>
                <a:gd name="f11" fmla="val 1009"/>
                <a:gd name="f12" fmla="val 410"/>
                <a:gd name="f13" fmla="val 1"/>
                <a:gd name="f14" fmla="val 1166"/>
                <a:gd name="f15" fmla="val 1733"/>
                <a:gd name="f16" fmla="val 10429"/>
                <a:gd name="f17" fmla="val 10460"/>
                <a:gd name="f18" fmla="val 1134"/>
                <a:gd name="f19" fmla="val 9988"/>
                <a:gd name="f20" fmla="val 9421"/>
                <a:gd name="f21" fmla="val 9074"/>
                <a:gd name="f22" fmla="val 8917"/>
                <a:gd name="f23" fmla="val 8728"/>
                <a:gd name="f24" fmla="val 8539"/>
                <a:gd name="f25" fmla="val 8381"/>
                <a:gd name="f26" fmla="val 6995"/>
                <a:gd name="f27" fmla="val 6837"/>
                <a:gd name="f28" fmla="val 6648"/>
                <a:gd name="f29" fmla="val 6459"/>
                <a:gd name="f30" fmla="val 6302"/>
                <a:gd name="f31" fmla="val 4159"/>
                <a:gd name="f32" fmla="val 4002"/>
                <a:gd name="f33" fmla="val 3813"/>
                <a:gd name="f34" fmla="val 3624"/>
                <a:gd name="f35" fmla="val 3466"/>
                <a:gd name="f36" fmla="val 2080"/>
                <a:gd name="f37" fmla="val 1923"/>
                <a:gd name="f38" fmla="*/ f0 1 10461"/>
                <a:gd name="f39" fmla="*/ f1 1 2836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10461"/>
                <a:gd name="f46" fmla="*/ f43 1 2836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10461" h="283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lnTo>
                    <a:pt x="f11" y="f10"/>
                  </a:lnTo>
                  <a:cubicBezTo>
                    <a:pt x="f12" y="f10"/>
                    <a:pt x="f13" y="f14"/>
                    <a:pt x="f13" y="f15"/>
                  </a:cubicBezTo>
                  <a:lnTo>
                    <a:pt x="f13" y="f4"/>
                  </a:lnTo>
                  <a:lnTo>
                    <a:pt x="f16" y="f4"/>
                  </a:lnTo>
                  <a:lnTo>
                    <a:pt x="f16" y="f15"/>
                  </a:lnTo>
                  <a:lnTo>
                    <a:pt x="f17" y="f15"/>
                  </a:lnTo>
                  <a:cubicBezTo>
                    <a:pt x="f17" y="f18"/>
                    <a:pt x="f19" y="f10"/>
                    <a:pt x="f20" y="f10"/>
                  </a:cubicBezTo>
                  <a:lnTo>
                    <a:pt x="f21" y="f10"/>
                  </a:lnTo>
                  <a:lnTo>
                    <a:pt x="f21" y="f9"/>
                  </a:lnTo>
                  <a:cubicBezTo>
                    <a:pt x="f21" y="f8"/>
                    <a:pt x="f22" y="f2"/>
                    <a:pt x="f23" y="f2"/>
                  </a:cubicBezTo>
                  <a:cubicBezTo>
                    <a:pt x="f24" y="f2"/>
                    <a:pt x="f25" y="f8"/>
                    <a:pt x="f25" y="f9"/>
                  </a:cubicBezTo>
                  <a:lnTo>
                    <a:pt x="f25" y="f10"/>
                  </a:lnTo>
                  <a:lnTo>
                    <a:pt x="f26" y="f10"/>
                  </a:lnTo>
                  <a:lnTo>
                    <a:pt x="f26" y="f9"/>
                  </a:lnTo>
                  <a:cubicBezTo>
                    <a:pt x="f26" y="f8"/>
                    <a:pt x="f27" y="f2"/>
                    <a:pt x="f28" y="f2"/>
                  </a:cubicBezTo>
                  <a:cubicBezTo>
                    <a:pt x="f29" y="f2"/>
                    <a:pt x="f30" y="f8"/>
                    <a:pt x="f30" y="f9"/>
                  </a:cubicBezTo>
                  <a:lnTo>
                    <a:pt x="f30" y="f10"/>
                  </a:lnTo>
                  <a:lnTo>
                    <a:pt x="f31" y="f10"/>
                  </a:lnTo>
                  <a:lnTo>
                    <a:pt x="f31" y="f9"/>
                  </a:lnTo>
                  <a:cubicBezTo>
                    <a:pt x="f31" y="f8"/>
                    <a:pt x="f32" y="f2"/>
                    <a:pt x="f33" y="f2"/>
                  </a:cubicBezTo>
                  <a:cubicBezTo>
                    <a:pt x="f34" y="f2"/>
                    <a:pt x="f35" y="f8"/>
                    <a:pt x="f35" y="f9"/>
                  </a:cubicBezTo>
                  <a:lnTo>
                    <a:pt x="f35" y="f10"/>
                  </a:lnTo>
                  <a:lnTo>
                    <a:pt x="f36" y="f10"/>
                  </a:lnTo>
                  <a:lnTo>
                    <a:pt x="f36" y="f9"/>
                  </a:lnTo>
                  <a:cubicBezTo>
                    <a:pt x="f36" y="f8"/>
                    <a:pt x="f37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9" name="Google Shape;10483;p74">
            <a:extLst>
              <a:ext uri="{FF2B5EF4-FFF2-40B4-BE49-F238E27FC236}">
                <a16:creationId xmlns:a16="http://schemas.microsoft.com/office/drawing/2014/main" id="{44F3391C-B148-1FBF-9528-16762244F28C}"/>
              </a:ext>
            </a:extLst>
          </p:cNvPr>
          <p:cNvGrpSpPr/>
          <p:nvPr/>
        </p:nvGrpSpPr>
        <p:grpSpPr>
          <a:xfrm>
            <a:off x="7861508" y="3405280"/>
            <a:ext cx="340046" cy="360374"/>
            <a:chOff x="7861508" y="3405280"/>
            <a:chExt cx="340046" cy="360374"/>
          </a:xfrm>
        </p:grpSpPr>
        <p:sp>
          <p:nvSpPr>
            <p:cNvPr id="140" name="Google Shape;10484;p74">
              <a:extLst>
                <a:ext uri="{FF2B5EF4-FFF2-40B4-BE49-F238E27FC236}">
                  <a16:creationId xmlns:a16="http://schemas.microsoft.com/office/drawing/2014/main" id="{F9DD0172-DC9E-9C90-19C6-4D2CF3DF9A2B}"/>
                </a:ext>
              </a:extLst>
            </p:cNvPr>
            <p:cNvSpPr/>
            <p:nvPr/>
          </p:nvSpPr>
          <p:spPr>
            <a:xfrm>
              <a:off x="8052654" y="3607966"/>
              <a:ext cx="148900" cy="1576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4853"/>
                <a:gd name="f5" fmla="val 2426"/>
                <a:gd name="f6" fmla="val 662"/>
                <a:gd name="f7" fmla="val 2646"/>
                <a:gd name="f8" fmla="val 2804"/>
                <a:gd name="f9" fmla="val 819"/>
                <a:gd name="f10" fmla="val 1008"/>
                <a:gd name="f11" fmla="val 1197"/>
                <a:gd name="f12" fmla="val 1355"/>
                <a:gd name="f13" fmla="val 2237"/>
                <a:gd name="f14" fmla="val 2079"/>
                <a:gd name="f15" fmla="val 1670"/>
                <a:gd name="f16" fmla="val 1828"/>
                <a:gd name="f17" fmla="val 2048"/>
                <a:gd name="f18" fmla="val 3781"/>
                <a:gd name="f19" fmla="val 3970"/>
                <a:gd name="f20" fmla="val 4127"/>
                <a:gd name="f21" fmla="val 1103"/>
                <a:gd name="f22" fmla="val 3749"/>
                <a:gd name="f23" fmla="val 4852"/>
                <a:gd name="f24" fmla="val 4883"/>
                <a:gd name="f25" fmla="val 1040"/>
                <a:gd name="f26" fmla="*/ f0 1 4884"/>
                <a:gd name="f27" fmla="*/ f1 1 4853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4884"/>
                <a:gd name="f34" fmla="*/ f31 1 4853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4884" h="485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7" y="f15"/>
                    <a:pt x="f8" y="f16"/>
                    <a:pt x="f8" y="f17"/>
                  </a:cubicBezTo>
                  <a:lnTo>
                    <a:pt x="f8" y="f18"/>
                  </a:lnTo>
                  <a:cubicBezTo>
                    <a:pt x="f8" y="f19"/>
                    <a:pt x="f7" y="f20"/>
                    <a:pt x="f5" y="f20"/>
                  </a:cubicBezTo>
                  <a:cubicBezTo>
                    <a:pt x="f13" y="f20"/>
                    <a:pt x="f14" y="f19"/>
                    <a:pt x="f14" y="f18"/>
                  </a:cubicBezTo>
                  <a:lnTo>
                    <a:pt x="f14" y="f17"/>
                  </a:lnTo>
                  <a:cubicBezTo>
                    <a:pt x="f14" y="f16"/>
                    <a:pt x="f13" y="f15"/>
                    <a:pt x="f5" y="f15"/>
                  </a:cubicBezTo>
                  <a:close/>
                  <a:moveTo>
                    <a:pt x="f5" y="f2"/>
                  </a:moveTo>
                  <a:cubicBezTo>
                    <a:pt x="f21" y="f2"/>
                    <a:pt x="f2" y="f21"/>
                    <a:pt x="f2" y="f5"/>
                  </a:cubicBezTo>
                  <a:cubicBezTo>
                    <a:pt x="f2" y="f22"/>
                    <a:pt x="f21" y="f23"/>
                    <a:pt x="f5" y="f23"/>
                  </a:cubicBezTo>
                  <a:cubicBezTo>
                    <a:pt x="f18" y="f23"/>
                    <a:pt x="f24" y="f22"/>
                    <a:pt x="f24" y="f5"/>
                  </a:cubicBezTo>
                  <a:cubicBezTo>
                    <a:pt x="f24" y="f25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1" name="Google Shape;10485;p74">
              <a:extLst>
                <a:ext uri="{FF2B5EF4-FFF2-40B4-BE49-F238E27FC236}">
                  <a16:creationId xmlns:a16="http://schemas.microsoft.com/office/drawing/2014/main" id="{20E076BF-37EA-9AB8-B059-D523CF063E83}"/>
                </a:ext>
              </a:extLst>
            </p:cNvPr>
            <p:cNvSpPr/>
            <p:nvPr/>
          </p:nvSpPr>
          <p:spPr>
            <a:xfrm>
              <a:off x="7861508" y="3483068"/>
              <a:ext cx="43260" cy="2815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8665"/>
                <a:gd name="f5" fmla="val 32"/>
                <a:gd name="f6" fmla="val 1"/>
                <a:gd name="f7" fmla="val 7310"/>
                <a:gd name="f8" fmla="val 8034"/>
                <a:gd name="f9" fmla="val 631"/>
                <a:gd name="f10" fmla="val 1418"/>
                <a:gd name="f11" fmla="val 347"/>
                <a:gd name="f12" fmla="val 1072"/>
                <a:gd name="f13" fmla="val 662"/>
                <a:gd name="f14" fmla="val 316"/>
                <a:gd name="f15" fmla="val 253"/>
                <a:gd name="f16" fmla="*/ f0 1 1419"/>
                <a:gd name="f17" fmla="*/ f1 1 8665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419"/>
                <a:gd name="f24" fmla="*/ f21 1 8665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419" h="8665">
                  <a:moveTo>
                    <a:pt x="f5" y="f6"/>
                  </a:moveTo>
                  <a:lnTo>
                    <a:pt x="f5" y="f7"/>
                  </a:lnTo>
                  <a:cubicBezTo>
                    <a:pt x="f6" y="f8"/>
                    <a:pt x="f9" y="f4"/>
                    <a:pt x="f10" y="f4"/>
                  </a:cubicBezTo>
                  <a:lnTo>
                    <a:pt x="f10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2" name="Google Shape;10486;p74">
              <a:extLst>
                <a:ext uri="{FF2B5EF4-FFF2-40B4-BE49-F238E27FC236}">
                  <a16:creationId xmlns:a16="http://schemas.microsoft.com/office/drawing/2014/main" id="{90FA8471-9D0F-6085-AF06-F953A81D4EA5}"/>
                </a:ext>
              </a:extLst>
            </p:cNvPr>
            <p:cNvSpPr/>
            <p:nvPr/>
          </p:nvSpPr>
          <p:spPr>
            <a:xfrm>
              <a:off x="7924885" y="3494343"/>
              <a:ext cx="213283" cy="2702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96"/>
                <a:gd name="f4" fmla="val 8318"/>
                <a:gd name="f5" fmla="val 5262"/>
                <a:gd name="f6" fmla="val 693"/>
                <a:gd name="f7" fmla="val 5451"/>
                <a:gd name="f8" fmla="val 5609"/>
                <a:gd name="f9" fmla="val 851"/>
                <a:gd name="f10" fmla="val 1040"/>
                <a:gd name="f11" fmla="val 1229"/>
                <a:gd name="f12" fmla="val 1386"/>
                <a:gd name="f13" fmla="val 1072"/>
                <a:gd name="f14" fmla="val 883"/>
                <a:gd name="f15" fmla="val 726"/>
                <a:gd name="f16" fmla="val 2080"/>
                <a:gd name="f17" fmla="val 2237"/>
                <a:gd name="f18" fmla="val 2426"/>
                <a:gd name="f19" fmla="val 2615"/>
                <a:gd name="f20" fmla="val 2773"/>
                <a:gd name="f21" fmla="val 1"/>
                <a:gd name="f22" fmla="val 4695"/>
                <a:gd name="f23" fmla="val 4002"/>
                <a:gd name="f24" fmla="val 7750"/>
                <a:gd name="f25" fmla="val 3498"/>
                <a:gd name="f26" fmla="val 6868"/>
                <a:gd name="f27" fmla="val 5892"/>
                <a:gd name="f28" fmla="val 5766"/>
                <a:gd name="f29" fmla="val 3561"/>
                <a:gd name="f30" fmla="val 5640"/>
                <a:gd name="f31" fmla="val 5545"/>
                <a:gd name="f32" fmla="val 5388"/>
                <a:gd name="f33" fmla="val 5167"/>
                <a:gd name="f34" fmla="val 3812"/>
                <a:gd name="f35" fmla="val 3592"/>
                <a:gd name="f36" fmla="val 3434"/>
                <a:gd name="f37" fmla="val 5199"/>
                <a:gd name="f38" fmla="val 3056"/>
                <a:gd name="f39" fmla="val 5861"/>
                <a:gd name="f40" fmla="val 6617"/>
                <a:gd name="f41" fmla="val 6743"/>
                <a:gd name="f42" fmla="val 6869"/>
                <a:gd name="f43" fmla="val 2804"/>
                <a:gd name="f44" fmla="val 6995"/>
                <a:gd name="f45" fmla="*/ f0 1 6996"/>
                <a:gd name="f46" fmla="*/ f1 1 8318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996"/>
                <a:gd name="f53" fmla="*/ f50 1 8318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996" h="831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5" y="f16"/>
                  </a:moveTo>
                  <a:cubicBezTo>
                    <a:pt x="f7" y="f16"/>
                    <a:pt x="f8" y="f17"/>
                    <a:pt x="f8" y="f18"/>
                  </a:cubicBezTo>
                  <a:cubicBezTo>
                    <a:pt x="f8" y="f19"/>
                    <a:pt x="f7" y="f20"/>
                    <a:pt x="f5" y="f20"/>
                  </a:cubicBezTo>
                  <a:lnTo>
                    <a:pt x="f13" y="f20"/>
                  </a:lnTo>
                  <a:cubicBezTo>
                    <a:pt x="f14" y="f20"/>
                    <a:pt x="f15" y="f19"/>
                    <a:pt x="f15" y="f18"/>
                  </a:cubicBezTo>
                  <a:cubicBezTo>
                    <a:pt x="f15" y="f17"/>
                    <a:pt x="f14" y="f16"/>
                    <a:pt x="f13" y="f16"/>
                  </a:cubicBezTo>
                  <a:close/>
                  <a:moveTo>
                    <a:pt x="f21" y="f2"/>
                  </a:moveTo>
                  <a:lnTo>
                    <a:pt x="f21" y="f4"/>
                  </a:lnTo>
                  <a:lnTo>
                    <a:pt x="f22" y="f4"/>
                  </a:lnTo>
                  <a:cubicBezTo>
                    <a:pt x="f23" y="f24"/>
                    <a:pt x="f25" y="f26"/>
                    <a:pt x="f25" y="f27"/>
                  </a:cubicBezTo>
                  <a:cubicBezTo>
                    <a:pt x="f25" y="f28"/>
                    <a:pt x="f29" y="f30"/>
                    <a:pt x="f29" y="f31"/>
                  </a:cubicBezTo>
                  <a:lnTo>
                    <a:pt x="f13" y="f31"/>
                  </a:lnTo>
                  <a:cubicBezTo>
                    <a:pt x="f14" y="f31"/>
                    <a:pt x="f15" y="f32"/>
                    <a:pt x="f15" y="f33"/>
                  </a:cubicBezTo>
                  <a:lnTo>
                    <a:pt x="f15" y="f34"/>
                  </a:lnTo>
                  <a:cubicBezTo>
                    <a:pt x="f15" y="f35"/>
                    <a:pt x="f14" y="f36"/>
                    <a:pt x="f13" y="f36"/>
                  </a:cubicBezTo>
                  <a:lnTo>
                    <a:pt x="f22" y="f36"/>
                  </a:lnTo>
                  <a:cubicBezTo>
                    <a:pt x="f37" y="f38"/>
                    <a:pt x="f39" y="f20"/>
                    <a:pt x="f40" y="f20"/>
                  </a:cubicBezTo>
                  <a:cubicBezTo>
                    <a:pt x="f41" y="f20"/>
                    <a:pt x="f42" y="f43"/>
                    <a:pt x="f44" y="f43"/>
                  </a:cubicBezTo>
                  <a:lnTo>
                    <a:pt x="f44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3" name="Google Shape;10487;p74">
              <a:extLst>
                <a:ext uri="{FF2B5EF4-FFF2-40B4-BE49-F238E27FC236}">
                  <a16:creationId xmlns:a16="http://schemas.microsoft.com/office/drawing/2014/main" id="{0D44E8B5-C50E-5138-9BCA-91D3EB745CAA}"/>
                </a:ext>
              </a:extLst>
            </p:cNvPr>
            <p:cNvSpPr/>
            <p:nvPr/>
          </p:nvSpPr>
          <p:spPr>
            <a:xfrm>
              <a:off x="7968118" y="3629445"/>
              <a:ext cx="80732" cy="225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48"/>
                <a:gd name="f4" fmla="val 694"/>
                <a:gd name="f5" fmla="val 1"/>
                <a:gd name="f6" fmla="val 2301"/>
                <a:gd name="f7" fmla="val 2364"/>
                <a:gd name="f8" fmla="val 473"/>
                <a:gd name="f9" fmla="val 2490"/>
                <a:gd name="f10" fmla="val 221"/>
                <a:gd name="f11" fmla="val 2647"/>
                <a:gd name="f12" fmla="*/ f0 1 2648"/>
                <a:gd name="f13" fmla="*/ f1 1 694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648"/>
                <a:gd name="f20" fmla="*/ f17 1 694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648" h="694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cubicBezTo>
                    <a:pt x="f7" y="f8"/>
                    <a:pt x="f9" y="f10"/>
                    <a:pt x="f11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4" name="Google Shape;10488;p74">
              <a:extLst>
                <a:ext uri="{FF2B5EF4-FFF2-40B4-BE49-F238E27FC236}">
                  <a16:creationId xmlns:a16="http://schemas.microsoft.com/office/drawing/2014/main" id="{5006CA15-EA8B-2318-C10A-D2ACCABC1B82}"/>
                </a:ext>
              </a:extLst>
            </p:cNvPr>
            <p:cNvSpPr/>
            <p:nvPr/>
          </p:nvSpPr>
          <p:spPr>
            <a:xfrm>
              <a:off x="7861508" y="3405280"/>
              <a:ext cx="275691" cy="665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43"/>
                <a:gd name="f4" fmla="val 2049"/>
                <a:gd name="f5" fmla="val 1072"/>
                <a:gd name="f6" fmla="val 473"/>
                <a:gd name="f7" fmla="val 32"/>
                <a:gd name="f8" fmla="val 1040"/>
                <a:gd name="f9" fmla="val 1"/>
                <a:gd name="f10" fmla="val 1576"/>
                <a:gd name="f11" fmla="val 2048"/>
                <a:gd name="f12" fmla="val 8475"/>
                <a:gd name="f13" fmla="val 8034"/>
                <a:gd name="f14" fmla="val 441"/>
                <a:gd name="f15" fmla="val 8507"/>
                <a:gd name="f16" fmla="*/ f0 1 9043"/>
                <a:gd name="f17" fmla="*/ f1 1 204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9043"/>
                <a:gd name="f24" fmla="*/ f21 1 204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9043" h="2049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9" y="f10"/>
                    <a:pt x="f6" y="f11"/>
                    <a:pt x="f5" y="f11"/>
                  </a:cubicBezTo>
                  <a:lnTo>
                    <a:pt x="f3" y="f11"/>
                  </a:lnTo>
                  <a:cubicBezTo>
                    <a:pt x="f12" y="f11"/>
                    <a:pt x="f13" y="f10"/>
                    <a:pt x="f13" y="f8"/>
                  </a:cubicBezTo>
                  <a:cubicBezTo>
                    <a:pt x="f13" y="f14"/>
                    <a:pt x="f15" y="f2"/>
                    <a:pt x="f3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5" name="Google Shape;10497;p74">
            <a:extLst>
              <a:ext uri="{FF2B5EF4-FFF2-40B4-BE49-F238E27FC236}">
                <a16:creationId xmlns:a16="http://schemas.microsoft.com/office/drawing/2014/main" id="{462366A1-0178-5475-DDDB-52992FEEB400}"/>
              </a:ext>
            </a:extLst>
          </p:cNvPr>
          <p:cNvGrpSpPr/>
          <p:nvPr/>
        </p:nvGrpSpPr>
        <p:grpSpPr>
          <a:xfrm>
            <a:off x="7780583" y="1954575"/>
            <a:ext cx="472799" cy="502554"/>
            <a:chOff x="7780583" y="1954575"/>
            <a:chExt cx="472799" cy="502554"/>
          </a:xfrm>
        </p:grpSpPr>
        <p:sp>
          <p:nvSpPr>
            <p:cNvPr id="146" name="Google Shape;10498;p74">
              <a:extLst>
                <a:ext uri="{FF2B5EF4-FFF2-40B4-BE49-F238E27FC236}">
                  <a16:creationId xmlns:a16="http://schemas.microsoft.com/office/drawing/2014/main" id="{77D6A166-CEA7-57A5-85F1-3D27A633E959}"/>
                </a:ext>
              </a:extLst>
            </p:cNvPr>
            <p:cNvSpPr/>
            <p:nvPr/>
          </p:nvSpPr>
          <p:spPr>
            <a:xfrm>
              <a:off x="7946117" y="1954575"/>
              <a:ext cx="137955" cy="1470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1733"/>
                <a:gd name="f5" fmla="val 788"/>
                <a:gd name="f6" fmla="val 2678"/>
                <a:gd name="f7" fmla="*/ f0 1 3466"/>
                <a:gd name="f8" fmla="*/ f1 1 3466"/>
                <a:gd name="f9" fmla="val f2"/>
                <a:gd name="f10" fmla="val f3"/>
                <a:gd name="f11" fmla="+- f10 0 f9"/>
                <a:gd name="f12" fmla="*/ f11 1 3466"/>
                <a:gd name="f13" fmla="*/ f9 1 f12"/>
                <a:gd name="f14" fmla="*/ f10 1 f12"/>
                <a:gd name="f15" fmla="*/ f13 f7 1"/>
                <a:gd name="f16" fmla="*/ f14 f7 1"/>
                <a:gd name="f17" fmla="*/ f14 f8 1"/>
                <a:gd name="f18" fmla="*/ f13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" t="f18" r="f16" b="f17"/>
              <a:pathLst>
                <a:path w="3466" h="3466">
                  <a:moveTo>
                    <a:pt x="f4" y="f2"/>
                  </a:moveTo>
                  <a:cubicBezTo>
                    <a:pt x="f5" y="f2"/>
                    <a:pt x="f2" y="f5"/>
                    <a:pt x="f2" y="f4"/>
                  </a:cubicBezTo>
                  <a:cubicBezTo>
                    <a:pt x="f2" y="f6"/>
                    <a:pt x="f5" y="f3"/>
                    <a:pt x="f4" y="f3"/>
                  </a:cubicBezTo>
                  <a:cubicBezTo>
                    <a:pt x="f6" y="f3"/>
                    <a:pt x="f3" y="f6"/>
                    <a:pt x="f3" y="f4"/>
                  </a:cubicBezTo>
                  <a:cubicBezTo>
                    <a:pt x="f3" y="f5"/>
                    <a:pt x="f6" y="f2"/>
                    <a:pt x="f4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7" name="Google Shape;10499;p74">
              <a:extLst>
                <a:ext uri="{FF2B5EF4-FFF2-40B4-BE49-F238E27FC236}">
                  <a16:creationId xmlns:a16="http://schemas.microsoft.com/office/drawing/2014/main" id="{09DC9E4D-C07D-2733-15BB-33FCE9BC78FD}"/>
                </a:ext>
              </a:extLst>
            </p:cNvPr>
            <p:cNvSpPr/>
            <p:nvPr/>
          </p:nvSpPr>
          <p:spPr>
            <a:xfrm>
              <a:off x="7780583" y="2248591"/>
              <a:ext cx="472799" cy="2085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879"/>
                <a:gd name="f4" fmla="val 4916"/>
                <a:gd name="f5" fmla="val 694"/>
                <a:gd name="f6" fmla="val 316"/>
                <a:gd name="f7" fmla="val 1"/>
                <a:gd name="f8" fmla="val 315"/>
                <a:gd name="f9" fmla="val 693"/>
                <a:gd name="f10" fmla="val 1103"/>
                <a:gd name="f11" fmla="val 1418"/>
                <a:gd name="f12" fmla="val 4569"/>
                <a:gd name="f13" fmla="val 4758"/>
                <a:gd name="f14" fmla="val 851"/>
                <a:gd name="f15" fmla="val 4915"/>
                <a:gd name="f16" fmla="val 1040"/>
                <a:gd name="f17" fmla="val 10807"/>
                <a:gd name="f18" fmla="val 11028"/>
                <a:gd name="f19" fmla="val 11185"/>
                <a:gd name="f20" fmla="val 11563"/>
                <a:gd name="f21" fmla="val 11878"/>
                <a:gd name="f22" fmla="val 11815"/>
                <a:gd name="f23" fmla="val 11500"/>
                <a:gd name="f24" fmla="val 11122"/>
                <a:gd name="f25" fmla="*/ f0 1 11879"/>
                <a:gd name="f26" fmla="*/ f1 1 4916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1879"/>
                <a:gd name="f33" fmla="*/ f30 1 4916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1879" h="491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lnTo>
                    <a:pt x="f5" y="f12"/>
                  </a:lnTo>
                  <a:cubicBezTo>
                    <a:pt x="f5" y="f13"/>
                    <a:pt x="f14" y="f15"/>
                    <a:pt x="f16" y="f15"/>
                  </a:cubicBezTo>
                  <a:lnTo>
                    <a:pt x="f17" y="f15"/>
                  </a:lnTo>
                  <a:cubicBezTo>
                    <a:pt x="f18" y="f15"/>
                    <a:pt x="f19" y="f13"/>
                    <a:pt x="f19" y="f12"/>
                  </a:cubicBezTo>
                  <a:lnTo>
                    <a:pt x="f19" y="f11"/>
                  </a:lnTo>
                  <a:cubicBezTo>
                    <a:pt x="f20" y="f11"/>
                    <a:pt x="f21" y="f10"/>
                    <a:pt x="f21" y="f9"/>
                  </a:cubicBezTo>
                  <a:cubicBezTo>
                    <a:pt x="f22" y="f8"/>
                    <a:pt x="f23" y="f2"/>
                    <a:pt x="f24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8" name="Google Shape;10500;p74">
              <a:extLst>
                <a:ext uri="{FF2B5EF4-FFF2-40B4-BE49-F238E27FC236}">
                  <a16:creationId xmlns:a16="http://schemas.microsoft.com/office/drawing/2014/main" id="{03CD3F35-AE23-A582-D0B8-49DFED846BD7}"/>
                </a:ext>
              </a:extLst>
            </p:cNvPr>
            <p:cNvSpPr/>
            <p:nvPr/>
          </p:nvSpPr>
          <p:spPr>
            <a:xfrm>
              <a:off x="8102864" y="2014734"/>
              <a:ext cx="119164" cy="2058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94"/>
                <a:gd name="f4" fmla="val 4852"/>
                <a:gd name="f5" fmla="val 190"/>
                <a:gd name="f6" fmla="val 126"/>
                <a:gd name="f7" fmla="val 253"/>
                <a:gd name="f8" fmla="val 221"/>
                <a:gd name="f9" fmla="val 347"/>
                <a:gd name="f10" fmla="val 693"/>
                <a:gd name="f11" fmla="val 158"/>
                <a:gd name="f12" fmla="val 1071"/>
                <a:gd name="f13" fmla="val 1"/>
                <a:gd name="f14" fmla="val 1386"/>
                <a:gd name="f15" fmla="val 977"/>
                <a:gd name="f16" fmla="val 2079"/>
                <a:gd name="f17" fmla="val 1607"/>
                <a:gd name="f18" fmla="val 3182"/>
                <a:gd name="f19" fmla="val 4474"/>
                <a:gd name="f20" fmla="val 2489"/>
                <a:gd name="f21" fmla="val 756"/>
                <a:gd name="f22" fmla="val 2363"/>
                <a:gd name="f23" fmla="val 315"/>
                <a:gd name="f24" fmla="val 1922"/>
                <a:gd name="f25" fmla="val 1450"/>
                <a:gd name="f26" fmla="*/ f0 1 2994"/>
                <a:gd name="f27" fmla="*/ f1 1 4852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2994"/>
                <a:gd name="f34" fmla="*/ f31 1 4852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2994" h="4852">
                  <a:moveTo>
                    <a:pt x="f5" y="f2"/>
                  </a:moveTo>
                  <a:cubicBezTo>
                    <a:pt x="f5" y="f6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7" y="f19"/>
                  </a:cubicBezTo>
                  <a:lnTo>
                    <a:pt x="f17" y="f4"/>
                  </a:lnTo>
                  <a:lnTo>
                    <a:pt x="f3" y="f4"/>
                  </a:lnTo>
                  <a:lnTo>
                    <a:pt x="f20" y="f21"/>
                  </a:lnTo>
                  <a:cubicBezTo>
                    <a:pt x="f22" y="f23"/>
                    <a:pt x="f24" y="f2"/>
                    <a:pt x="f2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9" name="Google Shape;10501;p74">
              <a:extLst>
                <a:ext uri="{FF2B5EF4-FFF2-40B4-BE49-F238E27FC236}">
                  <a16:creationId xmlns:a16="http://schemas.microsoft.com/office/drawing/2014/main" id="{3156A778-5769-8739-46F2-556EE42EBCC9}"/>
                </a:ext>
              </a:extLst>
            </p:cNvPr>
            <p:cNvSpPr/>
            <p:nvPr/>
          </p:nvSpPr>
          <p:spPr>
            <a:xfrm>
              <a:off x="7808171" y="2014734"/>
              <a:ext cx="119164" cy="2058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94"/>
                <a:gd name="f4" fmla="val 4852"/>
                <a:gd name="f5" fmla="val 1545"/>
                <a:gd name="f6" fmla="val 1072"/>
                <a:gd name="f7" fmla="val 663"/>
                <a:gd name="f8" fmla="val 315"/>
                <a:gd name="f9" fmla="val 505"/>
                <a:gd name="f10" fmla="val 788"/>
                <a:gd name="f11" fmla="val 1"/>
                <a:gd name="f12" fmla="val 1356"/>
                <a:gd name="f13" fmla="val 4474"/>
                <a:gd name="f14" fmla="val 1387"/>
                <a:gd name="f15" fmla="val 3182"/>
                <a:gd name="f16" fmla="val 2017"/>
                <a:gd name="f17" fmla="val 2048"/>
                <a:gd name="f18" fmla="val 1386"/>
                <a:gd name="f19" fmla="val 2836"/>
                <a:gd name="f20" fmla="val 1071"/>
                <a:gd name="f21" fmla="val 2773"/>
                <a:gd name="f22" fmla="val 693"/>
                <a:gd name="f23" fmla="val 347"/>
                <a:gd name="f24" fmla="val 221"/>
                <a:gd name="f25" fmla="val 95"/>
                <a:gd name="f26" fmla="val 2805"/>
                <a:gd name="f27" fmla="*/ f0 1 2994"/>
                <a:gd name="f28" fmla="*/ f1 1 4852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2994"/>
                <a:gd name="f35" fmla="*/ f32 1 4852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2994" h="485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4"/>
                  </a:lnTo>
                  <a:lnTo>
                    <a:pt x="f12" y="f4"/>
                  </a:lnTo>
                  <a:lnTo>
                    <a:pt x="f12" y="f13"/>
                  </a:lnTo>
                  <a:lnTo>
                    <a:pt x="f14" y="f13"/>
                  </a:lnTo>
                  <a:cubicBezTo>
                    <a:pt x="f14" y="f15"/>
                    <a:pt x="f16" y="f17"/>
                    <a:pt x="f3" y="f18"/>
                  </a:cubicBezTo>
                  <a:cubicBezTo>
                    <a:pt x="f19" y="f20"/>
                    <a:pt x="f21" y="f22"/>
                    <a:pt x="f21" y="f23"/>
                  </a:cubicBezTo>
                  <a:cubicBezTo>
                    <a:pt x="f21" y="f24"/>
                    <a:pt x="f21" y="f25"/>
                    <a:pt x="f26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0" name="Google Shape;10502;p74">
              <a:extLst>
                <a:ext uri="{FF2B5EF4-FFF2-40B4-BE49-F238E27FC236}">
                  <a16:creationId xmlns:a16="http://schemas.microsoft.com/office/drawing/2014/main" id="{12CCA7AF-89AE-978B-DD90-5C644CFD7B14}"/>
                </a:ext>
              </a:extLst>
            </p:cNvPr>
            <p:cNvSpPr/>
            <p:nvPr/>
          </p:nvSpPr>
          <p:spPr>
            <a:xfrm>
              <a:off x="8026365" y="2096216"/>
              <a:ext cx="112919" cy="120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37"/>
                <a:gd name="f4" fmla="val 1482"/>
                <a:gd name="f5" fmla="val 1"/>
                <a:gd name="f6" fmla="val 1450"/>
                <a:gd name="f7" fmla="val 32"/>
                <a:gd name="f8" fmla="val 1418"/>
                <a:gd name="f9" fmla="val 64"/>
                <a:gd name="f10" fmla="val 1324"/>
                <a:gd name="f11" fmla="val 127"/>
                <a:gd name="f12" fmla="val 190"/>
                <a:gd name="f13" fmla="val 1292"/>
                <a:gd name="f14" fmla="val 253"/>
                <a:gd name="f15" fmla="val 1261"/>
                <a:gd name="f16" fmla="val 284"/>
                <a:gd name="f17" fmla="val 1923"/>
                <a:gd name="f18" fmla="val 2836"/>
                <a:gd name="f19" fmla="val 2742"/>
                <a:gd name="f20" fmla="val 2553"/>
                <a:gd name="f21" fmla="val 1513"/>
                <a:gd name="f22" fmla="val 2332"/>
                <a:gd name="f23" fmla="val 599"/>
                <a:gd name="f24" fmla="*/ f0 1 2837"/>
                <a:gd name="f25" fmla="*/ f1 1 2837"/>
                <a:gd name="f26" fmla="val f2"/>
                <a:gd name="f27" fmla="val f3"/>
                <a:gd name="f28" fmla="+- f27 0 f26"/>
                <a:gd name="f29" fmla="*/ f28 1 2837"/>
                <a:gd name="f30" fmla="*/ f26 1 f29"/>
                <a:gd name="f31" fmla="*/ f27 1 f29"/>
                <a:gd name="f32" fmla="*/ f30 f24 1"/>
                <a:gd name="f33" fmla="*/ f31 f24 1"/>
                <a:gd name="f34" fmla="*/ f31 f25 1"/>
                <a:gd name="f35" fmla="*/ f30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837" h="2837">
                  <a:moveTo>
                    <a:pt x="f4" y="f5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0" y="f12"/>
                    <a:pt x="f13" y="f14"/>
                    <a:pt x="f15" y="f16"/>
                  </a:cubicBezTo>
                  <a:lnTo>
                    <a:pt x="f5" y="f17"/>
                  </a:lnTo>
                  <a:lnTo>
                    <a:pt x="f5" y="f18"/>
                  </a:lnTo>
                  <a:lnTo>
                    <a:pt x="f19" y="f18"/>
                  </a:lnTo>
                  <a:lnTo>
                    <a:pt x="f19" y="f20"/>
                  </a:lnTo>
                  <a:lnTo>
                    <a:pt x="f18" y="f20"/>
                  </a:lnTo>
                  <a:cubicBezTo>
                    <a:pt x="f18" y="f21"/>
                    <a:pt x="f22" y="f23"/>
                    <a:pt x="f4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1" name="Google Shape;10503;p74">
              <a:extLst>
                <a:ext uri="{FF2B5EF4-FFF2-40B4-BE49-F238E27FC236}">
                  <a16:creationId xmlns:a16="http://schemas.microsoft.com/office/drawing/2014/main" id="{8F40BEA6-BBC8-D1A9-3103-B9D0C30C3E77}"/>
                </a:ext>
              </a:extLst>
            </p:cNvPr>
            <p:cNvSpPr/>
            <p:nvPr/>
          </p:nvSpPr>
          <p:spPr>
            <a:xfrm>
              <a:off x="7888446" y="2097578"/>
              <a:ext cx="112873" cy="1243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36"/>
                <a:gd name="f4" fmla="val 2931"/>
                <a:gd name="f5" fmla="val 1323"/>
                <a:gd name="f6" fmla="val 536"/>
                <a:gd name="f7" fmla="val 567"/>
                <a:gd name="f8" fmla="val 1513"/>
                <a:gd name="f9" fmla="val 2584"/>
                <a:gd name="f10" fmla="val 2930"/>
                <a:gd name="f11" fmla="val 2741"/>
                <a:gd name="f12" fmla="val 1922"/>
                <a:gd name="f13" fmla="val 1575"/>
                <a:gd name="f14" fmla="val 284"/>
                <a:gd name="f15" fmla="val 1512"/>
                <a:gd name="f16" fmla="val 252"/>
                <a:gd name="f17" fmla="val 158"/>
                <a:gd name="f18" fmla="val 1481"/>
                <a:gd name="f19" fmla="val 126"/>
                <a:gd name="f20" fmla="val 1449"/>
                <a:gd name="f21" fmla="val 95"/>
                <a:gd name="f22" fmla="val 1355"/>
                <a:gd name="f23" fmla="val 63"/>
                <a:gd name="f24" fmla="*/ f0 1 2836"/>
                <a:gd name="f25" fmla="*/ f1 1 2931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2836"/>
                <a:gd name="f32" fmla="*/ f29 1 2931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2836" h="2931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lnTo>
                    <a:pt x="f2" y="f10"/>
                  </a:lnTo>
                  <a:lnTo>
                    <a:pt x="f11" y="f10"/>
                  </a:lnTo>
                  <a:lnTo>
                    <a:pt x="f11" y="f12"/>
                  </a:lnTo>
                  <a:lnTo>
                    <a:pt x="f3" y="f12"/>
                  </a:lnTo>
                  <a:lnTo>
                    <a:pt x="f13" y="f14"/>
                  </a:lnTo>
                  <a:cubicBezTo>
                    <a:pt x="f15" y="f16"/>
                    <a:pt x="f15" y="f17"/>
                    <a:pt x="f18" y="f19"/>
                  </a:cubicBezTo>
                  <a:cubicBezTo>
                    <a:pt x="f20" y="f21"/>
                    <a:pt x="f22" y="f23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2" name="Google Shape;10234;p74">
            <a:extLst>
              <a:ext uri="{FF2B5EF4-FFF2-40B4-BE49-F238E27FC236}">
                <a16:creationId xmlns:a16="http://schemas.microsoft.com/office/drawing/2014/main" id="{BC2EF645-14E9-D823-7B22-8268B8B82DAB}"/>
              </a:ext>
            </a:extLst>
          </p:cNvPr>
          <p:cNvGrpSpPr/>
          <p:nvPr/>
        </p:nvGrpSpPr>
        <p:grpSpPr>
          <a:xfrm>
            <a:off x="3786941" y="1990740"/>
            <a:ext cx="470294" cy="502554"/>
            <a:chOff x="3786941" y="1990740"/>
            <a:chExt cx="470294" cy="502554"/>
          </a:xfrm>
        </p:grpSpPr>
        <p:sp>
          <p:nvSpPr>
            <p:cNvPr id="153" name="Google Shape;10235;p74">
              <a:extLst>
                <a:ext uri="{FF2B5EF4-FFF2-40B4-BE49-F238E27FC236}">
                  <a16:creationId xmlns:a16="http://schemas.microsoft.com/office/drawing/2014/main" id="{DF5F3FF1-D81D-6245-971B-40ADAF153B80}"/>
                </a:ext>
              </a:extLst>
            </p:cNvPr>
            <p:cNvSpPr/>
            <p:nvPr/>
          </p:nvSpPr>
          <p:spPr>
            <a:xfrm>
              <a:off x="3993870" y="2255358"/>
              <a:ext cx="56436" cy="601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1419"/>
                <a:gd name="f5" fmla="val 725"/>
                <a:gd name="f6" fmla="val 1"/>
                <a:gd name="f7" fmla="val 315"/>
                <a:gd name="f8" fmla="val 316"/>
                <a:gd name="f9" fmla="val 694"/>
                <a:gd name="f10" fmla="val 63"/>
                <a:gd name="f11" fmla="val 1103"/>
                <a:gd name="f12" fmla="*/ f0 1 1418"/>
                <a:gd name="f13" fmla="*/ f1 1 141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418"/>
                <a:gd name="f20" fmla="*/ f17 1 141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418" h="1419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10" y="f11"/>
                    <a:pt x="f7" y="f3"/>
                    <a:pt x="f5" y="f3"/>
                  </a:cubicBezTo>
                  <a:cubicBezTo>
                    <a:pt x="f11" y="f3"/>
                    <a:pt x="f3" y="f11"/>
                    <a:pt x="f3" y="f9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4" name="Google Shape;10236;p74">
              <a:extLst>
                <a:ext uri="{FF2B5EF4-FFF2-40B4-BE49-F238E27FC236}">
                  <a16:creationId xmlns:a16="http://schemas.microsoft.com/office/drawing/2014/main" id="{136D3431-6233-E24D-6FA9-FB38E1B9DEF0}"/>
                </a:ext>
              </a:extLst>
            </p:cNvPr>
            <p:cNvSpPr/>
            <p:nvPr/>
          </p:nvSpPr>
          <p:spPr>
            <a:xfrm>
              <a:off x="3967526" y="2344905"/>
              <a:ext cx="111639" cy="588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1387"/>
                <a:gd name="f5" fmla="val 631"/>
                <a:gd name="f6" fmla="val 1"/>
                <a:gd name="f7" fmla="val 630"/>
                <a:gd name="f8" fmla="val 2174"/>
                <a:gd name="f9" fmla="*/ f0 1 2805"/>
                <a:gd name="f10" fmla="*/ f1 1 1387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2805"/>
                <a:gd name="f17" fmla="*/ f14 1 1387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805" h="1387">
                  <a:moveTo>
                    <a:pt x="f4" y="f2"/>
                  </a:moveTo>
                  <a:cubicBezTo>
                    <a:pt x="f5" y="f2"/>
                    <a:pt x="f6" y="f7"/>
                    <a:pt x="f6" y="f4"/>
                  </a:cubicBezTo>
                  <a:lnTo>
                    <a:pt x="f3" y="f4"/>
                  </a:lnTo>
                  <a:cubicBezTo>
                    <a:pt x="f3" y="f7"/>
                    <a:pt x="f8" y="f2"/>
                    <a:pt x="f4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5" name="Google Shape;10237;p74">
              <a:extLst>
                <a:ext uri="{FF2B5EF4-FFF2-40B4-BE49-F238E27FC236}">
                  <a16:creationId xmlns:a16="http://schemas.microsoft.com/office/drawing/2014/main" id="{DDBF10F1-A70E-902F-560F-0F642AE98D67}"/>
                </a:ext>
              </a:extLst>
            </p:cNvPr>
            <p:cNvSpPr/>
            <p:nvPr/>
          </p:nvSpPr>
          <p:spPr>
            <a:xfrm>
              <a:off x="3898553" y="2197879"/>
              <a:ext cx="249594" cy="2954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1"/>
                <a:gd name="f4" fmla="val 6964"/>
                <a:gd name="f5" fmla="val 3088"/>
                <a:gd name="f6" fmla="val 725"/>
                <a:gd name="f7" fmla="val 3813"/>
                <a:gd name="f8" fmla="val 4506"/>
                <a:gd name="f9" fmla="val 1356"/>
                <a:gd name="f10" fmla="val 2080"/>
                <a:gd name="f11" fmla="val 2458"/>
                <a:gd name="f12" fmla="val 4348"/>
                <a:gd name="f13" fmla="val 2805"/>
                <a:gd name="f14" fmla="val 4096"/>
                <a:gd name="f15" fmla="val 3025"/>
                <a:gd name="f16" fmla="val 4727"/>
                <a:gd name="f17" fmla="val 3372"/>
                <a:gd name="f18" fmla="val 5168"/>
                <a:gd name="f19" fmla="val 4065"/>
                <a:gd name="f20" fmla="val 4853"/>
                <a:gd name="f21" fmla="val 5199"/>
                <a:gd name="f22" fmla="val 5388"/>
                <a:gd name="f23" fmla="val 5010"/>
                <a:gd name="f24" fmla="val 5546"/>
                <a:gd name="f25" fmla="val 4821"/>
                <a:gd name="f26" fmla="val 1293"/>
                <a:gd name="f27" fmla="val 1103"/>
                <a:gd name="f28" fmla="val 946"/>
                <a:gd name="f29" fmla="val 1040"/>
                <a:gd name="f30" fmla="val 1450"/>
                <a:gd name="f31" fmla="val 3403"/>
                <a:gd name="f32" fmla="val 1860"/>
                <a:gd name="f33" fmla="val 1702"/>
                <a:gd name="f34" fmla="val 2332"/>
                <a:gd name="f35" fmla="val 1"/>
                <a:gd name="f36" fmla="val 6617"/>
                <a:gd name="f37" fmla="val 6806"/>
                <a:gd name="f38" fmla="val 158"/>
                <a:gd name="f39" fmla="val 6963"/>
                <a:gd name="f40" fmla="val 347"/>
                <a:gd name="f41" fmla="val 5924"/>
                <a:gd name="f42" fmla="val 6113"/>
                <a:gd name="f43" fmla="val 6270"/>
                <a:gd name="f44" fmla="*/ f0 1 6271"/>
                <a:gd name="f45" fmla="*/ f1 1 6964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6271"/>
                <a:gd name="f52" fmla="*/ f49 1 6964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6271" h="696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lnTo>
                    <a:pt x="f18" y="f21"/>
                  </a:lnTo>
                  <a:cubicBezTo>
                    <a:pt x="f18" y="f22"/>
                    <a:pt x="f23" y="f24"/>
                    <a:pt x="f25" y="f24"/>
                  </a:cubicBezTo>
                  <a:lnTo>
                    <a:pt x="f26" y="f24"/>
                  </a:lnTo>
                  <a:cubicBezTo>
                    <a:pt x="f27" y="f24"/>
                    <a:pt x="f28" y="f22"/>
                    <a:pt x="f28" y="f21"/>
                  </a:cubicBezTo>
                  <a:lnTo>
                    <a:pt x="f28" y="f20"/>
                  </a:lnTo>
                  <a:lnTo>
                    <a:pt x="f29" y="f20"/>
                  </a:lnTo>
                  <a:cubicBezTo>
                    <a:pt x="f29" y="f19"/>
                    <a:pt x="f30" y="f31"/>
                    <a:pt x="f10" y="f15"/>
                  </a:cubicBezTo>
                  <a:cubicBezTo>
                    <a:pt x="f32" y="f13"/>
                    <a:pt x="f33" y="f11"/>
                    <a:pt x="f33" y="f10"/>
                  </a:cubicBezTo>
                  <a:cubicBezTo>
                    <a:pt x="f33" y="f9"/>
                    <a:pt x="f34" y="f6"/>
                    <a:pt x="f5" y="f6"/>
                  </a:cubicBezTo>
                  <a:close/>
                  <a:moveTo>
                    <a:pt x="f35" y="f35"/>
                  </a:moveTo>
                  <a:lnTo>
                    <a:pt x="f35" y="f36"/>
                  </a:lnTo>
                  <a:cubicBezTo>
                    <a:pt x="f35" y="f37"/>
                    <a:pt x="f38" y="f39"/>
                    <a:pt x="f40" y="f39"/>
                  </a:cubicBezTo>
                  <a:lnTo>
                    <a:pt x="f41" y="f39"/>
                  </a:lnTo>
                  <a:cubicBezTo>
                    <a:pt x="f42" y="f39"/>
                    <a:pt x="f43" y="f37"/>
                    <a:pt x="f43" y="f36"/>
                  </a:cubicBezTo>
                  <a:lnTo>
                    <a:pt x="f43" y="f3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6" name="Google Shape;10238;p74">
              <a:extLst>
                <a:ext uri="{FF2B5EF4-FFF2-40B4-BE49-F238E27FC236}">
                  <a16:creationId xmlns:a16="http://schemas.microsoft.com/office/drawing/2014/main" id="{3C6284FE-DAF7-ED92-2A13-4D26E0ACC6E3}"/>
                </a:ext>
              </a:extLst>
            </p:cNvPr>
            <p:cNvSpPr/>
            <p:nvPr/>
          </p:nvSpPr>
          <p:spPr>
            <a:xfrm>
              <a:off x="3870966" y="1990740"/>
              <a:ext cx="304760" cy="601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57"/>
                <a:gd name="f4" fmla="val 1419"/>
                <a:gd name="f5" fmla="val 347"/>
                <a:gd name="f6" fmla="val 1"/>
                <a:gd name="f7" fmla="val 158"/>
                <a:gd name="f8" fmla="val 1418"/>
                <a:gd name="f9" fmla="val 7625"/>
                <a:gd name="f10" fmla="val 7656"/>
                <a:gd name="f11" fmla="val 7499"/>
                <a:gd name="f12" fmla="val 7310"/>
                <a:gd name="f13" fmla="*/ f0 1 7657"/>
                <a:gd name="f14" fmla="*/ f1 1 1419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7657"/>
                <a:gd name="f21" fmla="*/ f18 1 1419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7657" h="1419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lnTo>
                    <a:pt x="f6" y="f8"/>
                  </a:lnTo>
                  <a:lnTo>
                    <a:pt x="f9" y="f8"/>
                  </a:lnTo>
                  <a:lnTo>
                    <a:pt x="f9" y="f5"/>
                  </a:lnTo>
                  <a:lnTo>
                    <a:pt x="f10" y="f5"/>
                  </a:lnTo>
                  <a:cubicBezTo>
                    <a:pt x="f10" y="f7"/>
                    <a:pt x="f11" y="f6"/>
                    <a:pt x="f12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7" name="Google Shape;10239;p74">
              <a:extLst>
                <a:ext uri="{FF2B5EF4-FFF2-40B4-BE49-F238E27FC236}">
                  <a16:creationId xmlns:a16="http://schemas.microsoft.com/office/drawing/2014/main" id="{61A80EAC-521A-7ECF-A099-549C39579A09}"/>
                </a:ext>
              </a:extLst>
            </p:cNvPr>
            <p:cNvSpPr/>
            <p:nvPr/>
          </p:nvSpPr>
          <p:spPr>
            <a:xfrm>
              <a:off x="3786941" y="2081604"/>
              <a:ext cx="470294" cy="2339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816"/>
                <a:gd name="f4" fmla="val 5515"/>
                <a:gd name="f5" fmla="val 10082"/>
                <a:gd name="f6" fmla="val 662"/>
                <a:gd name="f7" fmla="val 10303"/>
                <a:gd name="f8" fmla="val 10461"/>
                <a:gd name="f9" fmla="val 820"/>
                <a:gd name="f10" fmla="val 1009"/>
                <a:gd name="f11" fmla="val 1198"/>
                <a:gd name="f12" fmla="val 1356"/>
                <a:gd name="f13" fmla="val 9893"/>
                <a:gd name="f14" fmla="val 9736"/>
                <a:gd name="f15" fmla="val 9767"/>
                <a:gd name="f16" fmla="val 1041"/>
                <a:gd name="f17" fmla="val 1"/>
                <a:gd name="f18" fmla="val 442"/>
                <a:gd name="f19" fmla="val 4475"/>
                <a:gd name="f20" fmla="val 5073"/>
                <a:gd name="f21" fmla="val 473"/>
                <a:gd name="f22" fmla="val 5514"/>
                <a:gd name="f23" fmla="val 2112"/>
                <a:gd name="f24" fmla="val 2395"/>
                <a:gd name="f25" fmla="val 2206"/>
                <a:gd name="f26" fmla="val 2269"/>
                <a:gd name="f27" fmla="val 2049"/>
                <a:gd name="f28" fmla="val 2458"/>
                <a:gd name="f29" fmla="val 9421"/>
                <a:gd name="f30" fmla="val 9610"/>
                <a:gd name="f31" fmla="val 10807"/>
                <a:gd name="f32" fmla="val 11406"/>
                <a:gd name="f33" fmla="val 11815"/>
                <a:gd name="f34" fmla="val 5042"/>
                <a:gd name="f35" fmla="val 410"/>
                <a:gd name="f36" fmla="val 11343"/>
                <a:gd name="f37" fmla="*/ f0 1 11816"/>
                <a:gd name="f38" fmla="*/ f1 1 5515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11816"/>
                <a:gd name="f45" fmla="*/ f42 1 5515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11816" h="551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5" y="f9"/>
                    <a:pt x="f13" y="f6"/>
                    <a:pt x="f5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7" y="f18"/>
                    <a:pt x="f17" y="f10"/>
                  </a:cubicBezTo>
                  <a:lnTo>
                    <a:pt x="f17" y="f19"/>
                  </a:lnTo>
                  <a:cubicBezTo>
                    <a:pt x="f17" y="f20"/>
                    <a:pt x="f21" y="f22"/>
                    <a:pt x="f16" y="f22"/>
                  </a:cubicBezTo>
                  <a:lnTo>
                    <a:pt x="f23" y="f22"/>
                  </a:lnTo>
                  <a:lnTo>
                    <a:pt x="f23" y="f24"/>
                  </a:lnTo>
                  <a:cubicBezTo>
                    <a:pt x="f23" y="f25"/>
                    <a:pt x="f26" y="f27"/>
                    <a:pt x="f28" y="f27"/>
                  </a:cubicBezTo>
                  <a:lnTo>
                    <a:pt x="f29" y="f27"/>
                  </a:lnTo>
                  <a:cubicBezTo>
                    <a:pt x="f30" y="f27"/>
                    <a:pt x="f15" y="f25"/>
                    <a:pt x="f15" y="f24"/>
                  </a:cubicBezTo>
                  <a:lnTo>
                    <a:pt x="f15" y="f22"/>
                  </a:lnTo>
                  <a:lnTo>
                    <a:pt x="f31" y="f22"/>
                  </a:lnTo>
                  <a:cubicBezTo>
                    <a:pt x="f32" y="f22"/>
                    <a:pt x="f33" y="f34"/>
                    <a:pt x="f33" y="f19"/>
                  </a:cubicBezTo>
                  <a:lnTo>
                    <a:pt x="f33" y="f10"/>
                  </a:lnTo>
                  <a:cubicBezTo>
                    <a:pt x="f33" y="f35"/>
                    <a:pt x="f36" y="f17"/>
                    <a:pt x="f31" y="f17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8" name="Google Shape;10251;p74">
            <a:extLst>
              <a:ext uri="{FF2B5EF4-FFF2-40B4-BE49-F238E27FC236}">
                <a16:creationId xmlns:a16="http://schemas.microsoft.com/office/drawing/2014/main" id="{9DC56E88-47F8-E875-8060-6971644F2C36}"/>
              </a:ext>
            </a:extLst>
          </p:cNvPr>
          <p:cNvGrpSpPr/>
          <p:nvPr/>
        </p:nvGrpSpPr>
        <p:grpSpPr>
          <a:xfrm>
            <a:off x="7125379" y="1994909"/>
            <a:ext cx="304760" cy="502545"/>
            <a:chOff x="7125379" y="1994909"/>
            <a:chExt cx="304760" cy="502545"/>
          </a:xfrm>
        </p:grpSpPr>
        <p:sp>
          <p:nvSpPr>
            <p:cNvPr id="159" name="Google Shape;10252;p74">
              <a:extLst>
                <a:ext uri="{FF2B5EF4-FFF2-40B4-BE49-F238E27FC236}">
                  <a16:creationId xmlns:a16="http://schemas.microsoft.com/office/drawing/2014/main" id="{6D14FA67-470A-32D2-207D-B14C51FD1CB8}"/>
                </a:ext>
              </a:extLst>
            </p:cNvPr>
            <p:cNvSpPr/>
            <p:nvPr/>
          </p:nvSpPr>
          <p:spPr>
            <a:xfrm>
              <a:off x="7292193" y="2266184"/>
              <a:ext cx="109097" cy="1430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1"/>
                <a:gd name="f4" fmla="val 3372"/>
                <a:gd name="f5" fmla="val 1670"/>
                <a:gd name="f6" fmla="val 1"/>
                <a:gd name="f7" fmla="val 1166"/>
                <a:gd name="f8" fmla="val 316"/>
                <a:gd name="f9" fmla="val 599"/>
                <a:gd name="f10" fmla="val 505"/>
                <a:gd name="f11" fmla="val 568"/>
                <a:gd name="f12" fmla="val 1482"/>
                <a:gd name="f13" fmla="val 1890"/>
                <a:gd name="f14" fmla="val 3340"/>
                <a:gd name="f15" fmla="val 2301"/>
                <a:gd name="f16" fmla="val 1356"/>
                <a:gd name="f17" fmla="val 2300"/>
                <a:gd name="f18" fmla="val 536"/>
                <a:gd name="f19" fmla="*/ f0 1 2741"/>
                <a:gd name="f20" fmla="*/ f1 1 3372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741"/>
                <a:gd name="f27" fmla="*/ f24 1 3372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741" h="3372">
                  <a:moveTo>
                    <a:pt x="f5" y="f6"/>
                  </a:moveTo>
                  <a:cubicBezTo>
                    <a:pt x="f7" y="f8"/>
                    <a:pt x="f9" y="f10"/>
                    <a:pt x="f2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3" y="f4"/>
                  </a:lnTo>
                  <a:lnTo>
                    <a:pt x="f3" y="f14"/>
                  </a:lnTo>
                  <a:lnTo>
                    <a:pt x="f3" y="f15"/>
                  </a:lnTo>
                  <a:cubicBezTo>
                    <a:pt x="f3" y="f16"/>
                    <a:pt x="f17" y="f18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0" name="Google Shape;10253;p74">
              <a:extLst>
                <a:ext uri="{FF2B5EF4-FFF2-40B4-BE49-F238E27FC236}">
                  <a16:creationId xmlns:a16="http://schemas.microsoft.com/office/drawing/2014/main" id="{201B5AD4-CEE3-F551-E305-9BED9A11829F}"/>
                </a:ext>
              </a:extLst>
            </p:cNvPr>
            <p:cNvSpPr/>
            <p:nvPr/>
          </p:nvSpPr>
          <p:spPr>
            <a:xfrm>
              <a:off x="7226960" y="2355732"/>
              <a:ext cx="99102" cy="521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90"/>
                <a:gd name="f4" fmla="val 1230"/>
                <a:gd name="f5" fmla="val 1229"/>
                <a:gd name="f6" fmla="val 1"/>
                <a:gd name="f7" fmla="*/ f0 1 2490"/>
                <a:gd name="f8" fmla="*/ f1 1 123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490"/>
                <a:gd name="f15" fmla="*/ f12 1 123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490" h="1230">
                  <a:moveTo>
                    <a:pt x="f5" y="f6"/>
                  </a:moveTo>
                  <a:lnTo>
                    <a:pt x="f6" y="f5"/>
                  </a:lnTo>
                  <a:lnTo>
                    <a:pt x="f3" y="f5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1" name="Google Shape;10254;p74">
              <a:extLst>
                <a:ext uri="{FF2B5EF4-FFF2-40B4-BE49-F238E27FC236}">
                  <a16:creationId xmlns:a16="http://schemas.microsoft.com/office/drawing/2014/main" id="{7E52085E-BAB8-091D-2690-B9ED0298CFF9}"/>
                </a:ext>
              </a:extLst>
            </p:cNvPr>
            <p:cNvSpPr/>
            <p:nvPr/>
          </p:nvSpPr>
          <p:spPr>
            <a:xfrm>
              <a:off x="7152967" y="2263514"/>
              <a:ext cx="110404" cy="1443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4"/>
                <a:gd name="f4" fmla="val 3404"/>
                <a:gd name="f5" fmla="val 1072"/>
                <a:gd name="f6" fmla="val 1"/>
                <a:gd name="f7" fmla="val 411"/>
                <a:gd name="f8" fmla="val 599"/>
                <a:gd name="f9" fmla="val 1419"/>
                <a:gd name="f10" fmla="val 2332"/>
                <a:gd name="f11" fmla="val 3403"/>
                <a:gd name="f12" fmla="val 883"/>
                <a:gd name="f13" fmla="val 2773"/>
                <a:gd name="f14" fmla="val 1513"/>
                <a:gd name="f15" fmla="val 2143"/>
                <a:gd name="f16" fmla="val 568"/>
                <a:gd name="f17" fmla="val 1576"/>
                <a:gd name="f18" fmla="val 316"/>
                <a:gd name="f19" fmla="*/ f0 1 2774"/>
                <a:gd name="f20" fmla="*/ f1 1 3404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774"/>
                <a:gd name="f27" fmla="*/ f24 1 3404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774" h="3404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lnTo>
                    <a:pt x="f12" y="f11"/>
                  </a:lnTo>
                  <a:lnTo>
                    <a:pt x="f13" y="f14"/>
                  </a:lnTo>
                  <a:lnTo>
                    <a:pt x="f13" y="f8"/>
                  </a:lnTo>
                  <a:cubicBezTo>
                    <a:pt x="f15" y="f16"/>
                    <a:pt x="f17" y="f18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2" name="Google Shape;10255;p74">
              <a:extLst>
                <a:ext uri="{FF2B5EF4-FFF2-40B4-BE49-F238E27FC236}">
                  <a16:creationId xmlns:a16="http://schemas.microsoft.com/office/drawing/2014/main" id="{521AFCE9-2E48-8D16-AE5A-B63B7855F5BD}"/>
                </a:ext>
              </a:extLst>
            </p:cNvPr>
            <p:cNvSpPr/>
            <p:nvPr/>
          </p:nvSpPr>
          <p:spPr>
            <a:xfrm>
              <a:off x="7125379" y="2437260"/>
              <a:ext cx="304760" cy="601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57"/>
                <a:gd name="f4" fmla="val 1419"/>
                <a:gd name="f5" fmla="val 725"/>
                <a:gd name="f6" fmla="val 1"/>
                <a:gd name="f7" fmla="val 316"/>
                <a:gd name="f8" fmla="val 1103"/>
                <a:gd name="f9" fmla="val 1418"/>
                <a:gd name="f10" fmla="val 6932"/>
                <a:gd name="f11" fmla="val 7341"/>
                <a:gd name="f12" fmla="val 7594"/>
                <a:gd name="f13" fmla="val 7278"/>
                <a:gd name="f14" fmla="*/ f0 1 7657"/>
                <a:gd name="f15" fmla="*/ f1 1 1419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7657"/>
                <a:gd name="f22" fmla="*/ f19 1 1419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7657" h="1419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3" y="f8"/>
                    <a:pt x="f3" y="f5"/>
                  </a:cubicBezTo>
                  <a:cubicBezTo>
                    <a:pt x="f12" y="f7"/>
                    <a:pt x="f13" y="f6"/>
                    <a:pt x="f10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3" name="Google Shape;10256;p74">
              <a:extLst>
                <a:ext uri="{FF2B5EF4-FFF2-40B4-BE49-F238E27FC236}">
                  <a16:creationId xmlns:a16="http://schemas.microsoft.com/office/drawing/2014/main" id="{09CFD43F-E5F8-CA20-BC18-448284F17476}"/>
                </a:ext>
              </a:extLst>
            </p:cNvPr>
            <p:cNvSpPr/>
            <p:nvPr/>
          </p:nvSpPr>
          <p:spPr>
            <a:xfrm>
              <a:off x="7125379" y="1994909"/>
              <a:ext cx="304760" cy="601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57"/>
                <a:gd name="f4" fmla="val 1419"/>
                <a:gd name="f5" fmla="val 725"/>
                <a:gd name="f6" fmla="val 316"/>
                <a:gd name="f7" fmla="val 1"/>
                <a:gd name="f8" fmla="val 315"/>
                <a:gd name="f9" fmla="val 1103"/>
                <a:gd name="f10" fmla="val 1418"/>
                <a:gd name="f11" fmla="val 6932"/>
                <a:gd name="f12" fmla="val 7341"/>
                <a:gd name="f13" fmla="val 7594"/>
                <a:gd name="f14" fmla="val 284"/>
                <a:gd name="f15" fmla="val 7278"/>
                <a:gd name="f16" fmla="*/ f0 1 7657"/>
                <a:gd name="f17" fmla="*/ f1 1 141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7657"/>
                <a:gd name="f24" fmla="*/ f21 1 141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7657" h="1419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cubicBezTo>
                    <a:pt x="f7" y="f9"/>
                    <a:pt x="f6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3" y="f9"/>
                    <a:pt x="f3" y="f5"/>
                  </a:cubicBezTo>
                  <a:cubicBezTo>
                    <a:pt x="f13" y="f14"/>
                    <a:pt x="f15" y="f2"/>
                    <a:pt x="f11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4" name="Google Shape;10257;p74">
              <a:extLst>
                <a:ext uri="{FF2B5EF4-FFF2-40B4-BE49-F238E27FC236}">
                  <a16:creationId xmlns:a16="http://schemas.microsoft.com/office/drawing/2014/main" id="{4B64E85D-A854-CEBB-EFDE-F5351299634E}"/>
                </a:ext>
              </a:extLst>
            </p:cNvPr>
            <p:cNvSpPr/>
            <p:nvPr/>
          </p:nvSpPr>
          <p:spPr>
            <a:xfrm>
              <a:off x="7154238" y="2081787"/>
              <a:ext cx="247043" cy="604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07"/>
                <a:gd name="f4" fmla="val 1426"/>
                <a:gd name="f5" fmla="val 441"/>
                <a:gd name="f6" fmla="val 568"/>
                <a:gd name="f7" fmla="val 788"/>
                <a:gd name="f8" fmla="val 1355"/>
                <a:gd name="f9" fmla="val 1213"/>
                <a:gd name="f10" fmla="val 2237"/>
                <a:gd name="f11" fmla="val 3112"/>
                <a:gd name="f12" fmla="val 3986"/>
                <a:gd name="f13" fmla="val 4852"/>
                <a:gd name="f14" fmla="val 5608"/>
                <a:gd name="f15" fmla="*/ f0 1 6207"/>
                <a:gd name="f16" fmla="*/ f1 1 1426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6207"/>
                <a:gd name="f23" fmla="*/ f20 1 1426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6207" h="1426">
                  <a:moveTo>
                    <a:pt x="f2" y="f2"/>
                  </a:moveTo>
                  <a:lnTo>
                    <a:pt x="f2" y="f5"/>
                  </a:lnTo>
                  <a:lnTo>
                    <a:pt x="f6" y="f7"/>
                  </a:lnTo>
                  <a:cubicBezTo>
                    <a:pt x="f8" y="f9"/>
                    <a:pt x="f10" y="f4"/>
                    <a:pt x="f11" y="f4"/>
                  </a:cubicBezTo>
                  <a:cubicBezTo>
                    <a:pt x="f12" y="f4"/>
                    <a:pt x="f13" y="f9"/>
                    <a:pt x="f14" y="f7"/>
                  </a:cubicBez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5" name="Google Shape;10258;p74">
              <a:extLst>
                <a:ext uri="{FF2B5EF4-FFF2-40B4-BE49-F238E27FC236}">
                  <a16:creationId xmlns:a16="http://schemas.microsoft.com/office/drawing/2014/main" id="{259E72FE-7452-0926-7ADB-D4E6FFBEA3B2}"/>
                </a:ext>
              </a:extLst>
            </p:cNvPr>
            <p:cNvSpPr/>
            <p:nvPr/>
          </p:nvSpPr>
          <p:spPr>
            <a:xfrm>
              <a:off x="7151732" y="2135233"/>
              <a:ext cx="248323" cy="1256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9"/>
                <a:gd name="f4" fmla="val 2962"/>
                <a:gd name="f5" fmla="val 126"/>
                <a:gd name="f6" fmla="val 1607"/>
                <a:gd name="f7" fmla="val 1481"/>
                <a:gd name="f8" fmla="val 3119"/>
                <a:gd name="f9" fmla="val 4758"/>
                <a:gd name="f10" fmla="val 6112"/>
                <a:gd name="f11" fmla="val 6238"/>
                <a:gd name="f12" fmla="val 5986"/>
                <a:gd name="f13" fmla="val 5136"/>
                <a:gd name="f14" fmla="val 631"/>
                <a:gd name="f15" fmla="val 4096"/>
                <a:gd name="f16" fmla="val 883"/>
                <a:gd name="f17" fmla="val 2143"/>
                <a:gd name="f18" fmla="val 1166"/>
                <a:gd name="f19" fmla="val 252"/>
                <a:gd name="f20" fmla="*/ f0 1 6239"/>
                <a:gd name="f21" fmla="*/ f1 1 2962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6239"/>
                <a:gd name="f28" fmla="*/ f25 1 2962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6239" h="2962">
                  <a:moveTo>
                    <a:pt x="f2" y="f2"/>
                  </a:moveTo>
                  <a:cubicBezTo>
                    <a:pt x="f5" y="f6"/>
                    <a:pt x="f7" y="f4"/>
                    <a:pt x="f8" y="f4"/>
                  </a:cubicBezTo>
                  <a:cubicBezTo>
                    <a:pt x="f9" y="f4"/>
                    <a:pt x="f10" y="f6"/>
                    <a:pt x="f11" y="f2"/>
                  </a:cubicBezTo>
                  <a:lnTo>
                    <a:pt x="f11" y="f2"/>
                  </a:lnTo>
                  <a:lnTo>
                    <a:pt x="f12" y="f5"/>
                  </a:lnTo>
                  <a:cubicBezTo>
                    <a:pt x="f13" y="f14"/>
                    <a:pt x="f15" y="f16"/>
                    <a:pt x="f8" y="f16"/>
                  </a:cubicBezTo>
                  <a:cubicBezTo>
                    <a:pt x="f17" y="f16"/>
                    <a:pt x="f18" y="f14"/>
                    <a:pt x="f19" y="f5"/>
                  </a:cubicBezTo>
                  <a:lnTo>
                    <a:pt x="f2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66" name="Google Shape;10297;p74">
            <a:extLst>
              <a:ext uri="{FF2B5EF4-FFF2-40B4-BE49-F238E27FC236}">
                <a16:creationId xmlns:a16="http://schemas.microsoft.com/office/drawing/2014/main" id="{51E1A22F-2351-DC48-307C-194468237B43}"/>
              </a:ext>
            </a:extLst>
          </p:cNvPr>
          <p:cNvGrpSpPr/>
          <p:nvPr/>
        </p:nvGrpSpPr>
        <p:grpSpPr>
          <a:xfrm>
            <a:off x="4513652" y="1981568"/>
            <a:ext cx="470257" cy="499874"/>
            <a:chOff x="4513652" y="1981568"/>
            <a:chExt cx="470257" cy="499874"/>
          </a:xfrm>
        </p:grpSpPr>
        <p:sp>
          <p:nvSpPr>
            <p:cNvPr id="167" name="Google Shape;10298;p74">
              <a:extLst>
                <a:ext uri="{FF2B5EF4-FFF2-40B4-BE49-F238E27FC236}">
                  <a16:creationId xmlns:a16="http://schemas.microsoft.com/office/drawing/2014/main" id="{24924BE8-AB8D-8FFD-38E6-2BAF38FCDE0A}"/>
                </a:ext>
              </a:extLst>
            </p:cNvPr>
            <p:cNvSpPr/>
            <p:nvPr/>
          </p:nvSpPr>
          <p:spPr>
            <a:xfrm>
              <a:off x="4621469" y="2246187"/>
              <a:ext cx="56482" cy="601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25"/>
                <a:gd name="f5" fmla="val 1"/>
                <a:gd name="f6" fmla="val 316"/>
                <a:gd name="f7" fmla="val 694"/>
                <a:gd name="f8" fmla="val 64"/>
                <a:gd name="f9" fmla="val 1103"/>
                <a:gd name="f10" fmla="val 1418"/>
                <a:gd name="f11" fmla="*/ f0 1 1419"/>
                <a:gd name="f12" fmla="*/ f1 1 1419"/>
                <a:gd name="f13" fmla="val f2"/>
                <a:gd name="f14" fmla="val f3"/>
                <a:gd name="f15" fmla="+- f14 0 f13"/>
                <a:gd name="f16" fmla="*/ f15 1 1419"/>
                <a:gd name="f17" fmla="*/ f13 1 f16"/>
                <a:gd name="f18" fmla="*/ f14 1 f16"/>
                <a:gd name="f19" fmla="*/ f17 f11 1"/>
                <a:gd name="f20" fmla="*/ f18 f11 1"/>
                <a:gd name="f21" fmla="*/ f18 f12 1"/>
                <a:gd name="f22" fmla="*/ f17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419" h="1419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cubicBezTo>
                    <a:pt x="f8" y="f9"/>
                    <a:pt x="f6" y="f10"/>
                    <a:pt x="f4" y="f10"/>
                  </a:cubicBezTo>
                  <a:cubicBezTo>
                    <a:pt x="f9" y="f10"/>
                    <a:pt x="f10" y="f9"/>
                    <a:pt x="f10" y="f7"/>
                  </a:cubicBezTo>
                  <a:cubicBezTo>
                    <a:pt x="f10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8" name="Google Shape;10299;p74">
              <a:extLst>
                <a:ext uri="{FF2B5EF4-FFF2-40B4-BE49-F238E27FC236}">
                  <a16:creationId xmlns:a16="http://schemas.microsoft.com/office/drawing/2014/main" id="{1C45E8AA-2E11-891E-848F-731B3EA6490C}"/>
                </a:ext>
              </a:extLst>
            </p:cNvPr>
            <p:cNvSpPr/>
            <p:nvPr/>
          </p:nvSpPr>
          <p:spPr>
            <a:xfrm>
              <a:off x="4595125" y="2335734"/>
              <a:ext cx="110404" cy="588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4"/>
                <a:gd name="f4" fmla="val 1387"/>
                <a:gd name="f5" fmla="val 631"/>
                <a:gd name="f6" fmla="val 1"/>
                <a:gd name="f7" fmla="val 630"/>
                <a:gd name="f8" fmla="val 2773"/>
                <a:gd name="f9" fmla="val 2175"/>
                <a:gd name="f10" fmla="*/ f0 1 2774"/>
                <a:gd name="f11" fmla="*/ f1 1 1387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774"/>
                <a:gd name="f18" fmla="*/ f15 1 1387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774" h="1387">
                  <a:moveTo>
                    <a:pt x="f4" y="f2"/>
                  </a:moveTo>
                  <a:cubicBezTo>
                    <a:pt x="f5" y="f2"/>
                    <a:pt x="f6" y="f7"/>
                    <a:pt x="f6" y="f4"/>
                  </a:cubicBezTo>
                  <a:lnTo>
                    <a:pt x="f8" y="f4"/>
                  </a:lnTo>
                  <a:cubicBezTo>
                    <a:pt x="f8" y="f7"/>
                    <a:pt x="f9" y="f2"/>
                    <a:pt x="f4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9" name="Google Shape;10300;p74">
              <a:extLst>
                <a:ext uri="{FF2B5EF4-FFF2-40B4-BE49-F238E27FC236}">
                  <a16:creationId xmlns:a16="http://schemas.microsoft.com/office/drawing/2014/main" id="{8819B9D1-C779-F173-4A8C-9AEE000E3220}"/>
                </a:ext>
              </a:extLst>
            </p:cNvPr>
            <p:cNvSpPr/>
            <p:nvPr/>
          </p:nvSpPr>
          <p:spPr>
            <a:xfrm>
              <a:off x="4513652" y="2159309"/>
              <a:ext cx="470257" cy="3221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815"/>
                <a:gd name="f4" fmla="val 7594"/>
                <a:gd name="f5" fmla="val 10050"/>
                <a:gd name="f6" fmla="val 2080"/>
                <a:gd name="f7" fmla="val 10239"/>
                <a:gd name="f8" fmla="val 10397"/>
                <a:gd name="f9" fmla="val 2238"/>
                <a:gd name="f10" fmla="val 2427"/>
                <a:gd name="f11" fmla="val 2616"/>
                <a:gd name="f12" fmla="val 2773"/>
                <a:gd name="f13" fmla="val 6553"/>
                <a:gd name="f14" fmla="val 6333"/>
                <a:gd name="f15" fmla="val 6175"/>
                <a:gd name="f16" fmla="val 3466"/>
                <a:gd name="f17" fmla="val 3624"/>
                <a:gd name="f18" fmla="val 3813"/>
                <a:gd name="f19" fmla="val 4002"/>
                <a:gd name="f20" fmla="val 4159"/>
                <a:gd name="f21" fmla="val 4821"/>
                <a:gd name="f22" fmla="val 4978"/>
                <a:gd name="f23" fmla="val 5199"/>
                <a:gd name="f24" fmla="val 5388"/>
                <a:gd name="f25" fmla="val 5546"/>
                <a:gd name="f26" fmla="val 3403"/>
                <a:gd name="f27" fmla="val 1418"/>
                <a:gd name="f28" fmla="val 4127"/>
                <a:gd name="f29" fmla="val 4757"/>
                <a:gd name="f30" fmla="val 2049"/>
                <a:gd name="f31" fmla="val 3151"/>
                <a:gd name="f32" fmla="val 4600"/>
                <a:gd name="f33" fmla="val 3498"/>
                <a:gd name="f34" fmla="val 4379"/>
                <a:gd name="f35" fmla="val 3718"/>
                <a:gd name="f36" fmla="val 5009"/>
                <a:gd name="f37" fmla="val 4065"/>
                <a:gd name="f38" fmla="val 5451"/>
                <a:gd name="f39" fmla="val 4758"/>
                <a:gd name="f40" fmla="val 5892"/>
                <a:gd name="f41" fmla="val 5514"/>
                <a:gd name="f42" fmla="val 6081"/>
                <a:gd name="f43" fmla="val 5356"/>
                <a:gd name="f44" fmla="val 6239"/>
                <a:gd name="f45" fmla="val 5167"/>
                <a:gd name="f46" fmla="val 1701"/>
                <a:gd name="f47" fmla="val 1512"/>
                <a:gd name="f48" fmla="val 1355"/>
                <a:gd name="f49" fmla="val 1764"/>
                <a:gd name="f50" fmla="val 4096"/>
                <a:gd name="f51" fmla="val 2395"/>
                <a:gd name="f52" fmla="val 2174"/>
                <a:gd name="f53" fmla="val 2016"/>
                <a:gd name="f54" fmla="val 2647"/>
                <a:gd name="f55" fmla="val 1040"/>
                <a:gd name="f56" fmla="val 1"/>
                <a:gd name="f57" fmla="val 441"/>
                <a:gd name="f58" fmla="val 473"/>
                <a:gd name="f59" fmla="val 1009"/>
                <a:gd name="f60" fmla="val 6554"/>
                <a:gd name="f61" fmla="val 7152"/>
                <a:gd name="f62" fmla="val 7593"/>
                <a:gd name="f63" fmla="val 10806"/>
                <a:gd name="f64" fmla="val 11373"/>
                <a:gd name="f65" fmla="val 7121"/>
                <a:gd name="f66" fmla="val 11783"/>
                <a:gd name="f67" fmla="val 11310"/>
                <a:gd name="f68" fmla="val 10743"/>
                <a:gd name="f69" fmla="val 347"/>
                <a:gd name="f70" fmla="val 946"/>
                <a:gd name="f71" fmla="val 7120"/>
                <a:gd name="f72" fmla="val 6585"/>
                <a:gd name="f73" fmla="val 5198"/>
                <a:gd name="f74" fmla="val 4190"/>
                <a:gd name="f75" fmla="val 883"/>
                <a:gd name="f76" fmla="*/ f0 1 11815"/>
                <a:gd name="f77" fmla="*/ f1 1 7594"/>
                <a:gd name="f78" fmla="val f2"/>
                <a:gd name="f79" fmla="val f3"/>
                <a:gd name="f80" fmla="val f4"/>
                <a:gd name="f81" fmla="+- f80 0 f78"/>
                <a:gd name="f82" fmla="+- f79 0 f78"/>
                <a:gd name="f83" fmla="*/ f82 1 11815"/>
                <a:gd name="f84" fmla="*/ f81 1 7594"/>
                <a:gd name="f85" fmla="*/ f78 1 f83"/>
                <a:gd name="f86" fmla="*/ f79 1 f83"/>
                <a:gd name="f87" fmla="*/ f78 1 f84"/>
                <a:gd name="f88" fmla="*/ f80 1 f84"/>
                <a:gd name="f89" fmla="*/ f85 f76 1"/>
                <a:gd name="f90" fmla="*/ f86 f76 1"/>
                <a:gd name="f91" fmla="*/ f88 f77 1"/>
                <a:gd name="f92" fmla="*/ f87 f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9" t="f92" r="f90" b="f91"/>
              <a:pathLst>
                <a:path w="11815" h="759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5" y="f16"/>
                  </a:moveTo>
                  <a:cubicBezTo>
                    <a:pt x="f7" y="f16"/>
                    <a:pt x="f8" y="f17"/>
                    <a:pt x="f8" y="f18"/>
                  </a:cubicBezTo>
                  <a:cubicBezTo>
                    <a:pt x="f8" y="f19"/>
                    <a:pt x="f7" y="f20"/>
                    <a:pt x="f5" y="f20"/>
                  </a:cubicBezTo>
                  <a:lnTo>
                    <a:pt x="f13" y="f20"/>
                  </a:lnTo>
                  <a:cubicBezTo>
                    <a:pt x="f14" y="f20"/>
                    <a:pt x="f15" y="f19"/>
                    <a:pt x="f15" y="f18"/>
                  </a:cubicBezTo>
                  <a:cubicBezTo>
                    <a:pt x="f15" y="f17"/>
                    <a:pt x="f14" y="f16"/>
                    <a:pt x="f13" y="f16"/>
                  </a:cubicBezTo>
                  <a:close/>
                  <a:moveTo>
                    <a:pt x="f5" y="f21"/>
                  </a:moveTo>
                  <a:cubicBezTo>
                    <a:pt x="f7" y="f21"/>
                    <a:pt x="f8" y="f22"/>
                    <a:pt x="f8" y="f23"/>
                  </a:cubicBezTo>
                  <a:cubicBezTo>
                    <a:pt x="f8" y="f24"/>
                    <a:pt x="f7" y="f25"/>
                    <a:pt x="f5" y="f25"/>
                  </a:cubicBezTo>
                  <a:lnTo>
                    <a:pt x="f13" y="f25"/>
                  </a:lnTo>
                  <a:cubicBezTo>
                    <a:pt x="f14" y="f25"/>
                    <a:pt x="f15" y="f24"/>
                    <a:pt x="f15" y="f23"/>
                  </a:cubicBezTo>
                  <a:cubicBezTo>
                    <a:pt x="f15" y="f22"/>
                    <a:pt x="f14" y="f21"/>
                    <a:pt x="f13" y="f21"/>
                  </a:cubicBezTo>
                  <a:close/>
                  <a:moveTo>
                    <a:pt x="f26" y="f27"/>
                  </a:moveTo>
                  <a:cubicBezTo>
                    <a:pt x="f28" y="f27"/>
                    <a:pt x="f29" y="f30"/>
                    <a:pt x="f29" y="f12"/>
                  </a:cubicBezTo>
                  <a:cubicBezTo>
                    <a:pt x="f29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38" y="f25"/>
                  </a:cubicBezTo>
                  <a:lnTo>
                    <a:pt x="f38" y="f40"/>
                  </a:lnTo>
                  <a:lnTo>
                    <a:pt x="f41" y="f40"/>
                  </a:lnTo>
                  <a:cubicBezTo>
                    <a:pt x="f41" y="f42"/>
                    <a:pt x="f43" y="f44"/>
                    <a:pt x="f45" y="f44"/>
                  </a:cubicBezTo>
                  <a:lnTo>
                    <a:pt x="f46" y="f44"/>
                  </a:lnTo>
                  <a:cubicBezTo>
                    <a:pt x="f47" y="f44"/>
                    <a:pt x="f48" y="f42"/>
                    <a:pt x="f48" y="f40"/>
                  </a:cubicBezTo>
                  <a:lnTo>
                    <a:pt x="f48" y="f25"/>
                  </a:lnTo>
                  <a:cubicBezTo>
                    <a:pt x="f48" y="f39"/>
                    <a:pt x="f49" y="f50"/>
                    <a:pt x="f51" y="f35"/>
                  </a:cubicBezTo>
                  <a:cubicBezTo>
                    <a:pt x="f52" y="f33"/>
                    <a:pt x="f53" y="f31"/>
                    <a:pt x="f53" y="f12"/>
                  </a:cubicBezTo>
                  <a:cubicBezTo>
                    <a:pt x="f53" y="f30"/>
                    <a:pt x="f54" y="f27"/>
                    <a:pt x="f26" y="f27"/>
                  </a:cubicBezTo>
                  <a:close/>
                  <a:moveTo>
                    <a:pt x="f55" y="f56"/>
                  </a:moveTo>
                  <a:cubicBezTo>
                    <a:pt x="f57" y="f56"/>
                    <a:pt x="f2" y="f58"/>
                    <a:pt x="f2" y="f59"/>
                  </a:cubicBezTo>
                  <a:lnTo>
                    <a:pt x="f2" y="f60"/>
                  </a:lnTo>
                  <a:cubicBezTo>
                    <a:pt x="f2" y="f61"/>
                    <a:pt x="f58" y="f62"/>
                    <a:pt x="f55" y="f62"/>
                  </a:cubicBezTo>
                  <a:lnTo>
                    <a:pt x="f63" y="f62"/>
                  </a:lnTo>
                  <a:cubicBezTo>
                    <a:pt x="f64" y="f62"/>
                    <a:pt x="f3" y="f65"/>
                    <a:pt x="f3" y="f60"/>
                  </a:cubicBezTo>
                  <a:lnTo>
                    <a:pt x="f3" y="f59"/>
                  </a:lnTo>
                  <a:cubicBezTo>
                    <a:pt x="f66" y="f58"/>
                    <a:pt x="f67" y="f56"/>
                    <a:pt x="f68" y="f56"/>
                  </a:cubicBezTo>
                  <a:lnTo>
                    <a:pt x="f62" y="f56"/>
                  </a:lnTo>
                  <a:lnTo>
                    <a:pt x="f62" y="f69"/>
                  </a:lnTo>
                  <a:cubicBezTo>
                    <a:pt x="f62" y="f70"/>
                    <a:pt x="f71" y="f48"/>
                    <a:pt x="f72" y="f48"/>
                  </a:cubicBezTo>
                  <a:lnTo>
                    <a:pt x="f73" y="f48"/>
                  </a:lnTo>
                  <a:cubicBezTo>
                    <a:pt x="f32" y="f48"/>
                    <a:pt x="f74" y="f75"/>
                    <a:pt x="f74" y="f69"/>
                  </a:cubicBezTo>
                  <a:lnTo>
                    <a:pt x="f74" y="f5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0" name="Google Shape;10301;p74">
              <a:extLst>
                <a:ext uri="{FF2B5EF4-FFF2-40B4-BE49-F238E27FC236}">
                  <a16:creationId xmlns:a16="http://schemas.microsoft.com/office/drawing/2014/main" id="{713EA29B-523C-1471-9B8B-4D014F38C3D8}"/>
                </a:ext>
              </a:extLst>
            </p:cNvPr>
            <p:cNvSpPr/>
            <p:nvPr/>
          </p:nvSpPr>
          <p:spPr>
            <a:xfrm>
              <a:off x="4650327" y="2069762"/>
              <a:ext cx="194392" cy="1189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2805"/>
                <a:gd name="f5" fmla="val 693"/>
                <a:gd name="f6" fmla="val 1"/>
                <a:gd name="f7" fmla="val 315"/>
                <a:gd name="f8" fmla="val 316"/>
                <a:gd name="f9" fmla="val 725"/>
                <a:gd name="f10" fmla="val 1104"/>
                <a:gd name="f11" fmla="val 1419"/>
                <a:gd name="f12" fmla="val 1418"/>
                <a:gd name="f13" fmla="val 2458"/>
                <a:gd name="f14" fmla="val 1386"/>
                <a:gd name="f15" fmla="val 2647"/>
                <a:gd name="f16" fmla="val 1544"/>
                <a:gd name="f17" fmla="val 1733"/>
                <a:gd name="f18" fmla="val 3119"/>
                <a:gd name="f19" fmla="val 3308"/>
                <a:gd name="f20" fmla="val 3466"/>
                <a:gd name="f21" fmla="val 4159"/>
                <a:gd name="f22" fmla="val 4568"/>
                <a:gd name="f23" fmla="val 4883"/>
                <a:gd name="f24" fmla="*/ f0 1 4884"/>
                <a:gd name="f25" fmla="*/ f1 1 2805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884"/>
                <a:gd name="f32" fmla="*/ f29 1 2805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884" h="2805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lnTo>
                    <a:pt x="f12" y="f11"/>
                  </a:lnTo>
                  <a:lnTo>
                    <a:pt x="f12" y="f13"/>
                  </a:lnTo>
                  <a:cubicBezTo>
                    <a:pt x="f14" y="f15"/>
                    <a:pt x="f16" y="f4"/>
                    <a:pt x="f17" y="f4"/>
                  </a:cubicBezTo>
                  <a:lnTo>
                    <a:pt x="f18" y="f4"/>
                  </a:lnTo>
                  <a:cubicBezTo>
                    <a:pt x="f19" y="f4"/>
                    <a:pt x="f20" y="f15"/>
                    <a:pt x="f20" y="f13"/>
                  </a:cubicBezTo>
                  <a:lnTo>
                    <a:pt x="f20" y="f11"/>
                  </a:lnTo>
                  <a:lnTo>
                    <a:pt x="f21" y="f11"/>
                  </a:lnTo>
                  <a:cubicBezTo>
                    <a:pt x="f22" y="f11"/>
                    <a:pt x="f23" y="f10"/>
                    <a:pt x="f23" y="f9"/>
                  </a:cubicBezTo>
                  <a:cubicBezTo>
                    <a:pt x="f23" y="f8"/>
                    <a:pt x="f22" y="f6"/>
                    <a:pt x="f21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1" name="Google Shape;10302;p74">
              <a:extLst>
                <a:ext uri="{FF2B5EF4-FFF2-40B4-BE49-F238E27FC236}">
                  <a16:creationId xmlns:a16="http://schemas.microsoft.com/office/drawing/2014/main" id="{EE7D7F0F-F606-A06E-BEEA-D31ED2F98219}"/>
                </a:ext>
              </a:extLst>
            </p:cNvPr>
            <p:cNvSpPr/>
            <p:nvPr/>
          </p:nvSpPr>
          <p:spPr>
            <a:xfrm>
              <a:off x="4677905" y="1981568"/>
              <a:ext cx="137955" cy="601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1419"/>
                <a:gd name="f5" fmla="val 378"/>
                <a:gd name="f6" fmla="val 1"/>
                <a:gd name="f7" fmla="val 158"/>
                <a:gd name="f8" fmla="val 347"/>
                <a:gd name="f9" fmla="val 1418"/>
                <a:gd name="f10" fmla="val 3308"/>
                <a:gd name="f11" fmla="val 3119"/>
                <a:gd name="f12" fmla="*/ f0 1 3466"/>
                <a:gd name="f13" fmla="*/ f1 1 141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3466"/>
                <a:gd name="f20" fmla="*/ f17 1 141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466" h="1419">
                  <a:moveTo>
                    <a:pt x="f5" y="f6"/>
                  </a:moveTo>
                  <a:cubicBezTo>
                    <a:pt x="f7" y="f6"/>
                    <a:pt x="f2" y="f7"/>
                    <a:pt x="f2" y="f8"/>
                  </a:cubicBezTo>
                  <a:lnTo>
                    <a:pt x="f2" y="f9"/>
                  </a:lnTo>
                  <a:lnTo>
                    <a:pt x="f3" y="f9"/>
                  </a:lnTo>
                  <a:lnTo>
                    <a:pt x="f3" y="f8"/>
                  </a:lnTo>
                  <a:cubicBezTo>
                    <a:pt x="f3" y="f7"/>
                    <a:pt x="f10" y="f6"/>
                    <a:pt x="f11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72" name="Google Shape;10352;p74">
            <a:extLst>
              <a:ext uri="{FF2B5EF4-FFF2-40B4-BE49-F238E27FC236}">
                <a16:creationId xmlns:a16="http://schemas.microsoft.com/office/drawing/2014/main" id="{97F80C79-F0A5-5292-9568-B8BA05440847}"/>
              </a:ext>
            </a:extLst>
          </p:cNvPr>
          <p:cNvGrpSpPr/>
          <p:nvPr/>
        </p:nvGrpSpPr>
        <p:grpSpPr>
          <a:xfrm>
            <a:off x="5183285" y="1990045"/>
            <a:ext cx="471537" cy="504328"/>
            <a:chOff x="5183285" y="1990045"/>
            <a:chExt cx="471537" cy="504328"/>
          </a:xfrm>
        </p:grpSpPr>
        <p:sp>
          <p:nvSpPr>
            <p:cNvPr id="173" name="Google Shape;10353;p74">
              <a:extLst>
                <a:ext uri="{FF2B5EF4-FFF2-40B4-BE49-F238E27FC236}">
                  <a16:creationId xmlns:a16="http://schemas.microsoft.com/office/drawing/2014/main" id="{367BF019-32F2-0EC6-36D3-3DBED0ADE208}"/>
                </a:ext>
              </a:extLst>
            </p:cNvPr>
            <p:cNvSpPr/>
            <p:nvPr/>
          </p:nvSpPr>
          <p:spPr>
            <a:xfrm>
              <a:off x="5319970" y="2108313"/>
              <a:ext cx="194392" cy="1684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3971"/>
                <a:gd name="f5" fmla="val 2426"/>
                <a:gd name="f6" fmla="val 1"/>
                <a:gd name="f7" fmla="val 1103"/>
                <a:gd name="f8" fmla="val 1104"/>
                <a:gd name="f9" fmla="val 2427"/>
                <a:gd name="f10" fmla="val 3025"/>
                <a:gd name="f11" fmla="val 190"/>
                <a:gd name="f12" fmla="val 3530"/>
                <a:gd name="f13" fmla="val 536"/>
                <a:gd name="f14" fmla="val 820"/>
                <a:gd name="f15" fmla="val 3624"/>
                <a:gd name="f16" fmla="val 3309"/>
                <a:gd name="f17" fmla="val 1481"/>
                <a:gd name="f18" fmla="val 3057"/>
                <a:gd name="f19" fmla="val 1261"/>
                <a:gd name="f20" fmla="val 2805"/>
                <a:gd name="f21" fmla="val 2458"/>
                <a:gd name="f22" fmla="val 2112"/>
                <a:gd name="f23" fmla="val 1356"/>
                <a:gd name="f24" fmla="val 1733"/>
                <a:gd name="f25" fmla="val 726"/>
                <a:gd name="f26" fmla="val 2489"/>
                <a:gd name="f27" fmla="val 3214"/>
                <a:gd name="f28" fmla="val 3844"/>
                <a:gd name="f29" fmla="val 3687"/>
                <a:gd name="f30" fmla="val 3466"/>
                <a:gd name="f31" fmla="val 3246"/>
                <a:gd name="f32" fmla="val 4128"/>
                <a:gd name="f33" fmla="val 3561"/>
                <a:gd name="f34" fmla="val 4317"/>
                <a:gd name="f35" fmla="val 4695"/>
                <a:gd name="f36" fmla="val 3781"/>
                <a:gd name="f37" fmla="*/ f0 1 4884"/>
                <a:gd name="f38" fmla="*/ f1 1 3971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4884"/>
                <a:gd name="f45" fmla="*/ f42 1 3971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4884" h="397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4"/>
                  </a:cubicBezTo>
                  <a:cubicBezTo>
                    <a:pt x="f14" y="f15"/>
                    <a:pt x="f7" y="f16"/>
                    <a:pt x="f17" y="f18"/>
                  </a:cubicBezTo>
                  <a:cubicBezTo>
                    <a:pt x="f19" y="f20"/>
                    <a:pt x="f7" y="f21"/>
                    <a:pt x="f7" y="f22"/>
                  </a:cubicBezTo>
                  <a:cubicBezTo>
                    <a:pt x="f7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8" y="f22"/>
                  </a:cubicBezTo>
                  <a:cubicBezTo>
                    <a:pt x="f28" y="f21"/>
                    <a:pt x="f29" y="f20"/>
                    <a:pt x="f30" y="f18"/>
                  </a:cubicBezTo>
                  <a:cubicBezTo>
                    <a:pt x="f28" y="f31"/>
                    <a:pt x="f32" y="f33"/>
                    <a:pt x="f34" y="f4"/>
                  </a:cubicBezTo>
                  <a:cubicBezTo>
                    <a:pt x="f35" y="f12"/>
                    <a:pt x="f3" y="f10"/>
                    <a:pt x="f3" y="f9"/>
                  </a:cubicBezTo>
                  <a:cubicBezTo>
                    <a:pt x="f3" y="f8"/>
                    <a:pt x="f36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4" name="Google Shape;10354;p74">
              <a:extLst>
                <a:ext uri="{FF2B5EF4-FFF2-40B4-BE49-F238E27FC236}">
                  <a16:creationId xmlns:a16="http://schemas.microsoft.com/office/drawing/2014/main" id="{683ADE74-2C8D-702E-29FD-EB95FD26A43A}"/>
                </a:ext>
              </a:extLst>
            </p:cNvPr>
            <p:cNvSpPr/>
            <p:nvPr/>
          </p:nvSpPr>
          <p:spPr>
            <a:xfrm>
              <a:off x="5390177" y="2168463"/>
              <a:ext cx="56482" cy="601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25"/>
                <a:gd name="f5" fmla="val 1"/>
                <a:gd name="f6" fmla="val 316"/>
                <a:gd name="f7" fmla="val 694"/>
                <a:gd name="f8" fmla="val 1103"/>
                <a:gd name="f9" fmla="val 1418"/>
                <a:gd name="f10" fmla="*/ f0 1 1419"/>
                <a:gd name="f11" fmla="*/ f1 1 1419"/>
                <a:gd name="f12" fmla="val f2"/>
                <a:gd name="f13" fmla="val f3"/>
                <a:gd name="f14" fmla="+- f13 0 f12"/>
                <a:gd name="f15" fmla="*/ f14 1 1419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419" h="1419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cubicBezTo>
                    <a:pt x="f5" y="f8"/>
                    <a:pt x="f6" y="f9"/>
                    <a:pt x="f4" y="f9"/>
                  </a:cubicBezTo>
                  <a:cubicBezTo>
                    <a:pt x="f8" y="f9"/>
                    <a:pt x="f9" y="f8"/>
                    <a:pt x="f9" y="f7"/>
                  </a:cubicBezTo>
                  <a:cubicBezTo>
                    <a:pt x="f9" y="f6"/>
                    <a:pt x="f8" y="f5"/>
                    <a:pt x="f4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5" name="Google Shape;10355;p74">
              <a:extLst>
                <a:ext uri="{FF2B5EF4-FFF2-40B4-BE49-F238E27FC236}">
                  <a16:creationId xmlns:a16="http://schemas.microsoft.com/office/drawing/2014/main" id="{3DCF9305-6F53-8A1F-F2E6-5BABBB0017DB}"/>
                </a:ext>
              </a:extLst>
            </p:cNvPr>
            <p:cNvSpPr/>
            <p:nvPr/>
          </p:nvSpPr>
          <p:spPr>
            <a:xfrm>
              <a:off x="5212144" y="1990045"/>
              <a:ext cx="412586" cy="4430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66"/>
                <a:gd name="f4" fmla="val 10445"/>
                <a:gd name="f5" fmla="val 5198"/>
                <a:gd name="f6" fmla="val 2159"/>
                <a:gd name="f7" fmla="val 6931"/>
                <a:gd name="f8" fmla="val 8286"/>
                <a:gd name="f9" fmla="val 3514"/>
                <a:gd name="f10" fmla="val 5246"/>
                <a:gd name="f11" fmla="val 6916"/>
                <a:gd name="f12" fmla="val 8365"/>
                <a:gd name="f13" fmla="val 3340"/>
                <a:gd name="f14" fmla="val 2079"/>
                <a:gd name="f15" fmla="val 6822"/>
                <a:gd name="f16" fmla="val 3497"/>
                <a:gd name="f17" fmla="val 5167"/>
                <a:gd name="f18" fmla="val 1"/>
                <a:gd name="f19" fmla="val 5088"/>
                <a:gd name="f20" fmla="val 5009"/>
                <a:gd name="f21" fmla="val 17"/>
                <a:gd name="f22" fmla="val 4946"/>
                <a:gd name="f23" fmla="val 48"/>
                <a:gd name="f24" fmla="val 4001"/>
                <a:gd name="f25" fmla="val 836"/>
                <a:gd name="f26" fmla="val 2773"/>
                <a:gd name="f27" fmla="val 678"/>
                <a:gd name="f28" fmla="val 2756"/>
                <a:gd name="f29" fmla="val 675"/>
                <a:gd name="f30" fmla="val 2739"/>
                <a:gd name="f31" fmla="val 673"/>
                <a:gd name="f32" fmla="val 2723"/>
                <a:gd name="f33" fmla="val 2583"/>
                <a:gd name="f34" fmla="val 2454"/>
                <a:gd name="f35" fmla="val 786"/>
                <a:gd name="f36" fmla="val 2426"/>
                <a:gd name="f37" fmla="val 899"/>
                <a:gd name="f38" fmla="val 1953"/>
                <a:gd name="f39" fmla="val 2033"/>
                <a:gd name="f40" fmla="val 819"/>
                <a:gd name="f41" fmla="val 2505"/>
                <a:gd name="f42" fmla="val 662"/>
                <a:gd name="f43" fmla="val 2568"/>
                <a:gd name="f44" fmla="val 567"/>
                <a:gd name="f45" fmla="val 2694"/>
                <a:gd name="f46" fmla="val 630"/>
                <a:gd name="f47" fmla="val 2852"/>
                <a:gd name="f48" fmla="val 788"/>
                <a:gd name="f49" fmla="val 4081"/>
                <a:gd name="f50" fmla="val 32"/>
                <a:gd name="f51" fmla="val 5026"/>
                <a:gd name="f52" fmla="val 5183"/>
                <a:gd name="f53" fmla="val 5341"/>
                <a:gd name="f54" fmla="val 63"/>
                <a:gd name="f55" fmla="val 5467"/>
                <a:gd name="f56" fmla="val 6381"/>
                <a:gd name="f57" fmla="val 7609"/>
                <a:gd name="f58" fmla="val 7767"/>
                <a:gd name="f59" fmla="val 725"/>
                <a:gd name="f60" fmla="val 7924"/>
                <a:gd name="f61" fmla="val 851"/>
                <a:gd name="f62" fmla="val 7956"/>
                <a:gd name="f63" fmla="val 1985"/>
                <a:gd name="f64" fmla="val 8428"/>
                <a:gd name="f65" fmla="val 2457"/>
                <a:gd name="f66" fmla="val 9594"/>
                <a:gd name="f67" fmla="val 2536"/>
                <a:gd name="f68" fmla="val 9725"/>
                <a:gd name="f69" fmla="val 2637"/>
                <a:gd name="f70" fmla="val 9791"/>
                <a:gd name="f71" fmla="val 2741"/>
                <a:gd name="f72" fmla="val 2762"/>
                <a:gd name="f73" fmla="val 2783"/>
                <a:gd name="f74" fmla="val 9788"/>
                <a:gd name="f75" fmla="val 2804"/>
                <a:gd name="f76" fmla="val 9783"/>
                <a:gd name="f77" fmla="val 4033"/>
                <a:gd name="f78" fmla="val 9626"/>
                <a:gd name="f79" fmla="val 4978"/>
                <a:gd name="f80" fmla="val 10382"/>
                <a:gd name="f81" fmla="val 5072"/>
                <a:gd name="f82" fmla="val 10413"/>
                <a:gd name="f83" fmla="val 5104"/>
                <a:gd name="f84" fmla="val 5261"/>
                <a:gd name="f85" fmla="val 5324"/>
                <a:gd name="f86" fmla="val 5387"/>
                <a:gd name="f87" fmla="val 6333"/>
                <a:gd name="f88" fmla="val 7530"/>
                <a:gd name="f89" fmla="val 7687"/>
                <a:gd name="f90" fmla="val 7876"/>
                <a:gd name="f91" fmla="val 9689"/>
                <a:gd name="f92" fmla="val 7908"/>
                <a:gd name="f93" fmla="val 8380"/>
                <a:gd name="f94" fmla="val 9515"/>
                <a:gd name="f95" fmla="val 9672"/>
                <a:gd name="f96" fmla="val 7893"/>
                <a:gd name="f97" fmla="val 9735"/>
                <a:gd name="f98" fmla="val 9704"/>
                <a:gd name="f99" fmla="val 9546"/>
                <a:gd name="f100" fmla="val 10302"/>
                <a:gd name="f101" fmla="val 10365"/>
                <a:gd name="f102" fmla="val 5120"/>
                <a:gd name="f103" fmla="val 9641"/>
                <a:gd name="f104" fmla="val 2537"/>
                <a:gd name="f105" fmla="val 7826"/>
                <a:gd name="f106" fmla="val 762"/>
                <a:gd name="f107" fmla="val 7719"/>
                <a:gd name="f108" fmla="val 672"/>
                <a:gd name="f109" fmla="val 7589"/>
                <a:gd name="f110" fmla="val 7570"/>
                <a:gd name="f111" fmla="val 7550"/>
                <a:gd name="f112" fmla="val 674"/>
                <a:gd name="f113" fmla="*/ f0 1 10366"/>
                <a:gd name="f114" fmla="*/ f1 1 10445"/>
                <a:gd name="f115" fmla="val f2"/>
                <a:gd name="f116" fmla="val f3"/>
                <a:gd name="f117" fmla="val f4"/>
                <a:gd name="f118" fmla="+- f117 0 f115"/>
                <a:gd name="f119" fmla="+- f116 0 f115"/>
                <a:gd name="f120" fmla="*/ f119 1 10366"/>
                <a:gd name="f121" fmla="*/ f118 1 10445"/>
                <a:gd name="f122" fmla="*/ f115 1 f120"/>
                <a:gd name="f123" fmla="*/ f116 1 f120"/>
                <a:gd name="f124" fmla="*/ f115 1 f121"/>
                <a:gd name="f125" fmla="*/ f117 1 f121"/>
                <a:gd name="f126" fmla="*/ f122 f113 1"/>
                <a:gd name="f127" fmla="*/ f123 f113 1"/>
                <a:gd name="f128" fmla="*/ f125 f114 1"/>
                <a:gd name="f129" fmla="*/ f124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6" t="f129" r="f127" b="f128"/>
              <a:pathLst>
                <a:path w="10366" h="104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5"/>
                    <a:pt x="f14" y="f10"/>
                  </a:cubicBezTo>
                  <a:cubicBezTo>
                    <a:pt x="f14" y="f9"/>
                    <a:pt x="f16" y="f6"/>
                    <a:pt x="f5" y="f6"/>
                  </a:cubicBezTo>
                  <a:close/>
                  <a:moveTo>
                    <a:pt x="f17" y="f18"/>
                  </a:moveTo>
                  <a:cubicBezTo>
                    <a:pt x="f19" y="f18"/>
                    <a:pt x="f20" y="f21"/>
                    <a:pt x="f22" y="f23"/>
                  </a:cubicBezTo>
                  <a:lnTo>
                    <a:pt x="f24" y="f25"/>
                  </a:lnTo>
                  <a:lnTo>
                    <a:pt x="f26" y="f27"/>
                  </a:ln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37"/>
                  </a:cubicBezTo>
                  <a:lnTo>
                    <a:pt x="f38" y="f39"/>
                  </a:lnTo>
                  <a:lnTo>
                    <a:pt x="f40" y="f41"/>
                  </a:lnTo>
                  <a:cubicBezTo>
                    <a:pt x="f42" y="f43"/>
                    <a:pt x="f44" y="f45"/>
                    <a:pt x="f46" y="f47"/>
                  </a:cubicBezTo>
                  <a:lnTo>
                    <a:pt x="f48" y="f49"/>
                  </a:lnTo>
                  <a:lnTo>
                    <a:pt x="f50" y="f51"/>
                  </a:lnTo>
                  <a:cubicBezTo>
                    <a:pt x="f2" y="f52"/>
                    <a:pt x="f2" y="f53"/>
                    <a:pt x="f54" y="f55"/>
                  </a:cubicBezTo>
                  <a:lnTo>
                    <a:pt x="f40" y="f56"/>
                  </a:lnTo>
                  <a:lnTo>
                    <a:pt x="f42" y="f57"/>
                  </a:lnTo>
                  <a:cubicBezTo>
                    <a:pt x="f46" y="f58"/>
                    <a:pt x="f59" y="f60"/>
                    <a:pt x="f61" y="f62"/>
                  </a:cubicBezTo>
                  <a:lnTo>
                    <a:pt x="f63" y="f64"/>
                  </a:lnTo>
                  <a:lnTo>
                    <a:pt x="f65" y="f66"/>
                  </a:lnTo>
                  <a:cubicBezTo>
                    <a:pt x="f67" y="f68"/>
                    <a:pt x="f69" y="f70"/>
                    <a:pt x="f71" y="f70"/>
                  </a:cubicBezTo>
                  <a:cubicBezTo>
                    <a:pt x="f72" y="f70"/>
                    <a:pt x="f73" y="f74"/>
                    <a:pt x="f75" y="f76"/>
                  </a:cubicBezTo>
                  <a:lnTo>
                    <a:pt x="f77" y="f78"/>
                  </a:lnTo>
                  <a:lnTo>
                    <a:pt x="f79" y="f80"/>
                  </a:lnTo>
                  <a:cubicBezTo>
                    <a:pt x="f81" y="f82"/>
                    <a:pt x="f83" y="f4"/>
                    <a:pt x="f17" y="f4"/>
                  </a:cubicBezTo>
                  <a:cubicBezTo>
                    <a:pt x="f84" y="f4"/>
                    <a:pt x="f85" y="f82"/>
                    <a:pt x="f86" y="f80"/>
                  </a:cubicBezTo>
                  <a:lnTo>
                    <a:pt x="f87" y="f78"/>
                  </a:lnTo>
                  <a:lnTo>
                    <a:pt x="f88" y="f76"/>
                  </a:lnTo>
                  <a:cubicBezTo>
                    <a:pt x="f89" y="f76"/>
                    <a:pt x="f90" y="f91"/>
                    <a:pt x="f92" y="f66"/>
                  </a:cubicBezTo>
                  <a:lnTo>
                    <a:pt x="f93" y="f64"/>
                  </a:lnTo>
                  <a:lnTo>
                    <a:pt x="f94" y="f62"/>
                  </a:lnTo>
                  <a:cubicBezTo>
                    <a:pt x="f95" y="f96"/>
                    <a:pt x="f97" y="f58"/>
                    <a:pt x="f98" y="f57"/>
                  </a:cubicBezTo>
                  <a:lnTo>
                    <a:pt x="f99" y="f56"/>
                  </a:lnTo>
                  <a:lnTo>
                    <a:pt x="f100" y="f55"/>
                  </a:lnTo>
                  <a:cubicBezTo>
                    <a:pt x="f101" y="f53"/>
                    <a:pt x="f101" y="f102"/>
                    <a:pt x="f100" y="f51"/>
                  </a:cubicBezTo>
                  <a:lnTo>
                    <a:pt x="f99" y="f49"/>
                  </a:lnTo>
                  <a:lnTo>
                    <a:pt x="f98" y="f47"/>
                  </a:lnTo>
                  <a:cubicBezTo>
                    <a:pt x="f97" y="f45"/>
                    <a:pt x="f103" y="f104"/>
                    <a:pt x="f94" y="f41"/>
                  </a:cubicBezTo>
                  <a:lnTo>
                    <a:pt x="f93" y="f39"/>
                  </a:lnTo>
                  <a:lnTo>
                    <a:pt x="f92" y="f37"/>
                  </a:lnTo>
                  <a:cubicBezTo>
                    <a:pt x="f105" y="f106"/>
                    <a:pt x="f107" y="f108"/>
                    <a:pt x="f109" y="f108"/>
                  </a:cubicBezTo>
                  <a:cubicBezTo>
                    <a:pt x="f110" y="f108"/>
                    <a:pt x="f111" y="f112"/>
                    <a:pt x="f88" y="f27"/>
                  </a:cubicBezTo>
                  <a:lnTo>
                    <a:pt x="f87" y="f25"/>
                  </a:lnTo>
                  <a:lnTo>
                    <a:pt x="f86" y="f23"/>
                  </a:lnTo>
                  <a:cubicBezTo>
                    <a:pt x="f85" y="f21"/>
                    <a:pt x="f10" y="f18"/>
                    <a:pt x="f17" y="f18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6" name="Google Shape;10356;p74">
              <a:extLst>
                <a:ext uri="{FF2B5EF4-FFF2-40B4-BE49-F238E27FC236}">
                  <a16:creationId xmlns:a16="http://schemas.microsoft.com/office/drawing/2014/main" id="{905371E3-6ABC-E90A-6464-DE7164BF30D2}"/>
                </a:ext>
              </a:extLst>
            </p:cNvPr>
            <p:cNvSpPr/>
            <p:nvPr/>
          </p:nvSpPr>
          <p:spPr>
            <a:xfrm>
              <a:off x="5365104" y="2256693"/>
              <a:ext cx="106628" cy="588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79"/>
                <a:gd name="f4" fmla="val 1387"/>
                <a:gd name="f5" fmla="val 1355"/>
                <a:gd name="f6" fmla="val 725"/>
                <a:gd name="f7" fmla="val 190"/>
                <a:gd name="f8" fmla="val 441"/>
                <a:gd name="f9" fmla="val 1"/>
                <a:gd name="f10" fmla="val 977"/>
                <a:gd name="f11" fmla="val 410"/>
                <a:gd name="f12" fmla="val 1229"/>
                <a:gd name="f13" fmla="val 820"/>
                <a:gd name="f14" fmla="val 1386"/>
                <a:gd name="f15" fmla="val 1859"/>
                <a:gd name="f16" fmla="val 2301"/>
                <a:gd name="f17" fmla="val 2521"/>
                <a:gd name="f18" fmla="val 1985"/>
                <a:gd name="f19" fmla="*/ f0 1 2679"/>
                <a:gd name="f20" fmla="*/ f1 1 1387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679"/>
                <a:gd name="f27" fmla="*/ f24 1 1387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679" h="138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5" y="f14"/>
                  </a:cubicBezTo>
                  <a:cubicBezTo>
                    <a:pt x="f15" y="f14"/>
                    <a:pt x="f16" y="f12"/>
                    <a:pt x="f3" y="f10"/>
                  </a:cubicBezTo>
                  <a:cubicBezTo>
                    <a:pt x="f17" y="f11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7" name="Google Shape;10357;p74">
              <a:extLst>
                <a:ext uri="{FF2B5EF4-FFF2-40B4-BE49-F238E27FC236}">
                  <a16:creationId xmlns:a16="http://schemas.microsoft.com/office/drawing/2014/main" id="{A64C4229-25B7-7548-3DCE-264A8FD08EE9}"/>
                </a:ext>
              </a:extLst>
            </p:cNvPr>
            <p:cNvSpPr/>
            <p:nvPr/>
          </p:nvSpPr>
          <p:spPr>
            <a:xfrm>
              <a:off x="5503060" y="2343534"/>
              <a:ext cx="151762" cy="1475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12"/>
                <a:gd name="f4" fmla="val 3479"/>
                <a:gd name="f5" fmla="val 2867"/>
                <a:gd name="f6" fmla="val 1"/>
                <a:gd name="f7" fmla="val 2741"/>
                <a:gd name="f8" fmla="val 127"/>
                <a:gd name="f9" fmla="val 2647"/>
                <a:gd name="f10" fmla="val 221"/>
                <a:gd name="f11" fmla="val 2489"/>
                <a:gd name="f12" fmla="val 284"/>
                <a:gd name="f13" fmla="val 1607"/>
                <a:gd name="f14" fmla="val 631"/>
                <a:gd name="f15" fmla="val 1260"/>
                <a:gd name="f16" fmla="val 1482"/>
                <a:gd name="f17" fmla="val 1103"/>
                <a:gd name="f18" fmla="val 1891"/>
                <a:gd name="f19" fmla="val 693"/>
                <a:gd name="f20" fmla="val 2112"/>
                <a:gd name="f21" fmla="val 158"/>
                <a:gd name="f22" fmla="val 2080"/>
                <a:gd name="f23" fmla="val 1166"/>
                <a:gd name="f24" fmla="val 3372"/>
                <a:gd name="f25" fmla="val 1237"/>
                <a:gd name="f26" fmla="val 3443"/>
                <a:gd name="f27" fmla="val 1343"/>
                <a:gd name="f28" fmla="val 3478"/>
                <a:gd name="f29" fmla="val 1445"/>
                <a:gd name="f30" fmla="val 1479"/>
                <a:gd name="f31" fmla="val 1512"/>
                <a:gd name="f32" fmla="val 3474"/>
                <a:gd name="f33" fmla="val 1544"/>
                <a:gd name="f34" fmla="val 3466"/>
                <a:gd name="f35" fmla="val 1638"/>
                <a:gd name="f36" fmla="val 3403"/>
                <a:gd name="f37" fmla="val 1764"/>
                <a:gd name="f38" fmla="val 3340"/>
                <a:gd name="f39" fmla="val 3183"/>
                <a:gd name="f40" fmla="val 1639"/>
                <a:gd name="f41" fmla="val 3497"/>
                <a:gd name="f42" fmla="val 1324"/>
                <a:gd name="f43" fmla="val 3532"/>
                <a:gd name="f44" fmla="val 1338"/>
                <a:gd name="f45" fmla="val 3563"/>
                <a:gd name="f46" fmla="val 1344"/>
                <a:gd name="f47" fmla="val 3592"/>
                <a:gd name="f48" fmla="val 3693"/>
                <a:gd name="f49" fmla="val 3756"/>
                <a:gd name="f50" fmla="val 1265"/>
                <a:gd name="f51" fmla="val 3781"/>
                <a:gd name="f52" fmla="val 1167"/>
                <a:gd name="f53" fmla="val 1072"/>
                <a:gd name="f54" fmla="val 946"/>
                <a:gd name="f55" fmla="val 3686"/>
                <a:gd name="f56" fmla="val 820"/>
                <a:gd name="f57" fmla="*/ f0 1 3812"/>
                <a:gd name="f58" fmla="*/ f1 1 3479"/>
                <a:gd name="f59" fmla="val f2"/>
                <a:gd name="f60" fmla="val f3"/>
                <a:gd name="f61" fmla="val f4"/>
                <a:gd name="f62" fmla="+- f61 0 f59"/>
                <a:gd name="f63" fmla="+- f60 0 f59"/>
                <a:gd name="f64" fmla="*/ f63 1 3812"/>
                <a:gd name="f65" fmla="*/ f62 1 3479"/>
                <a:gd name="f66" fmla="*/ f59 1 f64"/>
                <a:gd name="f67" fmla="*/ f60 1 f64"/>
                <a:gd name="f68" fmla="*/ f59 1 f65"/>
                <a:gd name="f69" fmla="*/ f61 1 f65"/>
                <a:gd name="f70" fmla="*/ f66 f57 1"/>
                <a:gd name="f71" fmla="*/ f67 f57 1"/>
                <a:gd name="f72" fmla="*/ f69 f58 1"/>
                <a:gd name="f73" fmla="*/ f68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0" t="f73" r="f71" b="f72"/>
              <a:pathLst>
                <a:path w="3812" h="3479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lnTo>
                    <a:pt x="f13" y="f14"/>
                  </a:lnTo>
                  <a:lnTo>
                    <a:pt x="f15" y="f16"/>
                  </a:lnTo>
                  <a:cubicBezTo>
                    <a:pt x="f17" y="f18"/>
                    <a:pt x="f19" y="f20"/>
                    <a:pt x="f12" y="f20"/>
                  </a:cubicBezTo>
                  <a:lnTo>
                    <a:pt x="f21" y="f20"/>
                  </a:lnTo>
                  <a:lnTo>
                    <a:pt x="f2" y="f22"/>
                  </a:lnTo>
                  <a:lnTo>
                    <a:pt x="f23" y="f24"/>
                  </a:ln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9"/>
                  </a:cubicBezTo>
                  <a:lnTo>
                    <a:pt x="f22" y="f40"/>
                  </a:lnTo>
                  <a:lnTo>
                    <a:pt x="f41" y="f42"/>
                  </a:ln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52"/>
                  </a:cubicBezTo>
                  <a:cubicBezTo>
                    <a:pt x="f3" y="f53"/>
                    <a:pt x="f51" y="f54"/>
                    <a:pt x="f55" y="f56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8" name="Google Shape;10358;p74">
              <a:extLst>
                <a:ext uri="{FF2B5EF4-FFF2-40B4-BE49-F238E27FC236}">
                  <a16:creationId xmlns:a16="http://schemas.microsoft.com/office/drawing/2014/main" id="{818BB385-51A8-ACD0-004A-F7F07EDFED9D}"/>
                </a:ext>
              </a:extLst>
            </p:cNvPr>
            <p:cNvSpPr/>
            <p:nvPr/>
          </p:nvSpPr>
          <p:spPr>
            <a:xfrm>
              <a:off x="5183285" y="2346204"/>
              <a:ext cx="151762" cy="1481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12"/>
                <a:gd name="f4" fmla="val 3492"/>
                <a:gd name="f5" fmla="val 946"/>
                <a:gd name="f6" fmla="val 1"/>
                <a:gd name="f7" fmla="val 126"/>
                <a:gd name="f8" fmla="val 851"/>
                <a:gd name="f9" fmla="val 1009"/>
                <a:gd name="f10" fmla="val 32"/>
                <a:gd name="f11" fmla="val 1104"/>
                <a:gd name="f12" fmla="val 95"/>
                <a:gd name="f13" fmla="val 1230"/>
                <a:gd name="f14" fmla="val 158"/>
                <a:gd name="f15" fmla="val 1324"/>
                <a:gd name="f16" fmla="val 315"/>
                <a:gd name="f17" fmla="val 1356"/>
                <a:gd name="f18" fmla="val 1733"/>
                <a:gd name="f19" fmla="val 1671"/>
                <a:gd name="f20" fmla="val 2048"/>
                <a:gd name="f21" fmla="val 3214"/>
                <a:gd name="f22" fmla="val 2080"/>
                <a:gd name="f23" fmla="val 3309"/>
                <a:gd name="f24" fmla="val 2174"/>
                <a:gd name="f25" fmla="val 3435"/>
                <a:gd name="f26" fmla="val 2300"/>
                <a:gd name="f27" fmla="val 3466"/>
                <a:gd name="f28" fmla="val 2328"/>
                <a:gd name="f29" fmla="val 3485"/>
                <a:gd name="f30" fmla="val 2361"/>
                <a:gd name="f31" fmla="val 2396"/>
                <a:gd name="f32" fmla="val 2482"/>
                <a:gd name="f33" fmla="val 2580"/>
                <a:gd name="f34" fmla="val 3448"/>
                <a:gd name="f35" fmla="val 2647"/>
                <a:gd name="f36" fmla="val 3403"/>
                <a:gd name="f37" fmla="val 3813"/>
                <a:gd name="f38" fmla="val 2112"/>
                <a:gd name="f39" fmla="val 3624"/>
                <a:gd name="f40" fmla="val 2143"/>
                <a:gd name="f41" fmla="val 3561"/>
                <a:gd name="f42" fmla="val 3119"/>
                <a:gd name="f43" fmla="val 2773"/>
                <a:gd name="f44" fmla="val 1891"/>
                <a:gd name="f45" fmla="val 2552"/>
                <a:gd name="f46" fmla="val 1513"/>
                <a:gd name="f47" fmla="val 2206"/>
                <a:gd name="f48" fmla="val 631"/>
                <a:gd name="f49" fmla="val 1355"/>
                <a:gd name="f50" fmla="val 284"/>
                <a:gd name="f51" fmla="val 1198"/>
                <a:gd name="f52" fmla="val 221"/>
                <a:gd name="f53" fmla="val 1072"/>
                <a:gd name="f54" fmla="val 127"/>
                <a:gd name="f55" fmla="*/ f0 1 3812"/>
                <a:gd name="f56" fmla="*/ f1 1 3492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3812"/>
                <a:gd name="f63" fmla="*/ f60 1 3492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3812" h="3492">
                  <a:moveTo>
                    <a:pt x="f5" y="f6"/>
                  </a:moveTo>
                  <a:lnTo>
                    <a:pt x="f7" y="f8"/>
                  </a:lnTo>
                  <a:cubicBezTo>
                    <a:pt x="f2" y="f8"/>
                    <a:pt x="f2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lnTo>
                    <a:pt x="f18" y="f19"/>
                  </a:lnTo>
                  <a:lnTo>
                    <a:pt x="f20" y="f21"/>
                  </a:ln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4"/>
                    <a:pt x="f31" y="f4"/>
                  </a:cubicBezTo>
                  <a:cubicBezTo>
                    <a:pt x="f32" y="f4"/>
                    <a:pt x="f33" y="f34"/>
                    <a:pt x="f35" y="f36"/>
                  </a:cubicBezTo>
                  <a:lnTo>
                    <a:pt x="f37" y="f38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0"/>
                  </a:lnTo>
                  <a:cubicBezTo>
                    <a:pt x="f42" y="f40"/>
                    <a:pt x="f43" y="f44"/>
                    <a:pt x="f45" y="f46"/>
                  </a:cubicBezTo>
                  <a:lnTo>
                    <a:pt x="f47" y="f48"/>
                  </a:lnTo>
                  <a:lnTo>
                    <a:pt x="f49" y="f50"/>
                  </a:lnTo>
                  <a:cubicBezTo>
                    <a:pt x="f51" y="f52"/>
                    <a:pt x="f53" y="f54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79" name="Google Shape;10390;p74">
            <a:extLst>
              <a:ext uri="{FF2B5EF4-FFF2-40B4-BE49-F238E27FC236}">
                <a16:creationId xmlns:a16="http://schemas.microsoft.com/office/drawing/2014/main" id="{A88834B3-7214-AF9D-D10E-618A6F48C388}"/>
              </a:ext>
            </a:extLst>
          </p:cNvPr>
          <p:cNvGrpSpPr/>
          <p:nvPr/>
        </p:nvGrpSpPr>
        <p:grpSpPr>
          <a:xfrm>
            <a:off x="3128875" y="2001694"/>
            <a:ext cx="471529" cy="502554"/>
            <a:chOff x="3128875" y="2001694"/>
            <a:chExt cx="471529" cy="502554"/>
          </a:xfrm>
        </p:grpSpPr>
        <p:sp>
          <p:nvSpPr>
            <p:cNvPr id="180" name="Google Shape;10391;p74">
              <a:extLst>
                <a:ext uri="{FF2B5EF4-FFF2-40B4-BE49-F238E27FC236}">
                  <a16:creationId xmlns:a16="http://schemas.microsoft.com/office/drawing/2014/main" id="{C9D013F3-F56B-1A13-F290-301DB516FDFE}"/>
                </a:ext>
              </a:extLst>
            </p:cNvPr>
            <p:cNvSpPr/>
            <p:nvPr/>
          </p:nvSpPr>
          <p:spPr>
            <a:xfrm>
              <a:off x="3308180" y="2192795"/>
              <a:ext cx="110413" cy="1163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4"/>
                <a:gd name="f4" fmla="val 2742"/>
                <a:gd name="f5" fmla="val 1387"/>
                <a:gd name="f6" fmla="val 1"/>
                <a:gd name="f7" fmla="val 631"/>
                <a:gd name="f8" fmla="val 1355"/>
                <a:gd name="f9" fmla="val 2112"/>
                <a:gd name="f10" fmla="val 2143"/>
                <a:gd name="f11" fmla="val 2773"/>
                <a:gd name="f12" fmla="*/ f0 1 2774"/>
                <a:gd name="f13" fmla="*/ f1 1 274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774"/>
                <a:gd name="f20" fmla="*/ f17 1 274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774" h="2742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cubicBezTo>
                    <a:pt x="f6" y="f9"/>
                    <a:pt x="f7" y="f4"/>
                    <a:pt x="f5" y="f4"/>
                  </a:cubicBezTo>
                  <a:cubicBezTo>
                    <a:pt x="f10" y="f4"/>
                    <a:pt x="f11" y="f9"/>
                    <a:pt x="f11" y="f8"/>
                  </a:cubicBezTo>
                  <a:cubicBezTo>
                    <a:pt x="f11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1" name="Google Shape;10392;p74">
              <a:extLst>
                <a:ext uri="{FF2B5EF4-FFF2-40B4-BE49-F238E27FC236}">
                  <a16:creationId xmlns:a16="http://schemas.microsoft.com/office/drawing/2014/main" id="{2FC8A415-DF85-A7AB-DFBC-3CDBEA8B8943}"/>
                </a:ext>
              </a:extLst>
            </p:cNvPr>
            <p:cNvSpPr/>
            <p:nvPr/>
          </p:nvSpPr>
          <p:spPr>
            <a:xfrm>
              <a:off x="3182806" y="2001694"/>
              <a:ext cx="137955" cy="1470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3467"/>
                <a:gd name="f5" fmla="val 1733"/>
                <a:gd name="f6" fmla="val 1"/>
                <a:gd name="f7" fmla="val 788"/>
                <a:gd name="f8" fmla="val 2678"/>
                <a:gd name="f9" fmla="val 2741"/>
                <a:gd name="f10" fmla="*/ f0 1 3466"/>
                <a:gd name="f11" fmla="*/ f1 1 3467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3466"/>
                <a:gd name="f18" fmla="*/ f15 1 3467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466" h="3467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3"/>
                    <a:pt x="f5" y="f3"/>
                  </a:cubicBezTo>
                  <a:cubicBezTo>
                    <a:pt x="f9" y="f3"/>
                    <a:pt x="f3" y="f8"/>
                    <a:pt x="f3" y="f5"/>
                  </a:cubicBezTo>
                  <a:cubicBezTo>
                    <a:pt x="f3" y="f7"/>
                    <a:pt x="f8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2" name="Google Shape;10393;p74">
              <a:extLst>
                <a:ext uri="{FF2B5EF4-FFF2-40B4-BE49-F238E27FC236}">
                  <a16:creationId xmlns:a16="http://schemas.microsoft.com/office/drawing/2014/main" id="{CEC4CC92-AFE9-AB27-192C-EDDBA59CD291}"/>
                </a:ext>
              </a:extLst>
            </p:cNvPr>
            <p:cNvSpPr/>
            <p:nvPr/>
          </p:nvSpPr>
          <p:spPr>
            <a:xfrm>
              <a:off x="3404740" y="2001694"/>
              <a:ext cx="137992" cy="1470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1733"/>
                <a:gd name="f5" fmla="val 1"/>
                <a:gd name="f6" fmla="val 788"/>
                <a:gd name="f7" fmla="val 2678"/>
                <a:gd name="f8" fmla="val 3466"/>
                <a:gd name="f9" fmla="val 2679"/>
                <a:gd name="f10" fmla="*/ f0 1 3467"/>
                <a:gd name="f11" fmla="*/ f1 1 3467"/>
                <a:gd name="f12" fmla="val f2"/>
                <a:gd name="f13" fmla="val f3"/>
                <a:gd name="f14" fmla="+- f13 0 f12"/>
                <a:gd name="f15" fmla="*/ f14 1 3467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467" h="3467">
                  <a:moveTo>
                    <a:pt x="f4" y="f5"/>
                  </a:moveTo>
                  <a:cubicBezTo>
                    <a:pt x="f6" y="f5"/>
                    <a:pt x="f5" y="f6"/>
                    <a:pt x="f5" y="f4"/>
                  </a:cubicBezTo>
                  <a:cubicBezTo>
                    <a:pt x="f5" y="f7"/>
                    <a:pt x="f6" y="f8"/>
                    <a:pt x="f4" y="f8"/>
                  </a:cubicBezTo>
                  <a:cubicBezTo>
                    <a:pt x="f9" y="f8"/>
                    <a:pt x="f8" y="f7"/>
                    <a:pt x="f8" y="f4"/>
                  </a:cubicBezTo>
                  <a:cubicBezTo>
                    <a:pt x="f8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3" name="Google Shape;10394;p74">
              <a:extLst>
                <a:ext uri="{FF2B5EF4-FFF2-40B4-BE49-F238E27FC236}">
                  <a16:creationId xmlns:a16="http://schemas.microsoft.com/office/drawing/2014/main" id="{24CF17B9-02CB-B7BC-5526-516158047E14}"/>
                </a:ext>
              </a:extLst>
            </p:cNvPr>
            <p:cNvSpPr/>
            <p:nvPr/>
          </p:nvSpPr>
          <p:spPr>
            <a:xfrm>
              <a:off x="3328242" y="2331811"/>
              <a:ext cx="66504" cy="428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0"/>
                <a:gd name="f4" fmla="val 1009"/>
                <a:gd name="f5" fmla="val 1"/>
                <a:gd name="f6" fmla="val 851"/>
                <a:gd name="f7" fmla="val 1008"/>
                <a:gd name="f8" fmla="val 1671"/>
                <a:gd name="f9" fmla="val 1450"/>
                <a:gd name="f10" fmla="val 126"/>
                <a:gd name="f11" fmla="val 1167"/>
                <a:gd name="f12" fmla="val 158"/>
                <a:gd name="f13" fmla="val 568"/>
                <a:gd name="f14" fmla="val 284"/>
                <a:gd name="f15" fmla="val 95"/>
                <a:gd name="f16" fmla="*/ f0 1 1670"/>
                <a:gd name="f17" fmla="*/ f1 1 100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670"/>
                <a:gd name="f24" fmla="*/ f21 1 100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670" h="1009">
                  <a:moveTo>
                    <a:pt x="f5" y="f2"/>
                  </a:moveTo>
                  <a:lnTo>
                    <a:pt x="f6" y="f7"/>
                  </a:lnTo>
                  <a:lnTo>
                    <a:pt x="f8" y="f2"/>
                  </a:lnTo>
                  <a:lnTo>
                    <a:pt x="f8" y="f2"/>
                  </a:lnTo>
                  <a:cubicBezTo>
                    <a:pt x="f9" y="f10"/>
                    <a:pt x="f11" y="f12"/>
                    <a:pt x="f6" y="f12"/>
                  </a:cubicBezTo>
                  <a:cubicBezTo>
                    <a:pt x="f13" y="f12"/>
                    <a:pt x="f14" y="f15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4" name="Google Shape;10395;p74">
              <a:extLst>
                <a:ext uri="{FF2B5EF4-FFF2-40B4-BE49-F238E27FC236}">
                  <a16:creationId xmlns:a16="http://schemas.microsoft.com/office/drawing/2014/main" id="{EBEE5CF0-740E-0171-BA2D-6812C68E3372}"/>
                </a:ext>
              </a:extLst>
            </p:cNvPr>
            <p:cNvSpPr/>
            <p:nvPr/>
          </p:nvSpPr>
          <p:spPr>
            <a:xfrm>
              <a:off x="3239197" y="2322429"/>
              <a:ext cx="111639" cy="1804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4254"/>
                <a:gd name="f5" fmla="val 1261"/>
                <a:gd name="f6" fmla="val 1"/>
                <a:gd name="f7" fmla="val 474"/>
                <a:gd name="f8" fmla="val 599"/>
                <a:gd name="f9" fmla="val 1513"/>
                <a:gd name="f10" fmla="val 2490"/>
                <a:gd name="f11" fmla="val 3907"/>
                <a:gd name="f12" fmla="val 4096"/>
                <a:gd name="f13" fmla="val 158"/>
                <a:gd name="f14" fmla="val 379"/>
                <a:gd name="f15" fmla="val 1891"/>
                <a:gd name="f16" fmla="*/ f0 1 2805"/>
                <a:gd name="f17" fmla="*/ f1 1 4254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2805"/>
                <a:gd name="f24" fmla="*/ f21 1 4254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805" h="4254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4"/>
                    <a:pt x="f14" y="f4"/>
                  </a:cubicBezTo>
                  <a:lnTo>
                    <a:pt x="f3" y="f4"/>
                  </a:lnTo>
                  <a:lnTo>
                    <a:pt x="f3" y="f15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5" name="Google Shape;10396;p74">
              <a:extLst>
                <a:ext uri="{FF2B5EF4-FFF2-40B4-BE49-F238E27FC236}">
                  <a16:creationId xmlns:a16="http://schemas.microsoft.com/office/drawing/2014/main" id="{38EC93D3-E857-82C4-CC55-B803485B61F6}"/>
                </a:ext>
              </a:extLst>
            </p:cNvPr>
            <p:cNvSpPr/>
            <p:nvPr/>
          </p:nvSpPr>
          <p:spPr>
            <a:xfrm>
              <a:off x="3377153" y="2323792"/>
              <a:ext cx="111639" cy="1804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4254"/>
                <a:gd name="f5" fmla="val 1544"/>
                <a:gd name="f6" fmla="val 1"/>
                <a:gd name="f7" fmla="val 1890"/>
                <a:gd name="f8" fmla="val 4253"/>
                <a:gd name="f9" fmla="val 2458"/>
                <a:gd name="f10" fmla="val 2647"/>
                <a:gd name="f11" fmla="val 2804"/>
                <a:gd name="f12" fmla="val 4096"/>
                <a:gd name="f13" fmla="val 3907"/>
                <a:gd name="f14" fmla="val 2489"/>
                <a:gd name="f15" fmla="val 2773"/>
                <a:gd name="f16" fmla="val 1481"/>
                <a:gd name="f17" fmla="val 2300"/>
                <a:gd name="f18" fmla="val 567"/>
                <a:gd name="f19" fmla="*/ f0 1 2805"/>
                <a:gd name="f20" fmla="*/ f1 1 4254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805"/>
                <a:gd name="f27" fmla="*/ f24 1 4254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805" h="4254">
                  <a:moveTo>
                    <a:pt x="f5" y="f2"/>
                  </a:moveTo>
                  <a:lnTo>
                    <a:pt x="f6" y="f7"/>
                  </a:lnTo>
                  <a:lnTo>
                    <a:pt x="f6" y="f8"/>
                  </a:lnTo>
                  <a:lnTo>
                    <a:pt x="f9" y="f8"/>
                  </a:lnTo>
                  <a:cubicBezTo>
                    <a:pt x="f10" y="f8"/>
                    <a:pt x="f11" y="f12"/>
                    <a:pt x="f11" y="f13"/>
                  </a:cubicBezTo>
                  <a:lnTo>
                    <a:pt x="f11" y="f14"/>
                  </a:lnTo>
                  <a:cubicBezTo>
                    <a:pt x="f15" y="f16"/>
                    <a:pt x="f17" y="f18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6" name="Google Shape;10397;p74">
              <a:extLst>
                <a:ext uri="{FF2B5EF4-FFF2-40B4-BE49-F238E27FC236}">
                  <a16:creationId xmlns:a16="http://schemas.microsoft.com/office/drawing/2014/main" id="{32982572-2876-C591-58F6-C8927FF3FEF9}"/>
                </a:ext>
              </a:extLst>
            </p:cNvPr>
            <p:cNvSpPr/>
            <p:nvPr/>
          </p:nvSpPr>
          <p:spPr>
            <a:xfrm>
              <a:off x="3380939" y="2143381"/>
              <a:ext cx="219465" cy="1844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4"/>
                <a:gd name="f4" fmla="val 4348"/>
                <a:gd name="f5" fmla="val 3686"/>
                <a:gd name="f6" fmla="val 1512"/>
                <a:gd name="f7" fmla="val 3907"/>
                <a:gd name="f8" fmla="val 4064"/>
                <a:gd name="f9" fmla="val 1670"/>
                <a:gd name="f10" fmla="val 1859"/>
                <a:gd name="f11" fmla="val 2048"/>
                <a:gd name="f12" fmla="val 2205"/>
                <a:gd name="f13" fmla="val 2993"/>
                <a:gd name="f14" fmla="val 2804"/>
                <a:gd name="f15" fmla="val 2646"/>
                <a:gd name="f16" fmla="val 4127"/>
                <a:gd name="f17" fmla="val 536"/>
                <a:gd name="f18" fmla="val 3056"/>
                <a:gd name="f19" fmla="val 851"/>
                <a:gd name="f20" fmla="val 2331"/>
                <a:gd name="f21" fmla="val 1607"/>
                <a:gd name="f22" fmla="val 977"/>
                <a:gd name="f23" fmla="val 504"/>
                <a:gd name="f24" fmla="val 63"/>
                <a:gd name="f25" fmla="val 347"/>
                <a:gd name="f26" fmla="val 221"/>
                <a:gd name="f27" fmla="val 158"/>
                <a:gd name="f28" fmla="val 378"/>
                <a:gd name="f29" fmla="val 567"/>
                <a:gd name="f30" fmla="val 945"/>
                <a:gd name="f31" fmla="val 756"/>
                <a:gd name="f32" fmla="val 1638"/>
                <a:gd name="f33" fmla="val 1575"/>
                <a:gd name="f34" fmla="val 2615"/>
                <a:gd name="f35" fmla="val 2930"/>
                <a:gd name="f36" fmla="val 3214"/>
                <a:gd name="f37" fmla="val 1449"/>
                <a:gd name="f38" fmla="val 3466"/>
                <a:gd name="f39" fmla="val 3718"/>
                <a:gd name="f40" fmla="val 4001"/>
                <a:gd name="f41" fmla="val 2520"/>
                <a:gd name="f42" fmla="val 5167"/>
                <a:gd name="f43" fmla="val 5356"/>
                <a:gd name="f44" fmla="val 5513"/>
                <a:gd name="f45" fmla="val 4190"/>
                <a:gd name="f46" fmla="val 5482"/>
                <a:gd name="f47" fmla="val 4915"/>
                <a:gd name="f48" fmla="*/ f0 1 5514"/>
                <a:gd name="f49" fmla="*/ f1 1 4348"/>
                <a:gd name="f50" fmla="val f2"/>
                <a:gd name="f51" fmla="val f3"/>
                <a:gd name="f52" fmla="val f4"/>
                <a:gd name="f53" fmla="+- f52 0 f50"/>
                <a:gd name="f54" fmla="+- f51 0 f50"/>
                <a:gd name="f55" fmla="*/ f54 1 5514"/>
                <a:gd name="f56" fmla="*/ f53 1 4348"/>
                <a:gd name="f57" fmla="*/ f50 1 f55"/>
                <a:gd name="f58" fmla="*/ f51 1 f55"/>
                <a:gd name="f59" fmla="*/ f50 1 f56"/>
                <a:gd name="f60" fmla="*/ f52 1 f56"/>
                <a:gd name="f61" fmla="*/ f57 f48 1"/>
                <a:gd name="f62" fmla="*/ f58 f48 1"/>
                <a:gd name="f63" fmla="*/ f60 f49 1"/>
                <a:gd name="f64" fmla="*/ f59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1" t="f64" r="f62" b="f63"/>
              <a:pathLst>
                <a:path w="5514" h="434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2"/>
                  </a:moveTo>
                  <a:cubicBezTo>
                    <a:pt x="f5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17" y="f24"/>
                  </a:cubicBezTo>
                  <a:cubicBezTo>
                    <a:pt x="f25" y="f26"/>
                    <a:pt x="f27" y="f28"/>
                    <a:pt x="f2" y="f29"/>
                  </a:cubicBezTo>
                  <a:cubicBezTo>
                    <a:pt x="f30" y="f31"/>
                    <a:pt x="f32" y="f33"/>
                    <a:pt x="f32" y="f34"/>
                  </a:cubicBezTo>
                  <a:cubicBezTo>
                    <a:pt x="f32" y="f35"/>
                    <a:pt x="f33" y="f36"/>
                    <a:pt x="f37" y="f38"/>
                  </a:cubicBezTo>
                  <a:cubicBezTo>
                    <a:pt x="f10" y="f39"/>
                    <a:pt x="f12" y="f40"/>
                    <a:pt x="f41" y="f4"/>
                  </a:cubicBezTo>
                  <a:lnTo>
                    <a:pt x="f42" y="f4"/>
                  </a:lnTo>
                  <a:cubicBezTo>
                    <a:pt x="f43" y="f4"/>
                    <a:pt x="f44" y="f45"/>
                    <a:pt x="f44" y="f40"/>
                  </a:cubicBezTo>
                  <a:lnTo>
                    <a:pt x="f44" y="f34"/>
                  </a:lnTo>
                  <a:cubicBezTo>
                    <a:pt x="f46" y="f6"/>
                    <a:pt x="f47" y="f29"/>
                    <a:pt x="f16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7" name="Google Shape;10398;p74">
              <a:extLst>
                <a:ext uri="{FF2B5EF4-FFF2-40B4-BE49-F238E27FC236}">
                  <a16:creationId xmlns:a16="http://schemas.microsoft.com/office/drawing/2014/main" id="{C50501FE-9A38-EB47-A1CD-500913D48431}"/>
                </a:ext>
              </a:extLst>
            </p:cNvPr>
            <p:cNvSpPr/>
            <p:nvPr/>
          </p:nvSpPr>
          <p:spPr>
            <a:xfrm>
              <a:off x="3128875" y="2142018"/>
              <a:ext cx="216959" cy="184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51"/>
                <a:gd name="f4" fmla="val 4349"/>
                <a:gd name="f5" fmla="val 2426"/>
                <a:gd name="f6" fmla="val 1544"/>
                <a:gd name="f7" fmla="val 2615"/>
                <a:gd name="f8" fmla="val 2773"/>
                <a:gd name="f9" fmla="val 1702"/>
                <a:gd name="f10" fmla="val 1891"/>
                <a:gd name="f11" fmla="val 2080"/>
                <a:gd name="f12" fmla="val 2237"/>
                <a:gd name="f13" fmla="val 1733"/>
                <a:gd name="f14" fmla="val 1513"/>
                <a:gd name="f15" fmla="val 1355"/>
                <a:gd name="f16" fmla="val 1324"/>
                <a:gd name="f17" fmla="val 1"/>
                <a:gd name="f18" fmla="val 536"/>
                <a:gd name="f19" fmla="val 568"/>
                <a:gd name="f20" fmla="val 2552"/>
                <a:gd name="f21" fmla="val 3939"/>
                <a:gd name="f22" fmla="val 4191"/>
                <a:gd name="f23" fmla="val 95"/>
                <a:gd name="f24" fmla="val 4348"/>
                <a:gd name="f25" fmla="val 316"/>
                <a:gd name="f26" fmla="val 2930"/>
                <a:gd name="f27" fmla="val 3214"/>
                <a:gd name="f28" fmla="val 3970"/>
                <a:gd name="f29" fmla="val 3561"/>
                <a:gd name="f30" fmla="val 3655"/>
                <a:gd name="f31" fmla="val 4002"/>
                <a:gd name="f32" fmla="val 3466"/>
                <a:gd name="f33" fmla="val 3876"/>
                <a:gd name="f34" fmla="val 3183"/>
                <a:gd name="f35" fmla="val 3813"/>
                <a:gd name="f36" fmla="val 1607"/>
                <a:gd name="f37" fmla="val 4506"/>
                <a:gd name="f38" fmla="val 757"/>
                <a:gd name="f39" fmla="val 5293"/>
                <a:gd name="f40" fmla="val 347"/>
                <a:gd name="f41" fmla="val 5104"/>
                <a:gd name="f42" fmla="val 190"/>
                <a:gd name="f43" fmla="val 4915"/>
                <a:gd name="f44" fmla="val 32"/>
                <a:gd name="f45" fmla="val 4474"/>
                <a:gd name="f46" fmla="val 505"/>
                <a:gd name="f47" fmla="val 3844"/>
                <a:gd name="f48" fmla="val 820"/>
                <a:gd name="f49" fmla="val 3151"/>
                <a:gd name="f50" fmla="val 1796"/>
                <a:gd name="f51" fmla="*/ f0 1 5451"/>
                <a:gd name="f52" fmla="*/ f1 1 4349"/>
                <a:gd name="f53" fmla="val f2"/>
                <a:gd name="f54" fmla="val f3"/>
                <a:gd name="f55" fmla="val f4"/>
                <a:gd name="f56" fmla="+- f55 0 f53"/>
                <a:gd name="f57" fmla="+- f54 0 f53"/>
                <a:gd name="f58" fmla="*/ f57 1 5451"/>
                <a:gd name="f59" fmla="*/ f56 1 4349"/>
                <a:gd name="f60" fmla="*/ f53 1 f58"/>
                <a:gd name="f61" fmla="*/ f54 1 f58"/>
                <a:gd name="f62" fmla="*/ f53 1 f59"/>
                <a:gd name="f63" fmla="*/ f55 1 f59"/>
                <a:gd name="f64" fmla="*/ f60 f51 1"/>
                <a:gd name="f65" fmla="*/ f61 f51 1"/>
                <a:gd name="f66" fmla="*/ f63 f52 1"/>
                <a:gd name="f67" fmla="*/ f62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4" t="f67" r="f65" b="f66"/>
              <a:pathLst>
                <a:path w="5451" h="434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9"/>
                    <a:pt x="f17" y="f14"/>
                    <a:pt x="f17" y="f20"/>
                  </a:cubicBezTo>
                  <a:lnTo>
                    <a:pt x="f17" y="f21"/>
                  </a:lnTo>
                  <a:cubicBezTo>
                    <a:pt x="f17" y="f22"/>
                    <a:pt x="f23" y="f24"/>
                    <a:pt x="f25" y="f24"/>
                  </a:cubicBezTo>
                  <a:lnTo>
                    <a:pt x="f26" y="f24"/>
                  </a:ln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26"/>
                    <a:pt x="f35" y="f7"/>
                  </a:cubicBezTo>
                  <a:cubicBezTo>
                    <a:pt x="f35" y="f36"/>
                    <a:pt x="f37" y="f38"/>
                    <a:pt x="f3" y="f19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48"/>
                  </a:cubicBezTo>
                  <a:cubicBezTo>
                    <a:pt x="f5" y="f48"/>
                    <a:pt x="f50" y="f46"/>
                    <a:pt x="f16" y="f17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88" name="Google Shape;10412;p74">
            <a:extLst>
              <a:ext uri="{FF2B5EF4-FFF2-40B4-BE49-F238E27FC236}">
                <a16:creationId xmlns:a16="http://schemas.microsoft.com/office/drawing/2014/main" id="{541CAF32-9A88-9E16-9F98-7A1B98404881}"/>
              </a:ext>
            </a:extLst>
          </p:cNvPr>
          <p:cNvGrpSpPr/>
          <p:nvPr/>
        </p:nvGrpSpPr>
        <p:grpSpPr>
          <a:xfrm>
            <a:off x="5894798" y="1990411"/>
            <a:ext cx="441444" cy="500460"/>
            <a:chOff x="5894798" y="1990411"/>
            <a:chExt cx="441444" cy="500460"/>
          </a:xfrm>
        </p:grpSpPr>
        <p:sp>
          <p:nvSpPr>
            <p:cNvPr id="189" name="Google Shape;10413;p74">
              <a:extLst>
                <a:ext uri="{FF2B5EF4-FFF2-40B4-BE49-F238E27FC236}">
                  <a16:creationId xmlns:a16="http://schemas.microsoft.com/office/drawing/2014/main" id="{B9AFB457-7EBF-C80D-DA87-77FC708284A4}"/>
                </a:ext>
              </a:extLst>
            </p:cNvPr>
            <p:cNvSpPr/>
            <p:nvPr/>
          </p:nvSpPr>
          <p:spPr>
            <a:xfrm>
              <a:off x="6114263" y="1990411"/>
              <a:ext cx="27624" cy="748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1765"/>
                <a:gd name="f5" fmla="val 347"/>
                <a:gd name="f6" fmla="val 1"/>
                <a:gd name="f7" fmla="val 158"/>
                <a:gd name="f8" fmla="val 1418"/>
                <a:gd name="f9" fmla="val 1607"/>
                <a:gd name="f10" fmla="val 536"/>
                <a:gd name="f11" fmla="val 693"/>
                <a:gd name="f12" fmla="*/ f0 1 694"/>
                <a:gd name="f13" fmla="*/ f1 1 1765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94"/>
                <a:gd name="f20" fmla="*/ f17 1 1765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94" h="1765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lnTo>
                    <a:pt x="f2" y="f8"/>
                  </a:lnTo>
                  <a:cubicBezTo>
                    <a:pt x="f2" y="f9"/>
                    <a:pt x="f7" y="f4"/>
                    <a:pt x="f5" y="f4"/>
                  </a:cubicBezTo>
                  <a:cubicBezTo>
                    <a:pt x="f10" y="f4"/>
                    <a:pt x="f11" y="f9"/>
                    <a:pt x="f11" y="f8"/>
                  </a:cubicBezTo>
                  <a:lnTo>
                    <a:pt x="f11" y="f5"/>
                  </a:lnTo>
                  <a:cubicBezTo>
                    <a:pt x="f11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0" name="Google Shape;10414;p74">
              <a:extLst>
                <a:ext uri="{FF2B5EF4-FFF2-40B4-BE49-F238E27FC236}">
                  <a16:creationId xmlns:a16="http://schemas.microsoft.com/office/drawing/2014/main" id="{C6C112CB-E11B-1EE6-3639-967C41B64A13}"/>
                </a:ext>
              </a:extLst>
            </p:cNvPr>
            <p:cNvSpPr/>
            <p:nvPr/>
          </p:nvSpPr>
          <p:spPr>
            <a:xfrm>
              <a:off x="6198278" y="2022140"/>
              <a:ext cx="56436" cy="578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1364"/>
                <a:gd name="f5" fmla="val 1071"/>
                <a:gd name="f6" fmla="val 1"/>
                <a:gd name="f7" fmla="val 977"/>
                <a:gd name="f8" fmla="val 882"/>
                <a:gd name="f9" fmla="val 24"/>
                <a:gd name="f10" fmla="val 819"/>
                <a:gd name="f11" fmla="val 72"/>
                <a:gd name="f12" fmla="val 126"/>
                <a:gd name="f13" fmla="val 796"/>
                <a:gd name="f14" fmla="val 922"/>
                <a:gd name="f15" fmla="val 1143"/>
                <a:gd name="f16" fmla="val 1269"/>
                <a:gd name="f17" fmla="val 189"/>
                <a:gd name="f18" fmla="val 1332"/>
                <a:gd name="f19" fmla="val 268"/>
                <a:gd name="f20" fmla="val 1363"/>
                <a:gd name="f21" fmla="val 350"/>
                <a:gd name="f22" fmla="val 433"/>
                <a:gd name="f23" fmla="val 520"/>
                <a:gd name="f24" fmla="val 599"/>
                <a:gd name="f25" fmla="val 1323"/>
                <a:gd name="f26" fmla="val 544"/>
                <a:gd name="f27" fmla="val 418"/>
                <a:gd name="f28" fmla="val 198"/>
                <a:gd name="f29" fmla="val 1260"/>
                <a:gd name="f30" fmla="val 1166"/>
                <a:gd name="f31" fmla="*/ f0 1 1418"/>
                <a:gd name="f32" fmla="*/ f1 1 1364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1418"/>
                <a:gd name="f39" fmla="*/ f36 1 1364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1418" h="136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2" y="f14"/>
                    <a:pt x="f2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3" y="f27"/>
                    <a:pt x="f3" y="f28"/>
                    <a:pt x="f25" y="f11"/>
                  </a:cubicBezTo>
                  <a:cubicBezTo>
                    <a:pt x="f29" y="f9"/>
                    <a:pt x="f30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1" name="Google Shape;10415;p74">
              <a:extLst>
                <a:ext uri="{FF2B5EF4-FFF2-40B4-BE49-F238E27FC236}">
                  <a16:creationId xmlns:a16="http://schemas.microsoft.com/office/drawing/2014/main" id="{5A944B39-A9CB-A962-F3F8-818A90C66D68}"/>
                </a:ext>
              </a:extLst>
            </p:cNvPr>
            <p:cNvSpPr/>
            <p:nvPr/>
          </p:nvSpPr>
          <p:spPr>
            <a:xfrm>
              <a:off x="6279760" y="2197540"/>
              <a:ext cx="56482" cy="307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26"/>
                <a:gd name="f5" fmla="val 379"/>
                <a:gd name="f6" fmla="val 1"/>
                <a:gd name="f7" fmla="val 158"/>
                <a:gd name="f8" fmla="val 347"/>
                <a:gd name="f9" fmla="val 568"/>
                <a:gd name="f10" fmla="val 725"/>
                <a:gd name="f11" fmla="val 1072"/>
                <a:gd name="f12" fmla="val 1261"/>
                <a:gd name="f13" fmla="*/ f0 1 1419"/>
                <a:gd name="f14" fmla="*/ f1 1 726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419"/>
                <a:gd name="f21" fmla="*/ f18 1 726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419" h="726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cubicBezTo>
                    <a:pt x="f6" y="f9"/>
                    <a:pt x="f7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3" y="f9"/>
                    <a:pt x="f3" y="f8"/>
                  </a:cubicBezTo>
                  <a:cubicBezTo>
                    <a:pt x="f3" y="f7"/>
                    <a:pt x="f12" y="f6"/>
                    <a:pt x="f11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2" name="Google Shape;10416;p74">
              <a:extLst>
                <a:ext uri="{FF2B5EF4-FFF2-40B4-BE49-F238E27FC236}">
                  <a16:creationId xmlns:a16="http://schemas.microsoft.com/office/drawing/2014/main" id="{AA9F9DFA-93D1-F259-11F7-E021392988B3}"/>
                </a:ext>
              </a:extLst>
            </p:cNvPr>
            <p:cNvSpPr/>
            <p:nvPr/>
          </p:nvSpPr>
          <p:spPr>
            <a:xfrm>
              <a:off x="5894798" y="2197540"/>
              <a:ext cx="56482" cy="294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694"/>
                <a:gd name="f5" fmla="val 347"/>
                <a:gd name="f6" fmla="val 1"/>
                <a:gd name="f7" fmla="val 158"/>
                <a:gd name="f8" fmla="val 568"/>
                <a:gd name="f9" fmla="val 1072"/>
                <a:gd name="f10" fmla="val 1261"/>
                <a:gd name="f11" fmla="*/ f0 1 1419"/>
                <a:gd name="f12" fmla="*/ f1 1 69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419"/>
                <a:gd name="f19" fmla="*/ f16 1 69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419" h="69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7"/>
                    <a:pt x="f10" y="f6"/>
                    <a:pt x="f9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3" name="Google Shape;10417;p74">
              <a:extLst>
                <a:ext uri="{FF2B5EF4-FFF2-40B4-BE49-F238E27FC236}">
                  <a16:creationId xmlns:a16="http://schemas.microsoft.com/office/drawing/2014/main" id="{D0EEF971-8B44-D5FE-62A4-8BC08232D28A}"/>
                </a:ext>
              </a:extLst>
            </p:cNvPr>
            <p:cNvSpPr/>
            <p:nvPr/>
          </p:nvSpPr>
          <p:spPr>
            <a:xfrm>
              <a:off x="6003895" y="2022140"/>
              <a:ext cx="56482" cy="578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64"/>
                <a:gd name="f5" fmla="val 363"/>
                <a:gd name="f6" fmla="val 1"/>
                <a:gd name="f7" fmla="val 276"/>
                <a:gd name="f8" fmla="val 190"/>
                <a:gd name="f9" fmla="val 24"/>
                <a:gd name="f10" fmla="val 127"/>
                <a:gd name="f11" fmla="val 72"/>
                <a:gd name="f12" fmla="val 198"/>
                <a:gd name="f13" fmla="val 450"/>
                <a:gd name="f14" fmla="val 544"/>
                <a:gd name="f15" fmla="val 820"/>
                <a:gd name="f16" fmla="val 1269"/>
                <a:gd name="f17" fmla="val 883"/>
                <a:gd name="f18" fmla="val 1332"/>
                <a:gd name="f19" fmla="val 977"/>
                <a:gd name="f20" fmla="val 1363"/>
                <a:gd name="f21" fmla="val 1072"/>
                <a:gd name="f22" fmla="val 1166"/>
                <a:gd name="f23" fmla="val 1261"/>
                <a:gd name="f24" fmla="val 1324"/>
                <a:gd name="f25" fmla="val 1418"/>
                <a:gd name="f26" fmla="val 1143"/>
                <a:gd name="f27" fmla="val 922"/>
                <a:gd name="f28" fmla="val 796"/>
                <a:gd name="f29" fmla="val 599"/>
                <a:gd name="f30" fmla="val 536"/>
                <a:gd name="f31" fmla="*/ f0 1 1419"/>
                <a:gd name="f32" fmla="*/ f1 1 1364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1419"/>
                <a:gd name="f39" fmla="*/ f36 1 1364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1419" h="136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25" y="f26"/>
                    <a:pt x="f25" y="f27"/>
                    <a:pt x="f24" y="f28"/>
                  </a:cubicBezTo>
                  <a:lnTo>
                    <a:pt x="f29" y="f11"/>
                  </a:lnTo>
                  <a:cubicBezTo>
                    <a:pt x="f30" y="f9"/>
                    <a:pt x="f13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4" name="Google Shape;10418;p74">
              <a:extLst>
                <a:ext uri="{FF2B5EF4-FFF2-40B4-BE49-F238E27FC236}">
                  <a16:creationId xmlns:a16="http://schemas.microsoft.com/office/drawing/2014/main" id="{253D2A9A-0B35-0E96-68FB-816266B1BEDE}"/>
                </a:ext>
              </a:extLst>
            </p:cNvPr>
            <p:cNvSpPr/>
            <p:nvPr/>
          </p:nvSpPr>
          <p:spPr>
            <a:xfrm>
              <a:off x="5919871" y="2079702"/>
              <a:ext cx="58987" cy="440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82"/>
                <a:gd name="f4" fmla="val 1039"/>
                <a:gd name="f5" fmla="val 396"/>
                <a:gd name="f6" fmla="val 267"/>
                <a:gd name="f7" fmla="val 132"/>
                <a:gd name="f8" fmla="val 81"/>
                <a:gd name="f9" fmla="val 64"/>
                <a:gd name="f10" fmla="val 195"/>
                <a:gd name="f11" fmla="val 1"/>
                <a:gd name="f12" fmla="val 353"/>
                <a:gd name="f13" fmla="val 573"/>
                <a:gd name="f14" fmla="val 221"/>
                <a:gd name="f15" fmla="val 668"/>
                <a:gd name="f16" fmla="val 946"/>
                <a:gd name="f17" fmla="val 1015"/>
                <a:gd name="f18" fmla="val 987"/>
                <a:gd name="f19" fmla="val 1031"/>
                <a:gd name="f20" fmla="val 1032"/>
                <a:gd name="f21" fmla="val 1077"/>
                <a:gd name="f22" fmla="val 1209"/>
                <a:gd name="f23" fmla="val 1349"/>
                <a:gd name="f24" fmla="val 974"/>
                <a:gd name="f25" fmla="val 1419"/>
                <a:gd name="f26" fmla="val 857"/>
                <a:gd name="f27" fmla="val 699"/>
                <a:gd name="f28" fmla="val 447"/>
                <a:gd name="f29" fmla="val 1261"/>
                <a:gd name="f30" fmla="val 384"/>
                <a:gd name="f31" fmla="val 536"/>
                <a:gd name="f32" fmla="val 38"/>
                <a:gd name="f33" fmla="val 493"/>
                <a:gd name="f34" fmla="val 12"/>
                <a:gd name="f35" fmla="val 445"/>
                <a:gd name="f36" fmla="*/ f0 1 1482"/>
                <a:gd name="f37" fmla="*/ f1 1 1039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1482"/>
                <a:gd name="f44" fmla="*/ f41 1 1039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1482" h="103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9" y="f13"/>
                    <a:pt x="f14" y="f15"/>
                  </a:cubicBezTo>
                  <a:lnTo>
                    <a:pt x="f16" y="f17"/>
                  </a:ln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5" y="f26"/>
                  </a:cubicBezTo>
                  <a:cubicBezTo>
                    <a:pt x="f3" y="f27"/>
                    <a:pt x="f25" y="f28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35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5" name="Google Shape;10419;p74">
              <a:extLst>
                <a:ext uri="{FF2B5EF4-FFF2-40B4-BE49-F238E27FC236}">
                  <a16:creationId xmlns:a16="http://schemas.microsoft.com/office/drawing/2014/main" id="{D56888DE-65FA-270C-18F0-9ED056B215B9}"/>
                </a:ext>
              </a:extLst>
            </p:cNvPr>
            <p:cNvSpPr/>
            <p:nvPr/>
          </p:nvSpPr>
          <p:spPr>
            <a:xfrm>
              <a:off x="6250938" y="2080214"/>
              <a:ext cx="58942" cy="454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81"/>
                <a:gd name="f4" fmla="val 1072"/>
                <a:gd name="f5" fmla="val 1110"/>
                <a:gd name="f6" fmla="val 1049"/>
                <a:gd name="f7" fmla="val 983"/>
                <a:gd name="f8" fmla="val 18"/>
                <a:gd name="f9" fmla="val 914"/>
                <a:gd name="f10" fmla="val 57"/>
                <a:gd name="f11" fmla="val 221"/>
                <a:gd name="f12" fmla="val 404"/>
                <a:gd name="f13" fmla="val 63"/>
                <a:gd name="f14" fmla="val 498"/>
                <a:gd name="f15" fmla="val 687"/>
                <a:gd name="f16" fmla="val 877"/>
                <a:gd name="f17" fmla="val 132"/>
                <a:gd name="f18" fmla="val 991"/>
                <a:gd name="f19" fmla="val 250"/>
                <a:gd name="f20" fmla="val 382"/>
                <a:gd name="f21" fmla="val 432"/>
                <a:gd name="f22" fmla="val 484"/>
                <a:gd name="f23" fmla="val 1060"/>
                <a:gd name="f24" fmla="val 536"/>
                <a:gd name="f25" fmla="val 1034"/>
                <a:gd name="f26" fmla="val 1260"/>
                <a:gd name="f27" fmla="val 1418"/>
                <a:gd name="f28" fmla="val 593"/>
                <a:gd name="f29" fmla="val 215"/>
                <a:gd name="f30" fmla="val 1353"/>
                <a:gd name="f31" fmla="val 85"/>
                <a:gd name="f32" fmla="val 1244"/>
                <a:gd name="f33" fmla="*/ f0 1 1481"/>
                <a:gd name="f34" fmla="*/ f1 1 1072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1481"/>
                <a:gd name="f41" fmla="*/ f38 1 1072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1481" h="107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2" y="f15"/>
                    <a:pt x="f13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lnTo>
                    <a:pt x="f26" y="f15"/>
                  </a:lnTo>
                  <a:cubicBezTo>
                    <a:pt x="f27" y="f28"/>
                    <a:pt x="f3" y="f12"/>
                    <a:pt x="f27" y="f29"/>
                  </a:cubicBezTo>
                  <a:cubicBezTo>
                    <a:pt x="f30" y="f31"/>
                    <a:pt x="f32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6" name="Google Shape;10420;p74">
              <a:extLst>
                <a:ext uri="{FF2B5EF4-FFF2-40B4-BE49-F238E27FC236}">
                  <a16:creationId xmlns:a16="http://schemas.microsoft.com/office/drawing/2014/main" id="{B1E6B9A6-CF6D-E43A-A322-61DECCA36B46}"/>
                </a:ext>
              </a:extLst>
            </p:cNvPr>
            <p:cNvSpPr/>
            <p:nvPr/>
          </p:nvSpPr>
          <p:spPr>
            <a:xfrm>
              <a:off x="5970062" y="2077279"/>
              <a:ext cx="282156" cy="413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89"/>
                <a:gd name="f4" fmla="val 9750"/>
                <a:gd name="f5" fmla="val 3529"/>
                <a:gd name="f6" fmla="val 3151"/>
                <a:gd name="f7" fmla="val 2836"/>
                <a:gd name="f8" fmla="val 315"/>
                <a:gd name="f9" fmla="val 725"/>
                <a:gd name="f10" fmla="val 1418"/>
                <a:gd name="f11" fmla="val 1040"/>
                <a:gd name="f12" fmla="val 2520"/>
                <a:gd name="f13" fmla="val 2111"/>
                <a:gd name="f14" fmla="val 1733"/>
                <a:gd name="f15" fmla="val 2143"/>
                <a:gd name="f16" fmla="val 1544"/>
                <a:gd name="f17" fmla="val 1638"/>
                <a:gd name="f18" fmla="val 2080"/>
                <a:gd name="f19" fmla="val 1764"/>
                <a:gd name="f20" fmla="val 3497"/>
                <a:gd name="f21" fmla="val 4253"/>
                <a:gd name="f22" fmla="val 4883"/>
                <a:gd name="f23" fmla="val 2710"/>
                <a:gd name="f24" fmla="val 3466"/>
                <a:gd name="f25" fmla="val 4096"/>
                <a:gd name="f26" fmla="val 4474"/>
                <a:gd name="f27" fmla="val 4600"/>
                <a:gd name="f28" fmla="val 3907"/>
                <a:gd name="f29" fmla="val 4758"/>
                <a:gd name="f30" fmla="val 4064"/>
                <a:gd name="f31" fmla="val 5073"/>
                <a:gd name="f32" fmla="val 4159"/>
                <a:gd name="f33" fmla="val 5482"/>
                <a:gd name="f34" fmla="val 5860"/>
                <a:gd name="f35" fmla="val 6081"/>
                <a:gd name="f36" fmla="val 4001"/>
                <a:gd name="f37" fmla="val 6238"/>
                <a:gd name="f38" fmla="val 3812"/>
                <a:gd name="f39" fmla="val 3623"/>
                <a:gd name="f40" fmla="val 4915"/>
                <a:gd name="f41" fmla="val 2678"/>
                <a:gd name="f42" fmla="val 4128"/>
                <a:gd name="f43" fmla="val 3844"/>
                <a:gd name="f44" fmla="val 3434"/>
                <a:gd name="f45" fmla="val 3025"/>
                <a:gd name="f46" fmla="val 788"/>
                <a:gd name="f47" fmla="val 4443"/>
                <a:gd name="f48" fmla="val 5167"/>
                <a:gd name="f49" fmla="val 6112"/>
                <a:gd name="f50" fmla="val 536"/>
                <a:gd name="f51" fmla="val 6963"/>
                <a:gd name="f52" fmla="val 1386"/>
                <a:gd name="f53" fmla="val 7372"/>
                <a:gd name="f54" fmla="val 8318"/>
                <a:gd name="f55" fmla="val 977"/>
                <a:gd name="f56" fmla="val 662"/>
                <a:gd name="f57" fmla="val 8633"/>
                <a:gd name="f58" fmla="val 9011"/>
                <a:gd name="f59" fmla="val 9389"/>
                <a:gd name="f60" fmla="val 9578"/>
                <a:gd name="f61" fmla="val 819"/>
                <a:gd name="f62" fmla="val 9735"/>
                <a:gd name="f63" fmla="val 1008"/>
                <a:gd name="f64" fmla="val 5923"/>
                <a:gd name="f65" fmla="val 9745"/>
                <a:gd name="f66" fmla="val 5979"/>
                <a:gd name="f67" fmla="val 9749"/>
                <a:gd name="f68" fmla="val 6029"/>
                <a:gd name="f69" fmla="val 6305"/>
                <a:gd name="f70" fmla="val 6396"/>
                <a:gd name="f71" fmla="val 9612"/>
                <a:gd name="f72" fmla="val 9452"/>
                <a:gd name="f73" fmla="val 9105"/>
                <a:gd name="f74" fmla="val 8696"/>
                <a:gd name="f75" fmla="val 8381"/>
                <a:gd name="f76" fmla="val 5702"/>
                <a:gd name="f77" fmla="val 7436"/>
                <a:gd name="f78" fmla="val 6522"/>
                <a:gd name="f79" fmla="val 7057"/>
                <a:gd name="f80" fmla="val 6175"/>
                <a:gd name="f81" fmla="val 5230"/>
                <a:gd name="f82" fmla="val 6774"/>
                <a:gd name="f83" fmla="val 6364"/>
                <a:gd name="f84" fmla="val 5986"/>
                <a:gd name="f85" fmla="val 5671"/>
                <a:gd name="f86" fmla="val 5356"/>
                <a:gd name="f87" fmla="val 4946"/>
                <a:gd name="f88" fmla="val 4568"/>
                <a:gd name="f89" fmla="val 3938"/>
                <a:gd name="f90" fmla="*/ f0 1 7089"/>
                <a:gd name="f91" fmla="*/ f1 1 9750"/>
                <a:gd name="f92" fmla="val f2"/>
                <a:gd name="f93" fmla="val f3"/>
                <a:gd name="f94" fmla="val f4"/>
                <a:gd name="f95" fmla="+- f94 0 f92"/>
                <a:gd name="f96" fmla="+- f93 0 f92"/>
                <a:gd name="f97" fmla="*/ f96 1 7089"/>
                <a:gd name="f98" fmla="*/ f95 1 9750"/>
                <a:gd name="f99" fmla="*/ f92 1 f97"/>
                <a:gd name="f100" fmla="*/ f93 1 f97"/>
                <a:gd name="f101" fmla="*/ f92 1 f98"/>
                <a:gd name="f102" fmla="*/ f94 1 f98"/>
                <a:gd name="f103" fmla="*/ f99 f90 1"/>
                <a:gd name="f104" fmla="*/ f100 f90 1"/>
                <a:gd name="f105" fmla="*/ f102 f91 1"/>
                <a:gd name="f106" fmla="*/ f101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3" t="f106" r="f104" b="f105"/>
              <a:pathLst>
                <a:path w="7089" h="975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9"/>
                    <a:pt x="f13" y="f9"/>
                  </a:cubicBezTo>
                  <a:cubicBezTo>
                    <a:pt x="f14" y="f9"/>
                    <a:pt x="f10" y="f11"/>
                    <a:pt x="f10" y="f10"/>
                  </a:cubicBezTo>
                  <a:lnTo>
                    <a:pt x="f10" y="f15"/>
                  </a:lnTo>
                  <a:cubicBezTo>
                    <a:pt x="f16" y="f15"/>
                    <a:pt x="f17" y="f18"/>
                    <a:pt x="f19" y="f18"/>
                  </a:cubicBezTo>
                  <a:lnTo>
                    <a:pt x="f20" y="f18"/>
                  </a:lnTo>
                  <a:cubicBezTo>
                    <a:pt x="f21" y="f18"/>
                    <a:pt x="f22" y="f23"/>
                    <a:pt x="f22" y="f24"/>
                  </a:cubicBezTo>
                  <a:cubicBezTo>
                    <a:pt x="f22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2" y="f34"/>
                  </a:cubicBezTo>
                  <a:cubicBezTo>
                    <a:pt x="f32" y="f35"/>
                    <a:pt x="f36" y="f37"/>
                    <a:pt x="f38" y="f37"/>
                  </a:cubicBezTo>
                  <a:cubicBezTo>
                    <a:pt x="f39" y="f37"/>
                    <a:pt x="f24" y="f35"/>
                    <a:pt x="f24" y="f34"/>
                  </a:cubicBezTo>
                  <a:cubicBezTo>
                    <a:pt x="f24" y="f40"/>
                    <a:pt x="f41" y="f42"/>
                    <a:pt x="f14" y="f42"/>
                  </a:cubicBezTo>
                  <a:lnTo>
                    <a:pt x="f24" y="f42"/>
                  </a:lnTo>
                  <a:cubicBezTo>
                    <a:pt x="f43" y="f42"/>
                    <a:pt x="f32" y="f38"/>
                    <a:pt x="f32" y="f44"/>
                  </a:cubicBezTo>
                  <a:cubicBezTo>
                    <a:pt x="f32" y="f45"/>
                    <a:pt x="f43" y="f23"/>
                    <a:pt x="f24" y="f23"/>
                  </a:cubicBezTo>
                  <a:lnTo>
                    <a:pt x="f14" y="f23"/>
                  </a:lnTo>
                  <a:cubicBezTo>
                    <a:pt x="f46" y="f23"/>
                    <a:pt x="f2" y="f20"/>
                    <a:pt x="f2" y="f47"/>
                  </a:cubicBezTo>
                  <a:lnTo>
                    <a:pt x="f2" y="f48"/>
                  </a:lnTo>
                  <a:cubicBezTo>
                    <a:pt x="f2" y="f49"/>
                    <a:pt x="f50" y="f51"/>
                    <a:pt x="f52" y="f53"/>
                  </a:cubicBezTo>
                  <a:lnTo>
                    <a:pt x="f52" y="f54"/>
                  </a:lnTo>
                  <a:cubicBezTo>
                    <a:pt x="f55" y="f54"/>
                    <a:pt x="f56" y="f57"/>
                    <a:pt x="f56" y="f58"/>
                  </a:cubicBezTo>
                  <a:lnTo>
                    <a:pt x="f56" y="f59"/>
                  </a:lnTo>
                  <a:cubicBezTo>
                    <a:pt x="f56" y="f60"/>
                    <a:pt x="f61" y="f62"/>
                    <a:pt x="f63" y="f62"/>
                  </a:cubicBezTo>
                  <a:lnTo>
                    <a:pt x="f34" y="f62"/>
                  </a:lnTo>
                  <a:cubicBezTo>
                    <a:pt x="f64" y="f65"/>
                    <a:pt x="f66" y="f67"/>
                    <a:pt x="f68" y="f67"/>
                  </a:cubicBezTo>
                  <a:cubicBezTo>
                    <a:pt x="f69" y="f67"/>
                    <a:pt x="f70" y="f71"/>
                    <a:pt x="f70" y="f72"/>
                  </a:cubicBezTo>
                  <a:lnTo>
                    <a:pt x="f70" y="f73"/>
                  </a:lnTo>
                  <a:cubicBezTo>
                    <a:pt x="f70" y="f74"/>
                    <a:pt x="f49" y="f75"/>
                    <a:pt x="f76" y="f75"/>
                  </a:cubicBezTo>
                  <a:lnTo>
                    <a:pt x="f76" y="f77"/>
                  </a:lnTo>
                  <a:cubicBezTo>
                    <a:pt x="f78" y="f79"/>
                    <a:pt x="f3" y="f80"/>
                    <a:pt x="f3" y="f81"/>
                  </a:cubicBezTo>
                  <a:lnTo>
                    <a:pt x="f3" y="f15"/>
                  </a:lnTo>
                  <a:cubicBezTo>
                    <a:pt x="f3" y="f14"/>
                    <a:pt x="f82" y="f10"/>
                    <a:pt x="f83" y="f10"/>
                  </a:cubicBezTo>
                  <a:cubicBezTo>
                    <a:pt x="f84" y="f10"/>
                    <a:pt x="f85" y="f14"/>
                    <a:pt x="f85" y="f15"/>
                  </a:cubicBezTo>
                  <a:lnTo>
                    <a:pt x="f85" y="f10"/>
                  </a:lnTo>
                  <a:cubicBezTo>
                    <a:pt x="f85" y="f11"/>
                    <a:pt x="f86" y="f9"/>
                    <a:pt x="f87" y="f9"/>
                  </a:cubicBezTo>
                  <a:cubicBezTo>
                    <a:pt x="f88" y="f9"/>
                    <a:pt x="f21" y="f11"/>
                    <a:pt x="f21" y="f10"/>
                  </a:cubicBezTo>
                  <a:lnTo>
                    <a:pt x="f21" y="f9"/>
                  </a:lnTo>
                  <a:cubicBezTo>
                    <a:pt x="f21" y="f8"/>
                    <a:pt x="f89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97" name="Google Shape;10478;p74">
            <a:extLst>
              <a:ext uri="{FF2B5EF4-FFF2-40B4-BE49-F238E27FC236}">
                <a16:creationId xmlns:a16="http://schemas.microsoft.com/office/drawing/2014/main" id="{EB885F57-EDD6-1497-AD56-54F3063F4646}"/>
              </a:ext>
            </a:extLst>
          </p:cNvPr>
          <p:cNvGrpSpPr/>
          <p:nvPr/>
        </p:nvGrpSpPr>
        <p:grpSpPr>
          <a:xfrm>
            <a:off x="6451850" y="1990246"/>
            <a:ext cx="479045" cy="501182"/>
            <a:chOff x="6451850" y="1990246"/>
            <a:chExt cx="479045" cy="501182"/>
          </a:xfrm>
        </p:grpSpPr>
        <p:sp>
          <p:nvSpPr>
            <p:cNvPr id="198" name="Google Shape;10479;p74">
              <a:extLst>
                <a:ext uri="{FF2B5EF4-FFF2-40B4-BE49-F238E27FC236}">
                  <a16:creationId xmlns:a16="http://schemas.microsoft.com/office/drawing/2014/main" id="{A416A89B-154E-E272-0DC6-1BA0317A328C}"/>
                </a:ext>
              </a:extLst>
            </p:cNvPr>
            <p:cNvSpPr/>
            <p:nvPr/>
          </p:nvSpPr>
          <p:spPr>
            <a:xfrm>
              <a:off x="6451850" y="2115848"/>
              <a:ext cx="218230" cy="2486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5861"/>
                <a:gd name="f5" fmla="val 2584"/>
                <a:gd name="f6" fmla="val 1"/>
                <a:gd name="f7" fmla="val 410"/>
                <a:gd name="f8" fmla="val 2206"/>
                <a:gd name="f9" fmla="val 2615"/>
                <a:gd name="f10" fmla="val 3277"/>
                <a:gd name="f11" fmla="val 3655"/>
                <a:gd name="f12" fmla="val 5860"/>
                <a:gd name="f13" fmla="val 3781"/>
                <a:gd name="f14" fmla="val 4632"/>
                <a:gd name="f15" fmla="val 3844"/>
                <a:gd name="f16" fmla="val 4584"/>
                <a:gd name="f17" fmla="val 3939"/>
                <a:gd name="f18" fmla="val 4561"/>
                <a:gd name="f19" fmla="val 4029"/>
                <a:gd name="f20" fmla="val 4120"/>
                <a:gd name="f21" fmla="val 4206"/>
                <a:gd name="f22" fmla="val 4254"/>
                <a:gd name="f23" fmla="val 4726"/>
                <a:gd name="f24" fmla="val 5104"/>
                <a:gd name="f25" fmla="val 4789"/>
                <a:gd name="f26" fmla="val 5167"/>
                <a:gd name="f27" fmla="val 4884"/>
                <a:gd name="f28" fmla="val 5199"/>
                <a:gd name="f29" fmla="val 4974"/>
                <a:gd name="f30" fmla="val 5065"/>
                <a:gd name="f31" fmla="val 5152"/>
                <a:gd name="f32" fmla="val 5325"/>
                <a:gd name="f33" fmla="val 5010"/>
                <a:gd name="f34" fmla="val 4758"/>
                <a:gd name="f35" fmla="val 4159"/>
                <a:gd name="f36" fmla="val 4065"/>
                <a:gd name="f37" fmla="val 3813"/>
                <a:gd name="f38" fmla="val 3687"/>
                <a:gd name="f39" fmla="val 5482"/>
                <a:gd name="f40" fmla="val 2962"/>
                <a:gd name="f41" fmla="val 2489"/>
                <a:gd name="f42" fmla="val 2710"/>
                <a:gd name="f43" fmla="val 2915"/>
                <a:gd name="f44" fmla="val 4317"/>
                <a:gd name="f45" fmla="val 3017"/>
                <a:gd name="f46" fmla="val 4049"/>
                <a:gd name="f47" fmla="val 3513"/>
                <a:gd name="f48" fmla="val 3309"/>
                <a:gd name="f49" fmla="val 2930"/>
                <a:gd name="f50" fmla="val 2332"/>
                <a:gd name="f51" fmla="val 1670"/>
                <a:gd name="f52" fmla="val 1261"/>
                <a:gd name="f53" fmla="val 3561"/>
                <a:gd name="f54" fmla="val 1040"/>
                <a:gd name="f55" fmla="*/ f0 1 5483"/>
                <a:gd name="f56" fmla="*/ f1 1 5861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5483"/>
                <a:gd name="f63" fmla="*/ f60 1 5861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5483" h="5861">
                  <a:moveTo>
                    <a:pt x="f5" y="f6"/>
                  </a:moveTo>
                  <a:lnTo>
                    <a:pt x="f7" y="f8"/>
                  </a:lnTo>
                  <a:cubicBezTo>
                    <a:pt x="f6" y="f9"/>
                    <a:pt x="f6" y="f10"/>
                    <a:pt x="f7" y="f11"/>
                  </a:cubicBezTo>
                  <a:lnTo>
                    <a:pt x="f5" y="f12"/>
                  </a:lnTo>
                  <a:lnTo>
                    <a:pt x="f13" y="f14"/>
                  </a:ln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16"/>
                    <a:pt x="f22" y="f14"/>
                  </a:cubicBezTo>
                  <a:lnTo>
                    <a:pt x="f23" y="f24"/>
                  </a:ln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26"/>
                    <a:pt x="f28" y="f24"/>
                  </a:cubicBezTo>
                  <a:cubicBezTo>
                    <a:pt x="f32" y="f33"/>
                    <a:pt x="f32" y="f34"/>
                    <a:pt x="f28" y="f14"/>
                  </a:cubicBezTo>
                  <a:lnTo>
                    <a:pt x="f23" y="f35"/>
                  </a:lnTo>
                  <a:cubicBezTo>
                    <a:pt x="f14" y="f36"/>
                    <a:pt x="f14" y="f37"/>
                    <a:pt x="f23" y="f38"/>
                  </a:cubicBezTo>
                  <a:lnTo>
                    <a:pt x="f39" y="f40"/>
                  </a:lnTo>
                  <a:lnTo>
                    <a:pt x="f33" y="f41"/>
                  </a:lnTo>
                  <a:lnTo>
                    <a:pt x="f25" y="f42"/>
                  </a:lnTo>
                  <a:cubicBezTo>
                    <a:pt x="f16" y="f43"/>
                    <a:pt x="f44" y="f45"/>
                    <a:pt x="f46" y="f45"/>
                  </a:cubicBezTo>
                  <a:cubicBezTo>
                    <a:pt x="f13" y="f45"/>
                    <a:pt x="f47" y="f43"/>
                    <a:pt x="f48" y="f42"/>
                  </a:cubicBezTo>
                  <a:cubicBezTo>
                    <a:pt x="f49" y="f50"/>
                    <a:pt x="f49" y="f51"/>
                    <a:pt x="f48" y="f52"/>
                  </a:cubicBezTo>
                  <a:lnTo>
                    <a:pt x="f53" y="f5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9" name="Google Shape;10480;p74">
              <a:extLst>
                <a:ext uri="{FF2B5EF4-FFF2-40B4-BE49-F238E27FC236}">
                  <a16:creationId xmlns:a16="http://schemas.microsoft.com/office/drawing/2014/main" id="{823A3148-6074-958B-E9EF-4CBA1DA9EC2D}"/>
                </a:ext>
              </a:extLst>
            </p:cNvPr>
            <p:cNvSpPr/>
            <p:nvPr/>
          </p:nvSpPr>
          <p:spPr>
            <a:xfrm>
              <a:off x="6574755" y="1990246"/>
              <a:ext cx="232001" cy="2272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356"/>
                <a:gd name="f5" fmla="val 2926"/>
                <a:gd name="f6" fmla="val 2662"/>
                <a:gd name="f7" fmla="val 2394"/>
                <a:gd name="f8" fmla="val 95"/>
                <a:gd name="f9" fmla="val 2205"/>
                <a:gd name="f10" fmla="val 284"/>
                <a:gd name="f11" fmla="val 2457"/>
                <a:gd name="f12" fmla="val 1229"/>
                <a:gd name="f13" fmla="val 3686"/>
                <a:gd name="f14" fmla="val 1323"/>
                <a:gd name="f15" fmla="val 3781"/>
                <a:gd name="f16" fmla="val 4033"/>
                <a:gd name="f17" fmla="val 4127"/>
                <a:gd name="f18" fmla="val 725"/>
                <a:gd name="f19" fmla="val 4600"/>
                <a:gd name="f20" fmla="val 630"/>
                <a:gd name="f21" fmla="val 4726"/>
                <a:gd name="f22" fmla="val 4978"/>
                <a:gd name="f23" fmla="val 5072"/>
                <a:gd name="f24" fmla="val 788"/>
                <a:gd name="f25" fmla="val 5135"/>
                <a:gd name="f26" fmla="val 882"/>
                <a:gd name="f27" fmla="val 5167"/>
                <a:gd name="f28" fmla="val 977"/>
                <a:gd name="f29" fmla="val 1071"/>
                <a:gd name="f30" fmla="val 1166"/>
                <a:gd name="f31" fmla="val 1701"/>
                <a:gd name="f32" fmla="val 1749"/>
                <a:gd name="f33" fmla="val 4553"/>
                <a:gd name="f34" fmla="val 1835"/>
                <a:gd name="f35" fmla="val 4529"/>
                <a:gd name="f36" fmla="val 1926"/>
                <a:gd name="f37" fmla="val 2016"/>
                <a:gd name="f38" fmla="val 2111"/>
                <a:gd name="f39" fmla="val 2174"/>
                <a:gd name="f40" fmla="val 2898"/>
                <a:gd name="f41" fmla="val 3371"/>
                <a:gd name="f42" fmla="val 4883"/>
                <a:gd name="f43" fmla="val 3151"/>
                <a:gd name="f44" fmla="val 4663"/>
                <a:gd name="f45" fmla="val 2741"/>
                <a:gd name="f46" fmla="val 4253"/>
                <a:gd name="f47" fmla="val 3592"/>
                <a:gd name="f48" fmla="val 3214"/>
                <a:gd name="f49" fmla="val 3340"/>
                <a:gd name="f50" fmla="val 3009"/>
                <a:gd name="f51" fmla="val 3607"/>
                <a:gd name="f52" fmla="val 2906"/>
                <a:gd name="f53" fmla="val 3875"/>
                <a:gd name="f54" fmla="val 4143"/>
                <a:gd name="f55" fmla="val 4411"/>
                <a:gd name="f56" fmla="val 4852"/>
                <a:gd name="f57" fmla="val 3434"/>
                <a:gd name="f58" fmla="val 5828"/>
                <a:gd name="f59" fmla="val 3623"/>
                <a:gd name="f60" fmla="val 3450"/>
                <a:gd name="f61" fmla="val 3190"/>
                <a:gd name="f62" fmla="*/ f0 1 5829"/>
                <a:gd name="f63" fmla="*/ f1 1 5356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5829"/>
                <a:gd name="f70" fmla="*/ f67 1 5356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5829" h="535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2" y="f11"/>
                  </a:lnTo>
                  <a:lnTo>
                    <a:pt x="f12" y="f13"/>
                  </a:lnTo>
                  <a:cubicBezTo>
                    <a:pt x="f14" y="f15"/>
                    <a:pt x="f14" y="f16"/>
                    <a:pt x="f12" y="f17"/>
                  </a:cubicBezTo>
                  <a:lnTo>
                    <a:pt x="f18" y="f19"/>
                  </a:lnTo>
                  <a:cubicBezTo>
                    <a:pt x="f20" y="f21"/>
                    <a:pt x="f20" y="f22"/>
                    <a:pt x="f18" y="f23"/>
                  </a:cubicBez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12" y="f23"/>
                  </a:cubicBezTo>
                  <a:lnTo>
                    <a:pt x="f31" y="f19"/>
                  </a:ln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3"/>
                    <a:pt x="f39" y="f19"/>
                  </a:cubicBezTo>
                  <a:lnTo>
                    <a:pt x="f40" y="f4"/>
                  </a:lnTo>
                  <a:lnTo>
                    <a:pt x="f41" y="f42"/>
                  </a:lnTo>
                  <a:lnTo>
                    <a:pt x="f43" y="f44"/>
                  </a:lnTo>
                  <a:cubicBezTo>
                    <a:pt x="f45" y="f46"/>
                    <a:pt x="f45" y="f47"/>
                    <a:pt x="f43" y="f48"/>
                  </a:cubicBezTo>
                  <a:cubicBezTo>
                    <a:pt x="f49" y="f50"/>
                    <a:pt x="f51" y="f52"/>
                    <a:pt x="f53" y="f52"/>
                  </a:cubicBezTo>
                  <a:cubicBezTo>
                    <a:pt x="f54" y="f52"/>
                    <a:pt x="f55" y="f50"/>
                    <a:pt x="f19" y="f48"/>
                  </a:cubicBezTo>
                  <a:lnTo>
                    <a:pt x="f56" y="f57"/>
                  </a:lnTo>
                  <a:lnTo>
                    <a:pt x="f58" y="f11"/>
                  </a:lnTo>
                  <a:lnTo>
                    <a:pt x="f59" y="f10"/>
                  </a:lnTo>
                  <a:cubicBezTo>
                    <a:pt x="f60" y="f8"/>
                    <a:pt x="f61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0" name="Google Shape;10481;p74">
              <a:extLst>
                <a:ext uri="{FF2B5EF4-FFF2-40B4-BE49-F238E27FC236}">
                  <a16:creationId xmlns:a16="http://schemas.microsoft.com/office/drawing/2014/main" id="{A5ED556E-3B3B-C530-05D1-1DE80D19431B}"/>
                </a:ext>
              </a:extLst>
            </p:cNvPr>
            <p:cNvSpPr/>
            <p:nvPr/>
          </p:nvSpPr>
          <p:spPr>
            <a:xfrm>
              <a:off x="6712665" y="2115848"/>
              <a:ext cx="218230" cy="2472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5829"/>
                <a:gd name="f5" fmla="val 2899"/>
                <a:gd name="f6" fmla="val 1"/>
                <a:gd name="f7" fmla="val 1702"/>
                <a:gd name="f8" fmla="val 1229"/>
                <a:gd name="f9" fmla="val 1639"/>
                <a:gd name="f10" fmla="val 1292"/>
                <a:gd name="f11" fmla="val 1544"/>
                <a:gd name="f12" fmla="val 1324"/>
                <a:gd name="f13" fmla="val 1450"/>
                <a:gd name="f14" fmla="val 1355"/>
                <a:gd name="f15" fmla="val 1261"/>
                <a:gd name="f16" fmla="val 1198"/>
                <a:gd name="f17" fmla="val 725"/>
                <a:gd name="f18" fmla="val 757"/>
                <a:gd name="f19" fmla="val 678"/>
                <a:gd name="f20" fmla="val 694"/>
                <a:gd name="f21" fmla="val 591"/>
                <a:gd name="f22" fmla="val 662"/>
                <a:gd name="f23" fmla="val 501"/>
                <a:gd name="f24" fmla="val 410"/>
                <a:gd name="f25" fmla="val 316"/>
                <a:gd name="f26" fmla="val 253"/>
                <a:gd name="f27" fmla="val 158"/>
                <a:gd name="f28" fmla="val 883"/>
                <a:gd name="f29" fmla="val 1103"/>
                <a:gd name="f30" fmla="val 851"/>
                <a:gd name="f31" fmla="val 1828"/>
                <a:gd name="f32" fmla="val 2048"/>
                <a:gd name="f33" fmla="val 2174"/>
                <a:gd name="f34" fmla="val 473"/>
                <a:gd name="f35" fmla="val 3372"/>
                <a:gd name="f36" fmla="val 3151"/>
                <a:gd name="f37" fmla="val 898"/>
                <a:gd name="f38" fmla="val 2946"/>
                <a:gd name="f39" fmla="val 1166"/>
                <a:gd name="f40" fmla="val 2844"/>
                <a:gd name="f41" fmla="val 1434"/>
                <a:gd name="f42" fmla="val 1970"/>
                <a:gd name="f43" fmla="val 2552"/>
                <a:gd name="f44" fmla="val 3529"/>
                <a:gd name="f45" fmla="val 4222"/>
                <a:gd name="f46" fmla="val 4600"/>
                <a:gd name="f47" fmla="val 1922"/>
                <a:gd name="f48" fmla="val 4852"/>
                <a:gd name="f49" fmla="val 5073"/>
                <a:gd name="f50" fmla="val 3655"/>
                <a:gd name="f51" fmla="val 5482"/>
                <a:gd name="f52" fmla="val 3277"/>
                <a:gd name="f53" fmla="val 2615"/>
                <a:gd name="f54" fmla="val 2206"/>
                <a:gd name="f55" fmla="*/ f0 1 5483"/>
                <a:gd name="f56" fmla="*/ f1 1 5829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5483"/>
                <a:gd name="f63" fmla="*/ f60 1 5829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5483" h="5829">
                  <a:moveTo>
                    <a:pt x="f5" y="f6"/>
                  </a:moveTo>
                  <a:lnTo>
                    <a:pt x="f7" y="f8"/>
                  </a:ln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15" y="f10"/>
                    <a:pt x="f16" y="f8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0"/>
                    <a:pt x="f26" y="f18"/>
                  </a:cubicBezTo>
                  <a:cubicBezTo>
                    <a:pt x="f27" y="f28"/>
                    <a:pt x="f27" y="f29"/>
                    <a:pt x="f26" y="f8"/>
                  </a:cubicBezTo>
                  <a:lnTo>
                    <a:pt x="f17" y="f7"/>
                  </a:lnTo>
                  <a:cubicBezTo>
                    <a:pt x="f30" y="f31"/>
                    <a:pt x="f30" y="f32"/>
                    <a:pt x="f17" y="f33"/>
                  </a:cubicBezTo>
                  <a:lnTo>
                    <a:pt x="f6" y="f5"/>
                  </a:lnTo>
                  <a:lnTo>
                    <a:pt x="f34" y="f35"/>
                  </a:lnTo>
                  <a:lnTo>
                    <a:pt x="f20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7" y="f40"/>
                    <a:pt x="f42" y="f38"/>
                    <a:pt x="f33" y="f36"/>
                  </a:cubicBezTo>
                  <a:cubicBezTo>
                    <a:pt x="f43" y="f44"/>
                    <a:pt x="f43" y="f45"/>
                    <a:pt x="f33" y="f46"/>
                  </a:cubicBezTo>
                  <a:lnTo>
                    <a:pt x="f47" y="f48"/>
                  </a:lnTo>
                  <a:lnTo>
                    <a:pt x="f5" y="f4"/>
                  </a:lnTo>
                  <a:lnTo>
                    <a:pt x="f49" y="f50"/>
                  </a:lnTo>
                  <a:cubicBezTo>
                    <a:pt x="f51" y="f52"/>
                    <a:pt x="f51" y="f53"/>
                    <a:pt x="f49" y="f54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1" name="Google Shape;10482;p74">
              <a:extLst>
                <a:ext uri="{FF2B5EF4-FFF2-40B4-BE49-F238E27FC236}">
                  <a16:creationId xmlns:a16="http://schemas.microsoft.com/office/drawing/2014/main" id="{F0E15411-FBFE-056D-B804-006DF29D217B}"/>
                </a:ext>
              </a:extLst>
            </p:cNvPr>
            <p:cNvSpPr/>
            <p:nvPr/>
          </p:nvSpPr>
          <p:spPr>
            <a:xfrm>
              <a:off x="6574755" y="2262874"/>
              <a:ext cx="234507" cy="2285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92"/>
                <a:gd name="f4" fmla="val 5388"/>
                <a:gd name="f5" fmla="val 2993"/>
                <a:gd name="f6" fmla="val 2520"/>
                <a:gd name="f7" fmla="val 473"/>
                <a:gd name="f8" fmla="val 2741"/>
                <a:gd name="f9" fmla="val 725"/>
                <a:gd name="f10" fmla="val 3151"/>
                <a:gd name="f11" fmla="val 1103"/>
                <a:gd name="f12" fmla="val 1764"/>
                <a:gd name="f13" fmla="val 2174"/>
                <a:gd name="f14" fmla="val 2505"/>
                <a:gd name="f15" fmla="val 2363"/>
                <a:gd name="f16" fmla="val 2221"/>
                <a:gd name="f17" fmla="val 2457"/>
                <a:gd name="f18" fmla="val 1949"/>
                <a:gd name="f19" fmla="val 1678"/>
                <a:gd name="f20" fmla="val 1418"/>
                <a:gd name="f21" fmla="val 1229"/>
                <a:gd name="f22" fmla="val 977"/>
                <a:gd name="f23" fmla="val 1922"/>
                <a:gd name="f24" fmla="val 2930"/>
                <a:gd name="f25" fmla="val 2205"/>
                <a:gd name="f26" fmla="val 5072"/>
                <a:gd name="f27" fmla="val 2394"/>
                <a:gd name="f28" fmla="val 5293"/>
                <a:gd name="f29" fmla="val 2678"/>
                <a:gd name="f30" fmla="val 5387"/>
                <a:gd name="f31" fmla="val 3214"/>
                <a:gd name="f32" fmla="val 3497"/>
                <a:gd name="f33" fmla="val 3686"/>
                <a:gd name="f34" fmla="val 5891"/>
                <a:gd name="f35" fmla="val 4663"/>
                <a:gd name="f36" fmla="val 1701"/>
                <a:gd name="f37" fmla="val 4568"/>
                <a:gd name="f38" fmla="val 1575"/>
                <a:gd name="f39" fmla="val 1355"/>
                <a:gd name="f40" fmla="val 5167"/>
                <a:gd name="f41" fmla="val 756"/>
                <a:gd name="f42" fmla="val 5261"/>
                <a:gd name="f43" fmla="val 630"/>
                <a:gd name="f44" fmla="val 410"/>
                <a:gd name="f45" fmla="val 284"/>
                <a:gd name="f46" fmla="val 5104"/>
                <a:gd name="f47" fmla="val 221"/>
                <a:gd name="f48" fmla="val 5009"/>
                <a:gd name="f49" fmla="val 189"/>
                <a:gd name="f50" fmla="val 4915"/>
                <a:gd name="f51" fmla="val 4820"/>
                <a:gd name="f52" fmla="val 4726"/>
                <a:gd name="f53" fmla="val 4190"/>
                <a:gd name="f54" fmla="val 4143"/>
                <a:gd name="f55" fmla="val 819"/>
                <a:gd name="f56" fmla="val 4056"/>
                <a:gd name="f57" fmla="val 851"/>
                <a:gd name="f58" fmla="val 3966"/>
                <a:gd name="f59" fmla="val 3875"/>
                <a:gd name="f60" fmla="val 3781"/>
                <a:gd name="f61" fmla="val 3718"/>
                <a:gd name="f62" fmla="*/ f0 1 5892"/>
                <a:gd name="f63" fmla="*/ f1 1 5388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5892"/>
                <a:gd name="f70" fmla="*/ f67 1 5388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5892" h="5388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cubicBezTo>
                    <a:pt x="f10" y="f11"/>
                    <a:pt x="f10" y="f12"/>
                    <a:pt x="f8" y="f13"/>
                  </a:cubicBez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15"/>
                    <a:pt x="f21" y="f13"/>
                  </a:cubicBezTo>
                  <a:lnTo>
                    <a:pt x="f22" y="f23"/>
                  </a:lnTo>
                  <a:lnTo>
                    <a:pt x="f2" y="f24"/>
                  </a:lnTo>
                  <a:lnTo>
                    <a:pt x="f25" y="f26"/>
                  </a:lnTo>
                  <a:cubicBezTo>
                    <a:pt x="f27" y="f28"/>
                    <a:pt x="f29" y="f30"/>
                    <a:pt x="f24" y="f30"/>
                  </a:cubicBezTo>
                  <a:cubicBezTo>
                    <a:pt x="f31" y="f30"/>
                    <a:pt x="f32" y="f28"/>
                    <a:pt x="f33" y="f26"/>
                  </a:cubicBezTo>
                  <a:lnTo>
                    <a:pt x="f34" y="f24"/>
                  </a:lnTo>
                  <a:lnTo>
                    <a:pt x="f35" y="f36"/>
                  </a:lnTo>
                  <a:cubicBezTo>
                    <a:pt x="f37" y="f38"/>
                    <a:pt x="f37" y="f39"/>
                    <a:pt x="f35" y="f21"/>
                  </a:cubicBezTo>
                  <a:lnTo>
                    <a:pt x="f40" y="f41"/>
                  </a:lnTo>
                  <a:cubicBezTo>
                    <a:pt x="f42" y="f43"/>
                    <a:pt x="f42" y="f44"/>
                    <a:pt x="f40" y="f45"/>
                  </a:cubicBez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35" y="f45"/>
                  </a:cubicBezTo>
                  <a:lnTo>
                    <a:pt x="f53" y="f41"/>
                  </a:lnTo>
                  <a:cubicBezTo>
                    <a:pt x="f54" y="f55"/>
                    <a:pt x="f56" y="f57"/>
                    <a:pt x="f58" y="f57"/>
                  </a:cubicBezTo>
                  <a:cubicBezTo>
                    <a:pt x="f59" y="f57"/>
                    <a:pt x="f60" y="f55"/>
                    <a:pt x="f61" y="f41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2" name="Google Shape;10101;p74">
            <a:extLst>
              <a:ext uri="{FF2B5EF4-FFF2-40B4-BE49-F238E27FC236}">
                <a16:creationId xmlns:a16="http://schemas.microsoft.com/office/drawing/2014/main" id="{9AF5F88C-9B71-F2F4-C1EE-16117C72C0B3}"/>
              </a:ext>
            </a:extLst>
          </p:cNvPr>
          <p:cNvGrpSpPr/>
          <p:nvPr/>
        </p:nvGrpSpPr>
        <p:grpSpPr>
          <a:xfrm>
            <a:off x="8538447" y="4166509"/>
            <a:ext cx="327922" cy="324154"/>
            <a:chOff x="8538447" y="4166509"/>
            <a:chExt cx="327922" cy="324154"/>
          </a:xfrm>
        </p:grpSpPr>
        <p:sp>
          <p:nvSpPr>
            <p:cNvPr id="203" name="Google Shape;10102;p74">
              <a:extLst>
                <a:ext uri="{FF2B5EF4-FFF2-40B4-BE49-F238E27FC236}">
                  <a16:creationId xmlns:a16="http://schemas.microsoft.com/office/drawing/2014/main" id="{F43E229A-94A9-5BEF-0778-BB7CA8E78403}"/>
                </a:ext>
              </a:extLst>
            </p:cNvPr>
            <p:cNvSpPr/>
            <p:nvPr/>
          </p:nvSpPr>
          <p:spPr>
            <a:xfrm>
              <a:off x="8643786" y="4252517"/>
              <a:ext cx="222583" cy="2381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55"/>
                <a:gd name="f4" fmla="val 8287"/>
                <a:gd name="f5" fmla="val 4128"/>
                <a:gd name="f6" fmla="val 1229"/>
                <a:gd name="f7" fmla="val 4348"/>
                <a:gd name="f8" fmla="val 4506"/>
                <a:gd name="f9" fmla="val 1418"/>
                <a:gd name="f10" fmla="val 1670"/>
                <a:gd name="f11" fmla="val 1922"/>
                <a:gd name="f12" fmla="val 4978"/>
                <a:gd name="f13" fmla="val 2080"/>
                <a:gd name="f14" fmla="val 5356"/>
                <a:gd name="f15" fmla="val 2552"/>
                <a:gd name="f16" fmla="val 3119"/>
                <a:gd name="f17" fmla="val 3340"/>
                <a:gd name="f18" fmla="val 5136"/>
                <a:gd name="f19" fmla="val 3498"/>
                <a:gd name="f20" fmla="val 4947"/>
                <a:gd name="f21" fmla="val 4726"/>
                <a:gd name="f22" fmla="val 3308"/>
                <a:gd name="f23" fmla="val 2867"/>
                <a:gd name="f24" fmla="val 4317"/>
                <a:gd name="f25" fmla="val 2710"/>
                <a:gd name="f26" fmla="val 3939"/>
                <a:gd name="f27" fmla="val 3687"/>
                <a:gd name="f28" fmla="val 2930"/>
                <a:gd name="f29" fmla="val 3718"/>
                <a:gd name="f30" fmla="val 4033"/>
                <a:gd name="f31" fmla="val 3592"/>
                <a:gd name="f32" fmla="val 4411"/>
                <a:gd name="f33" fmla="val 3813"/>
                <a:gd name="f34" fmla="val 4821"/>
                <a:gd name="f35" fmla="val 5388"/>
                <a:gd name="f36" fmla="val 4537"/>
                <a:gd name="f37" fmla="val 5199"/>
                <a:gd name="f38" fmla="val 5766"/>
                <a:gd name="f39" fmla="val 5041"/>
                <a:gd name="f40" fmla="val 6175"/>
                <a:gd name="f41" fmla="val 4569"/>
                <a:gd name="f42" fmla="val 6396"/>
                <a:gd name="f43" fmla="val 6648"/>
                <a:gd name="f44" fmla="val 6900"/>
                <a:gd name="f45" fmla="val 7089"/>
                <a:gd name="f46" fmla="val 4159"/>
                <a:gd name="f47" fmla="val 3970"/>
                <a:gd name="f48" fmla="val 3245"/>
                <a:gd name="f49" fmla="val 6238"/>
                <a:gd name="f50" fmla="val 2899"/>
                <a:gd name="f51" fmla="val 3088"/>
                <a:gd name="f52" fmla="val 5010"/>
                <a:gd name="f53" fmla="val 5451"/>
                <a:gd name="f54" fmla="val 3876"/>
                <a:gd name="f55" fmla="val 5608"/>
                <a:gd name="f56" fmla="val 4191"/>
                <a:gd name="f57" fmla="val 3844"/>
                <a:gd name="f58" fmla="val 3403"/>
                <a:gd name="f59" fmla="val 3781"/>
                <a:gd name="f60" fmla="val 3214"/>
                <a:gd name="f61" fmla="val 2143"/>
                <a:gd name="f62" fmla="val 1828"/>
                <a:gd name="f63" fmla="val 1859"/>
                <a:gd name="f64" fmla="val 6427"/>
                <a:gd name="f65" fmla="val 8286"/>
                <a:gd name="f66" fmla="*/ f0 1 8255"/>
                <a:gd name="f67" fmla="*/ f1 1 8287"/>
                <a:gd name="f68" fmla="val f2"/>
                <a:gd name="f69" fmla="val f3"/>
                <a:gd name="f70" fmla="val f4"/>
                <a:gd name="f71" fmla="+- f70 0 f68"/>
                <a:gd name="f72" fmla="+- f69 0 f68"/>
                <a:gd name="f73" fmla="*/ f72 1 8255"/>
                <a:gd name="f74" fmla="*/ f71 1 8287"/>
                <a:gd name="f75" fmla="*/ f68 1 f73"/>
                <a:gd name="f76" fmla="*/ f69 1 f73"/>
                <a:gd name="f77" fmla="*/ f68 1 f74"/>
                <a:gd name="f78" fmla="*/ f70 1 f74"/>
                <a:gd name="f79" fmla="*/ f75 f66 1"/>
                <a:gd name="f80" fmla="*/ f76 f66 1"/>
                <a:gd name="f81" fmla="*/ f78 f67 1"/>
                <a:gd name="f82" fmla="*/ f77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" t="f82" r="f80" b="f81"/>
              <a:pathLst>
                <a:path w="8255" h="828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15"/>
                    <a:pt x="f14" y="f16"/>
                  </a:cubicBezTo>
                  <a:cubicBezTo>
                    <a:pt x="f14" y="f17"/>
                    <a:pt x="f18" y="f19"/>
                    <a:pt x="f20" y="f19"/>
                  </a:cubicBezTo>
                  <a:cubicBezTo>
                    <a:pt x="f21" y="f19"/>
                    <a:pt x="f8" y="f22"/>
                    <a:pt x="f8" y="f16"/>
                  </a:cubicBezTo>
                  <a:cubicBezTo>
                    <a:pt x="f8" y="f23"/>
                    <a:pt x="f24" y="f25"/>
                    <a:pt x="f5" y="f25"/>
                  </a:cubicBezTo>
                  <a:cubicBezTo>
                    <a:pt x="f26" y="f25"/>
                    <a:pt x="f27" y="f28"/>
                    <a:pt x="f27" y="f16"/>
                  </a:cubicBezTo>
                  <a:cubicBezTo>
                    <a:pt x="f29" y="f17"/>
                    <a:pt x="f30" y="f31"/>
                    <a:pt x="f32" y="f33"/>
                  </a:cubicBezTo>
                  <a:cubicBezTo>
                    <a:pt x="f34" y="f5"/>
                    <a:pt x="f35" y="f36"/>
                    <a:pt x="f35" y="f37"/>
                  </a:cubicBezTo>
                  <a:cubicBezTo>
                    <a:pt x="f35" y="f38"/>
                    <a:pt x="f39" y="f40"/>
                    <a:pt x="f41" y="f42"/>
                  </a:cubicBezTo>
                  <a:lnTo>
                    <a:pt x="f41" y="f43"/>
                  </a:lnTo>
                  <a:cubicBezTo>
                    <a:pt x="f41" y="f44"/>
                    <a:pt x="f7" y="f45"/>
                    <a:pt x="f46" y="f45"/>
                  </a:cubicBezTo>
                  <a:cubicBezTo>
                    <a:pt x="f47" y="f45"/>
                    <a:pt x="f29" y="f44"/>
                    <a:pt x="f29" y="f43"/>
                  </a:cubicBezTo>
                  <a:lnTo>
                    <a:pt x="f29" y="f42"/>
                  </a:lnTo>
                  <a:cubicBezTo>
                    <a:pt x="f48" y="f49"/>
                    <a:pt x="f50" y="f38"/>
                    <a:pt x="f50" y="f37"/>
                  </a:cubicBezTo>
                  <a:cubicBezTo>
                    <a:pt x="f50" y="f12"/>
                    <a:pt x="f51" y="f34"/>
                    <a:pt x="f22" y="f34"/>
                  </a:cubicBezTo>
                  <a:cubicBezTo>
                    <a:pt x="f19" y="f34"/>
                    <a:pt x="f27" y="f52"/>
                    <a:pt x="f27" y="f37"/>
                  </a:cubicBezTo>
                  <a:cubicBezTo>
                    <a:pt x="f27" y="f53"/>
                    <a:pt x="f54" y="f55"/>
                    <a:pt x="f5" y="f55"/>
                  </a:cubicBezTo>
                  <a:cubicBezTo>
                    <a:pt x="f7" y="f55"/>
                    <a:pt x="f8" y="f35"/>
                    <a:pt x="f8" y="f37"/>
                  </a:cubicBezTo>
                  <a:cubicBezTo>
                    <a:pt x="f8" y="f12"/>
                    <a:pt x="f56" y="f21"/>
                    <a:pt x="f57" y="f8"/>
                  </a:cubicBezTo>
                  <a:cubicBezTo>
                    <a:pt x="f58" y="f56"/>
                    <a:pt x="f23" y="f59"/>
                    <a:pt x="f23" y="f16"/>
                  </a:cubicBezTo>
                  <a:cubicBezTo>
                    <a:pt x="f23" y="f15"/>
                    <a:pt x="f60" y="f61"/>
                    <a:pt x="f27" y="f11"/>
                  </a:cubicBezTo>
                  <a:lnTo>
                    <a:pt x="f27" y="f10"/>
                  </a:lnTo>
                  <a:cubicBezTo>
                    <a:pt x="f27" y="f9"/>
                    <a:pt x="f54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62" y="f2"/>
                    <a:pt x="f2" y="f63"/>
                    <a:pt x="f2" y="f5"/>
                  </a:cubicBezTo>
                  <a:cubicBezTo>
                    <a:pt x="f2" y="f64"/>
                    <a:pt x="f62" y="f65"/>
                    <a:pt x="f5" y="f65"/>
                  </a:cubicBezTo>
                  <a:cubicBezTo>
                    <a:pt x="f42" y="f65"/>
                    <a:pt x="f3" y="f64"/>
                    <a:pt x="f3" y="f5"/>
                  </a:cubicBezTo>
                  <a:cubicBezTo>
                    <a:pt x="f3" y="f63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4" name="Google Shape;10103;p74">
              <a:extLst>
                <a:ext uri="{FF2B5EF4-FFF2-40B4-BE49-F238E27FC236}">
                  <a16:creationId xmlns:a16="http://schemas.microsoft.com/office/drawing/2014/main" id="{66DEC023-177C-A4A2-B9FD-750F946BF187}"/>
                </a:ext>
              </a:extLst>
            </p:cNvPr>
            <p:cNvSpPr/>
            <p:nvPr/>
          </p:nvSpPr>
          <p:spPr>
            <a:xfrm>
              <a:off x="8539307" y="4166509"/>
              <a:ext cx="172455" cy="860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96"/>
                <a:gd name="f4" fmla="val 2994"/>
                <a:gd name="f5" fmla="val 3214"/>
                <a:gd name="f6" fmla="val 1"/>
                <a:gd name="f7" fmla="val 1450"/>
                <a:gd name="f8" fmla="val 662"/>
                <a:gd name="f9" fmla="val 1513"/>
                <a:gd name="f10" fmla="val 2332"/>
                <a:gd name="f11" fmla="val 2993"/>
                <a:gd name="f12" fmla="val 4947"/>
                <a:gd name="f13" fmla="*/ f0 1 6396"/>
                <a:gd name="f14" fmla="*/ f1 1 299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6396"/>
                <a:gd name="f21" fmla="*/ f18 1 299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6396" h="2994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1"/>
                    <a:pt x="f3" y="f10"/>
                    <a:pt x="f3" y="f9"/>
                  </a:cubicBezTo>
                  <a:cubicBezTo>
                    <a:pt x="f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5" name="Google Shape;10104;p74">
              <a:extLst>
                <a:ext uri="{FF2B5EF4-FFF2-40B4-BE49-F238E27FC236}">
                  <a16:creationId xmlns:a16="http://schemas.microsoft.com/office/drawing/2014/main" id="{8AF85D07-F707-9447-381C-A93C3FB8D0BF}"/>
                </a:ext>
              </a:extLst>
            </p:cNvPr>
            <p:cNvSpPr/>
            <p:nvPr/>
          </p:nvSpPr>
          <p:spPr>
            <a:xfrm>
              <a:off x="8539307" y="4256138"/>
              <a:ext cx="118936" cy="688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11"/>
                <a:gd name="f4" fmla="val 2395"/>
                <a:gd name="f5" fmla="val 1135"/>
                <a:gd name="f6" fmla="val 1450"/>
                <a:gd name="f7" fmla="val 347"/>
                <a:gd name="f8" fmla="val 1765"/>
                <a:gd name="f9" fmla="val 882"/>
                <a:gd name="f10" fmla="val 2017"/>
                <a:gd name="f11" fmla="val 1355"/>
                <a:gd name="f12" fmla="val 2237"/>
                <a:gd name="f13" fmla="val 2332"/>
                <a:gd name="f14" fmla="val 3151"/>
                <a:gd name="f15" fmla="val 3308"/>
                <a:gd name="f16" fmla="val 3560"/>
                <a:gd name="f17" fmla="val 1733"/>
                <a:gd name="f18" fmla="val 3907"/>
                <a:gd name="f19" fmla="val 631"/>
                <a:gd name="f20" fmla="val 4033"/>
                <a:gd name="f21" fmla="val 694"/>
                <a:gd name="f22" fmla="val 3623"/>
                <a:gd name="f23" fmla="val 757"/>
                <a:gd name="f24" fmla="val 3182"/>
                <a:gd name="f25" fmla="val 2363"/>
                <a:gd name="f26" fmla="val 1261"/>
                <a:gd name="f27" fmla="val 599"/>
                <a:gd name="f28" fmla="val 567"/>
                <a:gd name="f29" fmla="val 316"/>
                <a:gd name="f30" fmla="val 221"/>
                <a:gd name="f31" fmla="val 158"/>
                <a:gd name="f32" fmla="val 127"/>
                <a:gd name="f33" fmla="*/ f0 1 4411"/>
                <a:gd name="f34" fmla="*/ f1 1 2395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4411"/>
                <a:gd name="f41" fmla="*/ f38 1 2395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4411" h="2395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10"/>
                  </a:cubicBezTo>
                  <a:cubicBezTo>
                    <a:pt x="f11" y="f12"/>
                    <a:pt x="f13" y="f4"/>
                    <a:pt x="f14" y="f4"/>
                  </a:cubicBezTo>
                  <a:lnTo>
                    <a:pt x="f15" y="f4"/>
                  </a:lnTo>
                  <a:cubicBezTo>
                    <a:pt x="f16" y="f17"/>
                    <a:pt x="f18" y="f5"/>
                    <a:pt x="f3" y="f19"/>
                  </a:cubicBezTo>
                  <a:lnTo>
                    <a:pt x="f3" y="f19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7"/>
                    <a:pt x="f28" y="f29"/>
                  </a:cubicBezTo>
                  <a:cubicBezTo>
                    <a:pt x="f7" y="f30"/>
                    <a:pt x="f31" y="f32"/>
                    <a:pt x="f2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6" name="Google Shape;10105;p74">
              <a:extLst>
                <a:ext uri="{FF2B5EF4-FFF2-40B4-BE49-F238E27FC236}">
                  <a16:creationId xmlns:a16="http://schemas.microsoft.com/office/drawing/2014/main" id="{EF60BC18-A455-E6CE-D424-6C8F95DC5C7F}"/>
                </a:ext>
              </a:extLst>
            </p:cNvPr>
            <p:cNvSpPr/>
            <p:nvPr/>
          </p:nvSpPr>
          <p:spPr>
            <a:xfrm>
              <a:off x="8539307" y="4397386"/>
              <a:ext cx="114702" cy="688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2395"/>
                <a:gd name="f5" fmla="val 1197"/>
                <a:gd name="f6" fmla="val 1701"/>
                <a:gd name="f7" fmla="val 1355"/>
                <a:gd name="f8" fmla="val 3182"/>
                <a:gd name="f9" fmla="val 3560"/>
                <a:gd name="f10" fmla="val 3907"/>
                <a:gd name="f11" fmla="val 2363"/>
                <a:gd name="f12" fmla="val 2332"/>
                <a:gd name="f13" fmla="val 3875"/>
                <a:gd name="f14" fmla="val 1859"/>
                <a:gd name="f15" fmla="val 3340"/>
                <a:gd name="f16" fmla="val 756"/>
                <a:gd name="f17" fmla="val 1261"/>
                <a:gd name="f18" fmla="val 599"/>
                <a:gd name="f19" fmla="val 567"/>
                <a:gd name="f20" fmla="val 315"/>
                <a:gd name="f21" fmla="val 347"/>
                <a:gd name="f22" fmla="val 252"/>
                <a:gd name="f23" fmla="val 158"/>
                <a:gd name="f24" fmla="val 126"/>
                <a:gd name="f25" fmla="*/ f0 1 4254"/>
                <a:gd name="f26" fmla="*/ f1 1 2395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4254"/>
                <a:gd name="f33" fmla="*/ f30 1 2395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4254" h="2395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cubicBezTo>
                    <a:pt x="f9" y="f4"/>
                    <a:pt x="f10" y="f11"/>
                    <a:pt x="f3" y="f12"/>
                  </a:cubicBezTo>
                  <a:cubicBezTo>
                    <a:pt x="f13" y="f14"/>
                    <a:pt x="f9" y="f7"/>
                    <a:pt x="f15" y="f16"/>
                  </a:cubicBezTo>
                  <a:lnTo>
                    <a:pt x="f8" y="f16"/>
                  </a:lnTo>
                  <a:cubicBezTo>
                    <a:pt x="f11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7" name="Google Shape;10106;p74">
              <a:extLst>
                <a:ext uri="{FF2B5EF4-FFF2-40B4-BE49-F238E27FC236}">
                  <a16:creationId xmlns:a16="http://schemas.microsoft.com/office/drawing/2014/main" id="{DA2671C1-9A91-9B7D-498F-68B3A0A71DF9}"/>
                </a:ext>
              </a:extLst>
            </p:cNvPr>
            <p:cNvSpPr/>
            <p:nvPr/>
          </p:nvSpPr>
          <p:spPr>
            <a:xfrm>
              <a:off x="8538447" y="4326748"/>
              <a:ext cx="84124" cy="697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20"/>
                <a:gd name="f4" fmla="val 2427"/>
                <a:gd name="f5" fmla="val 1"/>
                <a:gd name="f6" fmla="val 1167"/>
                <a:gd name="f7" fmla="val 32"/>
                <a:gd name="f8" fmla="val 1482"/>
                <a:gd name="f9" fmla="val 379"/>
                <a:gd name="f10" fmla="val 1797"/>
                <a:gd name="f11" fmla="val 914"/>
                <a:gd name="f12" fmla="val 2017"/>
                <a:gd name="f13" fmla="val 1387"/>
                <a:gd name="f14" fmla="val 2238"/>
                <a:gd name="f15" fmla="val 2332"/>
                <a:gd name="f16" fmla="val 2395"/>
                <a:gd name="f17" fmla="val 3057"/>
                <a:gd name="f18" fmla="val 2143"/>
                <a:gd name="f19" fmla="val 3025"/>
                <a:gd name="f20" fmla="val 1860"/>
                <a:gd name="f21" fmla="val 1608"/>
                <a:gd name="f22" fmla="val 1324"/>
                <a:gd name="f23" fmla="val 3088"/>
                <a:gd name="f24" fmla="val 1041"/>
                <a:gd name="f25" fmla="val 757"/>
                <a:gd name="f26" fmla="val 1230"/>
                <a:gd name="f27" fmla="val 599"/>
                <a:gd name="f28" fmla="val 536"/>
                <a:gd name="f29" fmla="val 316"/>
                <a:gd name="f30" fmla="val 347"/>
                <a:gd name="f31" fmla="val 253"/>
                <a:gd name="f32" fmla="val 158"/>
                <a:gd name="f33" fmla="val 127"/>
                <a:gd name="f34" fmla="*/ f0 1 3120"/>
                <a:gd name="f35" fmla="*/ f1 1 2427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3120"/>
                <a:gd name="f42" fmla="*/ f39 1 2427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3120" h="2427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3" y="f4"/>
                  </a:cubicBezTo>
                  <a:cubicBezTo>
                    <a:pt x="f17" y="f18"/>
                    <a:pt x="f19" y="f20"/>
                    <a:pt x="f19" y="f21"/>
                  </a:cubicBezTo>
                  <a:cubicBezTo>
                    <a:pt x="f19" y="f22"/>
                    <a:pt x="f23" y="f24"/>
                    <a:pt x="f3" y="f25"/>
                  </a:cubicBezTo>
                  <a:cubicBezTo>
                    <a:pt x="f15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5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8" name="Google Shape;10125;p74">
            <a:extLst>
              <a:ext uri="{FF2B5EF4-FFF2-40B4-BE49-F238E27FC236}">
                <a16:creationId xmlns:a16="http://schemas.microsoft.com/office/drawing/2014/main" id="{1F7EE5E5-945F-9AA3-EBA6-026588BC2BB3}"/>
              </a:ext>
            </a:extLst>
          </p:cNvPr>
          <p:cNvGrpSpPr/>
          <p:nvPr/>
        </p:nvGrpSpPr>
        <p:grpSpPr>
          <a:xfrm>
            <a:off x="7810036" y="1314139"/>
            <a:ext cx="445504" cy="476017"/>
            <a:chOff x="7810036" y="1314139"/>
            <a:chExt cx="445504" cy="476017"/>
          </a:xfrm>
        </p:grpSpPr>
        <p:sp>
          <p:nvSpPr>
            <p:cNvPr id="209" name="Google Shape;10126;p74">
              <a:extLst>
                <a:ext uri="{FF2B5EF4-FFF2-40B4-BE49-F238E27FC236}">
                  <a16:creationId xmlns:a16="http://schemas.microsoft.com/office/drawing/2014/main" id="{9EB88ABC-495A-B174-75A9-DD506EEF659D}"/>
                </a:ext>
              </a:extLst>
            </p:cNvPr>
            <p:cNvSpPr/>
            <p:nvPr/>
          </p:nvSpPr>
          <p:spPr>
            <a:xfrm>
              <a:off x="7901120" y="1573453"/>
              <a:ext cx="262213" cy="2167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5766"/>
                <a:gd name="f5" fmla="val 410"/>
                <a:gd name="f6" fmla="val 158"/>
                <a:gd name="f7" fmla="val 1"/>
                <a:gd name="f8" fmla="val 189"/>
                <a:gd name="f9" fmla="val 662"/>
                <a:gd name="f10" fmla="val 190"/>
                <a:gd name="f11" fmla="val 820"/>
                <a:gd name="f12" fmla="val 883"/>
                <a:gd name="f13" fmla="val 1670"/>
                <a:gd name="f14" fmla="val 5419"/>
                <a:gd name="f15" fmla="val 1702"/>
                <a:gd name="f16" fmla="val 5608"/>
                <a:gd name="f17" fmla="val 1859"/>
                <a:gd name="f18" fmla="val 2048"/>
                <a:gd name="f19" fmla="val 5356"/>
                <a:gd name="f20" fmla="val 5545"/>
                <a:gd name="f21" fmla="val 6554"/>
                <a:gd name="f22" fmla="val 7026"/>
                <a:gd name="f23" fmla="val 7247"/>
                <a:gd name="f24" fmla="val 7404"/>
                <a:gd name="f25" fmla="val 630"/>
                <a:gd name="f26" fmla="*/ f0 1 7436"/>
                <a:gd name="f27" fmla="*/ f1 1 5766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7436"/>
                <a:gd name="f34" fmla="*/ f31 1 5766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7436" h="5766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cubicBezTo>
                    <a:pt x="f7" y="f9"/>
                    <a:pt x="f10" y="f11"/>
                    <a:pt x="f5" y="f11"/>
                  </a:cubicBezTo>
                  <a:lnTo>
                    <a:pt x="f12" y="f11"/>
                  </a:lnTo>
                  <a:lnTo>
                    <a:pt x="f13" y="f14"/>
                  </a:lnTo>
                  <a:cubicBezTo>
                    <a:pt x="f15" y="f16"/>
                    <a:pt x="f17" y="f4"/>
                    <a:pt x="f18" y="f4"/>
                  </a:cubicBezTo>
                  <a:lnTo>
                    <a:pt x="f19" y="f4"/>
                  </a:lnTo>
                  <a:cubicBezTo>
                    <a:pt x="f20" y="f4"/>
                    <a:pt x="f4" y="f16"/>
                    <a:pt x="f4" y="f14"/>
                  </a:cubicBezTo>
                  <a:lnTo>
                    <a:pt x="f21" y="f11"/>
                  </a:lnTo>
                  <a:lnTo>
                    <a:pt x="f22" y="f11"/>
                  </a:lnTo>
                  <a:cubicBezTo>
                    <a:pt x="f23" y="f11"/>
                    <a:pt x="f24" y="f25"/>
                    <a:pt x="f24" y="f5"/>
                  </a:cubicBezTo>
                  <a:cubicBezTo>
                    <a:pt x="f3" y="f8"/>
                    <a:pt x="f23" y="f2"/>
                    <a:pt x="f22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0" name="Google Shape;10127;p74">
              <a:extLst>
                <a:ext uri="{FF2B5EF4-FFF2-40B4-BE49-F238E27FC236}">
                  <a16:creationId xmlns:a16="http://schemas.microsoft.com/office/drawing/2014/main" id="{D224B42D-BD20-2430-E727-F09C6E76A3D7}"/>
                </a:ext>
              </a:extLst>
            </p:cNvPr>
            <p:cNvSpPr/>
            <p:nvPr/>
          </p:nvSpPr>
          <p:spPr>
            <a:xfrm>
              <a:off x="7810036" y="1314139"/>
              <a:ext cx="445504" cy="2297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34"/>
                <a:gd name="f4" fmla="val 6113"/>
                <a:gd name="f5" fmla="val 378"/>
                <a:gd name="f6" fmla="val 1"/>
                <a:gd name="f7" fmla="val 158"/>
                <a:gd name="f8" fmla="val 190"/>
                <a:gd name="f9" fmla="val 442"/>
                <a:gd name="f10" fmla="val 5672"/>
                <a:gd name="f11" fmla="val 5892"/>
                <a:gd name="f12" fmla="val 189"/>
                <a:gd name="f13" fmla="val 3088"/>
                <a:gd name="f14" fmla="val 3245"/>
                <a:gd name="f15" fmla="val 5514"/>
                <a:gd name="f16" fmla="val 3560"/>
                <a:gd name="f17" fmla="val 4947"/>
                <a:gd name="f18" fmla="val 4001"/>
                <a:gd name="f19" fmla="val 4569"/>
                <a:gd name="f20" fmla="val 3875"/>
                <a:gd name="f21" fmla="val 4285"/>
                <a:gd name="f22" fmla="val 3812"/>
                <a:gd name="f23" fmla="val 3970"/>
                <a:gd name="f24" fmla="val 3624"/>
                <a:gd name="f25" fmla="val 2238"/>
                <a:gd name="f26" fmla="val 4915"/>
                <a:gd name="f27" fmla="val 1135"/>
                <a:gd name="f28" fmla="val 6301"/>
                <a:gd name="f29" fmla="val 7656"/>
                <a:gd name="f30" fmla="val 8759"/>
                <a:gd name="f31" fmla="val 3939"/>
                <a:gd name="f32" fmla="val 8696"/>
                <a:gd name="f33" fmla="val 4254"/>
                <a:gd name="f34" fmla="val 8570"/>
                <a:gd name="f35" fmla="val 9011"/>
                <a:gd name="f36" fmla="val 5010"/>
                <a:gd name="f37" fmla="val 9326"/>
                <a:gd name="f38" fmla="val 9483"/>
                <a:gd name="f39" fmla="val 12193"/>
                <a:gd name="f40" fmla="val 12445"/>
                <a:gd name="f41" fmla="val 12602"/>
                <a:gd name="f42" fmla="val 12224"/>
                <a:gd name="f43" fmla="*/ f0 1 12634"/>
                <a:gd name="f44" fmla="*/ f1 1 6113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12634"/>
                <a:gd name="f51" fmla="*/ f48 1 6113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12634" h="611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4"/>
                    <a:pt x="f5" y="f4"/>
                  </a:cubicBezTo>
                  <a:lnTo>
                    <a:pt x="f13" y="f4"/>
                  </a:ln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2" y="f24"/>
                  </a:cubicBezTo>
                  <a:cubicBezTo>
                    <a:pt x="f22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0" y="f24"/>
                  </a:cubicBezTo>
                  <a:cubicBezTo>
                    <a:pt x="f30" y="f31"/>
                    <a:pt x="f32" y="f33"/>
                    <a:pt x="f34" y="f19"/>
                  </a:cubicBezTo>
                  <a:cubicBezTo>
                    <a:pt x="f35" y="f36"/>
                    <a:pt x="f37" y="f15"/>
                    <a:pt x="f38" y="f4"/>
                  </a:cubicBezTo>
                  <a:lnTo>
                    <a:pt x="f39" y="f4"/>
                  </a:lnTo>
                  <a:cubicBezTo>
                    <a:pt x="f40" y="f4"/>
                    <a:pt x="f41" y="f11"/>
                    <a:pt x="f41" y="f10"/>
                  </a:cubicBezTo>
                  <a:lnTo>
                    <a:pt x="f41" y="f9"/>
                  </a:lnTo>
                  <a:cubicBezTo>
                    <a:pt x="f3" y="f8"/>
                    <a:pt x="f40" y="f6"/>
                    <a:pt x="f42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1" name="Google Shape;10128;p74">
              <a:extLst>
                <a:ext uri="{FF2B5EF4-FFF2-40B4-BE49-F238E27FC236}">
                  <a16:creationId xmlns:a16="http://schemas.microsoft.com/office/drawing/2014/main" id="{260B3664-D3AD-9AEF-2BBC-CAED0B34019A}"/>
                </a:ext>
              </a:extLst>
            </p:cNvPr>
            <p:cNvSpPr/>
            <p:nvPr/>
          </p:nvSpPr>
          <p:spPr>
            <a:xfrm>
              <a:off x="7949994" y="1386367"/>
              <a:ext cx="165561" cy="1551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695"/>
                <a:gd name="f4" fmla="val 4128"/>
                <a:gd name="f5" fmla="val 2364"/>
                <a:gd name="f6" fmla="val 1"/>
                <a:gd name="f7" fmla="val 1450"/>
                <a:gd name="f8" fmla="val 694"/>
                <a:gd name="f9" fmla="val 757"/>
                <a:gd name="f10" fmla="val 1670"/>
                <a:gd name="f11" fmla="val 2080"/>
                <a:gd name="f12" fmla="val 851"/>
                <a:gd name="f13" fmla="val 2489"/>
                <a:gd name="f14" fmla="val 1167"/>
                <a:gd name="f15" fmla="val 2805"/>
                <a:gd name="f16" fmla="val 599"/>
                <a:gd name="f17" fmla="val 3120"/>
                <a:gd name="f18" fmla="val 190"/>
                <a:gd name="f19" fmla="val 3592"/>
                <a:gd name="f20" fmla="val 4475"/>
                <a:gd name="f21" fmla="val 3561"/>
                <a:gd name="f22" fmla="val 4065"/>
                <a:gd name="f23" fmla="val 3088"/>
                <a:gd name="f24" fmla="val 3529"/>
                <a:gd name="f25" fmla="val 3813"/>
                <a:gd name="f26" fmla="val 4002"/>
                <a:gd name="f27" fmla="val 3277"/>
                <a:gd name="f28" fmla="*/ f0 1 4695"/>
                <a:gd name="f29" fmla="*/ f1 1 4128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4695"/>
                <a:gd name="f36" fmla="*/ f33 1 4128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4695" h="412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6" y="f4"/>
                  </a:cubicBezTo>
                  <a:lnTo>
                    <a:pt x="f3" y="f4"/>
                  </a:lnTo>
                  <a:cubicBezTo>
                    <a:pt x="f20" y="f21"/>
                    <a:pt x="f22" y="f23"/>
                    <a:pt x="f24" y="f15"/>
                  </a:cubicBezTo>
                  <a:cubicBezTo>
                    <a:pt x="f25" y="f13"/>
                    <a:pt x="f26" y="f11"/>
                    <a:pt x="f26" y="f10"/>
                  </a:cubicBezTo>
                  <a:cubicBezTo>
                    <a:pt x="f26" y="f9"/>
                    <a:pt x="f27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5127B6-2737-D179-FC69-20D4D97A33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30392" y="124705"/>
            <a:ext cx="8679896" cy="543181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4800">
                <a:solidFill>
                  <a:srgbClr val="000000"/>
                </a:solidFill>
                <a:latin typeface="Arial"/>
                <a:cs typeface="Arial" pitchFamily="34"/>
              </a:rPr>
              <a:t>Fully Editable Icon Sets: C</a:t>
            </a:r>
          </a:p>
        </p:txBody>
      </p:sp>
      <p:sp>
        <p:nvSpPr>
          <p:cNvPr id="3" name="Isosceles Triangle 68">
            <a:extLst>
              <a:ext uri="{FF2B5EF4-FFF2-40B4-BE49-F238E27FC236}">
                <a16:creationId xmlns:a16="http://schemas.microsoft.com/office/drawing/2014/main" id="{C0B3C8C2-76DD-FFD6-EFB4-0352725314E5}"/>
              </a:ext>
            </a:extLst>
          </p:cNvPr>
          <p:cNvSpPr/>
          <p:nvPr/>
        </p:nvSpPr>
        <p:spPr>
          <a:xfrm rot="10799991">
            <a:off x="6295515" y="3369509"/>
            <a:ext cx="187278" cy="583231"/>
          </a:xfrm>
          <a:custGeom>
            <a:avLst/>
            <a:gdLst>
              <a:gd name="f0" fmla="val w"/>
              <a:gd name="f1" fmla="val h"/>
              <a:gd name="f2" fmla="val 0"/>
              <a:gd name="f3" fmla="val 1040400"/>
              <a:gd name="f4" fmla="val 3240000"/>
              <a:gd name="f5" fmla="val 41345"/>
              <a:gd name="f6" fmla="val 940666"/>
              <a:gd name="f7" fmla="val 1242"/>
              <a:gd name="f8" fmla="val 653403"/>
              <a:gd name="f9" fmla="val 1057"/>
              <a:gd name="f10" fmla="val 652077"/>
              <a:gd name="f11" fmla="val 447"/>
              <a:gd name="f12" fmla="val 647712"/>
              <a:gd name="f13" fmla="val 4531"/>
              <a:gd name="f14" fmla="val 520200"/>
              <a:gd name="f15" fmla="val 659109"/>
              <a:gd name="f16" fmla="val 174478"/>
              <a:gd name="f17" fmla="val 101622"/>
              <a:gd name="f18" fmla="val 1372451"/>
              <a:gd name="f19" fmla="val 61820"/>
              <a:gd name="f20" fmla="val 1087335"/>
              <a:gd name="f21" fmla="val 728036"/>
              <a:gd name="f22" fmla="val 261055"/>
              <a:gd name="f23" fmla="val 870500"/>
              <a:gd name="f24" fmla="val 439998"/>
              <a:gd name="f25" fmla="val 860164"/>
              <a:gd name="f26" fmla="val 431664"/>
              <a:gd name="f27" fmla="val 161365"/>
              <a:gd name="f28" fmla="val 1800403"/>
              <a:gd name="f29" fmla="val 122098"/>
              <a:gd name="f30" fmla="val 1519120"/>
              <a:gd name="f31" fmla="val 930953"/>
              <a:gd name="f32" fmla="val 515931"/>
              <a:gd name="f33" fmla="val 1035869"/>
              <a:gd name="f34" fmla="val 1039954"/>
              <a:gd name="f35" fmla="val 1039345"/>
              <a:gd name="f36" fmla="val 652078"/>
              <a:gd name="f37" fmla="val 1039160"/>
              <a:gd name="f38" fmla="val 1029316"/>
              <a:gd name="f39" fmla="val 723920"/>
              <a:gd name="f40" fmla="val 217894"/>
              <a:gd name="f41" fmla="val 2205330"/>
              <a:gd name="f42" fmla="val 181840"/>
              <a:gd name="f43" fmla="val 1947070"/>
              <a:gd name="f44" fmla="val 1000266"/>
              <a:gd name="f45" fmla="val 932012"/>
              <a:gd name="f46" fmla="val 949113"/>
              <a:gd name="f47" fmla="val 1298429"/>
              <a:gd name="f48" fmla="val 330192"/>
              <a:gd name="f49" fmla="val 2564220"/>
              <a:gd name="f50" fmla="val 267995"/>
              <a:gd name="f51" fmla="val 237100"/>
              <a:gd name="f52" fmla="val 2342912"/>
              <a:gd name="f53" fmla="val 242309"/>
              <a:gd name="f54" fmla="val 2347112"/>
              <a:gd name="f55" fmla="val 920063"/>
              <a:gd name="f56" fmla="val 1506522"/>
              <a:gd name="f57" fmla="val 865005"/>
              <a:gd name="f58" fmla="val 1900914"/>
              <a:gd name="f59" fmla="val 772406"/>
              <a:gd name="f60" fmla="val 468924"/>
              <a:gd name="f61" fmla="val 835955"/>
              <a:gd name="f62" fmla="val 2109008"/>
              <a:gd name="f63" fmla="val 892044"/>
              <a:gd name="f64" fmla="val 148356"/>
              <a:gd name="f65" fmla="val 276144"/>
              <a:gd name="f66" fmla="val 2663936"/>
              <a:gd name="f67" fmla="val 764256"/>
              <a:gd name="f68" fmla="*/ f0 1 1040400"/>
              <a:gd name="f69" fmla="*/ f1 1 3240000"/>
              <a:gd name="f70" fmla="val f2"/>
              <a:gd name="f71" fmla="val f3"/>
              <a:gd name="f72" fmla="val f4"/>
              <a:gd name="f73" fmla="+- f72 0 f70"/>
              <a:gd name="f74" fmla="+- f71 0 f70"/>
              <a:gd name="f75" fmla="*/ f74 1 1040400"/>
              <a:gd name="f76" fmla="*/ f73 1 3240000"/>
              <a:gd name="f77" fmla="*/ f70 1 f75"/>
              <a:gd name="f78" fmla="*/ f71 1 f75"/>
              <a:gd name="f79" fmla="*/ f70 1 f76"/>
              <a:gd name="f80" fmla="*/ f72 1 f76"/>
              <a:gd name="f81" fmla="*/ f77 f68 1"/>
              <a:gd name="f82" fmla="*/ f78 f68 1"/>
              <a:gd name="f83" fmla="*/ f80 f69 1"/>
              <a:gd name="f84" fmla="*/ f79 f6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1" t="f84" r="f82" b="f83"/>
            <a:pathLst>
              <a:path w="1040400" h="3240000">
                <a:moveTo>
                  <a:pt x="f5" y="f6"/>
                </a:moveTo>
                <a:lnTo>
                  <a:pt x="f7" y="f8"/>
                </a:lnTo>
                <a:lnTo>
                  <a:pt x="f2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2"/>
                </a:lnTo>
                <a:lnTo>
                  <a:pt x="f14" y="f2"/>
                </a:lnTo>
                <a:lnTo>
                  <a:pt x="f15" y="f16"/>
                </a:ln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close/>
                <a:moveTo>
                  <a:pt x="f27" y="f28"/>
                </a:moveTo>
                <a:lnTo>
                  <a:pt x="f29" y="f30"/>
                </a:lnTo>
                <a:lnTo>
                  <a:pt x="f31" y="f32"/>
                </a:lnTo>
                <a:lnTo>
                  <a:pt x="f33" y="f12"/>
                </a:lnTo>
                <a:lnTo>
                  <a:pt x="f34" y="f12"/>
                </a:lnTo>
                <a:lnTo>
                  <a:pt x="f35" y="f36"/>
                </a:lnTo>
                <a:lnTo>
                  <a:pt x="f3" y="f8"/>
                </a:lnTo>
                <a:lnTo>
                  <a:pt x="f37" y="f8"/>
                </a:lnTo>
                <a:lnTo>
                  <a:pt x="f38" y="f39"/>
                </a:lnTo>
                <a:close/>
                <a:moveTo>
                  <a:pt x="f40" y="f41"/>
                </a:move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close/>
                <a:moveTo>
                  <a:pt x="f48" y="f49"/>
                </a:moveTo>
                <a:lnTo>
                  <a:pt x="f50" y="f49"/>
                </a:lnTo>
                <a:lnTo>
                  <a:pt x="f51" y="f52"/>
                </a:ln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close/>
                <a:moveTo>
                  <a:pt x="f59" y="f49"/>
                </a:moveTo>
                <a:lnTo>
                  <a:pt x="f60" y="f49"/>
                </a:lnTo>
                <a:lnTo>
                  <a:pt x="f61" y="f62"/>
                </a:lnTo>
                <a:close/>
                <a:moveTo>
                  <a:pt x="f63" y="f4"/>
                </a:moveTo>
                <a:lnTo>
                  <a:pt x="f64" y="f4"/>
                </a:lnTo>
                <a:lnTo>
                  <a:pt x="f65" y="f66"/>
                </a:lnTo>
                <a:lnTo>
                  <a:pt x="f67" y="f66"/>
                </a:ln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1EDE50B4-6012-D432-9AC4-797991F135BC}"/>
              </a:ext>
            </a:extLst>
          </p:cNvPr>
          <p:cNvSpPr/>
          <p:nvPr/>
        </p:nvSpPr>
        <p:spPr>
          <a:xfrm>
            <a:off x="6773765" y="3436854"/>
            <a:ext cx="449290" cy="448558"/>
          </a:xfrm>
          <a:custGeom>
            <a:avLst/>
            <a:gdLst>
              <a:gd name="f0" fmla="val w"/>
              <a:gd name="f1" fmla="val h"/>
              <a:gd name="f2" fmla="val 0"/>
              <a:gd name="f3" fmla="val 3228210"/>
              <a:gd name="f4" fmla="val 3222968"/>
              <a:gd name="f5" fmla="val 1619999"/>
              <a:gd name="f6" fmla="val 642446"/>
              <a:gd name="f7" fmla="val 2664115"/>
              <a:gd name="f8" fmla="val 1686562"/>
              <a:gd name="f9" fmla="val 2664116"/>
              <a:gd name="f10" fmla="val 2015013"/>
              <a:gd name="f11" fmla="val 2511495"/>
              <a:gd name="f12" fmla="val 2399422"/>
              <a:gd name="f13" fmla="val 1924159"/>
              <a:gd name="f14" fmla="val 2308568"/>
              <a:gd name="f15" fmla="val 1812086"/>
              <a:gd name="f16" fmla="val 1427912"/>
              <a:gd name="f17" fmla="val 1315839"/>
              <a:gd name="f18" fmla="val 1224985"/>
              <a:gd name="f19" fmla="val 575882"/>
              <a:gd name="f20" fmla="val 575884"/>
              <a:gd name="f21" fmla="val 509997"/>
              <a:gd name="f22" fmla="val 122689"/>
              <a:gd name="f23" fmla="val 942045"/>
              <a:gd name="f24" fmla="val 542556"/>
              <a:gd name="f25" fmla="val 974604"/>
              <a:gd name="f26" fmla="val 1620001"/>
              <a:gd name="f27" fmla="val 7099"/>
              <a:gd name="f28" fmla="val 1686560"/>
              <a:gd name="f29" fmla="val 2900441"/>
              <a:gd name="f30" fmla="val 349390"/>
              <a:gd name="f31" fmla="val 342291"/>
              <a:gd name="f32" fmla="val 330172"/>
              <a:gd name="f33" fmla="val 1679462"/>
              <a:gd name="f34" fmla="*/ f0 1 3228210"/>
              <a:gd name="f35" fmla="*/ f1 1 3222968"/>
              <a:gd name="f36" fmla="val f2"/>
              <a:gd name="f37" fmla="val f3"/>
              <a:gd name="f38" fmla="val f4"/>
              <a:gd name="f39" fmla="+- f38 0 f36"/>
              <a:gd name="f40" fmla="+- f37 0 f36"/>
              <a:gd name="f41" fmla="*/ f40 1 3228210"/>
              <a:gd name="f42" fmla="*/ f39 1 3222968"/>
              <a:gd name="f43" fmla="*/ f36 1 f41"/>
              <a:gd name="f44" fmla="*/ f37 1 f41"/>
              <a:gd name="f45" fmla="*/ f36 1 f42"/>
              <a:gd name="f46" fmla="*/ f38 1 f42"/>
              <a:gd name="f47" fmla="*/ f43 f34 1"/>
              <a:gd name="f48" fmla="*/ f44 f34 1"/>
              <a:gd name="f49" fmla="*/ f46 f35 1"/>
              <a:gd name="f50" fmla="*/ f4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3228210" h="3222968">
                <a:moveTo>
                  <a:pt x="f5" y="f6"/>
                </a:moveTo>
                <a:lnTo>
                  <a:pt x="f7" y="f8"/>
                </a:lnTo>
                <a:lnTo>
                  <a:pt x="f9" y="f8"/>
                </a:lnTo>
                <a:lnTo>
                  <a:pt x="f9" y="f4"/>
                </a:lnTo>
                <a:lnTo>
                  <a:pt x="f10" y="f4"/>
                </a:lnTo>
                <a:lnTo>
                  <a:pt x="f10" y="f11"/>
                </a:lnTo>
                <a:cubicBezTo>
                  <a:pt x="f10" y="f12"/>
                  <a:pt x="f13" y="f14"/>
                  <a:pt x="f15" y="f14"/>
                </a:cubicBezTo>
                <a:lnTo>
                  <a:pt x="f16" y="f14"/>
                </a:lnTo>
                <a:cubicBezTo>
                  <a:pt x="f17" y="f14"/>
                  <a:pt x="f18" y="f12"/>
                  <a:pt x="f18" y="f11"/>
                </a:cubicBezTo>
                <a:lnTo>
                  <a:pt x="f18" y="f4"/>
                </a:lnTo>
                <a:lnTo>
                  <a:pt x="f19" y="f4"/>
                </a:lnTo>
                <a:lnTo>
                  <a:pt x="f19" y="f8"/>
                </a:lnTo>
                <a:lnTo>
                  <a:pt x="f20" y="f8"/>
                </a:lnTo>
                <a:close/>
                <a:moveTo>
                  <a:pt x="f21" y="f22"/>
                </a:moveTo>
                <a:lnTo>
                  <a:pt x="f23" y="f22"/>
                </a:lnTo>
                <a:lnTo>
                  <a:pt x="f23" y="f24"/>
                </a:lnTo>
                <a:lnTo>
                  <a:pt x="f21" y="f25"/>
                </a:lnTo>
                <a:close/>
                <a:moveTo>
                  <a:pt x="f26" y="f27"/>
                </a:moveTo>
                <a:lnTo>
                  <a:pt x="f3" y="f28"/>
                </a:lnTo>
                <a:lnTo>
                  <a:pt x="f29" y="f28"/>
                </a:lnTo>
                <a:lnTo>
                  <a:pt x="f26" y="f30"/>
                </a:lnTo>
                <a:close/>
                <a:moveTo>
                  <a:pt x="f5" y="f2"/>
                </a:moveTo>
                <a:lnTo>
                  <a:pt x="f5" y="f31"/>
                </a:lnTo>
                <a:lnTo>
                  <a:pt x="f32" y="f33"/>
                </a:lnTo>
                <a:lnTo>
                  <a:pt x="f2" y="f33"/>
                </a:ln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5" name="Freeform 18">
            <a:extLst>
              <a:ext uri="{FF2B5EF4-FFF2-40B4-BE49-F238E27FC236}">
                <a16:creationId xmlns:a16="http://schemas.microsoft.com/office/drawing/2014/main" id="{0301070A-307B-909C-475A-A5C7D2721BB4}"/>
              </a:ext>
            </a:extLst>
          </p:cNvPr>
          <p:cNvSpPr/>
          <p:nvPr/>
        </p:nvSpPr>
        <p:spPr>
          <a:xfrm>
            <a:off x="8190372" y="3486040"/>
            <a:ext cx="433891" cy="350187"/>
          </a:xfrm>
          <a:custGeom>
            <a:avLst/>
            <a:gdLst>
              <a:gd name="f0" fmla="val w"/>
              <a:gd name="f1" fmla="val h"/>
              <a:gd name="f2" fmla="val 0"/>
              <a:gd name="f3" fmla="val 3307788"/>
              <a:gd name="f4" fmla="val 2669631"/>
              <a:gd name="f5" fmla="val 2793832"/>
              <a:gd name="f6" fmla="val 1478391"/>
              <a:gd name="f7" fmla="val 2772990"/>
              <a:gd name="f8" fmla="val 1635402"/>
              <a:gd name="f9" fmla="val 2717678"/>
              <a:gd name="f10" fmla="val 1784517"/>
              <a:gd name="f11" fmla="val 2633007"/>
              <a:gd name="f12" fmla="val 1915952"/>
              <a:gd name="f13" fmla="val 2695386"/>
              <a:gd name="f14" fmla="val 1951862"/>
              <a:gd name="f15" fmla="val 2772768"/>
              <a:gd name="f16" fmla="val 1955673"/>
              <a:gd name="f17" fmla="val 2841607"/>
              <a:gd name="f18" fmla="val 1924185"/>
              <a:gd name="f19" fmla="val 2943442"/>
              <a:gd name="f20" fmla="val 1877605"/>
              <a:gd name="f21" fmla="val 2999062"/>
              <a:gd name="f22" fmla="val 1766364"/>
              <a:gd name="f23" fmla="val 2975226"/>
              <a:gd name="f24" fmla="val 1656948"/>
              <a:gd name="f25" fmla="val 2955176"/>
              <a:gd name="f26" fmla="val 1564911"/>
              <a:gd name="f27" fmla="val 2883463"/>
              <a:gd name="f28" fmla="val 1495086"/>
              <a:gd name="f29" fmla="val 2807611"/>
              <a:gd name="f30" fmla="val 1247700"/>
              <a:gd name="f31" fmla="val 2807472"/>
              <a:gd name="f32" fmla="val 1256060"/>
              <a:gd name="f33" fmla="val 2994195"/>
              <a:gd name="f34" fmla="val 1281771"/>
              <a:gd name="f35" fmla="val 3148201"/>
              <a:gd name="f36" fmla="val 1421768"/>
              <a:gd name="f37" fmla="val 3189276"/>
              <a:gd name="f38" fmla="val 1610317"/>
              <a:gd name="f39" fmla="val 3235041"/>
              <a:gd name="f40" fmla="val 1820393"/>
              <a:gd name="f41" fmla="val 3128252"/>
              <a:gd name="f42" fmla="val 2033972"/>
              <a:gd name="f43" fmla="val 2932732"/>
              <a:gd name="f44" fmla="val 2123406"/>
              <a:gd name="f45" fmla="val 2789297"/>
              <a:gd name="f46" fmla="val 2189015"/>
              <a:gd name="f47" fmla="val 2626543"/>
              <a:gd name="f48" fmla="val 2174805"/>
              <a:gd name="f49" fmla="val 2499470"/>
              <a:gd name="f50" fmla="val 2094044"/>
              <a:gd name="f51" fmla="val 2427194"/>
              <a:gd name="f52" fmla="val 2172627"/>
              <a:gd name="f53" fmla="val 2343030"/>
              <a:gd name="f54" fmla="val 2241391"/>
              <a:gd name="f55" fmla="val 2248861"/>
              <a:gd name="f56" fmla="val 2297980"/>
              <a:gd name="f57" fmla="val 2178351"/>
              <a:gd name="f58" fmla="val 2340352"/>
              <a:gd name="f59" fmla="val 2104446"/>
              <a:gd name="f60" fmla="val 2374567"/>
              <a:gd name="f61" fmla="val 2027600"/>
              <a:gd name="f62" fmla="val 2398134"/>
              <a:gd name="f63" fmla="val 2397615"/>
              <a:gd name="f64" fmla="val 3265361"/>
              <a:gd name="f65" fmla="val 2549905"/>
              <a:gd name="f66" fmla="val 2537441"/>
              <a:gd name="f67" fmla="val 2669620"/>
              <a:gd name="f68" fmla="val 1653814"/>
              <a:gd name="f69" fmla="val 773102"/>
              <a:gd name="f70" fmla="val 2669642"/>
              <a:gd name="f71" fmla="val 46417"/>
              <a:gd name="f72" fmla="val 2550707"/>
              <a:gd name="f73" fmla="val 2398955"/>
              <a:gd name="f74" fmla="val 1280678"/>
              <a:gd name="f75" fmla="val 2398436"/>
              <a:gd name="f76" fmla="val 1203764"/>
              <a:gd name="f77" fmla="val 2374915"/>
              <a:gd name="f78" fmla="val 1129786"/>
              <a:gd name="f79" fmla="val 2340732"/>
              <a:gd name="f80" fmla="val 1059201"/>
              <a:gd name="f81" fmla="val 2298380"/>
              <a:gd name="f82" fmla="val 693039"/>
              <a:gd name="f83" fmla="val 2078675"/>
              <a:gd name="f84" fmla="val 477900"/>
              <a:gd name="f85" fmla="val 1674935"/>
              <a:gd name="f86" fmla="val 499745"/>
              <a:gd name="f87" fmla="val 1248476"/>
              <a:gd name="f88" fmla="val 1331611"/>
              <a:gd name="f89" fmla="val 201752"/>
              <a:gd name="f90" fmla="val 1206335"/>
              <a:gd name="f91" fmla="val 290902"/>
              <a:gd name="f92" fmla="val 1124761"/>
              <a:gd name="f93" fmla="val 308382"/>
              <a:gd name="f94" fmla="val 1132336"/>
              <a:gd name="f95" fmla="val 435988"/>
              <a:gd name="f96" fmla="val 1160888"/>
              <a:gd name="f97" fmla="val 640507"/>
              <a:gd name="f98" fmla="val 1527973"/>
              <a:gd name="f99" fmla="val 617783"/>
              <a:gd name="f100" fmla="val 1498839"/>
              <a:gd name="f101" fmla="val 840365"/>
              <a:gd name="f102" fmla="val 1455138"/>
              <a:gd name="f103" fmla="val 960979"/>
              <a:gd name="f104" fmla="val 1395705"/>
              <a:gd name="f105" fmla="val 987199"/>
              <a:gd name="f106" fmla="val 1213910"/>
              <a:gd name="f107" fmla="val 1052459"/>
              <a:gd name="f108" fmla="val 1331028"/>
              <a:gd name="f109" fmla="val 972050"/>
              <a:gd name="f110" fmla="val 1364241"/>
              <a:gd name="f111" fmla="val 921357"/>
              <a:gd name="f112" fmla="val 1360745"/>
              <a:gd name="f113" fmla="val 809484"/>
              <a:gd name="f114" fmla="val 1360746"/>
              <a:gd name="f115" fmla="val 646916"/>
              <a:gd name="f116" fmla="val 1111360"/>
              <a:gd name="f117" fmla="val 626523"/>
              <a:gd name="f118" fmla="val 1020462"/>
              <a:gd name="f119" fmla="val 495421"/>
              <a:gd name="f120" fmla="val 941218"/>
              <a:gd name="f121" fmla="val 374224"/>
              <a:gd name="f122" fmla="val 1061250"/>
              <a:gd name="f123" fmla="val 280996"/>
              <a:gd name="f124" fmla="val 2164365"/>
              <a:gd name="f125" fmla="val 80223"/>
              <a:gd name="f126" fmla="val 2021192"/>
              <a:gd name="f127" fmla="val 182108"/>
              <a:gd name="f128" fmla="val 1927964"/>
              <a:gd name="f129" fmla="val 202086"/>
              <a:gd name="f130" fmla="val 1936621"/>
              <a:gd name="f131" fmla="val 347922"/>
              <a:gd name="f132" fmla="val 1969252"/>
              <a:gd name="f133" fmla="val 581657"/>
              <a:gd name="f134" fmla="val 2388778"/>
              <a:gd name="f135" fmla="val 555687"/>
              <a:gd name="f136" fmla="val 2355482"/>
              <a:gd name="f137" fmla="val 810066"/>
              <a:gd name="f138" fmla="val 2305538"/>
              <a:gd name="f139" fmla="val 947910"/>
              <a:gd name="f140" fmla="val 2237615"/>
              <a:gd name="f141" fmla="val 977876"/>
              <a:gd name="f142" fmla="val 2029849"/>
              <a:gd name="f143" fmla="val 2163698"/>
              <a:gd name="f144" fmla="val 960563"/>
              <a:gd name="f145" fmla="val 2201656"/>
              <a:gd name="f146" fmla="val 902628"/>
              <a:gd name="f147" fmla="val 2197660"/>
              <a:gd name="f148" fmla="val 774773"/>
              <a:gd name="f149" fmla="val 2197661"/>
              <a:gd name="f150" fmla="val 588982"/>
              <a:gd name="f151" fmla="val 1912649"/>
              <a:gd name="f152" fmla="val 565676"/>
              <a:gd name="f153" fmla="val 1808765"/>
              <a:gd name="f154" fmla="val 415844"/>
              <a:gd name="f155" fmla="val 1718201"/>
              <a:gd name="f156" fmla="val 277334"/>
              <a:gd name="f157" fmla="val 1855380"/>
              <a:gd name="f158" fmla="val 170787"/>
              <a:gd name="f159" fmla="val 1754169"/>
              <a:gd name="f160" fmla="val 1583512"/>
              <a:gd name="f161" fmla="val 121444"/>
              <a:gd name="f162" fmla="val 1472387"/>
              <a:gd name="f163" fmla="val 145257"/>
              <a:gd name="f164" fmla="val 1482706"/>
              <a:gd name="f165" fmla="val 319088"/>
              <a:gd name="f166" fmla="val 1521601"/>
              <a:gd name="f167" fmla="val 597693"/>
              <a:gd name="f168" fmla="val 2021663"/>
              <a:gd name="f169" fmla="val 566738"/>
              <a:gd name="f170" fmla="val 1981975"/>
              <a:gd name="f171" fmla="val 869950"/>
              <a:gd name="f172" fmla="val 1922443"/>
              <a:gd name="f173" fmla="val 1034256"/>
              <a:gd name="f174" fmla="val 1841481"/>
              <a:gd name="f175" fmla="val 1069974"/>
              <a:gd name="f176" fmla="val 1593831"/>
              <a:gd name="f177" fmla="val 1158875"/>
              <a:gd name="f178" fmla="val 1753374"/>
              <a:gd name="f179" fmla="val 1049338"/>
              <a:gd name="f180" fmla="val 1798619"/>
              <a:gd name="f181" fmla="val 980281"/>
              <a:gd name="f182" fmla="val 1793856"/>
              <a:gd name="f183" fmla="val 827882"/>
              <a:gd name="f184" fmla="val 1793857"/>
              <a:gd name="f185" fmla="val 606424"/>
              <a:gd name="f186" fmla="val 1454132"/>
              <a:gd name="f187" fmla="val 578644"/>
              <a:gd name="f188" fmla="val 1330306"/>
              <a:gd name="f189" fmla="val 400050"/>
              <a:gd name="f190" fmla="val 1222356"/>
              <a:gd name="f191" fmla="val 234950"/>
              <a:gd name="f192" fmla="val 1385869"/>
              <a:gd name="f193" fmla="val 107950"/>
              <a:gd name="f194" fmla="*/ f0 1 3307788"/>
              <a:gd name="f195" fmla="*/ f1 1 2669631"/>
              <a:gd name="f196" fmla="val f2"/>
              <a:gd name="f197" fmla="val f3"/>
              <a:gd name="f198" fmla="val f4"/>
              <a:gd name="f199" fmla="+- f198 0 f196"/>
              <a:gd name="f200" fmla="+- f197 0 f196"/>
              <a:gd name="f201" fmla="*/ f200 1 3307788"/>
              <a:gd name="f202" fmla="*/ f199 1 2669631"/>
              <a:gd name="f203" fmla="*/ f196 1 f201"/>
              <a:gd name="f204" fmla="*/ f197 1 f201"/>
              <a:gd name="f205" fmla="*/ f196 1 f202"/>
              <a:gd name="f206" fmla="*/ f198 1 f202"/>
              <a:gd name="f207" fmla="*/ f203 f194 1"/>
              <a:gd name="f208" fmla="*/ f204 f194 1"/>
              <a:gd name="f209" fmla="*/ f206 f195 1"/>
              <a:gd name="f210" fmla="*/ f205 f1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7" t="f210" r="f208" b="f209"/>
            <a:pathLst>
              <a:path w="3307788" h="2669631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5" y="f6"/>
                </a:cubicBezTo>
                <a:close/>
                <a:moveTo>
                  <a:pt x="f29" y="f30"/>
                </a:moveTo>
                <a:lnTo>
                  <a:pt x="f31" y="f32"/>
                </a:ln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lnTo>
                  <a:pt x="f3" y="f63"/>
                </a:lnTo>
                <a:cubicBezTo>
                  <a:pt x="f64" y="f65"/>
                  <a:pt x="f66" y="f67"/>
                  <a:pt x="f68" y="f4"/>
                </a:cubicBezTo>
                <a:cubicBezTo>
                  <a:pt x="f69" y="f70"/>
                  <a:pt x="f71" y="f72"/>
                  <a:pt x="f2" y="f73"/>
                </a:cubicBezTo>
                <a:lnTo>
                  <a:pt x="f74" y="f75"/>
                </a:ln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lose/>
                <a:moveTo>
                  <a:pt x="f88" y="f89"/>
                </a:move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11"/>
                  <a:pt x="f112" y="f113"/>
                </a:cubicBezTo>
                <a:cubicBezTo>
                  <a:pt x="f114" y="f115"/>
                  <a:pt x="f116" y="f117"/>
                  <a:pt x="f118" y="f119"/>
                </a:cubicBezTo>
                <a:cubicBezTo>
                  <a:pt x="f120" y="f121"/>
                  <a:pt x="f122" y="f123"/>
                  <a:pt x="f88" y="f89"/>
                </a:cubicBezTo>
                <a:close/>
                <a:moveTo>
                  <a:pt x="f124" y="f125"/>
                </a:moveTo>
                <a:cubicBezTo>
                  <a:pt x="f126" y="f127"/>
                  <a:pt x="f128" y="f129"/>
                  <a:pt x="f130" y="f131"/>
                </a:cubicBezTo>
                <a:cubicBezTo>
                  <a:pt x="f132" y="f133"/>
                  <a:pt x="f134" y="f135"/>
                  <a:pt x="f136" y="f137"/>
                </a:cubicBezTo>
                <a:cubicBezTo>
                  <a:pt x="f138" y="f139"/>
                  <a:pt x="f140" y="f141"/>
                  <a:pt x="f142" y="f107"/>
                </a:cubicBezTo>
                <a:cubicBezTo>
                  <a:pt x="f143" y="f144"/>
                  <a:pt x="f145" y="f146"/>
                  <a:pt x="f147" y="f148"/>
                </a:cubicBezTo>
                <a:cubicBezTo>
                  <a:pt x="f149" y="f150"/>
                  <a:pt x="f151" y="f152"/>
                  <a:pt x="f153" y="f154"/>
                </a:cubicBezTo>
                <a:cubicBezTo>
                  <a:pt x="f155" y="f156"/>
                  <a:pt x="f157" y="f158"/>
                  <a:pt x="f124" y="f125"/>
                </a:cubicBezTo>
                <a:close/>
                <a:moveTo>
                  <a:pt x="f159" y="f2"/>
                </a:moveTo>
                <a:cubicBezTo>
                  <a:pt x="f160" y="f161"/>
                  <a:pt x="f162" y="f163"/>
                  <a:pt x="f164" y="f165"/>
                </a:cubicBezTo>
                <a:cubicBezTo>
                  <a:pt x="f166" y="f167"/>
                  <a:pt x="f168" y="f169"/>
                  <a:pt x="f170" y="f171"/>
                </a:cubicBezTo>
                <a:cubicBezTo>
                  <a:pt x="f172" y="f173"/>
                  <a:pt x="f174" y="f175"/>
                  <a:pt x="f176" y="f177"/>
                </a:cubicBezTo>
                <a:cubicBezTo>
                  <a:pt x="f178" y="f179"/>
                  <a:pt x="f180" y="f181"/>
                  <a:pt x="f182" y="f183"/>
                </a:cubicBezTo>
                <a:cubicBezTo>
                  <a:pt x="f184" y="f185"/>
                  <a:pt x="f186" y="f187"/>
                  <a:pt x="f188" y="f189"/>
                </a:cubicBezTo>
                <a:cubicBezTo>
                  <a:pt x="f190" y="f191"/>
                  <a:pt x="f192" y="f193"/>
                  <a:pt x="f159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6" name="Rounded Rectangle 25">
            <a:extLst>
              <a:ext uri="{FF2B5EF4-FFF2-40B4-BE49-F238E27FC236}">
                <a16:creationId xmlns:a16="http://schemas.microsoft.com/office/drawing/2014/main" id="{ECF74740-392C-9028-5E2C-5C4327B739F3}"/>
              </a:ext>
            </a:extLst>
          </p:cNvPr>
          <p:cNvSpPr/>
          <p:nvPr/>
        </p:nvSpPr>
        <p:spPr>
          <a:xfrm>
            <a:off x="8234290" y="4387108"/>
            <a:ext cx="498091" cy="365028"/>
          </a:xfrm>
          <a:custGeom>
            <a:avLst/>
            <a:gdLst>
              <a:gd name="f0" fmla="val w"/>
              <a:gd name="f1" fmla="val h"/>
              <a:gd name="f2" fmla="val 0"/>
              <a:gd name="f3" fmla="val 3248842"/>
              <a:gd name="f4" fmla="val 2380886"/>
              <a:gd name="f5" fmla="val 1194785"/>
              <a:gd name="f6" fmla="val 1472263"/>
              <a:gd name="f7" fmla="val 1150014"/>
              <a:gd name="f8" fmla="val 1113720"/>
              <a:gd name="f9" fmla="val 1508557"/>
              <a:gd name="f10" fmla="val 1553328"/>
              <a:gd name="f11" fmla="val 1600880"/>
              <a:gd name="f12" fmla="val 1645651"/>
              <a:gd name="f13" fmla="val 1681945"/>
              <a:gd name="f14" fmla="val 2067186"/>
              <a:gd name="f15" fmla="val 2111957"/>
              <a:gd name="f16" fmla="val 2148251"/>
              <a:gd name="f17" fmla="val 2582402"/>
              <a:gd name="f18" fmla="val 986449"/>
              <a:gd name="f19" fmla="val 2477247"/>
              <a:gd name="f20" fmla="val 2392002"/>
              <a:gd name="f21" fmla="val 1071694"/>
              <a:gd name="f22" fmla="val 1176848"/>
              <a:gd name="f23" fmla="val 1282003"/>
              <a:gd name="f24" fmla="val 1367248"/>
              <a:gd name="f25" fmla="val 2687557"/>
              <a:gd name="f26" fmla="val 2772801"/>
              <a:gd name="f27" fmla="val 679570"/>
              <a:gd name="f28" fmla="val 574415"/>
              <a:gd name="f29" fmla="val 489171"/>
              <a:gd name="f30" fmla="val 784725"/>
              <a:gd name="f31" fmla="val 869970"/>
              <a:gd name="f32" fmla="val 867954"/>
              <a:gd name="f33" fmla="val 155801"/>
              <a:gd name="f34" fmla="val 726849"/>
              <a:gd name="f35" fmla="val 858549"/>
              <a:gd name="f36" fmla="val 2535122"/>
              <a:gd name="f37" fmla="val 2394017"/>
              <a:gd name="f38" fmla="val 677268"/>
              <a:gd name="f39" fmla="val 2584703"/>
              <a:gd name="f40" fmla="val 2736658"/>
              <a:gd name="f41" fmla="val 607820"/>
              <a:gd name="f42" fmla="val 2766265"/>
              <a:gd name="f43" fmla="val 579906"/>
              <a:gd name="f44" fmla="val 2806392"/>
              <a:gd name="f45" fmla="val 564164"/>
              <a:gd name="f46" fmla="val 2850195"/>
              <a:gd name="f47" fmla="val 3069929"/>
              <a:gd name="f48" fmla="val 3168740"/>
              <a:gd name="f49" fmla="val 644266"/>
              <a:gd name="f50" fmla="val 743077"/>
              <a:gd name="f51" fmla="val 792706"/>
              <a:gd name="f52" fmla="val 891517"/>
              <a:gd name="f53" fmla="val 971619"/>
              <a:gd name="f54" fmla="val 3054536"/>
              <a:gd name="f55" fmla="val 3060628"/>
              <a:gd name="f56" fmla="val 989042"/>
              <a:gd name="f57" fmla="val 3063411"/>
              <a:gd name="f58" fmla="val 1007758"/>
              <a:gd name="f59" fmla="val 1027125"/>
              <a:gd name="f60" fmla="val 2015961"/>
              <a:gd name="f61" fmla="val 2889080"/>
              <a:gd name="f62" fmla="val 2260325"/>
              <a:gd name="f63" fmla="val 2326909"/>
              <a:gd name="f64" fmla="val 2835102"/>
              <a:gd name="f65" fmla="val 2768518"/>
              <a:gd name="f66" fmla="val 2286284"/>
              <a:gd name="f67" fmla="val 2219700"/>
              <a:gd name="f68" fmla="val 2165723"/>
              <a:gd name="f69" fmla="val 1096248"/>
              <a:gd name="f70" fmla="val 1042270"/>
              <a:gd name="f71" fmla="val 975686"/>
              <a:gd name="f72" fmla="val 493453"/>
              <a:gd name="f73" fmla="val 426869"/>
              <a:gd name="f74" fmla="val 372891"/>
              <a:gd name="f75" fmla="val 198560"/>
              <a:gd name="f76" fmla="val 201343"/>
              <a:gd name="f77" fmla="val 207435"/>
              <a:gd name="f78" fmla="val 178913"/>
              <a:gd name="f79" fmla="val 80102"/>
              <a:gd name="f80" fmla="val 398647"/>
              <a:gd name="f81" fmla="val 447310"/>
              <a:gd name="f82" fmla="val 491436"/>
              <a:gd name="f83" fmla="val 583593"/>
              <a:gd name="f84" fmla="val 523419"/>
              <a:gd name="f85" fmla="val 615395"/>
              <a:gd name="f86" fmla="*/ f0 1 3248842"/>
              <a:gd name="f87" fmla="*/ f1 1 2380886"/>
              <a:gd name="f88" fmla="val f2"/>
              <a:gd name="f89" fmla="val f3"/>
              <a:gd name="f90" fmla="val f4"/>
              <a:gd name="f91" fmla="+- f90 0 f88"/>
              <a:gd name="f92" fmla="+- f89 0 f88"/>
              <a:gd name="f93" fmla="*/ f92 1 3248842"/>
              <a:gd name="f94" fmla="*/ f91 1 2380886"/>
              <a:gd name="f95" fmla="*/ f88 1 f93"/>
              <a:gd name="f96" fmla="*/ f89 1 f93"/>
              <a:gd name="f97" fmla="*/ f88 1 f94"/>
              <a:gd name="f98" fmla="*/ f90 1 f94"/>
              <a:gd name="f99" fmla="*/ f95 f86 1"/>
              <a:gd name="f100" fmla="*/ f96 f86 1"/>
              <a:gd name="f101" fmla="*/ f98 f87 1"/>
              <a:gd name="f102" fmla="*/ f97 f8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9" t="f102" r="f100" b="f101"/>
            <a:pathLst>
              <a:path w="3248842" h="238088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8" y="f12"/>
                  <a:pt x="f7" y="f13"/>
                  <a:pt x="f5" y="f13"/>
                </a:cubicBezTo>
                <a:lnTo>
                  <a:pt x="f14" y="f13"/>
                </a:lnTo>
                <a:cubicBezTo>
                  <a:pt x="f15" y="f13"/>
                  <a:pt x="f16" y="f12"/>
                  <a:pt x="f16" y="f11"/>
                </a:cubicBezTo>
                <a:lnTo>
                  <a:pt x="f16" y="f10"/>
                </a:lnTo>
                <a:cubicBezTo>
                  <a:pt x="f16" y="f9"/>
                  <a:pt x="f15" y="f6"/>
                  <a:pt x="f14" y="f6"/>
                </a:cubicBezTo>
                <a:close/>
                <a:moveTo>
                  <a:pt x="f17" y="f18"/>
                </a:moveTo>
                <a:cubicBezTo>
                  <a:pt x="f19" y="f18"/>
                  <a:pt x="f20" y="f21"/>
                  <a:pt x="f20" y="f22"/>
                </a:cubicBezTo>
                <a:cubicBezTo>
                  <a:pt x="f20" y="f23"/>
                  <a:pt x="f19" y="f24"/>
                  <a:pt x="f17" y="f24"/>
                </a:cubicBezTo>
                <a:cubicBezTo>
                  <a:pt x="f25" y="f24"/>
                  <a:pt x="f26" y="f23"/>
                  <a:pt x="f26" y="f22"/>
                </a:cubicBezTo>
                <a:cubicBezTo>
                  <a:pt x="f26" y="f21"/>
                  <a:pt x="f25" y="f18"/>
                  <a:pt x="f17" y="f18"/>
                </a:cubicBezTo>
                <a:close/>
                <a:moveTo>
                  <a:pt x="f27" y="f18"/>
                </a:moveTo>
                <a:cubicBezTo>
                  <a:pt x="f28" y="f18"/>
                  <a:pt x="f29" y="f21"/>
                  <a:pt x="f29" y="f22"/>
                </a:cubicBezTo>
                <a:cubicBezTo>
                  <a:pt x="f29" y="f23"/>
                  <a:pt x="f28" y="f24"/>
                  <a:pt x="f27" y="f24"/>
                </a:cubicBezTo>
                <a:cubicBezTo>
                  <a:pt x="f30" y="f24"/>
                  <a:pt x="f31" y="f23"/>
                  <a:pt x="f31" y="f22"/>
                </a:cubicBezTo>
                <a:cubicBezTo>
                  <a:pt x="f31" y="f21"/>
                  <a:pt x="f30" y="f18"/>
                  <a:pt x="f27" y="f18"/>
                </a:cubicBezTo>
                <a:close/>
                <a:moveTo>
                  <a:pt x="f32" y="f33"/>
                </a:moveTo>
                <a:lnTo>
                  <a:pt x="f34" y="f35"/>
                </a:lnTo>
                <a:lnTo>
                  <a:pt x="f36" y="f35"/>
                </a:lnTo>
                <a:lnTo>
                  <a:pt x="f37" y="f33"/>
                </a:lnTo>
                <a:close/>
                <a:moveTo>
                  <a:pt x="f38" y="f2"/>
                </a:moveTo>
                <a:lnTo>
                  <a:pt x="f39" y="f2"/>
                </a:lnTo>
                <a:lnTo>
                  <a:pt x="f40" y="f41"/>
                </a:lnTo>
                <a:cubicBezTo>
                  <a:pt x="f42" y="f43"/>
                  <a:pt x="f44" y="f45"/>
                  <a:pt x="f46" y="f45"/>
                </a:cubicBezTo>
                <a:lnTo>
                  <a:pt x="f47" y="f45"/>
                </a:lnTo>
                <a:cubicBezTo>
                  <a:pt x="f48" y="f45"/>
                  <a:pt x="f3" y="f49"/>
                  <a:pt x="f3" y="f50"/>
                </a:cubicBezTo>
                <a:lnTo>
                  <a:pt x="f3" y="f51"/>
                </a:lnTo>
                <a:cubicBezTo>
                  <a:pt x="f3" y="f52"/>
                  <a:pt x="f48" y="f53"/>
                  <a:pt x="f47" y="f53"/>
                </a:cubicBezTo>
                <a:lnTo>
                  <a:pt x="f54" y="f53"/>
                </a:lnTo>
                <a:cubicBezTo>
                  <a:pt x="f55" y="f56"/>
                  <a:pt x="f57" y="f58"/>
                  <a:pt x="f57" y="f59"/>
                </a:cubicBezTo>
                <a:lnTo>
                  <a:pt x="f57" y="f60"/>
                </a:lnTo>
                <a:lnTo>
                  <a:pt x="f61" y="f60"/>
                </a:lnTo>
                <a:lnTo>
                  <a:pt x="f61" y="f62"/>
                </a:lnTo>
                <a:cubicBezTo>
                  <a:pt x="f61" y="f63"/>
                  <a:pt x="f64" y="f4"/>
                  <a:pt x="f65" y="f4"/>
                </a:cubicBezTo>
                <a:lnTo>
                  <a:pt x="f66" y="f4"/>
                </a:lnTo>
                <a:cubicBezTo>
                  <a:pt x="f67" y="f4"/>
                  <a:pt x="f68" y="f63"/>
                  <a:pt x="f68" y="f62"/>
                </a:cubicBezTo>
                <a:lnTo>
                  <a:pt x="f68" y="f60"/>
                </a:lnTo>
                <a:lnTo>
                  <a:pt x="f69" y="f60"/>
                </a:lnTo>
                <a:lnTo>
                  <a:pt x="f69" y="f62"/>
                </a:lnTo>
                <a:cubicBezTo>
                  <a:pt x="f69" y="f63"/>
                  <a:pt x="f70" y="f4"/>
                  <a:pt x="f71" y="f4"/>
                </a:cubicBezTo>
                <a:lnTo>
                  <a:pt x="f72" y="f4"/>
                </a:lnTo>
                <a:cubicBezTo>
                  <a:pt x="f73" y="f4"/>
                  <a:pt x="f74" y="f63"/>
                  <a:pt x="f74" y="f62"/>
                </a:cubicBezTo>
                <a:lnTo>
                  <a:pt x="f74" y="f60"/>
                </a:lnTo>
                <a:lnTo>
                  <a:pt x="f75" y="f60"/>
                </a:lnTo>
                <a:lnTo>
                  <a:pt x="f75" y="f59"/>
                </a:lnTo>
                <a:cubicBezTo>
                  <a:pt x="f75" y="f58"/>
                  <a:pt x="f76" y="f56"/>
                  <a:pt x="f77" y="f53"/>
                </a:cubicBezTo>
                <a:lnTo>
                  <a:pt x="f78" y="f53"/>
                </a:lnTo>
                <a:cubicBezTo>
                  <a:pt x="f79" y="f53"/>
                  <a:pt x="f2" y="f52"/>
                  <a:pt x="f2" y="f51"/>
                </a:cubicBezTo>
                <a:lnTo>
                  <a:pt x="f2" y="f50"/>
                </a:lnTo>
                <a:cubicBezTo>
                  <a:pt x="f2" y="f49"/>
                  <a:pt x="f79" y="f45"/>
                  <a:pt x="f78" y="f45"/>
                </a:cubicBezTo>
                <a:lnTo>
                  <a:pt x="f80" y="f45"/>
                </a:lnTo>
                <a:cubicBezTo>
                  <a:pt x="f81" y="f45"/>
                  <a:pt x="f82" y="f83"/>
                  <a:pt x="f84" y="f85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7" name="Donut 39">
            <a:extLst>
              <a:ext uri="{FF2B5EF4-FFF2-40B4-BE49-F238E27FC236}">
                <a16:creationId xmlns:a16="http://schemas.microsoft.com/office/drawing/2014/main" id="{DAE0A0FF-33D4-A30C-8812-03B380349061}"/>
              </a:ext>
            </a:extLst>
          </p:cNvPr>
          <p:cNvSpPr/>
          <p:nvPr/>
        </p:nvSpPr>
        <p:spPr>
          <a:xfrm>
            <a:off x="3138979" y="3416939"/>
            <a:ext cx="488381" cy="488381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1152300"/>
              <a:gd name="f5" fmla="val 922782"/>
              <a:gd name="f6" fmla="val 2354400"/>
              <a:gd name="f7" fmla="val 1620000"/>
              <a:gd name="f8" fmla="val 2317218"/>
              <a:gd name="f9" fmla="val 342403"/>
              <a:gd name="f10" fmla="val 914403"/>
              <a:gd name="f11" fmla="val 2325597"/>
              <a:gd name="f12" fmla="val 2897597"/>
              <a:gd name="f13" fmla="val 2514701"/>
              <a:gd name="f14" fmla="val 725299"/>
              <a:gd name="f15" fmla="*/ f0 1 3240000"/>
              <a:gd name="f16" fmla="*/ f1 1 3240000"/>
              <a:gd name="f17" fmla="val f2"/>
              <a:gd name="f18" fmla="val f3"/>
              <a:gd name="f19" fmla="+- f18 0 f17"/>
              <a:gd name="f20" fmla="*/ f19 1 3240000"/>
              <a:gd name="f21" fmla="*/ f17 1 f20"/>
              <a:gd name="f22" fmla="*/ f18 1 f20"/>
              <a:gd name="f23" fmla="*/ f21 f15 1"/>
              <a:gd name="f24" fmla="*/ f22 f15 1"/>
              <a:gd name="f25" fmla="*/ f22 f16 1"/>
              <a:gd name="f26" fmla="*/ f21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3" t="f26" r="f24" b="f25"/>
            <a:pathLst>
              <a:path w="3240000" h="3240000">
                <a:moveTo>
                  <a:pt x="f4" y="f5"/>
                </a:moveTo>
                <a:lnTo>
                  <a:pt x="f6" y="f7"/>
                </a:lnTo>
                <a:lnTo>
                  <a:pt x="f4" y="f8"/>
                </a:lnTo>
                <a:close/>
                <a:moveTo>
                  <a:pt x="f7" y="f9"/>
                </a:moveTo>
                <a:cubicBezTo>
                  <a:pt x="f10" y="f9"/>
                  <a:pt x="f9" y="f10"/>
                  <a:pt x="f9" y="f7"/>
                </a:cubicBezTo>
                <a:cubicBezTo>
                  <a:pt x="f9" y="f11"/>
                  <a:pt x="f10" y="f12"/>
                  <a:pt x="f7" y="f12"/>
                </a:cubicBezTo>
                <a:cubicBezTo>
                  <a:pt x="f11" y="f12"/>
                  <a:pt x="f12" y="f11"/>
                  <a:pt x="f12" y="f7"/>
                </a:cubicBezTo>
                <a:cubicBezTo>
                  <a:pt x="f12" y="f10"/>
                  <a:pt x="f11" y="f9"/>
                  <a:pt x="f7" y="f9"/>
                </a:cubicBezTo>
                <a:close/>
                <a:moveTo>
                  <a:pt x="f7" y="f2"/>
                </a:moveTo>
                <a:cubicBezTo>
                  <a:pt x="f13" y="f2"/>
                  <a:pt x="f3" y="f14"/>
                  <a:pt x="f3" y="f7"/>
                </a:cubicBezTo>
                <a:cubicBezTo>
                  <a:pt x="f3" y="f13"/>
                  <a:pt x="f13" y="f3"/>
                  <a:pt x="f7" y="f3"/>
                </a:cubicBezTo>
                <a:cubicBezTo>
                  <a:pt x="f14" y="f3"/>
                  <a:pt x="f2" y="f13"/>
                  <a:pt x="f2" y="f7"/>
                </a:cubicBezTo>
                <a:cubicBezTo>
                  <a:pt x="f2" y="f14"/>
                  <a:pt x="f14" y="f2"/>
                  <a:pt x="f7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263238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8" name="Chord 38">
            <a:extLst>
              <a:ext uri="{FF2B5EF4-FFF2-40B4-BE49-F238E27FC236}">
                <a16:creationId xmlns:a16="http://schemas.microsoft.com/office/drawing/2014/main" id="{B9680EBF-162C-4ED3-7D71-DEFF21BEA3CD}"/>
              </a:ext>
            </a:extLst>
          </p:cNvPr>
          <p:cNvSpPr/>
          <p:nvPr/>
        </p:nvSpPr>
        <p:spPr>
          <a:xfrm>
            <a:off x="5003404" y="4227353"/>
            <a:ext cx="411498" cy="529154"/>
          </a:xfrm>
          <a:custGeom>
            <a:avLst/>
            <a:gdLst>
              <a:gd name="f0" fmla="val w"/>
              <a:gd name="f1" fmla="val h"/>
              <a:gd name="f2" fmla="val 0"/>
              <a:gd name="f3" fmla="val 2519554"/>
              <a:gd name="f4" fmla="val 3240000"/>
              <a:gd name="f5" fmla="val 1259778"/>
              <a:gd name="f6" fmla="val 1299543"/>
              <a:gd name="f7" fmla="val 1331778"/>
              <a:gd name="f8" fmla="val 32235"/>
              <a:gd name="f9" fmla="val 72000"/>
              <a:gd name="f10" fmla="val 292696"/>
              <a:gd name="f11" fmla="val 1526887"/>
              <a:gd name="f12" fmla="val 301316"/>
              <a:gd name="f13" fmla="val 1719796"/>
              <a:gd name="f14" fmla="val 357828"/>
              <a:gd name="f15" fmla="val 1894309"/>
              <a:gd name="f16" fmla="val 459601"/>
              <a:gd name="f17" fmla="val 2284331"/>
              <a:gd name="f18" fmla="val 687055"/>
              <a:gd name="f19" fmla="val 2522839"/>
              <a:gd name="f20" fmla="val 1105809"/>
              <a:gd name="f21" fmla="val 2519520"/>
              <a:gd name="f22" fmla="val 1557297"/>
              <a:gd name="f23" fmla="val 2509882"/>
              <a:gd name="f24" fmla="val 1557270"/>
              <a:gd name="f25" fmla="val 2413806"/>
              <a:gd name="f26" fmla="val 1435449"/>
              <a:gd name="f27" fmla="val 2264527"/>
              <a:gd name="f28" fmla="val 1358626"/>
              <a:gd name="f29" fmla="val 2097304"/>
              <a:gd name="f30" fmla="val 1931567"/>
              <a:gd name="f31" fmla="val 1783455"/>
              <a:gd name="f32" fmla="val 1434091"/>
              <a:gd name="f33" fmla="val 1688484"/>
              <a:gd name="f34" fmla="val 1554913"/>
              <a:gd name="f35" fmla="val 1657888"/>
              <a:gd name="f36" fmla="val 1554825"/>
              <a:gd name="f37" fmla="val 1579123"/>
              <a:gd name="f38" fmla="val 1454657"/>
              <a:gd name="f39" fmla="val 1463823"/>
              <a:gd name="f40" fmla="val 1385682"/>
              <a:gd name="f41" fmla="val 1368008"/>
              <a:gd name="f42" fmla="val 2507895"/>
              <a:gd name="f43" fmla="val 1356113"/>
              <a:gd name="f44" fmla="val 2868215"/>
              <a:gd name="f45" fmla="val 1353558"/>
              <a:gd name="f46" fmla="val 1347515"/>
              <a:gd name="f47" fmla="val 3074779"/>
              <a:gd name="f48" fmla="val 1177830"/>
              <a:gd name="f49" fmla="val 969556"/>
              <a:gd name="f50" fmla="val 759529"/>
              <a:gd name="f51" fmla="val 588743"/>
              <a:gd name="f52" fmla="val 3071985"/>
              <a:gd name="f53" fmla="val 585029"/>
              <a:gd name="f54" fmla="val 2863014"/>
              <a:gd name="f55" fmla="val 584214"/>
              <a:gd name="f56" fmla="val 2861474"/>
              <a:gd name="f57" fmla="val 584183"/>
              <a:gd name="f58" fmla="val 2859896"/>
              <a:gd name="f59" fmla="val 2858310"/>
              <a:gd name="f60" fmla="val 584422"/>
              <a:gd name="f61" fmla="val 2856985"/>
              <a:gd name="f62" fmla="val 584186"/>
              <a:gd name="f63" fmla="val 2856201"/>
              <a:gd name="f64" fmla="val 584184"/>
              <a:gd name="f65" fmla="val 2855415"/>
              <a:gd name="f66" fmla="val 2854628"/>
              <a:gd name="f67" fmla="val 584846"/>
              <a:gd name="f68" fmla="val 585977"/>
              <a:gd name="f69" fmla="val 2797047"/>
              <a:gd name="f70" fmla="val 628115"/>
              <a:gd name="f71" fmla="val 2750982"/>
              <a:gd name="f72" fmla="val 679843"/>
              <a:gd name="f73" fmla="val 731571"/>
              <a:gd name="f74" fmla="val 773709"/>
              <a:gd name="f75" fmla="val 774841"/>
              <a:gd name="f76" fmla="val 776870"/>
              <a:gd name="f77" fmla="val 2961046"/>
              <a:gd name="f78" fmla="val 863138"/>
              <a:gd name="f79" fmla="val 3047314"/>
              <a:gd name="f80" fmla="val 1075974"/>
              <a:gd name="f81" fmla="val 1162242"/>
              <a:gd name="f82" fmla="val 1163439"/>
              <a:gd name="f83" fmla="val 1187778"/>
              <a:gd name="f84" fmla="val 1365548"/>
              <a:gd name="f85" fmla="val 1048083"/>
              <a:gd name="f86" fmla="val 1378241"/>
              <a:gd name="f87" fmla="val 925400"/>
              <a:gd name="f88" fmla="val 1448176"/>
              <a:gd name="f89" fmla="val 842602"/>
              <a:gd name="f90" fmla="val 1552487"/>
              <a:gd name="f91" fmla="val 807450"/>
              <a:gd name="f92" fmla="val 1552386"/>
              <a:gd name="f93" fmla="val 712615"/>
              <a:gd name="f94" fmla="val 1432960"/>
              <a:gd name="f95" fmla="val 565486"/>
              <a:gd name="f96" fmla="val 400996"/>
              <a:gd name="f97" fmla="val 240343"/>
              <a:gd name="f98" fmla="val 96251"/>
              <a:gd name="f99" fmla="val 1429532"/>
              <a:gd name="f100" fmla="val 1543232"/>
              <a:gd name="f101" fmla="val 1264"/>
              <a:gd name="f102" fmla="val 1094357"/>
              <a:gd name="f103" fmla="val 241710"/>
              <a:gd name="f104" fmla="val 680052"/>
              <a:gd name="f105" fmla="val 631054"/>
              <a:gd name="f106" fmla="val 455977"/>
              <a:gd name="f107" fmla="val 804121"/>
              <a:gd name="f108" fmla="val 356374"/>
              <a:gd name="f109" fmla="val 994908"/>
              <a:gd name="f110" fmla="val 301092"/>
              <a:gd name="f111" fmla="val 292721"/>
              <a:gd name="f112" fmla="val 1220013"/>
              <a:gd name="f113" fmla="*/ f0 1 2519554"/>
              <a:gd name="f114" fmla="*/ f1 1 3240000"/>
              <a:gd name="f115" fmla="val f2"/>
              <a:gd name="f116" fmla="val f3"/>
              <a:gd name="f117" fmla="val f4"/>
              <a:gd name="f118" fmla="+- f117 0 f115"/>
              <a:gd name="f119" fmla="+- f116 0 f115"/>
              <a:gd name="f120" fmla="*/ f119 1 2519554"/>
              <a:gd name="f121" fmla="*/ f118 1 3240000"/>
              <a:gd name="f122" fmla="*/ f115 1 f120"/>
              <a:gd name="f123" fmla="*/ f116 1 f120"/>
              <a:gd name="f124" fmla="*/ f115 1 f121"/>
              <a:gd name="f125" fmla="*/ f117 1 f121"/>
              <a:gd name="f126" fmla="*/ f122 f113 1"/>
              <a:gd name="f127" fmla="*/ f123 f113 1"/>
              <a:gd name="f128" fmla="*/ f125 f114 1"/>
              <a:gd name="f129" fmla="*/ f124 f1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6" t="f129" r="f127" b="f128"/>
            <a:pathLst>
              <a:path w="2519554" h="3240000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lnTo>
                  <a:pt x="f7" y="f10"/>
                </a:ln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lnTo>
                  <a:pt x="f23" y="f24"/>
                </a:ln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lnTo>
                  <a:pt x="f35" y="f36"/>
                </a:lnTo>
                <a:cubicBezTo>
                  <a:pt x="f37" y="f38"/>
                  <a:pt x="f39" y="f40"/>
                  <a:pt x="f7" y="f41"/>
                </a:cubicBezTo>
                <a:lnTo>
                  <a:pt x="f7" y="f42"/>
                </a:lnTo>
                <a:lnTo>
                  <a:pt x="f43" y="f42"/>
                </a:lnTo>
                <a:lnTo>
                  <a:pt x="f43" y="f44"/>
                </a:lnTo>
                <a:lnTo>
                  <a:pt x="f45" y="f44"/>
                </a:lnTo>
                <a:cubicBezTo>
                  <a:pt x="f46" y="f47"/>
                  <a:pt x="f48" y="f4"/>
                  <a:pt x="f49" y="f4"/>
                </a:cubicBezTo>
                <a:cubicBezTo>
                  <a:pt x="f50" y="f4"/>
                  <a:pt x="f51" y="f52"/>
                  <a:pt x="f53" y="f54"/>
                </a:cubicBezTo>
                <a:cubicBezTo>
                  <a:pt x="f55" y="f56"/>
                  <a:pt x="f57" y="f58"/>
                  <a:pt x="f57" y="f59"/>
                </a:cubicBezTo>
                <a:lnTo>
                  <a:pt x="f60" y="f61"/>
                </a:lnTo>
                <a:cubicBezTo>
                  <a:pt x="f62" y="f63"/>
                  <a:pt x="f64" y="f65"/>
                  <a:pt x="f64" y="f66"/>
                </a:cubicBezTo>
                <a:lnTo>
                  <a:pt x="f67" y="f66"/>
                </a:lnTo>
                <a:cubicBezTo>
                  <a:pt x="f68" y="f69"/>
                  <a:pt x="f70" y="f71"/>
                  <a:pt x="f72" y="f71"/>
                </a:cubicBezTo>
                <a:cubicBezTo>
                  <a:pt x="f73" y="f71"/>
                  <a:pt x="f74" y="f69"/>
                  <a:pt x="f75" y="f66"/>
                </a:cubicBezTo>
                <a:lnTo>
                  <a:pt x="f76" y="f66"/>
                </a:lnTo>
                <a:cubicBezTo>
                  <a:pt x="f76" y="f77"/>
                  <a:pt x="f78" y="f79"/>
                  <a:pt x="f49" y="f79"/>
                </a:cubicBezTo>
                <a:cubicBezTo>
                  <a:pt x="f80" y="f79"/>
                  <a:pt x="f81" y="f77"/>
                  <a:pt x="f81" y="f66"/>
                </a:cubicBezTo>
                <a:lnTo>
                  <a:pt x="f82" y="f66"/>
                </a:lnTo>
                <a:lnTo>
                  <a:pt x="f82" y="f42"/>
                </a:lnTo>
                <a:lnTo>
                  <a:pt x="f83" y="f42"/>
                </a:lnTo>
                <a:lnTo>
                  <a:pt x="f83" y="f84"/>
                </a:lnTo>
                <a:cubicBezTo>
                  <a:pt x="f85" y="f86"/>
                  <a:pt x="f87" y="f88"/>
                  <a:pt x="f89" y="f90"/>
                </a:cubicBezTo>
                <a:lnTo>
                  <a:pt x="f91" y="f92"/>
                </a:lnTo>
                <a:cubicBezTo>
                  <a:pt x="f93" y="f94"/>
                  <a:pt x="f95" y="f28"/>
                  <a:pt x="f96" y="f28"/>
                </a:cubicBezTo>
                <a:cubicBezTo>
                  <a:pt x="f97" y="f28"/>
                  <a:pt x="f98" y="f99"/>
                  <a:pt x="f2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83" y="f111"/>
                </a:cubicBezTo>
                <a:lnTo>
                  <a:pt x="f83" y="f9"/>
                </a:lnTo>
                <a:cubicBezTo>
                  <a:pt x="f83" y="f8"/>
                  <a:pt x="f112" y="f2"/>
                  <a:pt x="f5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C83CA685-54C0-4AC3-FEDF-0C911E159833}"/>
              </a:ext>
            </a:extLst>
          </p:cNvPr>
          <p:cNvSpPr/>
          <p:nvPr/>
        </p:nvSpPr>
        <p:spPr>
          <a:xfrm>
            <a:off x="5631478" y="4355131"/>
            <a:ext cx="431039" cy="426521"/>
          </a:xfrm>
          <a:custGeom>
            <a:avLst/>
            <a:gdLst>
              <a:gd name="f0" fmla="val w"/>
              <a:gd name="f1" fmla="val h"/>
              <a:gd name="f2" fmla="val 0"/>
              <a:gd name="f3" fmla="val 3220460"/>
              <a:gd name="f4" fmla="val 3186731"/>
              <a:gd name="f5" fmla="val 1762834"/>
              <a:gd name="f6" fmla="val 1282034"/>
              <a:gd name="f7" fmla="val 273698"/>
              <a:gd name="f8" fmla="val 2771171"/>
              <a:gd name="f9" fmla="val 253145"/>
              <a:gd name="f10" fmla="val 2791724"/>
              <a:gd name="f11" fmla="val 2825048"/>
              <a:gd name="f12" fmla="val 2845601"/>
              <a:gd name="f13" fmla="val 294251"/>
              <a:gd name="f14" fmla="val 2866154"/>
              <a:gd name="f15" fmla="val 327575"/>
              <a:gd name="f16" fmla="val 348128"/>
              <a:gd name="f17" fmla="val 1830131"/>
              <a:gd name="f18" fmla="val 1363598"/>
              <a:gd name="f19" fmla="val 2703218"/>
              <a:gd name="f20" fmla="val 237332"/>
              <a:gd name="f21" fmla="val 2623680"/>
              <a:gd name="f22" fmla="val 2559202"/>
              <a:gd name="f23" fmla="val 301810"/>
              <a:gd name="f24" fmla="val 381348"/>
              <a:gd name="f25" fmla="val 460886"/>
              <a:gd name="f26" fmla="val 525364"/>
              <a:gd name="f27" fmla="val 2782756"/>
              <a:gd name="f28" fmla="val 2847234"/>
              <a:gd name="f29" fmla="val 2413103"/>
              <a:gd name="f30" fmla="val 2858994"/>
              <a:gd name="f31" fmla="val 361466"/>
              <a:gd name="f32" fmla="val 807357"/>
              <a:gd name="f33" fmla="val 1253248"/>
              <a:gd name="f34" fmla="val 1614714"/>
              <a:gd name="f35" fmla="val 2305542"/>
              <a:gd name="f36" fmla="val 2202893"/>
              <a:gd name="f37" fmla="val 1593680"/>
              <a:gd name="f38" fmla="val 2109223"/>
              <a:gd name="f39" fmla="val 1555067"/>
              <a:gd name="f40" fmla="val 2191945"/>
              <a:gd name="f41" fmla="val 1637789"/>
              <a:gd name="f42" fmla="val 2226856"/>
              <a:gd name="f43" fmla="val 1672699"/>
              <a:gd name="f44" fmla="val 2226855"/>
              <a:gd name="f45" fmla="val 1729300"/>
              <a:gd name="f46" fmla="val 1764210"/>
              <a:gd name="f47" fmla="val 2045068"/>
              <a:gd name="f48" fmla="val 1911087"/>
              <a:gd name="f49" fmla="val 2010158"/>
              <a:gd name="f50" fmla="val 1945998"/>
              <a:gd name="f51" fmla="val 1953557"/>
              <a:gd name="f52" fmla="val 1918647"/>
              <a:gd name="f53" fmla="val 1799123"/>
              <a:gd name="f54" fmla="val 1791564"/>
              <a:gd name="f55" fmla="val 1749496"/>
              <a:gd name="f56" fmla="val 1841190"/>
              <a:gd name="f57" fmla="val 1832980"/>
              <a:gd name="f58" fmla="val 1924673"/>
              <a:gd name="f59" fmla="val 1761893"/>
              <a:gd name="f60" fmla="val 1995760"/>
              <a:gd name="f61" fmla="val 1678410"/>
              <a:gd name="f62" fmla="val 1912277"/>
              <a:gd name="f63" fmla="val 1650246"/>
              <a:gd name="f64" fmla="val 1940441"/>
              <a:gd name="f65" fmla="val 1735612"/>
              <a:gd name="f66" fmla="val 2025807"/>
              <a:gd name="f67" fmla="val 1573330"/>
              <a:gd name="f68" fmla="val 2188089"/>
              <a:gd name="f69" fmla="val 1487964"/>
              <a:gd name="f70" fmla="val 2102723"/>
              <a:gd name="f71" fmla="val 1451742"/>
              <a:gd name="f72" fmla="val 2138944"/>
              <a:gd name="f73" fmla="val 1537109"/>
              <a:gd name="f74" fmla="val 2224311"/>
              <a:gd name="f75" fmla="val 1374830"/>
              <a:gd name="f76" fmla="val 2386590"/>
              <a:gd name="f77" fmla="val 1289463"/>
              <a:gd name="f78" fmla="val 2301223"/>
              <a:gd name="f79" fmla="val 1225079"/>
              <a:gd name="f80" fmla="val 2365608"/>
              <a:gd name="f81" fmla="val 1310445"/>
              <a:gd name="f82" fmla="val 2450974"/>
              <a:gd name="f83" fmla="val 1239358"/>
              <a:gd name="f84" fmla="val 2522061"/>
              <a:gd name="f85" fmla="val 1153992"/>
              <a:gd name="f86" fmla="val 2436695"/>
              <a:gd name="f87" fmla="val 1104364"/>
              <a:gd name="f88" fmla="val 2486322"/>
              <a:gd name="f89" fmla="val 1189730"/>
              <a:gd name="f90" fmla="val 2571689"/>
              <a:gd name="f91" fmla="val 1034153"/>
              <a:gd name="f92" fmla="val 2727266"/>
              <a:gd name="f93" fmla="val 948787"/>
              <a:gd name="f94" fmla="val 2641900"/>
              <a:gd name="f95" fmla="val 905863"/>
              <a:gd name="f96" fmla="val 2684824"/>
              <a:gd name="f97" fmla="val 991230"/>
              <a:gd name="f98" fmla="val 2770191"/>
              <a:gd name="f99" fmla="val 842353"/>
              <a:gd name="f100" fmla="val 2919067"/>
              <a:gd name="f101" fmla="val 756986"/>
              <a:gd name="f102" fmla="val 2833700"/>
              <a:gd name="f103" fmla="val 692119"/>
              <a:gd name="f104" fmla="val 2898567"/>
              <a:gd name="f105" fmla="val 777486"/>
              <a:gd name="f106" fmla="val 2983934"/>
              <a:gd name="f107" fmla="val 628610"/>
              <a:gd name="f108" fmla="val 3132811"/>
              <a:gd name="f109" fmla="val 618557"/>
              <a:gd name="f110" fmla="val 3122757"/>
              <a:gd name="f111" fmla="val 622830"/>
              <a:gd name="f112" fmla="val 3134825"/>
              <a:gd name="f113" fmla="val 346551"/>
              <a:gd name="f114" fmla="val 3150831"/>
              <a:gd name="f115" fmla="val 51749"/>
              <a:gd name="f116" fmla="val 2750557"/>
              <a:gd name="f117" fmla="val 48979"/>
              <a:gd name="f118" fmla="val 2747788"/>
              <a:gd name="f119" fmla="val 52495"/>
              <a:gd name="f120" fmla="val 2744272"/>
              <a:gd name="f121" fmla="val 52938"/>
              <a:gd name="f122" fmla="val 2740533"/>
              <a:gd name="f123" fmla="val 54575"/>
              <a:gd name="f124" fmla="val 2742192"/>
              <a:gd name="f125" fmla="val 1671288"/>
              <a:gd name="f126" fmla="val 1125479"/>
              <a:gd name="f127" fmla="val 1628971"/>
              <a:gd name="f128" fmla="val 1027979"/>
              <a:gd name="f129" fmla="val 1605746"/>
              <a:gd name="f130" fmla="val 920380"/>
              <a:gd name="f131" fmla="val 1967212"/>
              <a:gd name="f132" fmla="*/ f0 1 3220460"/>
              <a:gd name="f133" fmla="*/ f1 1 3186731"/>
              <a:gd name="f134" fmla="val f2"/>
              <a:gd name="f135" fmla="val f3"/>
              <a:gd name="f136" fmla="val f4"/>
              <a:gd name="f137" fmla="+- f136 0 f134"/>
              <a:gd name="f138" fmla="+- f135 0 f134"/>
              <a:gd name="f139" fmla="*/ f138 1 3220460"/>
              <a:gd name="f140" fmla="*/ f137 1 3186731"/>
              <a:gd name="f141" fmla="*/ f134 1 f139"/>
              <a:gd name="f142" fmla="*/ f135 1 f139"/>
              <a:gd name="f143" fmla="*/ f134 1 f140"/>
              <a:gd name="f144" fmla="*/ f136 1 f140"/>
              <a:gd name="f145" fmla="*/ f141 f132 1"/>
              <a:gd name="f146" fmla="*/ f142 f132 1"/>
              <a:gd name="f147" fmla="*/ f144 f133 1"/>
              <a:gd name="f148" fmla="*/ f143 f1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5" t="f148" r="f146" b="f147"/>
            <a:pathLst>
              <a:path w="3220460" h="3186731">
                <a:moveTo>
                  <a:pt x="f5" y="f6"/>
                </a:moveTo>
                <a:lnTo>
                  <a:pt x="f7" y="f8"/>
                </a:lnTo>
                <a:cubicBezTo>
                  <a:pt x="f9" y="f10"/>
                  <a:pt x="f9" y="f11"/>
                  <a:pt x="f7" y="f12"/>
                </a:cubicBezTo>
                <a:cubicBezTo>
                  <a:pt x="f13" y="f14"/>
                  <a:pt x="f15" y="f14"/>
                  <a:pt x="f16" y="f12"/>
                </a:cubicBezTo>
                <a:lnTo>
                  <a:pt x="f17" y="f18"/>
                </a:lnTo>
                <a:close/>
                <a:moveTo>
                  <a:pt x="f19" y="f20"/>
                </a:moveTo>
                <a:cubicBezTo>
                  <a:pt x="f21" y="f20"/>
                  <a:pt x="f22" y="f23"/>
                  <a:pt x="f22" y="f24"/>
                </a:cubicBezTo>
                <a:cubicBezTo>
                  <a:pt x="f22" y="f25"/>
                  <a:pt x="f21" y="f26"/>
                  <a:pt x="f19" y="f26"/>
                </a:cubicBezTo>
                <a:cubicBezTo>
                  <a:pt x="f27" y="f26"/>
                  <a:pt x="f28" y="f25"/>
                  <a:pt x="f28" y="f24"/>
                </a:cubicBezTo>
                <a:cubicBezTo>
                  <a:pt x="f28" y="f23"/>
                  <a:pt x="f27" y="f20"/>
                  <a:pt x="f19" y="f20"/>
                </a:cubicBezTo>
                <a:close/>
                <a:moveTo>
                  <a:pt x="f29" y="f2"/>
                </a:moveTo>
                <a:cubicBezTo>
                  <a:pt x="f30" y="f2"/>
                  <a:pt x="f3" y="f31"/>
                  <a:pt x="f3" y="f32"/>
                </a:cubicBezTo>
                <a:cubicBezTo>
                  <a:pt x="f3" y="f33"/>
                  <a:pt x="f30" y="f34"/>
                  <a:pt x="f29" y="f34"/>
                </a:cubicBezTo>
                <a:cubicBezTo>
                  <a:pt x="f35" y="f34"/>
                  <a:pt x="f36" y="f37"/>
                  <a:pt x="f38" y="f39"/>
                </a:cubicBezTo>
                <a:lnTo>
                  <a:pt x="f40" y="f41"/>
                </a:lnTo>
                <a:cubicBezTo>
                  <a:pt x="f42" y="f43"/>
                  <a:pt x="f44" y="f45"/>
                  <a:pt x="f40" y="f46"/>
                </a:cubicBezTo>
                <a:lnTo>
                  <a:pt x="f47" y="f48"/>
                </a:lnTo>
                <a:cubicBezTo>
                  <a:pt x="f49" y="f50"/>
                  <a:pt x="f51" y="f50"/>
                  <a:pt x="f52" y="f48"/>
                </a:cubicBez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7" y="f68"/>
                </a:lnTo>
                <a:lnTo>
                  <a:pt x="f69" y="f70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89" y="f90"/>
                </a:lnTo>
                <a:lnTo>
                  <a:pt x="f91" y="f92"/>
                </a:lnTo>
                <a:lnTo>
                  <a:pt x="f93" y="f94"/>
                </a:lnTo>
                <a:lnTo>
                  <a:pt x="f95" y="f96"/>
                </a:lnTo>
                <a:lnTo>
                  <a:pt x="f97" y="f98"/>
                </a:lnTo>
                <a:lnTo>
                  <a:pt x="f99" y="f100"/>
                </a:lnTo>
                <a:lnTo>
                  <a:pt x="f101" y="f102"/>
                </a:lnTo>
                <a:lnTo>
                  <a:pt x="f103" y="f104"/>
                </a:lnTo>
                <a:lnTo>
                  <a:pt x="f105" y="f106"/>
                </a:lnTo>
                <a:lnTo>
                  <a:pt x="f107" y="f108"/>
                </a:lnTo>
                <a:lnTo>
                  <a:pt x="f109" y="f110"/>
                </a:lnTo>
                <a:lnTo>
                  <a:pt x="f111" y="f112"/>
                </a:lnTo>
                <a:lnTo>
                  <a:pt x="f113" y="f114"/>
                </a:lnTo>
                <a:lnTo>
                  <a:pt x="f2" y="f4"/>
                </a:lnTo>
                <a:lnTo>
                  <a:pt x="f115" y="f116"/>
                </a:lnTo>
                <a:lnTo>
                  <a:pt x="f117" y="f118"/>
                </a:lnTo>
                <a:lnTo>
                  <a:pt x="f119" y="f120"/>
                </a:lnTo>
                <a:lnTo>
                  <a:pt x="f121" y="f122"/>
                </a:lnTo>
                <a:lnTo>
                  <a:pt x="f123" y="f124"/>
                </a:lnTo>
                <a:lnTo>
                  <a:pt x="f125" y="f126"/>
                </a:lnTo>
                <a:cubicBezTo>
                  <a:pt x="f127" y="f128"/>
                  <a:pt x="f129" y="f130"/>
                  <a:pt x="f129" y="f32"/>
                </a:cubicBezTo>
                <a:cubicBezTo>
                  <a:pt x="f129" y="f31"/>
                  <a:pt x="f131" y="f2"/>
                  <a:pt x="f29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0" name="Block Arc 25">
            <a:extLst>
              <a:ext uri="{FF2B5EF4-FFF2-40B4-BE49-F238E27FC236}">
                <a16:creationId xmlns:a16="http://schemas.microsoft.com/office/drawing/2014/main" id="{9B98066E-3AE9-338D-D4E7-9CC7042F4EBF}"/>
              </a:ext>
            </a:extLst>
          </p:cNvPr>
          <p:cNvSpPr/>
          <p:nvPr/>
        </p:nvSpPr>
        <p:spPr>
          <a:xfrm>
            <a:off x="3847658" y="4275688"/>
            <a:ext cx="296549" cy="428432"/>
          </a:xfrm>
          <a:custGeom>
            <a:avLst/>
            <a:gdLst>
              <a:gd name="f0" fmla="val w"/>
              <a:gd name="f1" fmla="val h"/>
              <a:gd name="f2" fmla="val 0"/>
              <a:gd name="f3" fmla="val 2215656"/>
              <a:gd name="f4" fmla="val 3200962"/>
              <a:gd name="f5" fmla="val 1107829"/>
              <a:gd name="f6" fmla="val 2097026"/>
              <a:gd name="f7" fmla="val 1025315"/>
              <a:gd name="f8" fmla="val 958423"/>
              <a:gd name="f9" fmla="val 2163918"/>
              <a:gd name="f10" fmla="val 2246432"/>
              <a:gd name="f11" fmla="val 2302715"/>
              <a:gd name="f12" fmla="val 989546"/>
              <a:gd name="f13" fmla="val 2351730"/>
              <a:gd name="f14" fmla="val 1036590"/>
              <a:gd name="f15" fmla="val 2375275"/>
              <a:gd name="f16" fmla="val 985422"/>
              <a:gd name="f17" fmla="val 2684898"/>
              <a:gd name="f18" fmla="val 1230236"/>
              <a:gd name="f19" fmla="val 1179068"/>
              <a:gd name="f20" fmla="val 1226112"/>
              <a:gd name="f21" fmla="val 1257234"/>
              <a:gd name="f22" fmla="val 1190343"/>
              <a:gd name="f23" fmla="val 1102513"/>
              <a:gd name="f24" fmla="val 266871"/>
              <a:gd name="f25" fmla="val 874876"/>
              <a:gd name="f26" fmla="val 269781"/>
              <a:gd name="f27" fmla="val 691868"/>
              <a:gd name="f28" fmla="val 455143"/>
              <a:gd name="f29" fmla="val 682798"/>
              <a:gd name="f30" fmla="val 690469"/>
              <a:gd name="f31" fmla="val 1580962"/>
              <a:gd name="f32" fmla="val 1525188"/>
              <a:gd name="f33" fmla="val 672127"/>
              <a:gd name="f34" fmla="val 1523654"/>
              <a:gd name="f35" fmla="val 672166"/>
              <a:gd name="f36" fmla="val 1517835"/>
              <a:gd name="f37" fmla="val 444585"/>
              <a:gd name="f38" fmla="val 1330149"/>
              <a:gd name="f39" fmla="val 263961"/>
              <a:gd name="f40" fmla="val 1099102"/>
              <a:gd name="f41" fmla="val 56"/>
              <a:gd name="f42" fmla="val 1472767"/>
              <a:gd name="f43" fmla="val -4720"/>
              <a:gd name="f44" fmla="val 1780852"/>
              <a:gd name="f45" fmla="val 291773"/>
              <a:gd name="f46" fmla="val 1790404"/>
              <a:gd name="f47" fmla="val 665346"/>
              <a:gd name="f48" fmla="val 1742843"/>
              <a:gd name="f49" fmla="val 666562"/>
              <a:gd name="f50" fmla="val 1790627"/>
              <a:gd name="f51" fmla="val 2041344"/>
              <a:gd name="f52" fmla="val 2137614"/>
              <a:gd name="f53" fmla="val 1659004"/>
              <a:gd name="f54" fmla="val 1755274"/>
              <a:gd name="f55" fmla="val 3026650"/>
              <a:gd name="f56" fmla="val 3122920"/>
              <a:gd name="f57" fmla="val 174312"/>
              <a:gd name="f58" fmla="val 78042"/>
              <a:gd name="f59" fmla="val 425030"/>
              <a:gd name="f60" fmla="val 676764"/>
              <a:gd name="f61" fmla="val 425634"/>
              <a:gd name="f62" fmla="val 428273"/>
              <a:gd name="f63" fmla="val 305830"/>
              <a:gd name="f64" fmla="val 727452"/>
              <a:gd name="f65" fmla="val 4806"/>
              <a:gd name="f66" fmla="*/ f0 1 2215656"/>
              <a:gd name="f67" fmla="*/ f1 1 3200962"/>
              <a:gd name="f68" fmla="val f2"/>
              <a:gd name="f69" fmla="val f3"/>
              <a:gd name="f70" fmla="val f4"/>
              <a:gd name="f71" fmla="+- f70 0 f68"/>
              <a:gd name="f72" fmla="+- f69 0 f68"/>
              <a:gd name="f73" fmla="*/ f72 1 2215656"/>
              <a:gd name="f74" fmla="*/ f71 1 3200962"/>
              <a:gd name="f75" fmla="*/ f68 1 f73"/>
              <a:gd name="f76" fmla="*/ f69 1 f73"/>
              <a:gd name="f77" fmla="*/ f68 1 f74"/>
              <a:gd name="f78" fmla="*/ f70 1 f74"/>
              <a:gd name="f79" fmla="*/ f75 f66 1"/>
              <a:gd name="f80" fmla="*/ f76 f66 1"/>
              <a:gd name="f81" fmla="*/ f78 f67 1"/>
              <a:gd name="f82" fmla="*/ f7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9" t="f82" r="f80" b="f81"/>
            <a:pathLst>
              <a:path w="2215656" h="3200962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14" y="f15"/>
                </a:cubicBezTo>
                <a:lnTo>
                  <a:pt x="f16" y="f17"/>
                </a:lnTo>
                <a:lnTo>
                  <a:pt x="f18" y="f17"/>
                </a:lnTo>
                <a:lnTo>
                  <a:pt x="f19" y="f15"/>
                </a:lnTo>
                <a:cubicBezTo>
                  <a:pt x="f20" y="f13"/>
                  <a:pt x="f21" y="f11"/>
                  <a:pt x="f21" y="f10"/>
                </a:cubicBezTo>
                <a:cubicBezTo>
                  <a:pt x="f21" y="f9"/>
                  <a:pt x="f22" y="f6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7" y="f29"/>
                </a:cubicBezTo>
                <a:lnTo>
                  <a:pt x="f30" y="f29"/>
                </a:lnTo>
                <a:lnTo>
                  <a:pt x="f30" y="f31"/>
                </a:lnTo>
                <a:lnTo>
                  <a:pt x="f32" y="f31"/>
                </a:lnTo>
                <a:lnTo>
                  <a:pt x="f32" y="f33"/>
                </a:lnTo>
                <a:lnTo>
                  <a:pt x="f34" y="f35"/>
                </a:lnTo>
                <a:cubicBezTo>
                  <a:pt x="f36" y="f37"/>
                  <a:pt x="f38" y="f39"/>
                  <a:pt x="f23" y="f24"/>
                </a:cubicBezTo>
                <a:close/>
                <a:moveTo>
                  <a:pt x="f40" y="f41"/>
                </a:moveTo>
                <a:cubicBezTo>
                  <a:pt x="f42" y="f43"/>
                  <a:pt x="f44" y="f45"/>
                  <a:pt x="f46" y="f47"/>
                </a:cubicBezTo>
                <a:lnTo>
                  <a:pt x="f48" y="f49"/>
                </a:lnTo>
                <a:lnTo>
                  <a:pt x="f50" y="f49"/>
                </a:lnTo>
                <a:lnTo>
                  <a:pt x="f50" y="f31"/>
                </a:lnTo>
                <a:lnTo>
                  <a:pt x="f51" y="f31"/>
                </a:lnTo>
                <a:cubicBezTo>
                  <a:pt x="f52" y="f31"/>
                  <a:pt x="f3" y="f53"/>
                  <a:pt x="f3" y="f54"/>
                </a:cubicBezTo>
                <a:lnTo>
                  <a:pt x="f3" y="f55"/>
                </a:lnTo>
                <a:cubicBezTo>
                  <a:pt x="f3" y="f56"/>
                  <a:pt x="f52" y="f4"/>
                  <a:pt x="f51" y="f4"/>
                </a:cubicBezTo>
                <a:lnTo>
                  <a:pt x="f57" y="f4"/>
                </a:lnTo>
                <a:cubicBezTo>
                  <a:pt x="f58" y="f4"/>
                  <a:pt x="f2" y="f56"/>
                  <a:pt x="f2" y="f55"/>
                </a:cubicBezTo>
                <a:lnTo>
                  <a:pt x="f2" y="f54"/>
                </a:lnTo>
                <a:cubicBezTo>
                  <a:pt x="f2" y="f53"/>
                  <a:pt x="f58" y="f31"/>
                  <a:pt x="f57" y="f31"/>
                </a:cubicBezTo>
                <a:lnTo>
                  <a:pt x="f59" y="f31"/>
                </a:lnTo>
                <a:lnTo>
                  <a:pt x="f59" y="f60"/>
                </a:lnTo>
                <a:lnTo>
                  <a:pt x="f61" y="f60"/>
                </a:lnTo>
                <a:cubicBezTo>
                  <a:pt x="f62" y="f63"/>
                  <a:pt x="f64" y="f65"/>
                  <a:pt x="f40" y="f41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263238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1" name="Block Arc 31">
            <a:extLst>
              <a:ext uri="{FF2B5EF4-FFF2-40B4-BE49-F238E27FC236}">
                <a16:creationId xmlns:a16="http://schemas.microsoft.com/office/drawing/2014/main" id="{41C03190-37EB-F640-DA1B-5543AC6444CC}"/>
              </a:ext>
            </a:extLst>
          </p:cNvPr>
          <p:cNvSpPr/>
          <p:nvPr/>
        </p:nvSpPr>
        <p:spPr>
          <a:xfrm>
            <a:off x="6265999" y="4307390"/>
            <a:ext cx="386910" cy="428432"/>
          </a:xfrm>
          <a:custGeom>
            <a:avLst/>
            <a:gdLst>
              <a:gd name="f0" fmla="val w"/>
              <a:gd name="f1" fmla="val h"/>
              <a:gd name="f2" fmla="val 0"/>
              <a:gd name="f3" fmla="val 2890784"/>
              <a:gd name="f4" fmla="val 3200962"/>
              <a:gd name="f5" fmla="val 1107828"/>
              <a:gd name="f6" fmla="val 2097026"/>
              <a:gd name="f7" fmla="val 1025313"/>
              <a:gd name="f8" fmla="val 958422"/>
              <a:gd name="f9" fmla="val 2163918"/>
              <a:gd name="f10" fmla="val 2246432"/>
              <a:gd name="f11" fmla="val 2302715"/>
              <a:gd name="f12" fmla="val 989545"/>
              <a:gd name="f13" fmla="val 2351730"/>
              <a:gd name="f14" fmla="val 1036589"/>
              <a:gd name="f15" fmla="val 2375275"/>
              <a:gd name="f16" fmla="val 985421"/>
              <a:gd name="f17" fmla="val 2684898"/>
              <a:gd name="f18" fmla="val 1230235"/>
              <a:gd name="f19" fmla="val 1179067"/>
              <a:gd name="f20" fmla="val 1226111"/>
              <a:gd name="f21" fmla="val 1257233"/>
              <a:gd name="f22" fmla="val 1190342"/>
              <a:gd name="f23" fmla="val 2199259"/>
              <a:gd name="f24" fmla="val 56"/>
              <a:gd name="f25" fmla="val 2572924"/>
              <a:gd name="f26" fmla="val -4720"/>
              <a:gd name="f27" fmla="val 2881009"/>
              <a:gd name="f28" fmla="val 291773"/>
              <a:gd name="f29" fmla="val 2890561"/>
              <a:gd name="f30" fmla="val 665346"/>
              <a:gd name="f31" fmla="val 2843000"/>
              <a:gd name="f32" fmla="val 666562"/>
              <a:gd name="f33" fmla="val 1580962"/>
              <a:gd name="f34" fmla="val 2625345"/>
              <a:gd name="f35" fmla="val 672127"/>
              <a:gd name="f36" fmla="val 2623811"/>
              <a:gd name="f37" fmla="val 672166"/>
              <a:gd name="f38" fmla="val 2617992"/>
              <a:gd name="f39" fmla="val 444585"/>
              <a:gd name="f40" fmla="val 2430306"/>
              <a:gd name="f41" fmla="val 263961"/>
              <a:gd name="f42" fmla="val 2202670"/>
              <a:gd name="f43" fmla="val 266871"/>
              <a:gd name="f44" fmla="val 1975033"/>
              <a:gd name="f45" fmla="val 269781"/>
              <a:gd name="f46" fmla="val 1792025"/>
              <a:gd name="f47" fmla="val 455143"/>
              <a:gd name="f48" fmla="val 682798"/>
              <a:gd name="f49" fmla="val 1790626"/>
              <a:gd name="f50" fmla="val 2041344"/>
              <a:gd name="f51" fmla="val 2137614"/>
              <a:gd name="f52" fmla="val 2215656"/>
              <a:gd name="f53" fmla="val 1659004"/>
              <a:gd name="f54" fmla="val 1755274"/>
              <a:gd name="f55" fmla="val 3026650"/>
              <a:gd name="f56" fmla="val 3122920"/>
              <a:gd name="f57" fmla="val 174312"/>
              <a:gd name="f58" fmla="val 78042"/>
              <a:gd name="f59" fmla="val 1525187"/>
              <a:gd name="f60" fmla="val 676764"/>
              <a:gd name="f61" fmla="val 1525791"/>
              <a:gd name="f62" fmla="val 1528430"/>
              <a:gd name="f63" fmla="val 305830"/>
              <a:gd name="f64" fmla="val 1827609"/>
              <a:gd name="f65" fmla="val 4806"/>
              <a:gd name="f66" fmla="*/ f0 1 2890784"/>
              <a:gd name="f67" fmla="*/ f1 1 3200962"/>
              <a:gd name="f68" fmla="val f2"/>
              <a:gd name="f69" fmla="val f3"/>
              <a:gd name="f70" fmla="val f4"/>
              <a:gd name="f71" fmla="+- f70 0 f68"/>
              <a:gd name="f72" fmla="+- f69 0 f68"/>
              <a:gd name="f73" fmla="*/ f72 1 2890784"/>
              <a:gd name="f74" fmla="*/ f71 1 3200962"/>
              <a:gd name="f75" fmla="*/ f68 1 f73"/>
              <a:gd name="f76" fmla="*/ f69 1 f73"/>
              <a:gd name="f77" fmla="*/ f68 1 f74"/>
              <a:gd name="f78" fmla="*/ f70 1 f74"/>
              <a:gd name="f79" fmla="*/ f75 f66 1"/>
              <a:gd name="f80" fmla="*/ f76 f66 1"/>
              <a:gd name="f81" fmla="*/ f78 f67 1"/>
              <a:gd name="f82" fmla="*/ f7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9" t="f82" r="f80" b="f81"/>
            <a:pathLst>
              <a:path w="2890784" h="3200962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14" y="f15"/>
                </a:cubicBezTo>
                <a:lnTo>
                  <a:pt x="f16" y="f17"/>
                </a:lnTo>
                <a:lnTo>
                  <a:pt x="f18" y="f17"/>
                </a:lnTo>
                <a:lnTo>
                  <a:pt x="f19" y="f15"/>
                </a:lnTo>
                <a:cubicBezTo>
                  <a:pt x="f20" y="f13"/>
                  <a:pt x="f21" y="f11"/>
                  <a:pt x="f21" y="f10"/>
                </a:cubicBezTo>
                <a:cubicBezTo>
                  <a:pt x="f21" y="f9"/>
                  <a:pt x="f22" y="f6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9" y="f30"/>
                </a:cubicBezTo>
                <a:lnTo>
                  <a:pt x="f31" y="f32"/>
                </a:lnTo>
                <a:lnTo>
                  <a:pt x="f3" y="f32"/>
                </a:lnTo>
                <a:lnTo>
                  <a:pt x="f3" y="f33"/>
                </a:lnTo>
                <a:lnTo>
                  <a:pt x="f34" y="f33"/>
                </a:lnTo>
                <a:lnTo>
                  <a:pt x="f34" y="f35"/>
                </a:lnTo>
                <a:lnTo>
                  <a:pt x="f36" y="f37"/>
                </a:ln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6" y="f48"/>
                </a:cubicBezTo>
                <a:lnTo>
                  <a:pt x="f49" y="f48"/>
                </a:lnTo>
                <a:lnTo>
                  <a:pt x="f49" y="f33"/>
                </a:lnTo>
                <a:lnTo>
                  <a:pt x="f50" y="f33"/>
                </a:lnTo>
                <a:cubicBezTo>
                  <a:pt x="f51" y="f33"/>
                  <a:pt x="f52" y="f53"/>
                  <a:pt x="f52" y="f54"/>
                </a:cubicBezTo>
                <a:lnTo>
                  <a:pt x="f52" y="f55"/>
                </a:lnTo>
                <a:cubicBezTo>
                  <a:pt x="f52" y="f56"/>
                  <a:pt x="f51" y="f4"/>
                  <a:pt x="f50" y="f4"/>
                </a:cubicBezTo>
                <a:lnTo>
                  <a:pt x="f57" y="f4"/>
                </a:lnTo>
                <a:cubicBezTo>
                  <a:pt x="f58" y="f4"/>
                  <a:pt x="f2" y="f56"/>
                  <a:pt x="f2" y="f55"/>
                </a:cubicBezTo>
                <a:lnTo>
                  <a:pt x="f2" y="f54"/>
                </a:lnTo>
                <a:cubicBezTo>
                  <a:pt x="f2" y="f53"/>
                  <a:pt x="f58" y="f33"/>
                  <a:pt x="f57" y="f33"/>
                </a:cubicBezTo>
                <a:lnTo>
                  <a:pt x="f59" y="f33"/>
                </a:lnTo>
                <a:lnTo>
                  <a:pt x="f59" y="f60"/>
                </a:lnTo>
                <a:lnTo>
                  <a:pt x="f61" y="f60"/>
                </a:lnTo>
                <a:cubicBezTo>
                  <a:pt x="f62" y="f63"/>
                  <a:pt x="f64" y="f65"/>
                  <a:pt x="f23" y="f24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263238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2" name="Freeform 53">
            <a:extLst>
              <a:ext uri="{FF2B5EF4-FFF2-40B4-BE49-F238E27FC236}">
                <a16:creationId xmlns:a16="http://schemas.microsoft.com/office/drawing/2014/main" id="{8B714AC2-4FB0-0754-0892-CF114D8B8420}"/>
              </a:ext>
            </a:extLst>
          </p:cNvPr>
          <p:cNvSpPr/>
          <p:nvPr/>
        </p:nvSpPr>
        <p:spPr>
          <a:xfrm>
            <a:off x="7561146" y="4333716"/>
            <a:ext cx="423998" cy="4347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96406"/>
              <a:gd name="f7" fmla="val 2354521"/>
              <a:gd name="f8" fmla="val 2279640"/>
              <a:gd name="f9" fmla="val 1747818"/>
              <a:gd name="f10" fmla="val 1827546"/>
              <a:gd name="f11" fmla="val 1826304"/>
              <a:gd name="f12" fmla="val 1873723"/>
              <a:gd name="f13" fmla="val 1907635"/>
              <a:gd name="f14" fmla="val 1985737"/>
              <a:gd name="f15" fmla="val 2047488"/>
              <a:gd name="f16" fmla="val 1955104"/>
              <a:gd name="f17" fmla="val 2095900"/>
              <a:gd name="f18" fmla="val 1897166"/>
              <a:gd name="f19" fmla="val 2139232"/>
              <a:gd name="f20" fmla="val 1773393"/>
              <a:gd name="f21" fmla="val 2006999"/>
              <a:gd name="f22" fmla="val 1682537"/>
              <a:gd name="f23" fmla="val 1962549"/>
              <a:gd name="f24" fmla="val 1528613"/>
              <a:gd name="f25" fmla="val 1380482"/>
              <a:gd name="f26" fmla="val 2120816"/>
              <a:gd name="f27" fmla="val 1495542"/>
              <a:gd name="f28" fmla="val 1788127"/>
              <a:gd name="f29" fmla="val 909489"/>
              <a:gd name="f30" fmla="val 1225390"/>
              <a:gd name="f31" fmla="val 414951"/>
              <a:gd name="f32" fmla="val 2322212"/>
              <a:gd name="f33" fmla="val 293184"/>
              <a:gd name="f34" fmla="val 2052845"/>
              <a:gd name="f35" fmla="val 520411"/>
              <a:gd name="f36" fmla="val 767428"/>
              <a:gd name="f37" fmla="val 325060"/>
              <a:gd name="f38" fmla="val 542715"/>
              <a:gd name="f39" fmla="val -71458"/>
              <a:gd name="f40" fmla="val 102202"/>
              <a:gd name="f41" fmla="val 11167"/>
              <a:gd name="f42" fmla="val 5505"/>
              <a:gd name="f43" fmla="val 111065"/>
              <a:gd name="f44" fmla="val -52229"/>
              <a:gd name="f45" fmla="val 554777"/>
              <a:gd name="f46" fmla="val 358209"/>
              <a:gd name="f47" fmla="val 771719"/>
              <a:gd name="f48" fmla="val 578452"/>
              <a:gd name="f49" fmla="val 2041440"/>
              <a:gd name="f50" fmla="val 514597"/>
              <a:gd name="f51" fmla="val 662729"/>
              <a:gd name="f52" fmla="val 1124906"/>
              <a:gd name="f53" fmla="val 1004182"/>
              <a:gd name="f54" fmla="val 1676517"/>
              <a:gd name="f55" fmla="val 1608523"/>
              <a:gd name="f56" fmla="val 1795262"/>
              <a:gd name="f57" fmla="val 1589016"/>
              <a:gd name="f58" fmla="val 2094931"/>
              <a:gd name="f59" fmla="val 1557316"/>
              <a:gd name="f60" fmla="+- 0 0 -90"/>
              <a:gd name="f61" fmla="*/ f3 1 2296406"/>
              <a:gd name="f62" fmla="*/ f4 1 2354521"/>
              <a:gd name="f63" fmla="val f5"/>
              <a:gd name="f64" fmla="val f6"/>
              <a:gd name="f65" fmla="val f7"/>
              <a:gd name="f66" fmla="*/ f60 f0 1"/>
              <a:gd name="f67" fmla="+- f65 0 f63"/>
              <a:gd name="f68" fmla="+- f64 0 f63"/>
              <a:gd name="f69" fmla="*/ f66 1 f2"/>
              <a:gd name="f70" fmla="*/ f68 1 2296406"/>
              <a:gd name="f71" fmla="*/ f67 1 2354521"/>
              <a:gd name="f72" fmla="*/ 2279640 f68 1"/>
              <a:gd name="f73" fmla="*/ 1747818 f67 1"/>
              <a:gd name="f74" fmla="*/ 1827546 f68 1"/>
              <a:gd name="f75" fmla="*/ 1826304 f67 1"/>
              <a:gd name="f76" fmla="*/ 1955104 f68 1"/>
              <a:gd name="f77" fmla="*/ 2095900 f67 1"/>
              <a:gd name="f78" fmla="*/ 1682537 f68 1"/>
              <a:gd name="f79" fmla="*/ 1962549 f67 1"/>
              <a:gd name="f80" fmla="*/ 1528613 f68 1"/>
              <a:gd name="f81" fmla="*/ 2354521 f67 1"/>
              <a:gd name="f82" fmla="*/ 1380482 f68 1"/>
              <a:gd name="f83" fmla="*/ 2120816 f67 1"/>
              <a:gd name="f84" fmla="*/ 1495542 f68 1"/>
              <a:gd name="f85" fmla="*/ 1788127 f67 1"/>
              <a:gd name="f86" fmla="*/ 909489 f68 1"/>
              <a:gd name="f87" fmla="*/ 1225390 f67 1"/>
              <a:gd name="f88" fmla="*/ 414951 f68 1"/>
              <a:gd name="f89" fmla="*/ 2322212 f67 1"/>
              <a:gd name="f90" fmla="*/ 293184 f68 1"/>
              <a:gd name="f91" fmla="*/ 2052845 f67 1"/>
              <a:gd name="f92" fmla="*/ 520411 f68 1"/>
              <a:gd name="f93" fmla="*/ 767428 f67 1"/>
              <a:gd name="f94" fmla="*/ 11167 f68 1"/>
              <a:gd name="f95" fmla="*/ 5505 f67 1"/>
              <a:gd name="f96" fmla="*/ 771719 f68 1"/>
              <a:gd name="f97" fmla="*/ 578452 f67 1"/>
              <a:gd name="f98" fmla="*/ 2041440 f68 1"/>
              <a:gd name="f99" fmla="*/ 514597 f67 1"/>
              <a:gd name="f100" fmla="*/ 2296406 f68 1"/>
              <a:gd name="f101" fmla="*/ 662729 f67 1"/>
              <a:gd name="f102" fmla="*/ 1124906 f68 1"/>
              <a:gd name="f103" fmla="*/ 1004182 f67 1"/>
              <a:gd name="f104" fmla="*/ 1676517 f68 1"/>
              <a:gd name="f105" fmla="*/ 1608523 f67 1"/>
              <a:gd name="f106" fmla="*/ 2094931 f68 1"/>
              <a:gd name="f107" fmla="*/ 1557316 f67 1"/>
              <a:gd name="f108" fmla="+- f69 0 f1"/>
              <a:gd name="f109" fmla="*/ f72 1 2296406"/>
              <a:gd name="f110" fmla="*/ f73 1 2354521"/>
              <a:gd name="f111" fmla="*/ f74 1 2296406"/>
              <a:gd name="f112" fmla="*/ f75 1 2354521"/>
              <a:gd name="f113" fmla="*/ f76 1 2296406"/>
              <a:gd name="f114" fmla="*/ f77 1 2354521"/>
              <a:gd name="f115" fmla="*/ f78 1 2296406"/>
              <a:gd name="f116" fmla="*/ f79 1 2354521"/>
              <a:gd name="f117" fmla="*/ f80 1 2296406"/>
              <a:gd name="f118" fmla="*/ f81 1 2354521"/>
              <a:gd name="f119" fmla="*/ f82 1 2296406"/>
              <a:gd name="f120" fmla="*/ f83 1 2354521"/>
              <a:gd name="f121" fmla="*/ f84 1 2296406"/>
              <a:gd name="f122" fmla="*/ f85 1 2354521"/>
              <a:gd name="f123" fmla="*/ f86 1 2296406"/>
              <a:gd name="f124" fmla="*/ f87 1 2354521"/>
              <a:gd name="f125" fmla="*/ f88 1 2296406"/>
              <a:gd name="f126" fmla="*/ f89 1 2354521"/>
              <a:gd name="f127" fmla="*/ f90 1 2296406"/>
              <a:gd name="f128" fmla="*/ f91 1 2354521"/>
              <a:gd name="f129" fmla="*/ f92 1 2296406"/>
              <a:gd name="f130" fmla="*/ f93 1 2354521"/>
              <a:gd name="f131" fmla="*/ f94 1 2296406"/>
              <a:gd name="f132" fmla="*/ f95 1 2354521"/>
              <a:gd name="f133" fmla="*/ f96 1 2296406"/>
              <a:gd name="f134" fmla="*/ f97 1 2354521"/>
              <a:gd name="f135" fmla="*/ f98 1 2296406"/>
              <a:gd name="f136" fmla="*/ f99 1 2354521"/>
              <a:gd name="f137" fmla="*/ f100 1 2296406"/>
              <a:gd name="f138" fmla="*/ f101 1 2354521"/>
              <a:gd name="f139" fmla="*/ f102 1 2296406"/>
              <a:gd name="f140" fmla="*/ f103 1 2354521"/>
              <a:gd name="f141" fmla="*/ f104 1 2296406"/>
              <a:gd name="f142" fmla="*/ f105 1 2354521"/>
              <a:gd name="f143" fmla="*/ f106 1 2296406"/>
              <a:gd name="f144" fmla="*/ f107 1 2354521"/>
              <a:gd name="f145" fmla="*/ f63 1 f70"/>
              <a:gd name="f146" fmla="*/ f64 1 f70"/>
              <a:gd name="f147" fmla="*/ f63 1 f71"/>
              <a:gd name="f148" fmla="*/ f65 1 f71"/>
              <a:gd name="f149" fmla="*/ f109 1 f70"/>
              <a:gd name="f150" fmla="*/ f110 1 f71"/>
              <a:gd name="f151" fmla="*/ f111 1 f70"/>
              <a:gd name="f152" fmla="*/ f112 1 f71"/>
              <a:gd name="f153" fmla="*/ f113 1 f70"/>
              <a:gd name="f154" fmla="*/ f114 1 f71"/>
              <a:gd name="f155" fmla="*/ f115 1 f70"/>
              <a:gd name="f156" fmla="*/ f116 1 f71"/>
              <a:gd name="f157" fmla="*/ f117 1 f70"/>
              <a:gd name="f158" fmla="*/ f118 1 f71"/>
              <a:gd name="f159" fmla="*/ f119 1 f70"/>
              <a:gd name="f160" fmla="*/ f120 1 f71"/>
              <a:gd name="f161" fmla="*/ f121 1 f70"/>
              <a:gd name="f162" fmla="*/ f122 1 f71"/>
              <a:gd name="f163" fmla="*/ f123 1 f70"/>
              <a:gd name="f164" fmla="*/ f124 1 f71"/>
              <a:gd name="f165" fmla="*/ f125 1 f70"/>
              <a:gd name="f166" fmla="*/ f126 1 f71"/>
              <a:gd name="f167" fmla="*/ f127 1 f70"/>
              <a:gd name="f168" fmla="*/ f128 1 f71"/>
              <a:gd name="f169" fmla="*/ f129 1 f70"/>
              <a:gd name="f170" fmla="*/ f130 1 f71"/>
              <a:gd name="f171" fmla="*/ f131 1 f70"/>
              <a:gd name="f172" fmla="*/ f132 1 f71"/>
              <a:gd name="f173" fmla="*/ f133 1 f70"/>
              <a:gd name="f174" fmla="*/ f134 1 f71"/>
              <a:gd name="f175" fmla="*/ f135 1 f70"/>
              <a:gd name="f176" fmla="*/ f136 1 f71"/>
              <a:gd name="f177" fmla="*/ f137 1 f70"/>
              <a:gd name="f178" fmla="*/ f138 1 f71"/>
              <a:gd name="f179" fmla="*/ f139 1 f70"/>
              <a:gd name="f180" fmla="*/ f140 1 f71"/>
              <a:gd name="f181" fmla="*/ f141 1 f70"/>
              <a:gd name="f182" fmla="*/ f142 1 f71"/>
              <a:gd name="f183" fmla="*/ f143 1 f70"/>
              <a:gd name="f184" fmla="*/ f144 1 f71"/>
              <a:gd name="f185" fmla="*/ f145 f61 1"/>
              <a:gd name="f186" fmla="*/ f146 f61 1"/>
              <a:gd name="f187" fmla="*/ f148 f62 1"/>
              <a:gd name="f188" fmla="*/ f147 f62 1"/>
              <a:gd name="f189" fmla="*/ f149 f61 1"/>
              <a:gd name="f190" fmla="*/ f150 f62 1"/>
              <a:gd name="f191" fmla="*/ f151 f61 1"/>
              <a:gd name="f192" fmla="*/ f152 f62 1"/>
              <a:gd name="f193" fmla="*/ f153 f61 1"/>
              <a:gd name="f194" fmla="*/ f154 f62 1"/>
              <a:gd name="f195" fmla="*/ f155 f61 1"/>
              <a:gd name="f196" fmla="*/ f156 f62 1"/>
              <a:gd name="f197" fmla="*/ f157 f61 1"/>
              <a:gd name="f198" fmla="*/ f158 f62 1"/>
              <a:gd name="f199" fmla="*/ f159 f61 1"/>
              <a:gd name="f200" fmla="*/ f160 f62 1"/>
              <a:gd name="f201" fmla="*/ f161 f61 1"/>
              <a:gd name="f202" fmla="*/ f162 f62 1"/>
              <a:gd name="f203" fmla="*/ f163 f61 1"/>
              <a:gd name="f204" fmla="*/ f164 f62 1"/>
              <a:gd name="f205" fmla="*/ f165 f61 1"/>
              <a:gd name="f206" fmla="*/ f166 f62 1"/>
              <a:gd name="f207" fmla="*/ f167 f61 1"/>
              <a:gd name="f208" fmla="*/ f168 f62 1"/>
              <a:gd name="f209" fmla="*/ f169 f61 1"/>
              <a:gd name="f210" fmla="*/ f170 f62 1"/>
              <a:gd name="f211" fmla="*/ f171 f61 1"/>
              <a:gd name="f212" fmla="*/ f172 f62 1"/>
              <a:gd name="f213" fmla="*/ f173 f61 1"/>
              <a:gd name="f214" fmla="*/ f174 f62 1"/>
              <a:gd name="f215" fmla="*/ f175 f61 1"/>
              <a:gd name="f216" fmla="*/ f176 f62 1"/>
              <a:gd name="f217" fmla="*/ f177 f61 1"/>
              <a:gd name="f218" fmla="*/ f178 f62 1"/>
              <a:gd name="f219" fmla="*/ f179 f61 1"/>
              <a:gd name="f220" fmla="*/ f180 f62 1"/>
              <a:gd name="f221" fmla="*/ f181 f61 1"/>
              <a:gd name="f222" fmla="*/ f182 f62 1"/>
              <a:gd name="f223" fmla="*/ f183 f61 1"/>
              <a:gd name="f224" fmla="*/ f184 f6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8">
                <a:pos x="f189" y="f190"/>
              </a:cxn>
              <a:cxn ang="f108">
                <a:pos x="f191" y="f192"/>
              </a:cxn>
              <a:cxn ang="f108">
                <a:pos x="f193" y="f194"/>
              </a:cxn>
              <a:cxn ang="f108">
                <a:pos x="f195" y="f196"/>
              </a:cxn>
              <a:cxn ang="f108">
                <a:pos x="f197" y="f198"/>
              </a:cxn>
              <a:cxn ang="f108">
                <a:pos x="f199" y="f200"/>
              </a:cxn>
              <a:cxn ang="f108">
                <a:pos x="f201" y="f202"/>
              </a:cxn>
              <a:cxn ang="f108">
                <a:pos x="f203" y="f204"/>
              </a:cxn>
              <a:cxn ang="f108">
                <a:pos x="f205" y="f206"/>
              </a:cxn>
              <a:cxn ang="f108">
                <a:pos x="f207" y="f208"/>
              </a:cxn>
              <a:cxn ang="f108">
                <a:pos x="f209" y="f210"/>
              </a:cxn>
              <a:cxn ang="f108">
                <a:pos x="f211" y="f212"/>
              </a:cxn>
              <a:cxn ang="f108">
                <a:pos x="f213" y="f214"/>
              </a:cxn>
              <a:cxn ang="f108">
                <a:pos x="f215" y="f216"/>
              </a:cxn>
              <a:cxn ang="f108">
                <a:pos x="f217" y="f218"/>
              </a:cxn>
              <a:cxn ang="f108">
                <a:pos x="f219" y="f220"/>
              </a:cxn>
              <a:cxn ang="f108">
                <a:pos x="f221" y="f222"/>
              </a:cxn>
              <a:cxn ang="f108">
                <a:pos x="f223" y="f224"/>
              </a:cxn>
            </a:cxnLst>
            <a:rect l="f185" t="f188" r="f186" b="f187"/>
            <a:pathLst>
              <a:path w="2296406" h="2354521">
                <a:moveTo>
                  <a:pt x="f8" y="f9"/>
                </a:moveTo>
                <a:lnTo>
                  <a:pt x="f10" y="f11"/>
                </a:ln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lnTo>
                  <a:pt x="f24" y="f7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lnTo>
                  <a:pt x="f49" y="f50"/>
                </a:lnTo>
                <a:lnTo>
                  <a:pt x="f6" y="f51"/>
                </a:lnTo>
                <a:lnTo>
                  <a:pt x="f52" y="f53"/>
                </a:lnTo>
                <a:lnTo>
                  <a:pt x="f54" y="f55"/>
                </a:lnTo>
                <a:cubicBezTo>
                  <a:pt x="f56" y="f57"/>
                  <a:pt x="f58" y="f59"/>
                  <a:pt x="f58" y="f59"/>
                </a:cubicBezTo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3" name="Block Arc 10">
            <a:extLst>
              <a:ext uri="{FF2B5EF4-FFF2-40B4-BE49-F238E27FC236}">
                <a16:creationId xmlns:a16="http://schemas.microsoft.com/office/drawing/2014/main" id="{F7690575-FC43-AF3D-3D78-D924702F6EF5}"/>
              </a:ext>
            </a:extLst>
          </p:cNvPr>
          <p:cNvSpPr/>
          <p:nvPr/>
        </p:nvSpPr>
        <p:spPr>
          <a:xfrm>
            <a:off x="3746680" y="3514834"/>
            <a:ext cx="521464" cy="353214"/>
          </a:xfrm>
          <a:custGeom>
            <a:avLst/>
            <a:gdLst>
              <a:gd name="f0" fmla="val w"/>
              <a:gd name="f1" fmla="val h"/>
              <a:gd name="f2" fmla="val 0"/>
              <a:gd name="f3" fmla="val 3219104"/>
              <a:gd name="f4" fmla="val 2180445"/>
              <a:gd name="f5" fmla="val 631935"/>
              <a:gd name="f6" fmla="val 660566"/>
              <a:gd name="f7" fmla="val 582229"/>
              <a:gd name="f8" fmla="val 541935"/>
              <a:gd name="f9" fmla="val 700860"/>
              <a:gd name="f10" fmla="val 750566"/>
              <a:gd name="f11" fmla="val 800272"/>
              <a:gd name="f12" fmla="val 840566"/>
              <a:gd name="f13" fmla="val 681641"/>
              <a:gd name="f14" fmla="val 721935"/>
              <a:gd name="f15" fmla="val 2920524"/>
              <a:gd name="f16" fmla="val 132986"/>
              <a:gd name="f17" fmla="val 2884582"/>
              <a:gd name="f18" fmla="val 2855445"/>
              <a:gd name="f19" fmla="val 171564"/>
              <a:gd name="f20" fmla="val 219152"/>
              <a:gd name="f21" fmla="val 266740"/>
              <a:gd name="f22" fmla="val 305318"/>
              <a:gd name="f23" fmla="val 2956466"/>
              <a:gd name="f24" fmla="val 2985603"/>
              <a:gd name="f25" fmla="val 1840097"/>
              <a:gd name="f26" fmla="val 123357"/>
              <a:gd name="f27" fmla="val 1690593"/>
              <a:gd name="f28" fmla="val 125267"/>
              <a:gd name="f29" fmla="val 1541569"/>
              <a:gd name="f30" fmla="val 163386"/>
              <a:gd name="f31" fmla="val 1407089"/>
              <a:gd name="f32" fmla="val 237534"/>
              <a:gd name="f33" fmla="val 1442443"/>
              <a:gd name="f34" fmla="val 299445"/>
              <a:gd name="f35" fmla="val 1690026"/>
              <a:gd name="f36" fmla="val 162934"/>
              <a:gd name="f37" fmla="val 1991162"/>
              <a:gd name="f38" fmla="val 159087"/>
              <a:gd name="f39" fmla="val 2242273"/>
              <a:gd name="f40" fmla="val 289227"/>
              <a:gd name="f41" fmla="val 2275978"/>
              <a:gd name="f42" fmla="val 226435"/>
              <a:gd name="f43" fmla="val 2139582"/>
              <a:gd name="f44" fmla="val 155746"/>
              <a:gd name="f45" fmla="val 1989600"/>
              <a:gd name="f46" fmla="val 121447"/>
              <a:gd name="f47" fmla="val 1808744"/>
              <a:gd name="f48" fmla="val 1233"/>
              <a:gd name="f49" fmla="val 2156106"/>
              <a:gd name="f50" fmla="val -14520"/>
              <a:gd name="f51" fmla="val 2554236"/>
              <a:gd name="f52" fmla="val 122009"/>
              <a:gd name="f53" fmla="val 2727916"/>
              <a:gd name="f54" fmla="val 332053"/>
              <a:gd name="f55" fmla="val 2797407"/>
              <a:gd name="f56" fmla="val 426906"/>
              <a:gd name="f57" fmla="val 2816730"/>
              <a:gd name="f58" fmla="val 407744"/>
              <a:gd name="f59" fmla="val 2822914"/>
              <a:gd name="f60" fmla="val 396798"/>
              <a:gd name="f61" fmla="val 2848347"/>
              <a:gd name="f62" fmla="val 374270"/>
              <a:gd name="f63" fmla="val 2789714"/>
              <a:gd name="f64" fmla="val 335227"/>
              <a:gd name="f65" fmla="val 2770554"/>
              <a:gd name="f66" fmla="val 301522"/>
              <a:gd name="f67" fmla="val 211287"/>
              <a:gd name="f68" fmla="val 109060"/>
              <a:gd name="f69" fmla="val 2826850"/>
              <a:gd name="f70" fmla="val 34523"/>
              <a:gd name="f71" fmla="val 2918697"/>
              <a:gd name="f72" fmla="val 33333"/>
              <a:gd name="f73" fmla="val 3010544"/>
              <a:gd name="f74" fmla="val 32143"/>
              <a:gd name="f75" fmla="val 3068737"/>
              <a:gd name="f76" fmla="val 122977"/>
              <a:gd name="f77" fmla="val 3064459"/>
              <a:gd name="f78" fmla="val 218431"/>
              <a:gd name="f79" fmla="val 3062319"/>
              <a:gd name="f80" fmla="val 266188"/>
              <a:gd name="f81" fmla="val 3063213"/>
              <a:gd name="f82" fmla="val 242475"/>
              <a:gd name="f83" fmla="val 3054577"/>
              <a:gd name="f84" fmla="val 285936"/>
              <a:gd name="f85" fmla="val 3088600"/>
              <a:gd name="f86" fmla="val 260795"/>
              <a:gd name="f87" fmla="val 3146396"/>
              <a:gd name="f88" fmla="val 297212"/>
              <a:gd name="f89" fmla="val 3198377"/>
              <a:gd name="f90" fmla="val 27802"/>
              <a:gd name="f91" fmla="val 3270974"/>
              <a:gd name="f92" fmla="val 270322"/>
              <a:gd name="f93" fmla="val 3142267"/>
              <a:gd name="f94" fmla="val 378871"/>
              <a:gd name="f95" fmla="val 2977023"/>
              <a:gd name="f96" fmla="val 405424"/>
              <a:gd name="f97" fmla="val 2937650"/>
              <a:gd name="f98" fmla="val 455263"/>
              <a:gd name="f99" fmla="val 2906651"/>
              <a:gd name="f100" fmla="val 507366"/>
              <a:gd name="f101" fmla="val 2854455"/>
              <a:gd name="f102" fmla="val 531728"/>
              <a:gd name="f103" fmla="val 2854593"/>
              <a:gd name="f104" fmla="val 531917"/>
              <a:gd name="f105" fmla="val 2854687"/>
              <a:gd name="f106" fmla="val 532126"/>
              <a:gd name="f107" fmla="val 2854781"/>
              <a:gd name="f108" fmla="val 532336"/>
              <a:gd name="f109" fmla="val 2914835"/>
              <a:gd name="f110" fmla="val 719911"/>
              <a:gd name="f111" fmla="val 2982387"/>
              <a:gd name="f112" fmla="val 1030651"/>
              <a:gd name="f113" fmla="val 2875068"/>
              <a:gd name="f114" fmla="val 1334999"/>
              <a:gd name="f115" fmla="val 2751965"/>
              <a:gd name="f116" fmla="val 1458417"/>
              <a:gd name="f117" fmla="val 2718119"/>
              <a:gd name="f118" fmla="val 1752479"/>
              <a:gd name="f119" fmla="val 2636178"/>
              <a:gd name="f120" fmla="val 1904762"/>
              <a:gd name="f121" fmla="val 2564924"/>
              <a:gd name="f122" fmla="val 2133185"/>
              <a:gd name="f123" fmla="val 2548001"/>
              <a:gd name="f124" fmla="val 2174319"/>
              <a:gd name="f125" fmla="val 2290597"/>
              <a:gd name="f126" fmla="val 2162941"/>
              <a:gd name="f127" fmla="val 2284362"/>
              <a:gd name="f128" fmla="val 2130560"/>
              <a:gd name="f129" fmla="val 2253189"/>
              <a:gd name="f130" fmla="val 1989654"/>
              <a:gd name="f131" fmla="val 2205984"/>
              <a:gd name="f132" fmla="val 1832997"/>
              <a:gd name="f133" fmla="val 2190842"/>
              <a:gd name="f134" fmla="val 1681589"/>
              <a:gd name="f135" fmla="val 1937891"/>
              <a:gd name="f136" fmla="val 1727975"/>
              <a:gd name="f137" fmla="val 1628829"/>
              <a:gd name="f138" fmla="val 1727099"/>
              <a:gd name="f139" fmla="val 1429318"/>
              <a:gd name="f140" fmla="val 1710471"/>
              <a:gd name="f141" fmla="val 1387456"/>
              <a:gd name="f142" fmla="val 1891634"/>
              <a:gd name="f143" fmla="val 1268107"/>
              <a:gd name="f144" fmla="val 2057044"/>
              <a:gd name="f145" fmla="val 1143413"/>
              <a:gd name="f146" fmla="val 943012"/>
              <a:gd name="f147" fmla="val 894916"/>
              <a:gd name="f148" fmla="val 2170818"/>
              <a:gd name="f149" fmla="val 902932"/>
              <a:gd name="f150" fmla="val 1825120"/>
              <a:gd name="f151" fmla="val 910948"/>
              <a:gd name="f152" fmla="val 1650083"/>
              <a:gd name="f153" fmla="val 600994"/>
              <a:gd name="f154" fmla="val 1508303"/>
              <a:gd name="f155" fmla="val -80369"/>
              <a:gd name="f156" fmla="val 1319263"/>
              <a:gd name="f157" fmla="val 7807"/>
              <a:gd name="f158" fmla="val 838786"/>
              <a:gd name="f159" fmla="val 13151"/>
              <a:gd name="f160" fmla="val 796777"/>
              <a:gd name="f161" fmla="val 184160"/>
              <a:gd name="f162" fmla="val 802028"/>
              <a:gd name="f163" fmla="val 275009"/>
              <a:gd name="f164" fmla="val 799402"/>
              <a:gd name="f165" fmla="val 369419"/>
              <a:gd name="f166" fmla="val 659373"/>
              <a:gd name="f167" fmla="val 418407"/>
              <a:gd name="f168" fmla="val 582356"/>
              <a:gd name="f169" fmla="val 555570"/>
              <a:gd name="f170" fmla="val 465957"/>
              <a:gd name="f171" fmla="val 547554"/>
              <a:gd name="f172" fmla="val 374062"/>
              <a:gd name="f173" fmla="val 496786"/>
              <a:gd name="f174" fmla="val 206026"/>
              <a:gd name="f175" fmla="val 531522"/>
              <a:gd name="f176" fmla="val 190273"/>
              <a:gd name="f177" fmla="val 764877"/>
              <a:gd name="f178" fmla="val 64246"/>
              <a:gd name="f179" fmla="val 803177"/>
              <a:gd name="f180" fmla="val 250661"/>
              <a:gd name="f181" fmla="val 924308"/>
              <a:gd name="f182" fmla="val 355683"/>
              <a:gd name="f183" fmla="val 1130053"/>
              <a:gd name="f184" fmla="val 143013"/>
              <a:gd name="f185" fmla="val 1554903"/>
              <a:gd name="f186" fmla="val 11735"/>
              <a:gd name="f187" fmla="*/ f0 1 3219104"/>
              <a:gd name="f188" fmla="*/ f1 1 2180445"/>
              <a:gd name="f189" fmla="val f2"/>
              <a:gd name="f190" fmla="val f3"/>
              <a:gd name="f191" fmla="val f4"/>
              <a:gd name="f192" fmla="+- f191 0 f189"/>
              <a:gd name="f193" fmla="+- f190 0 f189"/>
              <a:gd name="f194" fmla="*/ f193 1 3219104"/>
              <a:gd name="f195" fmla="*/ f192 1 2180445"/>
              <a:gd name="f196" fmla="*/ f189 1 f194"/>
              <a:gd name="f197" fmla="*/ f190 1 f194"/>
              <a:gd name="f198" fmla="*/ f189 1 f195"/>
              <a:gd name="f199" fmla="*/ f191 1 f195"/>
              <a:gd name="f200" fmla="*/ f196 f187 1"/>
              <a:gd name="f201" fmla="*/ f197 f187 1"/>
              <a:gd name="f202" fmla="*/ f199 f188 1"/>
              <a:gd name="f203" fmla="*/ f198 f1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0" t="f203" r="f201" b="f202"/>
            <a:pathLst>
              <a:path w="3219104" h="2180445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cubicBezTo>
                  <a:pt x="f17" y="f16"/>
                  <a:pt x="f18" y="f19"/>
                  <a:pt x="f18" y="f20"/>
                </a:cubicBezTo>
                <a:cubicBezTo>
                  <a:pt x="f18" y="f21"/>
                  <a:pt x="f17" y="f22"/>
                  <a:pt x="f15" y="f22"/>
                </a:cubicBezTo>
                <a:cubicBezTo>
                  <a:pt x="f23" y="f22"/>
                  <a:pt x="f24" y="f21"/>
                  <a:pt x="f24" y="f20"/>
                </a:cubicBezTo>
                <a:cubicBezTo>
                  <a:pt x="f24" y="f19"/>
                  <a:pt x="f23" y="f16"/>
                  <a:pt x="f15" y="f16"/>
                </a:cubicBezTo>
                <a:close/>
                <a:moveTo>
                  <a:pt x="f25" y="f26"/>
                </a:move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lnTo>
                  <a:pt x="f41" y="f42"/>
                </a:lnTo>
                <a:cubicBezTo>
                  <a:pt x="f43" y="f44"/>
                  <a:pt x="f45" y="f46"/>
                  <a:pt x="f25" y="f26"/>
                </a:cubicBezTo>
                <a:close/>
                <a:moveTo>
                  <a:pt x="f47" y="f48"/>
                </a:moveTo>
                <a:cubicBezTo>
                  <a:pt x="f49" y="f50"/>
                  <a:pt x="f51" y="f52"/>
                  <a:pt x="f53" y="f54"/>
                </a:cubicBezTo>
                <a:lnTo>
                  <a:pt x="f55" y="f56"/>
                </a:ln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5" y="f67"/>
                </a:cubicBezTo>
                <a:cubicBezTo>
                  <a:pt x="f65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lnTo>
                  <a:pt x="f109" y="f110"/>
                </a:ln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cubicBezTo>
                  <a:pt x="f129" y="f130"/>
                  <a:pt x="f131" y="f132"/>
                  <a:pt x="f133" y="f134"/>
                </a:cubicBez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4"/>
                </a:cubicBezTo>
                <a:lnTo>
                  <a:pt x="f146" y="f4"/>
                </a:lnTo>
                <a:cubicBezTo>
                  <a:pt x="f147" y="f148"/>
                  <a:pt x="f149" y="f150"/>
                  <a:pt x="f151" y="f152"/>
                </a:cubicBezTo>
                <a:cubicBezTo>
                  <a:pt x="f153" y="f154"/>
                  <a:pt x="f155" y="f156"/>
                  <a:pt x="f157" y="f158"/>
                </a:cubicBezTo>
                <a:cubicBezTo>
                  <a:pt x="f159" y="f160"/>
                  <a:pt x="f161" y="f162"/>
                  <a:pt x="f163" y="f164"/>
                </a:cubicBezTo>
                <a:cubicBezTo>
                  <a:pt x="f165" y="f166"/>
                  <a:pt x="f167" y="f168"/>
                  <a:pt x="f169" y="f170"/>
                </a:cubicBezTo>
                <a:cubicBezTo>
                  <a:pt x="f171" y="f172"/>
                  <a:pt x="f173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47" y="f48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263238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4" name="Freeform 55">
            <a:extLst>
              <a:ext uri="{FF2B5EF4-FFF2-40B4-BE49-F238E27FC236}">
                <a16:creationId xmlns:a16="http://schemas.microsoft.com/office/drawing/2014/main" id="{B63E0E82-7431-5F33-B909-DAFEF5A762F9}"/>
              </a:ext>
            </a:extLst>
          </p:cNvPr>
          <p:cNvSpPr/>
          <p:nvPr/>
        </p:nvSpPr>
        <p:spPr>
          <a:xfrm>
            <a:off x="3288877" y="4161205"/>
            <a:ext cx="268284" cy="657389"/>
          </a:xfrm>
          <a:custGeom>
            <a:avLst/>
            <a:gdLst>
              <a:gd name="f0" fmla="val w"/>
              <a:gd name="f1" fmla="val h"/>
              <a:gd name="f2" fmla="val 0"/>
              <a:gd name="f3" fmla="val 1060423"/>
              <a:gd name="f4" fmla="val 2598393"/>
              <a:gd name="f5" fmla="val 511607"/>
              <a:gd name="f6" fmla="val 1989888"/>
              <a:gd name="f7" fmla="val 421916"/>
              <a:gd name="f8" fmla="val 2038892"/>
              <a:gd name="f9" fmla="val 392123"/>
              <a:gd name="f10" fmla="val 2248491"/>
              <a:gd name="f11" fmla="val 577615"/>
              <a:gd name="f12" fmla="val 2379095"/>
              <a:gd name="f13" fmla="val 531205"/>
              <a:gd name="f14" fmla="val 2257454"/>
              <a:gd name="f15" fmla="val 562054"/>
              <a:gd name="f16" fmla="val 2197447"/>
              <a:gd name="f17" fmla="val 592034"/>
              <a:gd name="f18" fmla="val 2136572"/>
              <a:gd name="f19" fmla="val 592534"/>
              <a:gd name="f20" fmla="val 2167519"/>
              <a:gd name="f21" fmla="val 560915"/>
              <a:gd name="f22" fmla="val 2234057"/>
              <a:gd name="f23" fmla="val 638675"/>
              <a:gd name="f24" fmla="val 2272816"/>
              <a:gd name="f25" fmla="val 602283"/>
              <a:gd name="f26" fmla="val 2156226"/>
              <a:gd name="f27" fmla="val 756001"/>
              <a:gd name="f28" fmla="val 2119500"/>
              <a:gd name="f29" fmla="val 594605"/>
              <a:gd name="f30" fmla="val 1990756"/>
              <a:gd name="f31" fmla="val 828052"/>
              <a:gd name="f32" fmla="val 2024484"/>
              <a:gd name="f33" fmla="val 759407"/>
              <a:gd name="f34" fmla="val 2143283"/>
              <a:gd name="f35" fmla="val 814896"/>
              <a:gd name="f36" fmla="val 2262952"/>
              <a:gd name="f37" fmla="val 774295"/>
              <a:gd name="f38" fmla="val 2270013"/>
              <a:gd name="f39" fmla="val 715464"/>
              <a:gd name="f40" fmla="val 2161619"/>
              <a:gd name="f41" fmla="val 728685"/>
              <a:gd name="f42" fmla="val 2212952"/>
              <a:gd name="f43" fmla="val 798068"/>
              <a:gd name="f44" fmla="val 2415798"/>
              <a:gd name="f45" fmla="val 590532"/>
              <a:gd name="f46" fmla="val 2421590"/>
              <a:gd name="f47" fmla="val 656442"/>
              <a:gd name="f48" fmla="val 451592"/>
              <a:gd name="f49" fmla="val 2586815"/>
              <a:gd name="f50" fmla="val 511509"/>
              <a:gd name="f51" fmla="val 2396411"/>
              <a:gd name="f52" fmla="val 415171"/>
              <a:gd name="f53" fmla="val 2350110"/>
              <a:gd name="f54" fmla="val 389023"/>
              <a:gd name="f55" fmla="val 2345435"/>
              <a:gd name="f56" fmla="val 357666"/>
              <a:gd name="f57" fmla="val 2366802"/>
              <a:gd name="f58" fmla="val 415723"/>
              <a:gd name="f59" fmla="val 2461957"/>
              <a:gd name="f60" fmla="val 77590"/>
              <a:gd name="f61" fmla="val 2209980"/>
              <a:gd name="f62" fmla="val 314998"/>
              <a:gd name="f63" fmla="val 2004011"/>
              <a:gd name="f64" fmla="val 344786"/>
              <a:gd name="f65" fmla="val 1884983"/>
              <a:gd name="f66" fmla="val 722598"/>
              <a:gd name="f67" fmla="val 716460"/>
              <a:gd name="f68" fmla="val 1906965"/>
              <a:gd name="f69" fmla="val 711917"/>
              <a:gd name="f70" fmla="val 1928321"/>
              <a:gd name="f71" fmla="val 707988"/>
              <a:gd name="f72" fmla="val 1948728"/>
              <a:gd name="f73" fmla="val 357819"/>
              <a:gd name="f74" fmla="val 1948059"/>
              <a:gd name="f75" fmla="val 530212"/>
              <a:gd name="f76" fmla="val 651224"/>
              <a:gd name="f77" fmla="val 585486"/>
              <a:gd name="f78" fmla="val 630294"/>
              <a:gd name="f79" fmla="val 696033"/>
              <a:gd name="f80" fmla="val 751307"/>
              <a:gd name="f81" fmla="val 806581"/>
              <a:gd name="f82" fmla="val 851389"/>
              <a:gd name="f83" fmla="val 474938"/>
              <a:gd name="f84" fmla="val 430129"/>
              <a:gd name="f85" fmla="val 551141"/>
              <a:gd name="f86" fmla="val 419664"/>
              <a:gd name="f87" fmla="val 330046"/>
              <a:gd name="f88" fmla="val 640759"/>
              <a:gd name="f89" fmla="val 861855"/>
              <a:gd name="f90" fmla="val 951472"/>
              <a:gd name="f91" fmla="val 640760"/>
              <a:gd name="f92" fmla="val 730377"/>
              <a:gd name="f93" fmla="val 286245"/>
              <a:gd name="f94" fmla="val 353827"/>
              <a:gd name="f95" fmla="val 438132"/>
              <a:gd name="f96" fmla="val 439406"/>
              <a:gd name="f97" fmla="val 623290"/>
              <a:gd name="f98" fmla="val 440561"/>
              <a:gd name="f99" fmla="val 776100"/>
              <a:gd name="f100" fmla="val 356932"/>
              <a:gd name="f101" fmla="val 941305"/>
              <a:gd name="f102" fmla="val 720175"/>
              <a:gd name="f103" fmla="val 898096"/>
              <a:gd name="f104" fmla="val 1115325"/>
              <a:gd name="f105" fmla="val 825241"/>
              <a:gd name="f106" fmla="val 1447764"/>
              <a:gd name="f107" fmla="val 1673413"/>
              <a:gd name="f108" fmla="val 1021935"/>
              <a:gd name="f109" fmla="val 1978110"/>
              <a:gd name="f110" fmla="val 745125"/>
              <a:gd name="f111" fmla="val 1786699"/>
              <a:gd name="f112" fmla="val 734250"/>
              <a:gd name="f113" fmla="val 1834148"/>
              <a:gd name="f114" fmla="val 332991"/>
              <a:gd name="f115" fmla="val 330005"/>
              <a:gd name="f116" fmla="val 1820736"/>
              <a:gd name="f117" fmla="val 326662"/>
              <a:gd name="f118" fmla="val 1807037"/>
              <a:gd name="f119" fmla="val 323192"/>
              <a:gd name="f120" fmla="val 1793020"/>
              <a:gd name="f121" fmla="val 38489"/>
              <a:gd name="f122" fmla="val 1685191"/>
              <a:gd name="f123" fmla="val 237343"/>
              <a:gd name="f124" fmla="val 1457469"/>
              <a:gd name="f125" fmla="val 238009"/>
              <a:gd name="f126" fmla="val 1459571"/>
              <a:gd name="f127" fmla="val 242012"/>
              <a:gd name="f128" fmla="val 1446515"/>
              <a:gd name="f129" fmla="val 171205"/>
              <a:gd name="f130" fmla="val 1115067"/>
              <a:gd name="f131" fmla="val 127758"/>
              <a:gd name="f132" fmla="val 714059"/>
              <a:gd name="f133" fmla="val 527942"/>
              <a:gd name="f134" fmla="val 622760"/>
              <a:gd name="f135" fmla="val 95693"/>
              <a:gd name="f136" fmla="val 695048"/>
              <a:gd name="f137" fmla="val 196745"/>
              <a:gd name="f138" fmla="val 748164"/>
              <a:gd name="f139" fmla="val 301374"/>
              <a:gd name="f140" fmla="val 612692"/>
              <a:gd name="f141" fmla="val 376844"/>
              <a:gd name="f142" fmla="val 447588"/>
              <a:gd name="f143" fmla="val 375495"/>
              <a:gd name="f144" fmla="val 312997"/>
              <a:gd name="f145" fmla="val 298024"/>
              <a:gd name="f146" fmla="val 364591"/>
              <a:gd name="f147" fmla="val 193505"/>
              <a:gd name="f148" fmla="val 435080"/>
              <a:gd name="f149" fmla="val 93397"/>
              <a:gd name="f150" fmla="*/ f0 1 1060423"/>
              <a:gd name="f151" fmla="*/ f1 1 2598393"/>
              <a:gd name="f152" fmla="val f2"/>
              <a:gd name="f153" fmla="val f3"/>
              <a:gd name="f154" fmla="val f4"/>
              <a:gd name="f155" fmla="+- f154 0 f152"/>
              <a:gd name="f156" fmla="+- f153 0 f152"/>
              <a:gd name="f157" fmla="*/ f156 1 1060423"/>
              <a:gd name="f158" fmla="*/ f155 1 2598393"/>
              <a:gd name="f159" fmla="*/ f152 1 f157"/>
              <a:gd name="f160" fmla="*/ f153 1 f157"/>
              <a:gd name="f161" fmla="*/ f152 1 f158"/>
              <a:gd name="f162" fmla="*/ f154 1 f158"/>
              <a:gd name="f163" fmla="*/ f159 f150 1"/>
              <a:gd name="f164" fmla="*/ f160 f150 1"/>
              <a:gd name="f165" fmla="*/ f162 f151 1"/>
              <a:gd name="f166" fmla="*/ f161 f1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3" t="f166" r="f164" b="f165"/>
            <a:pathLst>
              <a:path w="1060423" h="259839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5" y="f6"/>
                </a:cubicBezTo>
                <a:close/>
                <a:moveTo>
                  <a:pt x="f64" y="f65"/>
                </a:moveTo>
                <a:lnTo>
                  <a:pt x="f66" y="f65"/>
                </a:lnTo>
                <a:cubicBezTo>
                  <a:pt x="f67" y="f68"/>
                  <a:pt x="f69" y="f70"/>
                  <a:pt x="f71" y="f72"/>
                </a:cubicBezTo>
                <a:lnTo>
                  <a:pt x="f73" y="f74"/>
                </a:lnTo>
                <a:close/>
                <a:moveTo>
                  <a:pt x="f75" y="f76"/>
                </a:moveTo>
                <a:cubicBezTo>
                  <a:pt x="f77" y="f76"/>
                  <a:pt x="f78" y="f79"/>
                  <a:pt x="f78" y="f80"/>
                </a:cubicBezTo>
                <a:cubicBezTo>
                  <a:pt x="f78" y="f81"/>
                  <a:pt x="f77" y="f82"/>
                  <a:pt x="f75" y="f82"/>
                </a:cubicBezTo>
                <a:cubicBezTo>
                  <a:pt x="f83" y="f82"/>
                  <a:pt x="f84" y="f81"/>
                  <a:pt x="f84" y="f80"/>
                </a:cubicBezTo>
                <a:cubicBezTo>
                  <a:pt x="f84" y="f79"/>
                  <a:pt x="f83" y="f76"/>
                  <a:pt x="f75" y="f76"/>
                </a:cubicBezTo>
                <a:close/>
                <a:moveTo>
                  <a:pt x="f75" y="f85"/>
                </a:moveTo>
                <a:cubicBezTo>
                  <a:pt x="f86" y="f85"/>
                  <a:pt x="f87" y="f88"/>
                  <a:pt x="f87" y="f80"/>
                </a:cubicBezTo>
                <a:cubicBezTo>
                  <a:pt x="f87" y="f89"/>
                  <a:pt x="f86" y="f90"/>
                  <a:pt x="f75" y="f90"/>
                </a:cubicBezTo>
                <a:cubicBezTo>
                  <a:pt x="f91" y="f90"/>
                  <a:pt x="f92" y="f89"/>
                  <a:pt x="f92" y="f80"/>
                </a:cubicBezTo>
                <a:cubicBezTo>
                  <a:pt x="f92" y="f88"/>
                  <a:pt x="f91" y="f85"/>
                  <a:pt x="f75" y="f85"/>
                </a:cubicBezTo>
                <a:close/>
                <a:moveTo>
                  <a:pt x="f93" y="f94"/>
                </a:moveTo>
                <a:cubicBezTo>
                  <a:pt x="f95" y="f96"/>
                  <a:pt x="f97" y="f98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lnTo>
                  <a:pt x="f3" y="f107"/>
                </a:lnTo>
                <a:lnTo>
                  <a:pt x="f108" y="f109"/>
                </a:lnTo>
                <a:lnTo>
                  <a:pt x="f110" y="f111"/>
                </a:lnTo>
                <a:lnTo>
                  <a:pt x="f112" y="f113"/>
                </a:lnTo>
                <a:lnTo>
                  <a:pt x="f114" y="f113"/>
                </a:lnTo>
                <a:cubicBezTo>
                  <a:pt x="f115" y="f116"/>
                  <a:pt x="f117" y="f118"/>
                  <a:pt x="f119" y="f120"/>
                </a:cubicBezTo>
                <a:lnTo>
                  <a:pt x="f121" y="f6"/>
                </a:lnTo>
                <a:lnTo>
                  <a:pt x="f2" y="f122"/>
                </a:lnTo>
                <a:lnTo>
                  <a:pt x="f123" y="f124"/>
                </a:lnTo>
                <a:lnTo>
                  <a:pt x="f125" y="f126"/>
                </a:lnTo>
                <a:lnTo>
                  <a:pt x="f127" y="f128"/>
                </a:lnTo>
                <a:cubicBezTo>
                  <a:pt x="f129" y="f130"/>
                  <a:pt x="f131" y="f132"/>
                  <a:pt x="f93" y="f94"/>
                </a:cubicBezTo>
                <a:close/>
                <a:moveTo>
                  <a:pt x="f133" y="f2"/>
                </a:moveTo>
                <a:cubicBezTo>
                  <a:pt x="f134" y="f135"/>
                  <a:pt x="f136" y="f137"/>
                  <a:pt x="f138" y="f139"/>
                </a:cubicBezTo>
                <a:cubicBezTo>
                  <a:pt x="f140" y="f141"/>
                  <a:pt x="f142" y="f143"/>
                  <a:pt x="f144" y="f145"/>
                </a:cubicBezTo>
                <a:cubicBezTo>
                  <a:pt x="f146" y="f147"/>
                  <a:pt x="f148" y="f149"/>
                  <a:pt x="f133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5" name="Round Same Side Corner Rectangle 36">
            <a:extLst>
              <a:ext uri="{FF2B5EF4-FFF2-40B4-BE49-F238E27FC236}">
                <a16:creationId xmlns:a16="http://schemas.microsoft.com/office/drawing/2014/main" id="{E4841E6F-B7A1-E6B1-F8A6-0C4069E178B8}"/>
              </a:ext>
            </a:extLst>
          </p:cNvPr>
          <p:cNvSpPr/>
          <p:nvPr/>
        </p:nvSpPr>
        <p:spPr>
          <a:xfrm>
            <a:off x="6820427" y="4333707"/>
            <a:ext cx="491581" cy="388647"/>
          </a:xfrm>
          <a:custGeom>
            <a:avLst/>
            <a:gdLst>
              <a:gd name="f0" fmla="val w"/>
              <a:gd name="f1" fmla="val h"/>
              <a:gd name="f2" fmla="val 0"/>
              <a:gd name="f3" fmla="val 3219104"/>
              <a:gd name="f4" fmla="val 2545072"/>
              <a:gd name="f5" fmla="val 2779672"/>
              <a:gd name="f6" fmla="val 457200"/>
              <a:gd name="f7" fmla="val 2975888"/>
              <a:gd name="f8" fmla="val 3110212"/>
              <a:gd name="f9" fmla="val 566092"/>
              <a:gd name="f10" fmla="val 700416"/>
              <a:gd name="f11" fmla="val 2301856"/>
              <a:gd name="f12" fmla="val 2436180"/>
              <a:gd name="f13" fmla="val 243216"/>
              <a:gd name="f14" fmla="val 439432"/>
              <a:gd name="f15" fmla="val 108892"/>
              <a:gd name="f16" fmla="val 1428476"/>
              <a:gd name="f17" fmla="val 174246"/>
              <a:gd name="f18" fmla="val 1372210"/>
              <a:gd name="f19" fmla="val 1326598"/>
              <a:gd name="f20" fmla="val 219858"/>
              <a:gd name="f21" fmla="val 276124"/>
              <a:gd name="f22" fmla="val 1892506"/>
              <a:gd name="f23" fmla="val 1846894"/>
              <a:gd name="f24" fmla="val 1790628"/>
              <a:gd name="f25" fmla="val 1285704"/>
              <a:gd name="f26" fmla="val 1933400"/>
              <a:gd name="f27" fmla="val 2007048"/>
              <a:gd name="f28" fmla="val 2066752"/>
              <a:gd name="f29" fmla="val 59704"/>
              <a:gd name="f30" fmla="val 133352"/>
              <a:gd name="f31" fmla="val 2599672"/>
              <a:gd name="f32" fmla="val 619432"/>
              <a:gd name="f33" fmla="val 1152352"/>
              <a:gd name="f34" fmla="val 1212056"/>
              <a:gd name="f35" fmla="*/ f0 1 3219104"/>
              <a:gd name="f36" fmla="*/ f1 1 2545072"/>
              <a:gd name="f37" fmla="val f2"/>
              <a:gd name="f38" fmla="val f3"/>
              <a:gd name="f39" fmla="val f4"/>
              <a:gd name="f40" fmla="+- f39 0 f37"/>
              <a:gd name="f41" fmla="+- f38 0 f37"/>
              <a:gd name="f42" fmla="*/ f41 1 3219104"/>
              <a:gd name="f43" fmla="*/ f40 1 2545072"/>
              <a:gd name="f44" fmla="*/ f37 1 f42"/>
              <a:gd name="f45" fmla="*/ f38 1 f42"/>
              <a:gd name="f46" fmla="*/ f37 1 f43"/>
              <a:gd name="f47" fmla="*/ f39 1 f43"/>
              <a:gd name="f48" fmla="*/ f44 f35 1"/>
              <a:gd name="f49" fmla="*/ f45 f35 1"/>
              <a:gd name="f50" fmla="*/ f47 f36 1"/>
              <a:gd name="f51" fmla="*/ f46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8" t="f51" r="f49" b="f50"/>
            <a:pathLst>
              <a:path w="3219104" h="2545072">
                <a:moveTo>
                  <a:pt x="f5" y="f6"/>
                </a:moveTo>
                <a:lnTo>
                  <a:pt x="f7" y="f6"/>
                </a:lnTo>
                <a:cubicBezTo>
                  <a:pt x="f8" y="f6"/>
                  <a:pt x="f3" y="f9"/>
                  <a:pt x="f3" y="f10"/>
                </a:cubicBezTo>
                <a:lnTo>
                  <a:pt x="f3" y="f11"/>
                </a:lnTo>
                <a:cubicBezTo>
                  <a:pt x="f3" y="f12"/>
                  <a:pt x="f8" y="f4"/>
                  <a:pt x="f7" y="f4"/>
                </a:cubicBezTo>
                <a:lnTo>
                  <a:pt x="f5" y="f4"/>
                </a:lnTo>
                <a:close/>
                <a:moveTo>
                  <a:pt x="f13" y="f6"/>
                </a:moveTo>
                <a:lnTo>
                  <a:pt x="f14" y="f6"/>
                </a:lnTo>
                <a:lnTo>
                  <a:pt x="f14" y="f4"/>
                </a:lnTo>
                <a:lnTo>
                  <a:pt x="f13" y="f4"/>
                </a:lnTo>
                <a:cubicBezTo>
                  <a:pt x="f15" y="f4"/>
                  <a:pt x="f2" y="f12"/>
                  <a:pt x="f2" y="f11"/>
                </a:cubicBezTo>
                <a:lnTo>
                  <a:pt x="f2" y="f10"/>
                </a:lnTo>
                <a:cubicBezTo>
                  <a:pt x="f2" y="f9"/>
                  <a:pt x="f15" y="f6"/>
                  <a:pt x="f13" y="f6"/>
                </a:cubicBezTo>
                <a:close/>
                <a:moveTo>
                  <a:pt x="f16" y="f17"/>
                </a:moveTo>
                <a:cubicBezTo>
                  <a:pt x="f18" y="f17"/>
                  <a:pt x="f19" y="f20"/>
                  <a:pt x="f19" y="f21"/>
                </a:cubicBezTo>
                <a:lnTo>
                  <a:pt x="f19" y="f6"/>
                </a:lnTo>
                <a:lnTo>
                  <a:pt x="f22" y="f6"/>
                </a:lnTo>
                <a:lnTo>
                  <a:pt x="f22" y="f21"/>
                </a:lnTo>
                <a:cubicBezTo>
                  <a:pt x="f22" y="f20"/>
                  <a:pt x="f23" y="f17"/>
                  <a:pt x="f24" y="f17"/>
                </a:cubicBezTo>
                <a:close/>
                <a:moveTo>
                  <a:pt x="f25" y="f2"/>
                </a:moveTo>
                <a:lnTo>
                  <a:pt x="f26" y="f2"/>
                </a:lnTo>
                <a:cubicBezTo>
                  <a:pt x="f27" y="f2"/>
                  <a:pt x="f28" y="f29"/>
                  <a:pt x="f28" y="f30"/>
                </a:cubicBezTo>
                <a:lnTo>
                  <a:pt x="f28" y="f6"/>
                </a:lnTo>
                <a:lnTo>
                  <a:pt x="f31" y="f6"/>
                </a:lnTo>
                <a:lnTo>
                  <a:pt x="f31" y="f4"/>
                </a:lnTo>
                <a:lnTo>
                  <a:pt x="f32" y="f4"/>
                </a:lnTo>
                <a:lnTo>
                  <a:pt x="f32" y="f6"/>
                </a:lnTo>
                <a:lnTo>
                  <a:pt x="f33" y="f6"/>
                </a:lnTo>
                <a:lnTo>
                  <a:pt x="f33" y="f30"/>
                </a:lnTo>
                <a:cubicBezTo>
                  <a:pt x="f33" y="f29"/>
                  <a:pt x="f34" y="f2"/>
                  <a:pt x="f25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id="{9BE59536-9063-BA32-359E-30F626E410BA}"/>
              </a:ext>
            </a:extLst>
          </p:cNvPr>
          <p:cNvSpPr/>
          <p:nvPr/>
        </p:nvSpPr>
        <p:spPr>
          <a:xfrm>
            <a:off x="4424333" y="4314276"/>
            <a:ext cx="404704" cy="408087"/>
          </a:xfrm>
          <a:custGeom>
            <a:avLst/>
            <a:gdLst>
              <a:gd name="f0" fmla="val w"/>
              <a:gd name="f1" fmla="val h"/>
              <a:gd name="f2" fmla="val 0"/>
              <a:gd name="f3" fmla="val 1652142"/>
              <a:gd name="f4" fmla="val 1665940"/>
              <a:gd name="f5" fmla="val 898689"/>
              <a:gd name="f6" fmla="val 548008"/>
              <a:gd name="f7" fmla="val 737950"/>
              <a:gd name="f8" fmla="val 504938"/>
              <a:gd name="f9" fmla="val 572731"/>
              <a:gd name="f10" fmla="val 600328"/>
              <a:gd name="f11" fmla="val 529661"/>
              <a:gd name="f12" fmla="val 761066"/>
              <a:gd name="f13" fmla="val 486591"/>
              <a:gd name="f14" fmla="val 921805"/>
              <a:gd name="f15" fmla="val 581980"/>
              <a:gd name="f16" fmla="val 1087025"/>
              <a:gd name="f17" fmla="val 742719"/>
              <a:gd name="f18" fmla="val 1130094"/>
              <a:gd name="f19" fmla="val 903458"/>
              <a:gd name="f20" fmla="val 1173164"/>
              <a:gd name="f21" fmla="val 1068677"/>
              <a:gd name="f22" fmla="val 1077775"/>
              <a:gd name="f23" fmla="val 1111747"/>
              <a:gd name="f24" fmla="val 917036"/>
              <a:gd name="f25" fmla="val 1154817"/>
              <a:gd name="f26" fmla="val 756297"/>
              <a:gd name="f27" fmla="val 1059428"/>
              <a:gd name="f28" fmla="val 591077"/>
              <a:gd name="f29" fmla="val 952303"/>
              <a:gd name="f30" fmla="val 347916"/>
              <a:gd name="f31" fmla="val 1223549"/>
              <a:gd name="f32" fmla="val 420596"/>
              <a:gd name="f33" fmla="val 1384519"/>
              <a:gd name="f34" fmla="val 699404"/>
              <a:gd name="f35" fmla="val 1311839"/>
              <a:gd name="f36" fmla="val 970650"/>
              <a:gd name="f37" fmla="val 1239159"/>
              <a:gd name="f38" fmla="val 1241896"/>
              <a:gd name="f39" fmla="val 960351"/>
              <a:gd name="f40" fmla="val 1402866"/>
              <a:gd name="f41" fmla="val 689105"/>
              <a:gd name="f42" fmla="val 1330186"/>
              <a:gd name="f43" fmla="val 417859"/>
              <a:gd name="f44" fmla="val 1257506"/>
              <a:gd name="f45" fmla="val 256889"/>
              <a:gd name="f46" fmla="val 978698"/>
              <a:gd name="f47" fmla="val 329569"/>
              <a:gd name="f48" fmla="val 707451"/>
              <a:gd name="f49" fmla="val 402249"/>
              <a:gd name="f50" fmla="val 436205"/>
              <a:gd name="f51" fmla="val 681057"/>
              <a:gd name="f52" fmla="val 275235"/>
              <a:gd name="f53" fmla="val 971799"/>
              <a:gd name="f54" fmla="val 275155"/>
              <a:gd name="f55" fmla="val 660368"/>
              <a:gd name="f56" fmla="val 191707"/>
              <a:gd name="f57" fmla="val 340256"/>
              <a:gd name="f58" fmla="val 376524"/>
              <a:gd name="f59" fmla="val 256808"/>
              <a:gd name="f60" fmla="val 687955"/>
              <a:gd name="f61" fmla="val 173361"/>
              <a:gd name="f62" fmla="val 999387"/>
              <a:gd name="f63" fmla="val 358178"/>
              <a:gd name="f64" fmla="val 1319499"/>
              <a:gd name="f65" fmla="val 669609"/>
              <a:gd name="f66" fmla="val 1402947"/>
              <a:gd name="f67" fmla="val 981040"/>
              <a:gd name="f68" fmla="val 1486395"/>
              <a:gd name="f69" fmla="val 1301152"/>
              <a:gd name="f70" fmla="val 1301577"/>
              <a:gd name="f71" fmla="val 1384600"/>
              <a:gd name="f72" fmla="val 990146"/>
              <a:gd name="f73" fmla="val 1468047"/>
              <a:gd name="f74" fmla="val 678715"/>
              <a:gd name="f75" fmla="val 1283230"/>
              <a:gd name="f76" fmla="val 358603"/>
              <a:gd name="f77" fmla="val 394531"/>
              <a:gd name="f78" fmla="val 1649662"/>
              <a:gd name="f79" fmla="val 403784"/>
              <a:gd name="f80" fmla="val 1647140"/>
              <a:gd name="f81" fmla="val 399895"/>
              <a:gd name="f82" fmla="val 1158157"/>
              <a:gd name="f83" fmla="val 65026"/>
              <a:gd name="f84" fmla="val 1154679"/>
              <a:gd name="f85" fmla="val 271718"/>
              <a:gd name="f86" fmla="val 1148331"/>
              <a:gd name="f87" fmla="val 270017"/>
              <a:gd name="f88" fmla="val 1200055"/>
              <a:gd name="f89" fmla="val 299127"/>
              <a:gd name="f90" fmla="val 1246804"/>
              <a:gd name="f91" fmla="val 334821"/>
              <a:gd name="f92" fmla="val 1286346"/>
              <a:gd name="f93" fmla="val 377149"/>
              <a:gd name="f94" fmla="val 1470353"/>
              <a:gd name="f95" fmla="val 331395"/>
              <a:gd name="f96" fmla="val 1588305"/>
              <a:gd name="f97" fmla="val 553229"/>
              <a:gd name="f98" fmla="val 1457194"/>
              <a:gd name="f99" fmla="val 671432"/>
              <a:gd name="f100" fmla="val 1473630"/>
              <a:gd name="f101" fmla="val 731297"/>
              <a:gd name="f102" fmla="val 1481376"/>
              <a:gd name="f103" fmla="val 793983"/>
              <a:gd name="f104" fmla="val 1478595"/>
              <a:gd name="f105" fmla="val 857704"/>
              <a:gd name="f106" fmla="val 1642362"/>
              <a:gd name="f107" fmla="val 948616"/>
              <a:gd name="f108" fmla="val 1577335"/>
              <a:gd name="f109" fmla="val 1191298"/>
              <a:gd name="f110" fmla="val 1378614"/>
              <a:gd name="f111" fmla="val 1187955"/>
              <a:gd name="f112" fmla="val 1353489"/>
              <a:gd name="f113" fmla="val 1229936"/>
              <a:gd name="f114" fmla="val 1323048"/>
              <a:gd name="f115" fmla="val 1267799"/>
              <a:gd name="f116" fmla="val 1288939"/>
              <a:gd name="f117" fmla="val 1301599"/>
              <a:gd name="f118" fmla="val 1354201"/>
              <a:gd name="f119" fmla="val 1471932"/>
              <a:gd name="f120" fmla="val 1148396"/>
              <a:gd name="f121" fmla="val 1616039"/>
              <a:gd name="f122" fmla="val 992294"/>
              <a:gd name="f123" fmla="val 1480516"/>
              <a:gd name="f124" fmla="val 1011291"/>
              <a:gd name="f125" fmla="val 1467215"/>
              <a:gd name="f126" fmla="val 951500"/>
              <a:gd name="f127" fmla="val 1486565"/>
              <a:gd name="f128" fmla="val 888271"/>
              <a:gd name="f129" fmla="val 1495869"/>
              <a:gd name="f130" fmla="val 823805"/>
              <a:gd name="f131" fmla="val 1495510"/>
              <a:gd name="f132" fmla="val 729193"/>
              <a:gd name="f133" fmla="val 486511"/>
              <a:gd name="f134" fmla="val 1600914"/>
              <a:gd name="f135" fmla="val 489790"/>
              <a:gd name="f136" fmla="val 1406012"/>
              <a:gd name="f137" fmla="val 438364"/>
              <a:gd name="f138" fmla="val 1376702"/>
              <a:gd name="f139" fmla="val 391917"/>
              <a:gd name="f140" fmla="val 1340859"/>
              <a:gd name="f141" fmla="val 352658"/>
              <a:gd name="f142" fmla="val 1298452"/>
              <a:gd name="f143" fmla="val 355803"/>
              <a:gd name="f144" fmla="val 1305197"/>
              <a:gd name="f145" fmla="val 152856"/>
              <a:gd name="f146" fmla="val 1344512"/>
              <a:gd name="f147" fmla="val 46675"/>
              <a:gd name="f148" fmla="val 1116809"/>
              <a:gd name="f149" fmla="val 183929"/>
              <a:gd name="f150" fmla="val 1005520"/>
              <a:gd name="f151" fmla="val 169279"/>
              <a:gd name="f152" fmla="val 951824"/>
              <a:gd name="f153" fmla="val 161626"/>
              <a:gd name="f154" fmla="val 895865"/>
              <a:gd name="f155" fmla="val 161615"/>
              <a:gd name="f156" fmla="val 838915"/>
              <a:gd name="f157" fmla="val 749197"/>
              <a:gd name="f158" fmla="val 506515"/>
              <a:gd name="f159" fmla="val 250227"/>
              <a:gd name="f160" fmla="val 509630"/>
              <a:gd name="f161" fmla="val 275353"/>
              <a:gd name="f162" fmla="val 465291"/>
              <a:gd name="f163" fmla="val 305693"/>
              <a:gd name="f164" fmla="val 424864"/>
              <a:gd name="f165" fmla="val 340015"/>
              <a:gd name="f166" fmla="val 388679"/>
              <a:gd name="f167" fmla="val 277984"/>
              <a:gd name="f168" fmla="val 197357"/>
              <a:gd name="f169" fmla="val 491050"/>
              <a:gd name="f170" fmla="val 64219"/>
              <a:gd name="f171" fmla="val 639843"/>
              <a:gd name="f172" fmla="val 207726"/>
              <a:gd name="f173" fmla="val 638348"/>
              <a:gd name="f174" fmla="val 208660"/>
              <a:gd name="f175" fmla="val 696840"/>
              <a:gd name="f176" fmla="val 190256"/>
              <a:gd name="f177" fmla="val 758594"/>
              <a:gd name="f178" fmla="val 181748"/>
              <a:gd name="f179" fmla="val 821488"/>
              <a:gd name="f180" fmla="val 182440"/>
              <a:gd name="f181" fmla="val 815140"/>
              <a:gd name="f182" fmla="val 180739"/>
              <a:gd name="f183" fmla="val 915476"/>
              <a:gd name="f184" fmla="*/ f0 1 1652142"/>
              <a:gd name="f185" fmla="*/ f1 1 1665940"/>
              <a:gd name="f186" fmla="val f2"/>
              <a:gd name="f187" fmla="val f3"/>
              <a:gd name="f188" fmla="val f4"/>
              <a:gd name="f189" fmla="+- f188 0 f186"/>
              <a:gd name="f190" fmla="+- f187 0 f186"/>
              <a:gd name="f191" fmla="*/ f190 1 1652142"/>
              <a:gd name="f192" fmla="*/ f189 1 1665940"/>
              <a:gd name="f193" fmla="*/ f186 1 f191"/>
              <a:gd name="f194" fmla="*/ f187 1 f191"/>
              <a:gd name="f195" fmla="*/ f186 1 f192"/>
              <a:gd name="f196" fmla="*/ f188 1 f192"/>
              <a:gd name="f197" fmla="*/ f193 f184 1"/>
              <a:gd name="f198" fmla="*/ f194 f184 1"/>
              <a:gd name="f199" fmla="*/ f196 f185 1"/>
              <a:gd name="f200" fmla="*/ f195 f18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7" t="f200" r="f198" b="f199"/>
            <a:pathLst>
              <a:path w="1652142" h="1665940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5" y="f6"/>
                </a:cubicBezTo>
                <a:close/>
                <a:moveTo>
                  <a:pt x="f29" y="f30"/>
                </a:move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29" y="f30"/>
                </a:cubicBezTo>
                <a:close/>
                <a:moveTo>
                  <a:pt x="f53" y="f54"/>
                </a:move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53" y="f54"/>
                </a:cubicBezTo>
                <a:close/>
                <a:moveTo>
                  <a:pt x="f3" y="f77"/>
                </a:moveTo>
                <a:lnTo>
                  <a:pt x="f78" y="f79"/>
                </a:lnTo>
                <a:lnTo>
                  <a:pt x="f80" y="f81"/>
                </a:lnTo>
                <a:close/>
                <a:moveTo>
                  <a:pt x="f82" y="f83"/>
                </a:moveTo>
                <a:lnTo>
                  <a:pt x="f84" y="f85"/>
                </a:lnTo>
                <a:lnTo>
                  <a:pt x="f86" y="f87"/>
                </a:lnTo>
                <a:cubicBezTo>
                  <a:pt x="f88" y="f89"/>
                  <a:pt x="f90" y="f91"/>
                  <a:pt x="f92" y="f93"/>
                </a:cubicBezTo>
                <a:lnTo>
                  <a:pt x="f94" y="f95"/>
                </a:lnTo>
                <a:lnTo>
                  <a:pt x="f96" y="f97"/>
                </a:lnTo>
                <a:lnTo>
                  <a:pt x="f98" y="f99"/>
                </a:lnTo>
                <a:cubicBezTo>
                  <a:pt x="f100" y="f101"/>
                  <a:pt x="f102" y="f103"/>
                  <a:pt x="f104" y="f105"/>
                </a:cubicBezTo>
                <a:lnTo>
                  <a:pt x="f106" y="f107"/>
                </a:lnTo>
                <a:lnTo>
                  <a:pt x="f108" y="f109"/>
                </a:lnTo>
                <a:lnTo>
                  <a:pt x="f110" y="f111"/>
                </a:lnTo>
                <a:cubicBezTo>
                  <a:pt x="f112" y="f113"/>
                  <a:pt x="f114" y="f115"/>
                  <a:pt x="f116" y="f117"/>
                </a:cubicBezTo>
                <a:lnTo>
                  <a:pt x="f118" y="f119"/>
                </a:lnTo>
                <a:lnTo>
                  <a:pt x="f120" y="f121"/>
                </a:lnTo>
                <a:lnTo>
                  <a:pt x="f122" y="f123"/>
                </a:lnTo>
                <a:lnTo>
                  <a:pt x="f124" y="f125"/>
                </a:lnTo>
                <a:cubicBezTo>
                  <a:pt x="f126" y="f127"/>
                  <a:pt x="f128" y="f129"/>
                  <a:pt x="f130" y="f131"/>
                </a:cubicBezTo>
                <a:lnTo>
                  <a:pt x="f132" y="f4"/>
                </a:lnTo>
                <a:lnTo>
                  <a:pt x="f133" y="f134"/>
                </a:lnTo>
                <a:lnTo>
                  <a:pt x="f135" y="f136"/>
                </a:lnTo>
                <a:cubicBezTo>
                  <a:pt x="f137" y="f138"/>
                  <a:pt x="f139" y="f140"/>
                  <a:pt x="f141" y="f142"/>
                </a:cubicBezTo>
                <a:lnTo>
                  <a:pt x="f143" y="f144"/>
                </a:lnTo>
                <a:lnTo>
                  <a:pt x="f145" y="f146"/>
                </a:lnTo>
                <a:lnTo>
                  <a:pt x="f147" y="f148"/>
                </a:lnTo>
                <a:lnTo>
                  <a:pt x="f149" y="f150"/>
                </a:lnTo>
                <a:cubicBezTo>
                  <a:pt x="f151" y="f152"/>
                  <a:pt x="f153" y="f154"/>
                  <a:pt x="f155" y="f156"/>
                </a:cubicBezTo>
                <a:lnTo>
                  <a:pt x="f2" y="f157"/>
                </a:lnTo>
                <a:lnTo>
                  <a:pt x="f83" y="f158"/>
                </a:lnTo>
                <a:lnTo>
                  <a:pt x="f159" y="f160"/>
                </a:lnTo>
                <a:cubicBezTo>
                  <a:pt x="f161" y="f162"/>
                  <a:pt x="f163" y="f164"/>
                  <a:pt x="f165" y="f166"/>
                </a:cubicBezTo>
                <a:lnTo>
                  <a:pt x="f167" y="f168"/>
                </a:lnTo>
                <a:lnTo>
                  <a:pt x="f169" y="f170"/>
                </a:lnTo>
                <a:lnTo>
                  <a:pt x="f171" y="f172"/>
                </a:lnTo>
                <a:lnTo>
                  <a:pt x="f173" y="f174"/>
                </a:lnTo>
                <a:cubicBezTo>
                  <a:pt x="f175" y="f176"/>
                  <a:pt x="f177" y="f178"/>
                  <a:pt x="f179" y="f180"/>
                </a:cubicBezTo>
                <a:lnTo>
                  <a:pt x="f181" y="f182"/>
                </a:lnTo>
                <a:lnTo>
                  <a:pt x="f183" y="f2"/>
                </a:ln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7" name="Oval 32">
            <a:extLst>
              <a:ext uri="{FF2B5EF4-FFF2-40B4-BE49-F238E27FC236}">
                <a16:creationId xmlns:a16="http://schemas.microsoft.com/office/drawing/2014/main" id="{82365181-2F31-67AB-7296-BE1D0846DD56}"/>
              </a:ext>
            </a:extLst>
          </p:cNvPr>
          <p:cNvSpPr/>
          <p:nvPr/>
        </p:nvSpPr>
        <p:spPr>
          <a:xfrm>
            <a:off x="7514036" y="3429338"/>
            <a:ext cx="385355" cy="463591"/>
          </a:xfrm>
          <a:custGeom>
            <a:avLst/>
            <a:gdLst>
              <a:gd name="f0" fmla="val w"/>
              <a:gd name="f1" fmla="val h"/>
              <a:gd name="f2" fmla="val 0"/>
              <a:gd name="f3" fmla="val 2671236"/>
              <a:gd name="f4" fmla="val 3213546"/>
              <a:gd name="f5" fmla="val 1336943"/>
              <a:gd name="f6" fmla="val 151152"/>
              <a:gd name="f7" fmla="val 1223677"/>
              <a:gd name="f8" fmla="val 1131857"/>
              <a:gd name="f9" fmla="val 242973"/>
              <a:gd name="f10" fmla="val 356239"/>
              <a:gd name="f11" fmla="val 469506"/>
              <a:gd name="f12" fmla="val 561326"/>
              <a:gd name="f13" fmla="val 1450210"/>
              <a:gd name="f14" fmla="val 1542030"/>
              <a:gd name="f15" fmla="val 1533689"/>
              <a:gd name="f16" fmla="val 1693182"/>
              <a:gd name="f17" fmla="val 159493"/>
              <a:gd name="f18" fmla="val 499348"/>
              <a:gd name="f19" fmla="val 1608797"/>
              <a:gd name="f20" fmla="val 622748"/>
              <a:gd name="f21" fmla="val 1486649"/>
              <a:gd name="f22" fmla="val 678491"/>
              <a:gd name="f23" fmla="val 1504985"/>
              <a:gd name="f24" fmla="val 861628"/>
              <a:gd name="f25" fmla="val 2050955"/>
              <a:gd name="f26" fmla="val 2073924"/>
              <a:gd name="f27" fmla="val 808095"/>
              <a:gd name="f28" fmla="val 2127168"/>
              <a:gd name="f29" fmla="val 770742"/>
              <a:gd name="f30" fmla="val 2189136"/>
              <a:gd name="f31" fmla="val 2272476"/>
              <a:gd name="f32" fmla="val 2340037"/>
              <a:gd name="f33" fmla="val 838303"/>
              <a:gd name="f34" fmla="val 921643"/>
              <a:gd name="f35" fmla="val 1004983"/>
              <a:gd name="f36" fmla="val 1072544"/>
              <a:gd name="f37" fmla="val 1035191"/>
              <a:gd name="f38" fmla="val 981658"/>
              <a:gd name="f39" fmla="val 1517002"/>
              <a:gd name="f40" fmla="val 1678124"/>
              <a:gd name="f41" fmla="val 2590970"/>
              <a:gd name="f42" fmla="val 2063444"/>
              <a:gd name="f43" fmla="val 2451708"/>
              <a:gd name="f44" fmla="val 2360829"/>
              <a:gd name="f45" fmla="val 2287813"/>
              <a:gd name="f46" fmla="val 2381761"/>
              <a:gd name="f47" fmla="val 1860600"/>
              <a:gd name="f48" fmla="val 2329006"/>
              <a:gd name="f49" fmla="val 1862811"/>
              <a:gd name="f50" fmla="val 2276981"/>
              <a:gd name="f51" fmla="val 1871755"/>
              <a:gd name="f52" fmla="val 2228094"/>
              <a:gd name="f53" fmla="val 1886075"/>
              <a:gd name="f54" fmla="val 2324645"/>
              <a:gd name="f55" fmla="val 1771974"/>
              <a:gd name="f56" fmla="val 2415523"/>
              <a:gd name="f57" fmla="val 1665436"/>
              <a:gd name="f58" fmla="val 2449665"/>
              <a:gd name="f59" fmla="val 1504055"/>
              <a:gd name="f60" fmla="val 2485699"/>
              <a:gd name="f61" fmla="val 1663545"/>
              <a:gd name="f62" fmla="val 2574685"/>
              <a:gd name="f63" fmla="val 1764408"/>
              <a:gd name="f64" fmla="val 2622475"/>
              <a:gd name="f65" fmla="val 1872164"/>
              <a:gd name="f66" fmla="val 2568855"/>
              <a:gd name="f67" fmla="val 1862858"/>
              <a:gd name="f68" fmla="val 2513341"/>
              <a:gd name="f69" fmla="val 1860541"/>
              <a:gd name="f70" fmla="val 2486075"/>
              <a:gd name="f71" fmla="val 2436981"/>
              <a:gd name="f72" fmla="val 2151724"/>
              <a:gd name="f73" fmla="val 2992040"/>
              <a:gd name="f74" fmla="val 1522375"/>
              <a:gd name="f75" fmla="val 3040581"/>
              <a:gd name="f76" fmla="val 1427529"/>
              <a:gd name="f77" fmla="val 3119259"/>
              <a:gd name="f78" fmla="val 1392747"/>
              <a:gd name="f79" fmla="val 3155891"/>
              <a:gd name="f80" fmla="val 1284048"/>
              <a:gd name="f81" fmla="val 3153728"/>
              <a:gd name="f82" fmla="val 1252174"/>
              <a:gd name="f83" fmla="val 3120936"/>
              <a:gd name="f84" fmla="val 1157234"/>
              <a:gd name="f85" fmla="val 3046101"/>
              <a:gd name="f86" fmla="val 592479"/>
              <a:gd name="f87" fmla="val 2980043"/>
              <a:gd name="f88" fmla="val 187829"/>
              <a:gd name="f89" fmla="val 2438320"/>
              <a:gd name="f90" fmla="val 160409"/>
              <a:gd name="f91" fmla="val 1860193"/>
              <a:gd name="f92" fmla="val 105366"/>
              <a:gd name="f93" fmla="val 1862056"/>
              <a:gd name="f94" fmla="val 50978"/>
              <a:gd name="f95" fmla="val 1871143"/>
              <a:gd name="f96" fmla="val 96552"/>
              <a:gd name="f97" fmla="val 187429"/>
              <a:gd name="f98" fmla="val 221571"/>
              <a:gd name="f99" fmla="val 257605"/>
              <a:gd name="f100" fmla="val 346591"/>
              <a:gd name="f101" fmla="val 443143"/>
              <a:gd name="f102" fmla="val 396276"/>
              <a:gd name="f103" fmla="val 1872705"/>
              <a:gd name="f104" fmla="val 344922"/>
              <a:gd name="f105" fmla="val 1863589"/>
              <a:gd name="f106" fmla="val 291687"/>
              <a:gd name="f107" fmla="val 1860996"/>
              <a:gd name="f108" fmla="val 313360"/>
              <a:gd name="f109" fmla="val 2289054"/>
              <a:gd name="f110" fmla="val 617325"/>
              <a:gd name="f111" fmla="val 2454996"/>
              <a:gd name="f112" fmla="val 1001768"/>
              <a:gd name="f113" fmla="val 2593980"/>
              <a:gd name="f114" fmla="val 1157883"/>
              <a:gd name="f115" fmla="val 666108"/>
              <a:gd name="f116" fmla="val 643139"/>
              <a:gd name="f117" fmla="val 589896"/>
              <a:gd name="f118" fmla="val 1072543"/>
              <a:gd name="f119" fmla="val 527928"/>
              <a:gd name="f120" fmla="val 444588"/>
              <a:gd name="f121" fmla="val 377027"/>
              <a:gd name="f122" fmla="val 1004982"/>
              <a:gd name="f123" fmla="val 921642"/>
              <a:gd name="f124" fmla="val 838302"/>
              <a:gd name="f125" fmla="val 770741"/>
              <a:gd name="f126" fmla="val 643141"/>
              <a:gd name="f127" fmla="val 666110"/>
              <a:gd name="f128" fmla="val 1169505"/>
              <a:gd name="f129" fmla="val 1187237"/>
              <a:gd name="f130" fmla="val 1065090"/>
              <a:gd name="f131" fmla="val 980704"/>
              <a:gd name="f132" fmla="val 1140198"/>
              <a:gd name="f133" fmla="*/ f0 1 2671236"/>
              <a:gd name="f134" fmla="*/ f1 1 3213546"/>
              <a:gd name="f135" fmla="val f2"/>
              <a:gd name="f136" fmla="val f3"/>
              <a:gd name="f137" fmla="val f4"/>
              <a:gd name="f138" fmla="+- f137 0 f135"/>
              <a:gd name="f139" fmla="+- f136 0 f135"/>
              <a:gd name="f140" fmla="*/ f139 1 2671236"/>
              <a:gd name="f141" fmla="*/ f138 1 3213546"/>
              <a:gd name="f142" fmla="*/ f135 1 f140"/>
              <a:gd name="f143" fmla="*/ f136 1 f140"/>
              <a:gd name="f144" fmla="*/ f135 1 f141"/>
              <a:gd name="f145" fmla="*/ f137 1 f141"/>
              <a:gd name="f146" fmla="*/ f142 f133 1"/>
              <a:gd name="f147" fmla="*/ f143 f133 1"/>
              <a:gd name="f148" fmla="*/ f145 f134 1"/>
              <a:gd name="f149" fmla="*/ f144 f1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6" t="f149" r="f147" b="f148"/>
            <a:pathLst>
              <a:path w="2671236" h="321354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5" y="f2"/>
                </a:moveTo>
                <a:cubicBezTo>
                  <a:pt x="f15" y="f2"/>
                  <a:pt x="f16" y="f17"/>
                  <a:pt x="f16" y="f10"/>
                </a:cubicBezTo>
                <a:cubicBezTo>
                  <a:pt x="f16" y="f18"/>
                  <a:pt x="f19" y="f20"/>
                  <a:pt x="f21" y="f22"/>
                </a:cubicBezTo>
                <a:lnTo>
                  <a:pt x="f23" y="f24"/>
                </a:lnTo>
                <a:lnTo>
                  <a:pt x="f25" y="f24"/>
                </a:lnTo>
                <a:cubicBezTo>
                  <a:pt x="f26" y="f27"/>
                  <a:pt x="f28" y="f29"/>
                  <a:pt x="f30" y="f29"/>
                </a:cubicBezTo>
                <a:cubicBezTo>
                  <a:pt x="f31" y="f29"/>
                  <a:pt x="f32" y="f33"/>
                  <a:pt x="f32" y="f34"/>
                </a:cubicBezTo>
                <a:cubicBezTo>
                  <a:pt x="f32" y="f35"/>
                  <a:pt x="f31" y="f36"/>
                  <a:pt x="f30" y="f36"/>
                </a:cubicBezTo>
                <a:cubicBezTo>
                  <a:pt x="f28" y="f36"/>
                  <a:pt x="f26" y="f37"/>
                  <a:pt x="f25" y="f38"/>
                </a:cubicBezTo>
                <a:lnTo>
                  <a:pt x="f39" y="f38"/>
                </a:lnTo>
                <a:lnTo>
                  <a:pt x="f40" y="f41"/>
                </a:ln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3" y="f5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5" y="f4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94" y="f95"/>
                  <a:pt x="f2" y="f53"/>
                </a:cubicBezTo>
                <a:cubicBezTo>
                  <a:pt x="f96" y="f55"/>
                  <a:pt x="f97" y="f57"/>
                  <a:pt x="f98" y="f59"/>
                </a:cubicBezTo>
                <a:cubicBezTo>
                  <a:pt x="f99" y="f61"/>
                  <a:pt x="f100" y="f63"/>
                  <a:pt x="f101" y="f53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11"/>
                  <a:pt x="f112" y="f113"/>
                </a:cubicBezTo>
                <a:lnTo>
                  <a:pt x="f114" y="f38"/>
                </a:lnTo>
                <a:lnTo>
                  <a:pt x="f115" y="f38"/>
                </a:lnTo>
                <a:cubicBezTo>
                  <a:pt x="f116" y="f37"/>
                  <a:pt x="f117" y="f118"/>
                  <a:pt x="f119" y="f118"/>
                </a:cubicBezTo>
                <a:cubicBezTo>
                  <a:pt x="f120" y="f118"/>
                  <a:pt x="f121" y="f122"/>
                  <a:pt x="f121" y="f123"/>
                </a:cubicBezTo>
                <a:cubicBezTo>
                  <a:pt x="f121" y="f124"/>
                  <a:pt x="f120" y="f125"/>
                  <a:pt x="f119" y="f125"/>
                </a:cubicBezTo>
                <a:cubicBezTo>
                  <a:pt x="f117" y="f125"/>
                  <a:pt x="f126" y="f27"/>
                  <a:pt x="f127" y="f24"/>
                </a:cubicBezTo>
                <a:lnTo>
                  <a:pt x="f128" y="f24"/>
                </a:lnTo>
                <a:lnTo>
                  <a:pt x="f129" y="f22"/>
                </a:lnTo>
                <a:cubicBezTo>
                  <a:pt x="f130" y="f20"/>
                  <a:pt x="f131" y="f18"/>
                  <a:pt x="f131" y="f10"/>
                </a:cubicBezTo>
                <a:cubicBezTo>
                  <a:pt x="f131" y="f17"/>
                  <a:pt x="f132" y="f2"/>
                  <a:pt x="f5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grpSp>
        <p:nvGrpSpPr>
          <p:cNvPr id="18" name="Google Shape;6783;p88">
            <a:extLst>
              <a:ext uri="{FF2B5EF4-FFF2-40B4-BE49-F238E27FC236}">
                <a16:creationId xmlns:a16="http://schemas.microsoft.com/office/drawing/2014/main" id="{316DB737-DEBB-0F21-A5AE-FD1E52C4F43D}"/>
              </a:ext>
            </a:extLst>
          </p:cNvPr>
          <p:cNvGrpSpPr/>
          <p:nvPr/>
        </p:nvGrpSpPr>
        <p:grpSpPr>
          <a:xfrm>
            <a:off x="8211046" y="926488"/>
            <a:ext cx="425141" cy="424848"/>
            <a:chOff x="8211046" y="926488"/>
            <a:chExt cx="425141" cy="424848"/>
          </a:xfrm>
        </p:grpSpPr>
        <p:sp>
          <p:nvSpPr>
            <p:cNvPr id="19" name="Google Shape;6784;p88">
              <a:extLst>
                <a:ext uri="{FF2B5EF4-FFF2-40B4-BE49-F238E27FC236}">
                  <a16:creationId xmlns:a16="http://schemas.microsoft.com/office/drawing/2014/main" id="{EFA8EE8C-68E4-9270-6D2A-C72F5830E11E}"/>
                </a:ext>
              </a:extLst>
            </p:cNvPr>
            <p:cNvSpPr/>
            <p:nvPr/>
          </p:nvSpPr>
          <p:spPr>
            <a:xfrm>
              <a:off x="8461976" y="926488"/>
              <a:ext cx="150144" cy="2243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6168"/>
                <a:gd name="f5" fmla="val 2426"/>
                <a:gd name="f6" fmla="val 1"/>
                <a:gd name="f7" fmla="val 2286"/>
                <a:gd name="f8" fmla="val 2136"/>
                <a:gd name="f9" fmla="val 77"/>
                <a:gd name="f10" fmla="val 2112"/>
                <a:gd name="f11" fmla="val 244"/>
                <a:gd name="f12" fmla="val 64"/>
                <a:gd name="f13" fmla="val 5064"/>
                <a:gd name="f14" fmla="val 5222"/>
                <a:gd name="f15" fmla="val 5474"/>
                <a:gd name="f16" fmla="val 253"/>
                <a:gd name="f17" fmla="val 5506"/>
                <a:gd name="f18" fmla="val 295"/>
                <a:gd name="f19" fmla="val 5531"/>
                <a:gd name="f20" fmla="val 342"/>
                <a:gd name="f21" fmla="val 5543"/>
                <a:gd name="f22" fmla="val 389"/>
                <a:gd name="f23" fmla="val 517"/>
                <a:gd name="f24" fmla="val 648"/>
                <a:gd name="f25" fmla="val 5455"/>
                <a:gd name="f26" fmla="val 694"/>
                <a:gd name="f27" fmla="val 5317"/>
                <a:gd name="f28" fmla="val 1261"/>
                <a:gd name="f29" fmla="val 4025"/>
                <a:gd name="f30" fmla="val 1419"/>
                <a:gd name="f31" fmla="val 4088"/>
                <a:gd name="f32" fmla="val 1576"/>
                <a:gd name="f33" fmla="val 4119"/>
                <a:gd name="f34" fmla="val 1765"/>
                <a:gd name="f35" fmla="val 1891"/>
                <a:gd name="f36" fmla="val 1986"/>
                <a:gd name="f37" fmla="val 4056"/>
                <a:gd name="f38" fmla="val 4844"/>
                <a:gd name="f39" fmla="val 1450"/>
                <a:gd name="f40" fmla="val 4970"/>
                <a:gd name="f41" fmla="val 946"/>
                <a:gd name="f42" fmla="val 789"/>
                <a:gd name="f43" fmla="val 6167"/>
                <a:gd name="f44" fmla="val 4002"/>
                <a:gd name="f45" fmla="val 3466"/>
                <a:gd name="f46" fmla="val 5001"/>
                <a:gd name="f47" fmla="val 2773"/>
                <a:gd name="f48" fmla="val 3143"/>
                <a:gd name="f49" fmla="val 2670"/>
                <a:gd name="f50" fmla="val 2458"/>
                <a:gd name="f51" fmla="val 2324"/>
                <a:gd name="f52" fmla="val 2080"/>
                <a:gd name="f53" fmla="val 2166"/>
                <a:gd name="f54" fmla="val 496"/>
                <a:gd name="f55" fmla="val 307"/>
                <a:gd name="f56" fmla="val 2710"/>
                <a:gd name="f57" fmla="val 118"/>
                <a:gd name="f58" fmla="val 2553"/>
                <a:gd name="f59" fmla="val 24"/>
                <a:gd name="f60" fmla="val 2515"/>
                <a:gd name="f61" fmla="val 8"/>
                <a:gd name="f62" fmla="val 2471"/>
                <a:gd name="f63" fmla="*/ f0 1 4128"/>
                <a:gd name="f64" fmla="*/ f1 1 6168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4128"/>
                <a:gd name="f71" fmla="*/ f68 1 6168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4128" h="616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12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lnTo>
                    <a:pt x="f28" y="f29"/>
                  </a:ln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1"/>
                    <a:pt x="f10" y="f37"/>
                  </a:cubicBezTo>
                  <a:lnTo>
                    <a:pt x="f10" y="f38"/>
                  </a:lnTo>
                  <a:cubicBezTo>
                    <a:pt x="f39" y="f40"/>
                    <a:pt x="f41" y="f17"/>
                    <a:pt x="f42" y="f43"/>
                  </a:cubicBezTo>
                  <a:lnTo>
                    <a:pt x="f3" y="f43"/>
                  </a:lnTo>
                  <a:cubicBezTo>
                    <a:pt x="f44" y="f17"/>
                    <a:pt x="f45" y="f46"/>
                    <a:pt x="f47" y="f38"/>
                  </a:cubicBezTo>
                  <a:lnTo>
                    <a:pt x="f47" y="f48"/>
                  </a:lnTo>
                  <a:cubicBezTo>
                    <a:pt x="f47" y="f49"/>
                    <a:pt x="f50" y="f51"/>
                    <a:pt x="f52" y="f53"/>
                  </a:cubicBezTo>
                  <a:lnTo>
                    <a:pt x="f47" y="f54"/>
                  </a:lnTo>
                  <a:cubicBezTo>
                    <a:pt x="f47" y="f55"/>
                    <a:pt x="f56" y="f57"/>
                    <a:pt x="f58" y="f59"/>
                  </a:cubicBezTo>
                  <a:cubicBezTo>
                    <a:pt x="f60" y="f61"/>
                    <a:pt x="f62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6785;p88">
              <a:extLst>
                <a:ext uri="{FF2B5EF4-FFF2-40B4-BE49-F238E27FC236}">
                  <a16:creationId xmlns:a16="http://schemas.microsoft.com/office/drawing/2014/main" id="{66AB2600-8657-0A70-8ACA-6786DEE4770F}"/>
                </a:ext>
              </a:extLst>
            </p:cNvPr>
            <p:cNvSpPr/>
            <p:nvPr/>
          </p:nvSpPr>
          <p:spPr>
            <a:xfrm>
              <a:off x="8211046" y="1078589"/>
              <a:ext cx="225756" cy="2727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07"/>
                <a:gd name="f4" fmla="val 7499"/>
                <a:gd name="f5" fmla="val 693"/>
                <a:gd name="f6" fmla="val 315"/>
                <a:gd name="f7" fmla="val 662"/>
                <a:gd name="f8" fmla="val 6490"/>
                <a:gd name="f9" fmla="val 32"/>
                <a:gd name="f10" fmla="val 7026"/>
                <a:gd name="f11" fmla="val 504"/>
                <a:gd name="f12" fmla="val 7498"/>
                <a:gd name="f13" fmla="val 1103"/>
                <a:gd name="f14" fmla="val 5797"/>
                <a:gd name="f15" fmla="val 5608"/>
                <a:gd name="f16" fmla="val 6049"/>
                <a:gd name="f17" fmla="val 5451"/>
                <a:gd name="f18" fmla="val 5860"/>
                <a:gd name="f19" fmla="val 1765"/>
                <a:gd name="f20" fmla="val 1576"/>
                <a:gd name="f21" fmla="val 1418"/>
                <a:gd name="f22" fmla="val 5293"/>
                <a:gd name="f23" fmla="val 5104"/>
                <a:gd name="f24" fmla="val 252"/>
                <a:gd name="f25" fmla="*/ f0 1 6207"/>
                <a:gd name="f26" fmla="*/ f1 1 7499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6207"/>
                <a:gd name="f33" fmla="*/ f30 1 7499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6207" h="7499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lnTo>
                    <a:pt x="f2" y="f8"/>
                  </a:lnTo>
                  <a:cubicBezTo>
                    <a:pt x="f9" y="f10"/>
                    <a:pt x="f11" y="f12"/>
                    <a:pt x="f13" y="f12"/>
                  </a:cubicBezTo>
                  <a:lnTo>
                    <a:pt x="f3" y="f12"/>
                  </a:lnTo>
                  <a:lnTo>
                    <a:pt x="f3" y="f14"/>
                  </a:lnTo>
                  <a:cubicBezTo>
                    <a:pt x="f3" y="f15"/>
                    <a:pt x="f16" y="f17"/>
                    <a:pt x="f18" y="f17"/>
                  </a:cubicBezTo>
                  <a:lnTo>
                    <a:pt x="f19" y="f17"/>
                  </a:lnTo>
                  <a:cubicBezTo>
                    <a:pt x="f20" y="f17"/>
                    <a:pt x="f21" y="f22"/>
                    <a:pt x="f21" y="f23"/>
                  </a:cubicBezTo>
                  <a:lnTo>
                    <a:pt x="f21" y="f7"/>
                  </a:lnTo>
                  <a:cubicBezTo>
                    <a:pt x="f21" y="f24"/>
                    <a:pt x="f13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6786;p88">
              <a:extLst>
                <a:ext uri="{FF2B5EF4-FFF2-40B4-BE49-F238E27FC236}">
                  <a16:creationId xmlns:a16="http://schemas.microsoft.com/office/drawing/2014/main" id="{764D6D1D-084A-C75A-C9C5-5BE922FC6C3C}"/>
                </a:ext>
              </a:extLst>
            </p:cNvPr>
            <p:cNvSpPr/>
            <p:nvPr/>
          </p:nvSpPr>
          <p:spPr>
            <a:xfrm>
              <a:off x="8310743" y="977731"/>
              <a:ext cx="74487" cy="745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2049"/>
                <a:gd name="f5" fmla="val 1040"/>
                <a:gd name="f6" fmla="val 1"/>
                <a:gd name="f7" fmla="val 473"/>
                <a:gd name="f8" fmla="val 1041"/>
                <a:gd name="f9" fmla="val 1576"/>
                <a:gd name="f10" fmla="val 1607"/>
                <a:gd name="f11" fmla="*/ f0 1 2048"/>
                <a:gd name="f12" fmla="*/ f1 1 2049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048"/>
                <a:gd name="f19" fmla="*/ f16 1 2049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048" h="2049">
                  <a:moveTo>
                    <a:pt x="f5" y="f6"/>
                  </a:moveTo>
                  <a:cubicBezTo>
                    <a:pt x="f7" y="f6"/>
                    <a:pt x="f2" y="f7"/>
                    <a:pt x="f2" y="f8"/>
                  </a:cubicBezTo>
                  <a:cubicBezTo>
                    <a:pt x="f2" y="f9"/>
                    <a:pt x="f7" y="f4"/>
                    <a:pt x="f5" y="f4"/>
                  </a:cubicBezTo>
                  <a:cubicBezTo>
                    <a:pt x="f9" y="f4"/>
                    <a:pt x="f3" y="f9"/>
                    <a:pt x="f3" y="f8"/>
                  </a:cubicBezTo>
                  <a:cubicBezTo>
                    <a:pt x="f3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6787;p88">
              <a:extLst>
                <a:ext uri="{FF2B5EF4-FFF2-40B4-BE49-F238E27FC236}">
                  <a16:creationId xmlns:a16="http://schemas.microsoft.com/office/drawing/2014/main" id="{A3AFF21E-C586-9A72-BE33-A0581A596610}"/>
                </a:ext>
              </a:extLst>
            </p:cNvPr>
            <p:cNvSpPr/>
            <p:nvPr/>
          </p:nvSpPr>
          <p:spPr>
            <a:xfrm>
              <a:off x="8286667" y="1078187"/>
              <a:ext cx="226917" cy="2719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9"/>
                <a:gd name="f4" fmla="val 7478"/>
                <a:gd name="f5" fmla="val 1641"/>
                <a:gd name="f6" fmla="val 1"/>
                <a:gd name="f7" fmla="val 1242"/>
                <a:gd name="f8" fmla="val 819"/>
                <a:gd name="f9" fmla="val 205"/>
                <a:gd name="f10" fmla="val 568"/>
                <a:gd name="f11" fmla="val 484"/>
                <a:gd name="f12" fmla="val 190"/>
                <a:gd name="f13" fmla="val 799"/>
                <a:gd name="f14" fmla="val 1209"/>
                <a:gd name="f15" fmla="val 1681"/>
                <a:gd name="f16" fmla="val 4769"/>
                <a:gd name="f17" fmla="val 2679"/>
                <a:gd name="f18" fmla="val 2521"/>
                <a:gd name="f19" fmla="val 4359"/>
                <a:gd name="f20" fmla="val 2175"/>
                <a:gd name="f21" fmla="val 4107"/>
                <a:gd name="f22" fmla="val 1702"/>
                <a:gd name="f23" fmla="val 1040"/>
                <a:gd name="f24" fmla="val 820"/>
                <a:gd name="f25" fmla="val 662"/>
                <a:gd name="f26" fmla="val 3949"/>
                <a:gd name="f27" fmla="val 3729"/>
                <a:gd name="f28" fmla="val 2374"/>
                <a:gd name="f29" fmla="val 2154"/>
                <a:gd name="f30" fmla="val 1996"/>
                <a:gd name="f31" fmla="val 1229"/>
                <a:gd name="f32" fmla="val 1387"/>
                <a:gd name="f33" fmla="val 3382"/>
                <a:gd name="f34" fmla="val 1733"/>
                <a:gd name="f35" fmla="val 2553"/>
                <a:gd name="f36" fmla="val 3277"/>
                <a:gd name="f37" fmla="val 3981"/>
                <a:gd name="f38" fmla="val 3435"/>
                <a:gd name="f39" fmla="val 3813"/>
                <a:gd name="f40" fmla="val 4380"/>
                <a:gd name="f41" fmla="val 4852"/>
                <a:gd name="f42" fmla="val 5241"/>
                <a:gd name="f43" fmla="val 5777"/>
                <a:gd name="f44" fmla="val 5084"/>
                <a:gd name="f45" fmla="val 6176"/>
                <a:gd name="f46" fmla="val 4580"/>
                <a:gd name="f47" fmla="val 5703"/>
                <a:gd name="f48" fmla="val 5168"/>
                <a:gd name="f49" fmla="val 3781"/>
                <a:gd name="f50" fmla="val 3592"/>
                <a:gd name="f51" fmla="val 1807"/>
                <a:gd name="f52" fmla="val 862"/>
                <a:gd name="f53" fmla="val 2710"/>
                <a:gd name="f54" fmla="val 43"/>
                <a:gd name="f55" fmla="val 1796"/>
                <a:gd name="f56" fmla="val 11"/>
                <a:gd name="f57" fmla="val 1745"/>
                <a:gd name="f58" fmla="val 4"/>
                <a:gd name="f59" fmla="val 1694"/>
                <a:gd name="f60" fmla="*/ f0 1 6239"/>
                <a:gd name="f61" fmla="*/ f1 1 7478"/>
                <a:gd name="f62" fmla="val f2"/>
                <a:gd name="f63" fmla="val f3"/>
                <a:gd name="f64" fmla="val f4"/>
                <a:gd name="f65" fmla="+- f64 0 f62"/>
                <a:gd name="f66" fmla="+- f63 0 f62"/>
                <a:gd name="f67" fmla="*/ f66 1 6239"/>
                <a:gd name="f68" fmla="*/ f65 1 7478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6239" h="747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6" y="f14"/>
                    <a:pt x="f6" y="f15"/>
                  </a:cubicBezTo>
                  <a:lnTo>
                    <a:pt x="f6" y="f16"/>
                  </a:lnTo>
                  <a:lnTo>
                    <a:pt x="f17" y="f16"/>
                  </a:lnTo>
                  <a:cubicBezTo>
                    <a:pt x="f18" y="f19"/>
                    <a:pt x="f20" y="f21"/>
                    <a:pt x="f22" y="f21"/>
                  </a:cubicBezTo>
                  <a:lnTo>
                    <a:pt x="f23" y="f21"/>
                  </a:lnTo>
                  <a:cubicBezTo>
                    <a:pt x="f24" y="f21"/>
                    <a:pt x="f25" y="f26"/>
                    <a:pt x="f25" y="f27"/>
                  </a:cubicBezTo>
                  <a:lnTo>
                    <a:pt x="f25" y="f28"/>
                  </a:lnTo>
                  <a:cubicBezTo>
                    <a:pt x="f25" y="f29"/>
                    <a:pt x="f24" y="f30"/>
                    <a:pt x="f23" y="f30"/>
                  </a:cubicBezTo>
                  <a:cubicBezTo>
                    <a:pt x="f31" y="f30"/>
                    <a:pt x="f32" y="f29"/>
                    <a:pt x="f32" y="f28"/>
                  </a:cubicBezTo>
                  <a:lnTo>
                    <a:pt x="f32" y="f33"/>
                  </a:lnTo>
                  <a:lnTo>
                    <a:pt x="f34" y="f33"/>
                  </a:lnTo>
                  <a:cubicBezTo>
                    <a:pt x="f35" y="f33"/>
                    <a:pt x="f36" y="f37"/>
                    <a:pt x="f38" y="f16"/>
                  </a:cubicBezTo>
                  <a:lnTo>
                    <a:pt x="f39" y="f16"/>
                  </a:lnTo>
                  <a:cubicBezTo>
                    <a:pt x="f40" y="f16"/>
                    <a:pt x="f41" y="f42"/>
                    <a:pt x="f41" y="f43"/>
                  </a:cubicBezTo>
                  <a:lnTo>
                    <a:pt x="f41" y="f4"/>
                  </a:lnTo>
                  <a:lnTo>
                    <a:pt x="f3" y="f4"/>
                  </a:lnTo>
                  <a:lnTo>
                    <a:pt x="f3" y="f44"/>
                  </a:lnTo>
                  <a:cubicBezTo>
                    <a:pt x="f45" y="f46"/>
                    <a:pt x="f47" y="f21"/>
                    <a:pt x="f48" y="f21"/>
                  </a:cubicBezTo>
                  <a:lnTo>
                    <a:pt x="f49" y="f21"/>
                  </a:lnTo>
                  <a:cubicBezTo>
                    <a:pt x="f50" y="f21"/>
                    <a:pt x="f38" y="f26"/>
                    <a:pt x="f38" y="f27"/>
                  </a:cubicBezTo>
                  <a:lnTo>
                    <a:pt x="f38" y="f51"/>
                  </a:lnTo>
                  <a:cubicBezTo>
                    <a:pt x="f38" y="f52"/>
                    <a:pt x="f53" y="f54"/>
                    <a:pt x="f55" y="f56"/>
                  </a:cubicBezTo>
                  <a:cubicBezTo>
                    <a:pt x="f57" y="f58"/>
                    <a:pt x="f59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6788;p88">
              <a:extLst>
                <a:ext uri="{FF2B5EF4-FFF2-40B4-BE49-F238E27FC236}">
                  <a16:creationId xmlns:a16="http://schemas.microsoft.com/office/drawing/2014/main" id="{9D2461AD-64A5-7CB2-0ED8-E15731D9F497}"/>
                </a:ext>
              </a:extLst>
            </p:cNvPr>
            <p:cNvSpPr/>
            <p:nvPr/>
          </p:nvSpPr>
          <p:spPr>
            <a:xfrm>
              <a:off x="8436766" y="1177116"/>
              <a:ext cx="199421" cy="481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1324"/>
                <a:gd name="f5" fmla="val 1"/>
                <a:gd name="f6" fmla="val 662"/>
                <a:gd name="f7" fmla="val 1041"/>
                <a:gd name="f8" fmla="val 1576"/>
                <a:gd name="f9" fmla="val 2080"/>
                <a:gd name="f10" fmla="val 946"/>
                <a:gd name="f11" fmla="val 2395"/>
                <a:gd name="f12" fmla="val 5136"/>
                <a:gd name="f13" fmla="val 5325"/>
                <a:gd name="f14" fmla="val 1166"/>
                <a:gd name="f15" fmla="val 977"/>
                <a:gd name="f16" fmla="val 316"/>
                <a:gd name="f17" fmla="val 158"/>
                <a:gd name="f18" fmla="*/ f0 1 5483"/>
                <a:gd name="f19" fmla="*/ f1 1 1324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5483"/>
                <a:gd name="f26" fmla="*/ f23 1 1324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5483" h="1324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3" y="f14"/>
                    <a:pt x="f3" y="f15"/>
                  </a:cubicBezTo>
                  <a:lnTo>
                    <a:pt x="f3" y="f16"/>
                  </a:lnTo>
                  <a:cubicBezTo>
                    <a:pt x="f3" y="f17"/>
                    <a:pt x="f13" y="f5"/>
                    <a:pt x="f12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4" name="Google Shape;6800;p88">
            <a:extLst>
              <a:ext uri="{FF2B5EF4-FFF2-40B4-BE49-F238E27FC236}">
                <a16:creationId xmlns:a16="http://schemas.microsoft.com/office/drawing/2014/main" id="{9A6C86F6-419D-43AB-790A-FA885170CB10}"/>
              </a:ext>
            </a:extLst>
          </p:cNvPr>
          <p:cNvGrpSpPr/>
          <p:nvPr/>
        </p:nvGrpSpPr>
        <p:grpSpPr>
          <a:xfrm>
            <a:off x="7495163" y="1728545"/>
            <a:ext cx="414066" cy="412961"/>
            <a:chOff x="7495163" y="1728545"/>
            <a:chExt cx="414066" cy="412961"/>
          </a:xfrm>
        </p:grpSpPr>
        <p:sp>
          <p:nvSpPr>
            <p:cNvPr id="25" name="Google Shape;6801;p88">
              <a:extLst>
                <a:ext uri="{FF2B5EF4-FFF2-40B4-BE49-F238E27FC236}">
                  <a16:creationId xmlns:a16="http://schemas.microsoft.com/office/drawing/2014/main" id="{50133F13-44F5-177D-D873-CFDF3395CCC0}"/>
                </a:ext>
              </a:extLst>
            </p:cNvPr>
            <p:cNvSpPr/>
            <p:nvPr/>
          </p:nvSpPr>
          <p:spPr>
            <a:xfrm>
              <a:off x="7519714" y="1728545"/>
              <a:ext cx="366098" cy="1713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35"/>
                <a:gd name="f4" fmla="val 4838"/>
                <a:gd name="f5" fmla="val 1040"/>
                <a:gd name="f6" fmla="val 473"/>
                <a:gd name="f7" fmla="val 1"/>
                <a:gd name="f8" fmla="val 1071"/>
                <a:gd name="f9" fmla="val 2458"/>
                <a:gd name="f10" fmla="val 2993"/>
                <a:gd name="f11" fmla="val 3466"/>
                <a:gd name="f12" fmla="val 2048"/>
                <a:gd name="f13" fmla="val 4505"/>
                <a:gd name="f14" fmla="val 4663"/>
                <a:gd name="f15" fmla="val 2143"/>
                <a:gd name="f16" fmla="val 4757"/>
                <a:gd name="f17" fmla="val 2269"/>
                <a:gd name="f18" fmla="val 4820"/>
                <a:gd name="f19" fmla="val 2300"/>
                <a:gd name="f20" fmla="val 4831"/>
                <a:gd name="f21" fmla="val 2339"/>
                <a:gd name="f22" fmla="val 2380"/>
                <a:gd name="f23" fmla="val 2461"/>
                <a:gd name="f24" fmla="val 2552"/>
                <a:gd name="f25" fmla="val 4810"/>
                <a:gd name="f26" fmla="val 2615"/>
                <a:gd name="f27" fmla="val 4726"/>
                <a:gd name="f28" fmla="val 3876"/>
                <a:gd name="f29" fmla="val 6365"/>
                <a:gd name="f30" fmla="val 7625"/>
                <a:gd name="f31" fmla="val 7688"/>
                <a:gd name="f32" fmla="val 7765"/>
                <a:gd name="f33" fmla="val 7846"/>
                <a:gd name="f34" fmla="val 7887"/>
                <a:gd name="f35" fmla="val 7929"/>
                <a:gd name="f36" fmla="val 7971"/>
                <a:gd name="f37" fmla="val 8097"/>
                <a:gd name="f38" fmla="val 4789"/>
                <a:gd name="f39" fmla="val 8160"/>
                <a:gd name="f40" fmla="val 4631"/>
                <a:gd name="f41" fmla="val 9231"/>
                <a:gd name="f42" fmla="val 9862"/>
                <a:gd name="f43" fmla="val 10334"/>
                <a:gd name="f44" fmla="val 536"/>
                <a:gd name="f45" fmla="val 9294"/>
                <a:gd name="f46" fmla="*/ f0 1 10335"/>
                <a:gd name="f47" fmla="*/ f1 1 4838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10335"/>
                <a:gd name="f54" fmla="*/ f51 1 4838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10335" h="4838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9"/>
                  </a:lnTo>
                  <a:cubicBezTo>
                    <a:pt x="f7" y="f10"/>
                    <a:pt x="f6" y="f11"/>
                    <a:pt x="f5" y="f11"/>
                  </a:cubicBezTo>
                  <a:lnTo>
                    <a:pt x="f12" y="f11"/>
                  </a:lnTo>
                  <a:lnTo>
                    <a:pt x="f12" y="f13"/>
                  </a:lnTo>
                  <a:cubicBezTo>
                    <a:pt x="f12" y="f14"/>
                    <a:pt x="f15" y="f16"/>
                    <a:pt x="f17" y="f18"/>
                  </a:cubicBezTo>
                  <a:cubicBezTo>
                    <a:pt x="f19" y="f20"/>
                    <a:pt x="f21" y="f4"/>
                    <a:pt x="f22" y="f4"/>
                  </a:cubicBezTo>
                  <a:cubicBezTo>
                    <a:pt x="f23" y="f4"/>
                    <a:pt x="f24" y="f25"/>
                    <a:pt x="f26" y="f27"/>
                  </a:cubicBezTo>
                  <a:lnTo>
                    <a:pt x="f28" y="f11"/>
                  </a:lnTo>
                  <a:lnTo>
                    <a:pt x="f29" y="f11"/>
                  </a:lnTo>
                  <a:lnTo>
                    <a:pt x="f30" y="f27"/>
                  </a:lnTo>
                  <a:cubicBezTo>
                    <a:pt x="f31" y="f25"/>
                    <a:pt x="f32" y="f4"/>
                    <a:pt x="f33" y="f4"/>
                  </a:cubicBezTo>
                  <a:cubicBezTo>
                    <a:pt x="f34" y="f4"/>
                    <a:pt x="f35" y="f20"/>
                    <a:pt x="f36" y="f18"/>
                  </a:cubicBezTo>
                  <a:cubicBezTo>
                    <a:pt x="f37" y="f38"/>
                    <a:pt x="f39" y="f40"/>
                    <a:pt x="f39" y="f13"/>
                  </a:cubicBezTo>
                  <a:lnTo>
                    <a:pt x="f39" y="f11"/>
                  </a:lnTo>
                  <a:lnTo>
                    <a:pt x="f41" y="f11"/>
                  </a:lnTo>
                  <a:cubicBezTo>
                    <a:pt x="f42" y="f11"/>
                    <a:pt x="f43" y="f10"/>
                    <a:pt x="f43" y="f9"/>
                  </a:cubicBezTo>
                  <a:lnTo>
                    <a:pt x="f43" y="f8"/>
                  </a:lnTo>
                  <a:cubicBezTo>
                    <a:pt x="f43" y="f44"/>
                    <a:pt x="f42" y="f2"/>
                    <a:pt x="f4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6802;p88">
              <a:extLst>
                <a:ext uri="{FF2B5EF4-FFF2-40B4-BE49-F238E27FC236}">
                  <a16:creationId xmlns:a16="http://schemas.microsoft.com/office/drawing/2014/main" id="{5CD7A067-4246-F73E-7243-0CAE635EBB40}"/>
                </a:ext>
              </a:extLst>
            </p:cNvPr>
            <p:cNvSpPr/>
            <p:nvPr/>
          </p:nvSpPr>
          <p:spPr>
            <a:xfrm>
              <a:off x="7544266" y="1923833"/>
              <a:ext cx="97127" cy="982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774"/>
                <a:gd name="f5" fmla="val 1387"/>
                <a:gd name="f6" fmla="val 1"/>
                <a:gd name="f7" fmla="val 599"/>
                <a:gd name="f8" fmla="val 631"/>
                <a:gd name="f9" fmla="val 2143"/>
                <a:gd name="f10" fmla="val 2773"/>
                <a:gd name="f11" fmla="*/ f0 1 2742"/>
                <a:gd name="f12" fmla="*/ f1 1 277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742"/>
                <a:gd name="f19" fmla="*/ f16 1 277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742" h="2774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cubicBezTo>
                    <a:pt x="f6" y="f9"/>
                    <a:pt x="f7" y="f10"/>
                    <a:pt x="f5" y="f10"/>
                  </a:cubicBezTo>
                  <a:cubicBezTo>
                    <a:pt x="f9" y="f10"/>
                    <a:pt x="f3" y="f9"/>
                    <a:pt x="f3" y="f5"/>
                  </a:cubicBezTo>
                  <a:cubicBezTo>
                    <a:pt x="f3" y="f8"/>
                    <a:pt x="f9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6803;p88">
              <a:extLst>
                <a:ext uri="{FF2B5EF4-FFF2-40B4-BE49-F238E27FC236}">
                  <a16:creationId xmlns:a16="http://schemas.microsoft.com/office/drawing/2014/main" id="{8690E636-B0B1-DDFC-E4BB-D4894779E88E}"/>
                </a:ext>
              </a:extLst>
            </p:cNvPr>
            <p:cNvSpPr/>
            <p:nvPr/>
          </p:nvSpPr>
          <p:spPr>
            <a:xfrm>
              <a:off x="7495163" y="2045476"/>
              <a:ext cx="194227" cy="960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2711"/>
                <a:gd name="f5" fmla="val 2741"/>
                <a:gd name="f6" fmla="val 1"/>
                <a:gd name="f7" fmla="val 1387"/>
                <a:gd name="f8" fmla="val 221"/>
                <a:gd name="f9" fmla="val 1040"/>
                <a:gd name="f10" fmla="val 32"/>
                <a:gd name="f11" fmla="val 2332"/>
                <a:gd name="f12" fmla="val 2521"/>
                <a:gd name="f13" fmla="val 158"/>
                <a:gd name="f14" fmla="val 2710"/>
                <a:gd name="f15" fmla="val 378"/>
                <a:gd name="f16" fmla="val 5104"/>
                <a:gd name="f17" fmla="val 5325"/>
                <a:gd name="f18" fmla="val 5482"/>
                <a:gd name="f19" fmla="val 5262"/>
                <a:gd name="f20" fmla="val 977"/>
                <a:gd name="f21" fmla="val 4128"/>
                <a:gd name="f22" fmla="*/ f0 1 5483"/>
                <a:gd name="f23" fmla="*/ f1 1 2711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5483"/>
                <a:gd name="f30" fmla="*/ f27 1 2711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5483" h="271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2"/>
                    <a:pt x="f18" y="f11"/>
                  </a:cubicBezTo>
                  <a:cubicBezTo>
                    <a:pt x="f19" y="f20"/>
                    <a:pt x="f21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6804;p88">
              <a:extLst>
                <a:ext uri="{FF2B5EF4-FFF2-40B4-BE49-F238E27FC236}">
                  <a16:creationId xmlns:a16="http://schemas.microsoft.com/office/drawing/2014/main" id="{8024EAB9-8796-C3FA-BF75-D72BE750B49E}"/>
                </a:ext>
              </a:extLst>
            </p:cNvPr>
            <p:cNvSpPr/>
            <p:nvPr/>
          </p:nvSpPr>
          <p:spPr>
            <a:xfrm>
              <a:off x="7763009" y="1923833"/>
              <a:ext cx="97127" cy="982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774"/>
                <a:gd name="f5" fmla="val 1387"/>
                <a:gd name="f6" fmla="val 1"/>
                <a:gd name="f7" fmla="val 631"/>
                <a:gd name="f8" fmla="val 2143"/>
                <a:gd name="f9" fmla="val 2773"/>
                <a:gd name="f10" fmla="val 2111"/>
                <a:gd name="f11" fmla="*/ f0 1 2742"/>
                <a:gd name="f12" fmla="*/ f1 1 277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742"/>
                <a:gd name="f19" fmla="*/ f16 1 277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742" h="277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cubicBezTo>
                    <a:pt x="f10" y="f9"/>
                    <a:pt x="f3" y="f8"/>
                    <a:pt x="f3" y="f5"/>
                  </a:cubicBezTo>
                  <a:cubicBezTo>
                    <a:pt x="f3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6805;p88">
              <a:extLst>
                <a:ext uri="{FF2B5EF4-FFF2-40B4-BE49-F238E27FC236}">
                  <a16:creationId xmlns:a16="http://schemas.microsoft.com/office/drawing/2014/main" id="{52615225-DDB4-B268-E608-B80C39D20AED}"/>
                </a:ext>
              </a:extLst>
            </p:cNvPr>
            <p:cNvSpPr/>
            <p:nvPr/>
          </p:nvSpPr>
          <p:spPr>
            <a:xfrm>
              <a:off x="7713905" y="2045476"/>
              <a:ext cx="195324" cy="960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4"/>
                <a:gd name="f4" fmla="val 2711"/>
                <a:gd name="f5" fmla="val 2773"/>
                <a:gd name="f6" fmla="val 1"/>
                <a:gd name="f7" fmla="val 1387"/>
                <a:gd name="f8" fmla="val 252"/>
                <a:gd name="f9" fmla="val 1040"/>
                <a:gd name="f10" fmla="val 32"/>
                <a:gd name="f11" fmla="val 2332"/>
                <a:gd name="f12" fmla="val 2521"/>
                <a:gd name="f13" fmla="val 158"/>
                <a:gd name="f14" fmla="val 2710"/>
                <a:gd name="f15" fmla="val 410"/>
                <a:gd name="f16" fmla="val 5167"/>
                <a:gd name="f17" fmla="val 5356"/>
                <a:gd name="f18" fmla="val 5293"/>
                <a:gd name="f19" fmla="val 977"/>
                <a:gd name="f20" fmla="val 4128"/>
                <a:gd name="f21" fmla="*/ f0 1 5514"/>
                <a:gd name="f22" fmla="*/ f1 1 2711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5514"/>
                <a:gd name="f29" fmla="*/ f26 1 2711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5514" h="271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3" y="f12"/>
                    <a:pt x="f3" y="f11"/>
                  </a:cubicBezTo>
                  <a:cubicBezTo>
                    <a:pt x="f18" y="f1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0" name="Google Shape;6866;p88">
            <a:extLst>
              <a:ext uri="{FF2B5EF4-FFF2-40B4-BE49-F238E27FC236}">
                <a16:creationId xmlns:a16="http://schemas.microsoft.com/office/drawing/2014/main" id="{F6A1894B-68B9-DE61-70BD-AAE015C5C74F}"/>
              </a:ext>
            </a:extLst>
          </p:cNvPr>
          <p:cNvGrpSpPr/>
          <p:nvPr/>
        </p:nvGrpSpPr>
        <p:grpSpPr>
          <a:xfrm>
            <a:off x="4435187" y="3483022"/>
            <a:ext cx="381642" cy="422306"/>
            <a:chOff x="4435187" y="3483022"/>
            <a:chExt cx="381642" cy="422306"/>
          </a:xfrm>
        </p:grpSpPr>
        <p:sp>
          <p:nvSpPr>
            <p:cNvPr id="31" name="Google Shape;6867;p88">
              <a:extLst>
                <a:ext uri="{FF2B5EF4-FFF2-40B4-BE49-F238E27FC236}">
                  <a16:creationId xmlns:a16="http://schemas.microsoft.com/office/drawing/2014/main" id="{6DB335B3-146A-ED33-9BE0-3287090176C6}"/>
                </a:ext>
              </a:extLst>
            </p:cNvPr>
            <p:cNvSpPr/>
            <p:nvPr/>
          </p:nvSpPr>
          <p:spPr>
            <a:xfrm>
              <a:off x="4435187" y="3534256"/>
              <a:ext cx="180045" cy="3699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5"/>
                <a:gd name="f4" fmla="val 10240"/>
                <a:gd name="f5" fmla="val 662"/>
                <a:gd name="f6" fmla="val 284"/>
                <a:gd name="f7" fmla="val 1"/>
                <a:gd name="f8" fmla="val 315"/>
                <a:gd name="f9" fmla="val 4411"/>
                <a:gd name="f10" fmla="val 4632"/>
                <a:gd name="f11" fmla="val 64"/>
                <a:gd name="f12" fmla="val 4884"/>
                <a:gd name="f13" fmla="val 190"/>
                <a:gd name="f14" fmla="val 5073"/>
                <a:gd name="f15" fmla="val 1639"/>
                <a:gd name="f16" fmla="val 7467"/>
                <a:gd name="f17" fmla="val 1891"/>
                <a:gd name="f18" fmla="val 7877"/>
                <a:gd name="f19" fmla="val 2049"/>
                <a:gd name="f20" fmla="val 8097"/>
                <a:gd name="f21" fmla="val 8538"/>
                <a:gd name="f22" fmla="val 9861"/>
                <a:gd name="f23" fmla="val 10082"/>
                <a:gd name="f24" fmla="val 2206"/>
                <a:gd name="f25" fmla="val 10239"/>
                <a:gd name="f26" fmla="val 2395"/>
                <a:gd name="f27" fmla="val 5514"/>
                <a:gd name="f28" fmla="val 6364"/>
                <a:gd name="f29" fmla="val 5986"/>
                <a:gd name="f30" fmla="val 5357"/>
                <a:gd name="f31" fmla="val 5671"/>
                <a:gd name="f32" fmla="val 5168"/>
                <a:gd name="f33" fmla="val 5419"/>
                <a:gd name="f34" fmla="val 5167"/>
                <a:gd name="f35" fmla="val 5420"/>
                <a:gd name="f36" fmla="val 5165"/>
                <a:gd name="f37" fmla="val 5421"/>
                <a:gd name="f38" fmla="val 5163"/>
                <a:gd name="f39" fmla="val 5042"/>
                <a:gd name="f40" fmla="val 3214"/>
                <a:gd name="f41" fmla="val 3623"/>
                <a:gd name="f42" fmla="val 3183"/>
                <a:gd name="f43" fmla="val 3592"/>
                <a:gd name="f44" fmla="val 3041"/>
                <a:gd name="f45" fmla="val 3432"/>
                <a:gd name="f46" fmla="val 2828"/>
                <a:gd name="f47" fmla="val 3332"/>
                <a:gd name="f48" fmla="val 2613"/>
                <a:gd name="f49" fmla="val 2448"/>
                <a:gd name="f50" fmla="val 2280"/>
                <a:gd name="f51" fmla="val 3392"/>
                <a:gd name="f52" fmla="val 2143"/>
                <a:gd name="f53" fmla="val 3529"/>
                <a:gd name="f54" fmla="val 3812"/>
                <a:gd name="f55" fmla="val 1923"/>
                <a:gd name="f56" fmla="val 4285"/>
                <a:gd name="f57" fmla="val 2112"/>
                <a:gd name="f58" fmla="val 4442"/>
                <a:gd name="f59" fmla="val 3970"/>
                <a:gd name="f60" fmla="val 6301"/>
                <a:gd name="f61" fmla="val 4097"/>
                <a:gd name="f62" fmla="val 6427"/>
                <a:gd name="f63" fmla="val 6648"/>
                <a:gd name="f64" fmla="val 6774"/>
                <a:gd name="f65" fmla="val 3907"/>
                <a:gd name="f66" fmla="val 6821"/>
                <a:gd name="f67" fmla="val 3821"/>
                <a:gd name="f68" fmla="val 6845"/>
                <a:gd name="f69" fmla="val 3734"/>
                <a:gd name="f70" fmla="val 3648"/>
                <a:gd name="f71" fmla="val 3561"/>
                <a:gd name="f72" fmla="val 3498"/>
                <a:gd name="f73" fmla="val 4915"/>
                <a:gd name="f74" fmla="val 1450"/>
                <a:gd name="f75" fmla="val 4726"/>
                <a:gd name="f76" fmla="val 1324"/>
                <a:gd name="f77" fmla="val 4190"/>
                <a:gd name="f78" fmla="val 252"/>
                <a:gd name="f79" fmla="val 1009"/>
                <a:gd name="f80" fmla="*/ f0 1 5515"/>
                <a:gd name="f81" fmla="*/ f1 1 10240"/>
                <a:gd name="f82" fmla="val f2"/>
                <a:gd name="f83" fmla="val f3"/>
                <a:gd name="f84" fmla="val f4"/>
                <a:gd name="f85" fmla="+- f84 0 f82"/>
                <a:gd name="f86" fmla="+- f83 0 f82"/>
                <a:gd name="f87" fmla="*/ f86 1 5515"/>
                <a:gd name="f88" fmla="*/ f85 1 10240"/>
                <a:gd name="f89" fmla="*/ f82 1 f87"/>
                <a:gd name="f90" fmla="*/ f83 1 f87"/>
                <a:gd name="f91" fmla="*/ f82 1 f88"/>
                <a:gd name="f92" fmla="*/ f84 1 f88"/>
                <a:gd name="f93" fmla="*/ f89 f80 1"/>
                <a:gd name="f94" fmla="*/ f90 f80 1"/>
                <a:gd name="f95" fmla="*/ f92 f81 1"/>
                <a:gd name="f96" fmla="*/ f91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3" t="f96" r="f94" b="f95"/>
              <a:pathLst>
                <a:path w="5515" h="10240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lnTo>
                    <a:pt x="f7" y="f9"/>
                  </a:lnTo>
                  <a:cubicBezTo>
                    <a:pt x="f7" y="f10"/>
                    <a:pt x="f11" y="f12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19" y="f21"/>
                  </a:cubicBezTo>
                  <a:lnTo>
                    <a:pt x="f19" y="f22"/>
                  </a:lnTo>
                  <a:cubicBezTo>
                    <a:pt x="f19" y="f23"/>
                    <a:pt x="f24" y="f25"/>
                    <a:pt x="f26" y="f25"/>
                  </a:cubicBezTo>
                  <a:lnTo>
                    <a:pt x="f27" y="f25"/>
                  </a:lnTo>
                  <a:lnTo>
                    <a:pt x="f27" y="f28"/>
                  </a:lnTo>
                  <a:cubicBezTo>
                    <a:pt x="f27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7"/>
                  </a:cubicBezTo>
                  <a:cubicBezTo>
                    <a:pt x="f49" y="f47"/>
                    <a:pt x="f50" y="f51"/>
                    <a:pt x="f52" y="f53"/>
                  </a:cubicBezTo>
                  <a:cubicBezTo>
                    <a:pt x="f17" y="f54"/>
                    <a:pt x="f55" y="f56"/>
                    <a:pt x="f57" y="f58"/>
                  </a:cubicBezTo>
                  <a:lnTo>
                    <a:pt x="f59" y="f60"/>
                  </a:lnTo>
                  <a:cubicBezTo>
                    <a:pt x="f61" y="f62"/>
                    <a:pt x="f61" y="f63"/>
                    <a:pt x="f59" y="f64"/>
                  </a:cubicBezTo>
                  <a:cubicBezTo>
                    <a:pt x="f65" y="f66"/>
                    <a:pt x="f67" y="f68"/>
                    <a:pt x="f69" y="f68"/>
                  </a:cubicBezTo>
                  <a:cubicBezTo>
                    <a:pt x="f70" y="f68"/>
                    <a:pt x="f71" y="f66"/>
                    <a:pt x="f72" y="f64"/>
                  </a:cubicBezTo>
                  <a:lnTo>
                    <a:pt x="f15" y="f73"/>
                  </a:lnTo>
                  <a:cubicBezTo>
                    <a:pt x="f74" y="f75"/>
                    <a:pt x="f76" y="f58"/>
                    <a:pt x="f76" y="f77"/>
                  </a:cubicBezTo>
                  <a:lnTo>
                    <a:pt x="f76" y="f5"/>
                  </a:lnTo>
                  <a:cubicBezTo>
                    <a:pt x="f76" y="f78"/>
                    <a:pt x="f79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6868;p88">
              <a:extLst>
                <a:ext uri="{FF2B5EF4-FFF2-40B4-BE49-F238E27FC236}">
                  <a16:creationId xmlns:a16="http://schemas.microsoft.com/office/drawing/2014/main" id="{F4590ACB-1B56-2A86-52F3-FBC31EC3A9B9}"/>
                </a:ext>
              </a:extLst>
            </p:cNvPr>
            <p:cNvSpPr/>
            <p:nvPr/>
          </p:nvSpPr>
          <p:spPr>
            <a:xfrm>
              <a:off x="4637827" y="3534256"/>
              <a:ext cx="179002" cy="3710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10271"/>
                <a:gd name="f5" fmla="val 4758"/>
                <a:gd name="f6" fmla="val 4380"/>
                <a:gd name="f7" fmla="val 4096"/>
                <a:gd name="f8" fmla="val 315"/>
                <a:gd name="f9" fmla="val 662"/>
                <a:gd name="f10" fmla="val 4190"/>
                <a:gd name="f11" fmla="val 4474"/>
                <a:gd name="f12" fmla="val 3970"/>
                <a:gd name="f13" fmla="val 3781"/>
                <a:gd name="f14" fmla="val 4915"/>
                <a:gd name="f15" fmla="val 1922"/>
                <a:gd name="f16" fmla="val 6774"/>
                <a:gd name="f17" fmla="val 1875"/>
                <a:gd name="f18" fmla="val 6821"/>
                <a:gd name="f19" fmla="val 1788"/>
                <a:gd name="f20" fmla="val 6845"/>
                <a:gd name="f21" fmla="val 1698"/>
                <a:gd name="f22" fmla="val 1607"/>
                <a:gd name="f23" fmla="val 1513"/>
                <a:gd name="f24" fmla="val 1450"/>
                <a:gd name="f25" fmla="val 1355"/>
                <a:gd name="f26" fmla="val 6648"/>
                <a:gd name="f27" fmla="val 6427"/>
                <a:gd name="f28" fmla="val 6301"/>
                <a:gd name="f29" fmla="val 3308"/>
                <a:gd name="f30" fmla="val 4442"/>
                <a:gd name="f31" fmla="val 3497"/>
                <a:gd name="f32" fmla="val 4285"/>
                <a:gd name="f33" fmla="val 3560"/>
                <a:gd name="f34" fmla="val 3812"/>
                <a:gd name="f35" fmla="val 3277"/>
                <a:gd name="f36" fmla="val 3529"/>
                <a:gd name="f37" fmla="val 3140"/>
                <a:gd name="f38" fmla="val 3392"/>
                <a:gd name="f39" fmla="val 2972"/>
                <a:gd name="f40" fmla="val 3332"/>
                <a:gd name="f41" fmla="val 2807"/>
                <a:gd name="f42" fmla="val 2592"/>
                <a:gd name="f43" fmla="val 2379"/>
                <a:gd name="f44" fmla="val 3432"/>
                <a:gd name="f45" fmla="val 2237"/>
                <a:gd name="f46" fmla="val 3592"/>
                <a:gd name="f47" fmla="val 347"/>
                <a:gd name="f48" fmla="val 5419"/>
                <a:gd name="f49" fmla="val 5482"/>
                <a:gd name="f50" fmla="val 158"/>
                <a:gd name="f51" fmla="val 5671"/>
                <a:gd name="f52" fmla="val 6018"/>
                <a:gd name="f53" fmla="val 8129"/>
                <a:gd name="f54" fmla="val 8412"/>
                <a:gd name="f55" fmla="val 3088"/>
                <a:gd name="f56" fmla="val 3434"/>
                <a:gd name="f57" fmla="val 10113"/>
                <a:gd name="f58" fmla="val 9924"/>
                <a:gd name="f59" fmla="val 8570"/>
                <a:gd name="f60" fmla="val 3623"/>
                <a:gd name="f61" fmla="val 7908"/>
                <a:gd name="f62" fmla="val 7530"/>
                <a:gd name="f63" fmla="val 5293"/>
                <a:gd name="f64" fmla="val 5104"/>
                <a:gd name="f65" fmla="val 5388"/>
                <a:gd name="f66" fmla="val 4663"/>
                <a:gd name="f67" fmla="val 4411"/>
                <a:gd name="f68" fmla="val 5451"/>
                <a:gd name="f69" fmla="val 284"/>
                <a:gd name="f70" fmla="val 5136"/>
                <a:gd name="f71" fmla="*/ f0 1 5483"/>
                <a:gd name="f72" fmla="*/ f1 1 10271"/>
                <a:gd name="f73" fmla="val f2"/>
                <a:gd name="f74" fmla="val f3"/>
                <a:gd name="f75" fmla="val f4"/>
                <a:gd name="f76" fmla="+- f75 0 f73"/>
                <a:gd name="f77" fmla="+- f74 0 f73"/>
                <a:gd name="f78" fmla="*/ f77 1 5483"/>
                <a:gd name="f79" fmla="*/ f76 1 10271"/>
                <a:gd name="f80" fmla="*/ f73 1 f78"/>
                <a:gd name="f81" fmla="*/ f74 1 f78"/>
                <a:gd name="f82" fmla="*/ f73 1 f79"/>
                <a:gd name="f83" fmla="*/ f75 1 f79"/>
                <a:gd name="f84" fmla="*/ f80 f71 1"/>
                <a:gd name="f85" fmla="*/ f81 f71 1"/>
                <a:gd name="f86" fmla="*/ f83 f72 1"/>
                <a:gd name="f87" fmla="*/ f82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4" t="f87" r="f85" b="f86"/>
              <a:pathLst>
                <a:path w="5483" h="10271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5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25" y="f26"/>
                    <a:pt x="f25" y="f27"/>
                    <a:pt x="f24" y="f28"/>
                  </a:cubicBezTo>
                  <a:lnTo>
                    <a:pt x="f29" y="f30"/>
                  </a:ln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46"/>
                  </a:cubicBezTo>
                  <a:cubicBezTo>
                    <a:pt x="f45" y="f46"/>
                    <a:pt x="f47" y="f48"/>
                    <a:pt x="f47" y="f49"/>
                  </a:cubicBezTo>
                  <a:cubicBezTo>
                    <a:pt x="f50" y="f51"/>
                    <a:pt x="f2" y="f52"/>
                    <a:pt x="f2" y="f27"/>
                  </a:cubicBezTo>
                  <a:lnTo>
                    <a:pt x="f2" y="f53"/>
                  </a:lnTo>
                  <a:lnTo>
                    <a:pt x="f2" y="f54"/>
                  </a:lnTo>
                  <a:lnTo>
                    <a:pt x="f2" y="f4"/>
                  </a:lnTo>
                  <a:lnTo>
                    <a:pt x="f55" y="f4"/>
                  </a:lnTo>
                  <a:cubicBezTo>
                    <a:pt x="f35" y="f4"/>
                    <a:pt x="f56" y="f57"/>
                    <a:pt x="f56" y="f58"/>
                  </a:cubicBezTo>
                  <a:lnTo>
                    <a:pt x="f56" y="f59"/>
                  </a:lnTo>
                  <a:cubicBezTo>
                    <a:pt x="f56" y="f53"/>
                    <a:pt x="f60" y="f61"/>
                    <a:pt x="f34" y="f62"/>
                  </a:cubicBezTo>
                  <a:lnTo>
                    <a:pt x="f63" y="f64"/>
                  </a:lnTo>
                  <a:cubicBezTo>
                    <a:pt x="f65" y="f14"/>
                    <a:pt x="f49" y="f66"/>
                    <a:pt x="f49" y="f67"/>
                  </a:cubicBezTo>
                  <a:lnTo>
                    <a:pt x="f49" y="f9"/>
                  </a:lnTo>
                  <a:cubicBezTo>
                    <a:pt x="f68" y="f69"/>
                    <a:pt x="f70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6869;p88">
              <a:extLst>
                <a:ext uri="{FF2B5EF4-FFF2-40B4-BE49-F238E27FC236}">
                  <a16:creationId xmlns:a16="http://schemas.microsoft.com/office/drawing/2014/main" id="{4935E37C-2FF9-86EF-8FD8-38FC0E0D3445}"/>
                </a:ext>
              </a:extLst>
            </p:cNvPr>
            <p:cNvSpPr/>
            <p:nvPr/>
          </p:nvSpPr>
          <p:spPr>
            <a:xfrm>
              <a:off x="4714966" y="3580927"/>
              <a:ext cx="33951" cy="546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0"/>
                <a:gd name="f4" fmla="val 1513"/>
                <a:gd name="f5" fmla="val 504"/>
                <a:gd name="f6" fmla="val 252"/>
                <a:gd name="f7" fmla="val 32"/>
                <a:gd name="f8" fmla="val 284"/>
                <a:gd name="f9" fmla="val 567"/>
                <a:gd name="f10" fmla="val 1418"/>
                <a:gd name="f11" fmla="val 126"/>
                <a:gd name="f12" fmla="val 1386"/>
                <a:gd name="f13" fmla="val 1355"/>
                <a:gd name="f14" fmla="val 410"/>
                <a:gd name="f15" fmla="val 630"/>
                <a:gd name="f16" fmla="val 819"/>
                <a:gd name="f17" fmla="val 1512"/>
                <a:gd name="f18" fmla="val 788"/>
                <a:gd name="f19" fmla="*/ f0 1 1040"/>
                <a:gd name="f20" fmla="*/ f1 1 1513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040"/>
                <a:gd name="f27" fmla="*/ f24 1 1513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040" h="1513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11" y="f12"/>
                    <a:pt x="f6" y="f13"/>
                    <a:pt x="f14" y="f13"/>
                  </a:cubicBezTo>
                  <a:cubicBezTo>
                    <a:pt x="f15" y="f13"/>
                    <a:pt x="f16" y="f12"/>
                    <a:pt x="f3" y="f17"/>
                  </a:cubicBezTo>
                  <a:lnTo>
                    <a:pt x="f3" y="f5"/>
                  </a:lnTo>
                  <a:cubicBezTo>
                    <a:pt x="f3" y="f6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6870;p88">
              <a:extLst>
                <a:ext uri="{FF2B5EF4-FFF2-40B4-BE49-F238E27FC236}">
                  <a16:creationId xmlns:a16="http://schemas.microsoft.com/office/drawing/2014/main" id="{564E71BE-D8F6-E75C-1A97-A3066A3BDAAD}"/>
                </a:ext>
              </a:extLst>
            </p:cNvPr>
            <p:cNvSpPr/>
            <p:nvPr/>
          </p:nvSpPr>
          <p:spPr>
            <a:xfrm>
              <a:off x="4502048" y="3583963"/>
              <a:ext cx="32936" cy="527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09"/>
                <a:gd name="f4" fmla="val 1460"/>
                <a:gd name="f5" fmla="val 418"/>
                <a:gd name="f6" fmla="val 1"/>
                <a:gd name="f7" fmla="val 177"/>
                <a:gd name="f8" fmla="val 229"/>
                <a:gd name="f9" fmla="val 483"/>
                <a:gd name="f10" fmla="val 190"/>
                <a:gd name="f11" fmla="val 1334"/>
                <a:gd name="f12" fmla="val 379"/>
                <a:gd name="f13" fmla="val 1302"/>
                <a:gd name="f14" fmla="val 631"/>
                <a:gd name="f15" fmla="val 725"/>
                <a:gd name="f16" fmla="val 883"/>
                <a:gd name="f17" fmla="val 1365"/>
                <a:gd name="f18" fmla="val 515"/>
                <a:gd name="f19" fmla="val 231"/>
                <a:gd name="f20" fmla="val 788"/>
                <a:gd name="f21" fmla="val 11"/>
                <a:gd name="f22" fmla="val 505"/>
                <a:gd name="f23" fmla="val 475"/>
                <a:gd name="f24" fmla="val 4"/>
                <a:gd name="f25" fmla="val 446"/>
                <a:gd name="f26" fmla="*/ f0 1 1009"/>
                <a:gd name="f27" fmla="*/ f1 1 1460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1009"/>
                <a:gd name="f34" fmla="*/ f31 1 1460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1009" h="1460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4"/>
                  </a:lnTo>
                  <a:cubicBezTo>
                    <a:pt x="f10" y="f11"/>
                    <a:pt x="f12" y="f13"/>
                    <a:pt x="f14" y="f13"/>
                  </a:cubicBezTo>
                  <a:cubicBezTo>
                    <a:pt x="f15" y="f13"/>
                    <a:pt x="f16" y="f11"/>
                    <a:pt x="f3" y="f17"/>
                  </a:cubicBezTo>
                  <a:lnTo>
                    <a:pt x="f3" y="f18"/>
                  </a:lnTo>
                  <a:cubicBezTo>
                    <a:pt x="f3" y="f19"/>
                    <a:pt x="f20" y="f21"/>
                    <a:pt x="f22" y="f21"/>
                  </a:cubicBezTo>
                  <a:cubicBezTo>
                    <a:pt x="f23" y="f24"/>
                    <a:pt x="f25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6871;p88">
              <a:extLst>
                <a:ext uri="{FF2B5EF4-FFF2-40B4-BE49-F238E27FC236}">
                  <a16:creationId xmlns:a16="http://schemas.microsoft.com/office/drawing/2014/main" id="{344EE970-379E-BF08-EBE0-F2C932AA3014}"/>
                </a:ext>
              </a:extLst>
            </p:cNvPr>
            <p:cNvSpPr/>
            <p:nvPr/>
          </p:nvSpPr>
          <p:spPr>
            <a:xfrm>
              <a:off x="4580238" y="3483022"/>
              <a:ext cx="89483" cy="990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1"/>
                <a:gd name="f4" fmla="val 2742"/>
                <a:gd name="f5" fmla="val 1386"/>
                <a:gd name="f6" fmla="val 1"/>
                <a:gd name="f7" fmla="val 630"/>
                <a:gd name="f8" fmla="val 631"/>
                <a:gd name="f9" fmla="val 1387"/>
                <a:gd name="f10" fmla="val 2174"/>
                <a:gd name="f11" fmla="val 2111"/>
                <a:gd name="f12" fmla="*/ f0 1 2741"/>
                <a:gd name="f13" fmla="*/ f1 1 274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741"/>
                <a:gd name="f20" fmla="*/ f17 1 274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741" h="2742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4"/>
                    <a:pt x="f5" y="f4"/>
                  </a:cubicBezTo>
                  <a:cubicBezTo>
                    <a:pt x="f11" y="f4"/>
                    <a:pt x="f3" y="f11"/>
                    <a:pt x="f3" y="f9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6872;p88">
              <a:extLst>
                <a:ext uri="{FF2B5EF4-FFF2-40B4-BE49-F238E27FC236}">
                  <a16:creationId xmlns:a16="http://schemas.microsoft.com/office/drawing/2014/main" id="{EBF3E581-97C9-725A-8170-A0E696C96171}"/>
                </a:ext>
              </a:extLst>
            </p:cNvPr>
            <p:cNvSpPr/>
            <p:nvPr/>
          </p:nvSpPr>
          <p:spPr>
            <a:xfrm>
              <a:off x="4554507" y="3607088"/>
              <a:ext cx="140936" cy="990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317"/>
                <a:gd name="f4" fmla="val 2742"/>
                <a:gd name="f5" fmla="val 2174"/>
                <a:gd name="f6" fmla="val 1"/>
                <a:gd name="f7" fmla="val 1292"/>
                <a:gd name="f8" fmla="val 505"/>
                <a:gd name="f9" fmla="val 379"/>
                <a:gd name="f10" fmla="val 1040"/>
                <a:gd name="f11" fmla="val 32"/>
                <a:gd name="f12" fmla="val 1103"/>
                <a:gd name="f13" fmla="val 946"/>
                <a:gd name="f14" fmla="val 1985"/>
                <a:gd name="f15" fmla="val 1450"/>
                <a:gd name="f16" fmla="val 2458"/>
                <a:gd name="f17" fmla="val 1702"/>
                <a:gd name="f18" fmla="val 2647"/>
                <a:gd name="f19" fmla="val 4254"/>
                <a:gd name="f20" fmla="val 1135"/>
                <a:gd name="f21" fmla="val 3813"/>
                <a:gd name="f22" fmla="val 410"/>
                <a:gd name="f23" fmla="val 3025"/>
                <a:gd name="f24" fmla="*/ f0 1 4317"/>
                <a:gd name="f25" fmla="*/ f1 1 2742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317"/>
                <a:gd name="f32" fmla="*/ f29 1 2742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317" h="2742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4"/>
                  </a:cubicBezTo>
                  <a:lnTo>
                    <a:pt x="f18" y="f4"/>
                  </a:lnTo>
                  <a:lnTo>
                    <a:pt x="f19" y="f20"/>
                  </a:lnTo>
                  <a:lnTo>
                    <a:pt x="f3" y="f10"/>
                  </a:lnTo>
                  <a:cubicBezTo>
                    <a:pt x="f21" y="f22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7" name="Google Shape;6957;p88">
            <a:extLst>
              <a:ext uri="{FF2B5EF4-FFF2-40B4-BE49-F238E27FC236}">
                <a16:creationId xmlns:a16="http://schemas.microsoft.com/office/drawing/2014/main" id="{7F58C338-F44F-41C3-D249-6A35E18CEB5D}"/>
              </a:ext>
            </a:extLst>
          </p:cNvPr>
          <p:cNvGrpSpPr/>
          <p:nvPr/>
        </p:nvGrpSpPr>
        <p:grpSpPr>
          <a:xfrm>
            <a:off x="3730944" y="986052"/>
            <a:ext cx="373559" cy="372837"/>
            <a:chOff x="3730944" y="986052"/>
            <a:chExt cx="373559" cy="372837"/>
          </a:xfrm>
        </p:grpSpPr>
        <p:sp>
          <p:nvSpPr>
            <p:cNvPr id="38" name="Google Shape;6958;p88">
              <a:extLst>
                <a:ext uri="{FF2B5EF4-FFF2-40B4-BE49-F238E27FC236}">
                  <a16:creationId xmlns:a16="http://schemas.microsoft.com/office/drawing/2014/main" id="{0B2C6D37-2769-F6EE-4753-91F999E0FDF9}"/>
                </a:ext>
              </a:extLst>
            </p:cNvPr>
            <p:cNvSpPr/>
            <p:nvPr/>
          </p:nvSpPr>
          <p:spPr>
            <a:xfrm>
              <a:off x="3808475" y="986052"/>
              <a:ext cx="131929" cy="43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1364"/>
                <a:gd name="f5" fmla="val 645"/>
                <a:gd name="f6" fmla="val 263"/>
                <a:gd name="f7" fmla="val 296"/>
                <a:gd name="f8" fmla="val 670"/>
                <a:gd name="f9" fmla="val 1016"/>
                <a:gd name="f10" fmla="val 1205"/>
                <a:gd name="f11" fmla="val 158"/>
                <a:gd name="f12" fmla="val 1363"/>
                <a:gd name="f13" fmla="val 347"/>
                <a:gd name="f14" fmla="val 3781"/>
                <a:gd name="f15" fmla="val 3970"/>
                <a:gd name="f16" fmla="val 4127"/>
                <a:gd name="f17" fmla="val 260"/>
                <a:gd name="f18" fmla="val 3812"/>
                <a:gd name="f19" fmla="val 8"/>
                <a:gd name="f20" fmla="val 3466"/>
                <a:gd name="f21" fmla="val 756"/>
                <a:gd name="f22" fmla="val 718"/>
                <a:gd name="f23" fmla="val 3"/>
                <a:gd name="f24" fmla="val 681"/>
                <a:gd name="f25" fmla="*/ f0 1 4128"/>
                <a:gd name="f26" fmla="*/ f1 1 1364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4128"/>
                <a:gd name="f33" fmla="*/ f30 1 1364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4128" h="1364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lnTo>
                    <a:pt x="f2" y="f9"/>
                  </a:lnTo>
                  <a:cubicBezTo>
                    <a:pt x="f2" y="f10"/>
                    <a:pt x="f11" y="f12"/>
                    <a:pt x="f13" y="f12"/>
                  </a:cubicBezTo>
                  <a:lnTo>
                    <a:pt x="f14" y="f12"/>
                  </a:lnTo>
                  <a:cubicBezTo>
                    <a:pt x="f15" y="f12"/>
                    <a:pt x="f16" y="f10"/>
                    <a:pt x="f16" y="f9"/>
                  </a:cubicBezTo>
                  <a:lnTo>
                    <a:pt x="f16" y="f8"/>
                  </a:lnTo>
                  <a:cubicBezTo>
                    <a:pt x="f16" y="f17"/>
                    <a:pt x="f18" y="f19"/>
                    <a:pt x="f20" y="f19"/>
                  </a:cubicBezTo>
                  <a:lnTo>
                    <a:pt x="f21" y="f19"/>
                  </a:lnTo>
                  <a:cubicBezTo>
                    <a:pt x="f22" y="f23"/>
                    <a:pt x="f24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6959;p88">
              <a:extLst>
                <a:ext uri="{FF2B5EF4-FFF2-40B4-BE49-F238E27FC236}">
                  <a16:creationId xmlns:a16="http://schemas.microsoft.com/office/drawing/2014/main" id="{3A5752F6-19C5-0669-469E-E36D29F6228A}"/>
                </a:ext>
              </a:extLst>
            </p:cNvPr>
            <p:cNvSpPr/>
            <p:nvPr/>
          </p:nvSpPr>
          <p:spPr>
            <a:xfrm>
              <a:off x="3797384" y="1180618"/>
              <a:ext cx="21159" cy="231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726"/>
                <a:gd name="f5" fmla="val 1"/>
                <a:gd name="f6" fmla="val 725"/>
                <a:gd name="f7" fmla="*/ f0 1 662"/>
                <a:gd name="f8" fmla="*/ f1 1 72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62"/>
                <a:gd name="f15" fmla="*/ f12 1 72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62" h="726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6960;p88">
              <a:extLst>
                <a:ext uri="{FF2B5EF4-FFF2-40B4-BE49-F238E27FC236}">
                  <a16:creationId xmlns:a16="http://schemas.microsoft.com/office/drawing/2014/main" id="{FAD206A9-59C6-C9B9-DB30-E6695FB870AF}"/>
                </a:ext>
              </a:extLst>
            </p:cNvPr>
            <p:cNvSpPr/>
            <p:nvPr/>
          </p:nvSpPr>
          <p:spPr>
            <a:xfrm>
              <a:off x="3797384" y="1094043"/>
              <a:ext cx="21159" cy="211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1"/>
                <a:gd name="f5" fmla="*/ f0 1 662"/>
                <a:gd name="f6" fmla="*/ f1 1 662"/>
                <a:gd name="f7" fmla="val f2"/>
                <a:gd name="f8" fmla="val f3"/>
                <a:gd name="f9" fmla="+- f8 0 f7"/>
                <a:gd name="f10" fmla="*/ f9 1 662"/>
                <a:gd name="f11" fmla="*/ f7 1 f10"/>
                <a:gd name="f12" fmla="*/ f8 1 f10"/>
                <a:gd name="f13" fmla="*/ f11 f5 1"/>
                <a:gd name="f14" fmla="*/ f12 f5 1"/>
                <a:gd name="f15" fmla="*/ f12 f6 1"/>
                <a:gd name="f16" fmla="*/ f11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" t="f16" r="f14" b="f15"/>
              <a:pathLst>
                <a:path w="662" h="662">
                  <a:moveTo>
                    <a:pt x="f4" y="f2"/>
                  </a:moveTo>
                  <a:lnTo>
                    <a:pt x="f4" y="f3"/>
                  </a:lnTo>
                  <a:lnTo>
                    <a:pt x="f3" y="f3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6961;p88">
              <a:extLst>
                <a:ext uri="{FF2B5EF4-FFF2-40B4-BE49-F238E27FC236}">
                  <a16:creationId xmlns:a16="http://schemas.microsoft.com/office/drawing/2014/main" id="{A677624A-C7B2-1FF6-699C-0F5F486E7E5B}"/>
                </a:ext>
              </a:extLst>
            </p:cNvPr>
            <p:cNvSpPr/>
            <p:nvPr/>
          </p:nvSpPr>
          <p:spPr>
            <a:xfrm>
              <a:off x="3797384" y="1270229"/>
              <a:ext cx="21159" cy="211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663"/>
                <a:gd name="f5" fmla="val 1"/>
                <a:gd name="f6" fmla="*/ f0 1 662"/>
                <a:gd name="f7" fmla="*/ f1 1 66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62"/>
                <a:gd name="f14" fmla="*/ f11 1 66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62" h="663">
                  <a:moveTo>
                    <a:pt x="f5" y="f5"/>
                  </a:moveTo>
                  <a:lnTo>
                    <a:pt x="f5" y="f3"/>
                  </a:lnTo>
                  <a:lnTo>
                    <a:pt x="f3" y="f3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6962;p88">
              <a:extLst>
                <a:ext uri="{FF2B5EF4-FFF2-40B4-BE49-F238E27FC236}">
                  <a16:creationId xmlns:a16="http://schemas.microsoft.com/office/drawing/2014/main" id="{F8BB5AC1-CAAF-EE14-ECFF-D6CD2E39EC0D}"/>
                </a:ext>
              </a:extLst>
            </p:cNvPr>
            <p:cNvSpPr/>
            <p:nvPr/>
          </p:nvSpPr>
          <p:spPr>
            <a:xfrm>
              <a:off x="3730944" y="1007440"/>
              <a:ext cx="284945" cy="3514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16"/>
                <a:gd name="f4" fmla="val 10997"/>
                <a:gd name="f5" fmla="val 7183"/>
                <a:gd name="f6" fmla="val 2049"/>
                <a:gd name="f7" fmla="val 7404"/>
                <a:gd name="f8" fmla="val 7561"/>
                <a:gd name="f9" fmla="val 2206"/>
                <a:gd name="f10" fmla="val 2395"/>
                <a:gd name="f11" fmla="val 2584"/>
                <a:gd name="f12" fmla="val 2742"/>
                <a:gd name="f13" fmla="val 4474"/>
                <a:gd name="f14" fmla="val 4285"/>
                <a:gd name="f15" fmla="val 4127"/>
                <a:gd name="f16" fmla="val 3151"/>
                <a:gd name="f17" fmla="val 2017"/>
                <a:gd name="f18" fmla="val 3340"/>
                <a:gd name="f19" fmla="val 3497"/>
                <a:gd name="f20" fmla="val 2175"/>
                <a:gd name="f21" fmla="val 2364"/>
                <a:gd name="f22" fmla="val 3750"/>
                <a:gd name="f23" fmla="val 3939"/>
                <a:gd name="f24" fmla="val 4097"/>
                <a:gd name="f25" fmla="val 1764"/>
                <a:gd name="f26" fmla="val 1575"/>
                <a:gd name="f27" fmla="val 1418"/>
                <a:gd name="f28" fmla="val 5860"/>
                <a:gd name="f29" fmla="val 3372"/>
                <a:gd name="f30" fmla="val 6049"/>
                <a:gd name="f31" fmla="val 6207"/>
                <a:gd name="f32" fmla="val 3529"/>
                <a:gd name="f33" fmla="val 4758"/>
                <a:gd name="f34" fmla="val 4916"/>
                <a:gd name="f35" fmla="val 5105"/>
                <a:gd name="f36" fmla="val 5325"/>
                <a:gd name="f37" fmla="val 5483"/>
                <a:gd name="f38" fmla="val 6491"/>
                <a:gd name="f39" fmla="val 6680"/>
                <a:gd name="f40" fmla="val 6837"/>
                <a:gd name="f41" fmla="val 6144"/>
                <a:gd name="f42" fmla="val 6302"/>
                <a:gd name="f43" fmla="val 7562"/>
                <a:gd name="f44" fmla="val 7720"/>
                <a:gd name="f45" fmla="val 7909"/>
                <a:gd name="f46" fmla="val 8098"/>
                <a:gd name="f47" fmla="val 8255"/>
                <a:gd name="f48" fmla="val 7531"/>
                <a:gd name="f49" fmla="val 7657"/>
                <a:gd name="f50" fmla="val 7877"/>
                <a:gd name="f51" fmla="val 9232"/>
                <a:gd name="f52" fmla="val 9452"/>
                <a:gd name="f53" fmla="val 9610"/>
                <a:gd name="f54" fmla="val 8885"/>
                <a:gd name="f55" fmla="val 9043"/>
                <a:gd name="f56" fmla="val 1040"/>
                <a:gd name="f57" fmla="val 1"/>
                <a:gd name="f58" fmla="val 504"/>
                <a:gd name="f59" fmla="val 473"/>
                <a:gd name="f60" fmla="val 1009"/>
                <a:gd name="f61" fmla="val 9956"/>
                <a:gd name="f62" fmla="val 32"/>
                <a:gd name="f63" fmla="val 10524"/>
                <a:gd name="f64" fmla="val 10996"/>
                <a:gd name="f65" fmla="val 7908"/>
                <a:gd name="f66" fmla="val 8444"/>
                <a:gd name="f67" fmla="val 347"/>
                <a:gd name="f68" fmla="val 915"/>
                <a:gd name="f69" fmla="val 6711"/>
                <a:gd name="f70" fmla="val 1387"/>
                <a:gd name="f71" fmla="val 6175"/>
                <a:gd name="f72" fmla="val 2741"/>
                <a:gd name="f73" fmla="val 1733"/>
                <a:gd name="f74" fmla="*/ f0 1 8916"/>
                <a:gd name="f75" fmla="*/ f1 1 10997"/>
                <a:gd name="f76" fmla="val f2"/>
                <a:gd name="f77" fmla="val f3"/>
                <a:gd name="f78" fmla="val f4"/>
                <a:gd name="f79" fmla="+- f78 0 f76"/>
                <a:gd name="f80" fmla="+- f77 0 f76"/>
                <a:gd name="f81" fmla="*/ f80 1 8916"/>
                <a:gd name="f82" fmla="*/ f79 1 10997"/>
                <a:gd name="f83" fmla="*/ f76 1 f81"/>
                <a:gd name="f84" fmla="*/ f77 1 f81"/>
                <a:gd name="f85" fmla="*/ f76 1 f82"/>
                <a:gd name="f86" fmla="*/ f78 1 f82"/>
                <a:gd name="f87" fmla="*/ f83 f74 1"/>
                <a:gd name="f88" fmla="*/ f84 f74 1"/>
                <a:gd name="f89" fmla="*/ f86 f75 1"/>
                <a:gd name="f90" fmla="*/ f85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7" t="f90" r="f88" b="f89"/>
              <a:pathLst>
                <a:path w="8916" h="109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20"/>
                    <a:pt x="f19" y="f21"/>
                  </a:cubicBezTo>
                  <a:lnTo>
                    <a:pt x="f19" y="f22"/>
                  </a:lnTo>
                  <a:cubicBezTo>
                    <a:pt x="f19" y="f23"/>
                    <a:pt x="f18" y="f24"/>
                    <a:pt x="f16" y="f24"/>
                  </a:cubicBezTo>
                  <a:lnTo>
                    <a:pt x="f25" y="f24"/>
                  </a:lnTo>
                  <a:cubicBezTo>
                    <a:pt x="f26" y="f24"/>
                    <a:pt x="f27" y="f23"/>
                    <a:pt x="f27" y="f22"/>
                  </a:cubicBezTo>
                  <a:lnTo>
                    <a:pt x="f27" y="f21"/>
                  </a:lnTo>
                  <a:cubicBezTo>
                    <a:pt x="f27" y="f20"/>
                    <a:pt x="f26" y="f17"/>
                    <a:pt x="f25" y="f17"/>
                  </a:cubicBezTo>
                  <a:close/>
                  <a:moveTo>
                    <a:pt x="f28" y="f29"/>
                  </a:moveTo>
                  <a:cubicBezTo>
                    <a:pt x="f30" y="f29"/>
                    <a:pt x="f31" y="f32"/>
                    <a:pt x="f31" y="f22"/>
                  </a:cubicBezTo>
                  <a:cubicBezTo>
                    <a:pt x="f31" y="f23"/>
                    <a:pt x="f30" y="f24"/>
                    <a:pt x="f28" y="f24"/>
                  </a:cubicBezTo>
                  <a:lnTo>
                    <a:pt x="f13" y="f24"/>
                  </a:lnTo>
                  <a:cubicBezTo>
                    <a:pt x="f14" y="f24"/>
                    <a:pt x="f15" y="f23"/>
                    <a:pt x="f15" y="f22"/>
                  </a:cubicBezTo>
                  <a:cubicBezTo>
                    <a:pt x="f15" y="f32"/>
                    <a:pt x="f14" y="f29"/>
                    <a:pt x="f13" y="f29"/>
                  </a:cubicBezTo>
                  <a:close/>
                  <a:moveTo>
                    <a:pt x="f5" y="f33"/>
                  </a:moveTo>
                  <a:cubicBezTo>
                    <a:pt x="f7" y="f33"/>
                    <a:pt x="f8" y="f34"/>
                    <a:pt x="f8" y="f35"/>
                  </a:cubicBezTo>
                  <a:cubicBezTo>
                    <a:pt x="f8" y="f36"/>
                    <a:pt x="f7" y="f37"/>
                    <a:pt x="f5" y="f37"/>
                  </a:cubicBezTo>
                  <a:lnTo>
                    <a:pt x="f13" y="f37"/>
                  </a:lnTo>
                  <a:cubicBezTo>
                    <a:pt x="f14" y="f37"/>
                    <a:pt x="f15" y="f36"/>
                    <a:pt x="f15" y="f35"/>
                  </a:cubicBezTo>
                  <a:cubicBezTo>
                    <a:pt x="f15" y="f34"/>
                    <a:pt x="f14" y="f33"/>
                    <a:pt x="f13" y="f33"/>
                  </a:cubicBezTo>
                  <a:close/>
                  <a:moveTo>
                    <a:pt x="f16" y="f33"/>
                  </a:moveTo>
                  <a:cubicBezTo>
                    <a:pt x="f18" y="f33"/>
                    <a:pt x="f19" y="f34"/>
                    <a:pt x="f19" y="f35"/>
                  </a:cubicBezTo>
                  <a:lnTo>
                    <a:pt x="f19" y="f38"/>
                  </a:lnTo>
                  <a:cubicBezTo>
                    <a:pt x="f19" y="f39"/>
                    <a:pt x="f18" y="f40"/>
                    <a:pt x="f16" y="f40"/>
                  </a:cubicBezTo>
                  <a:lnTo>
                    <a:pt x="f25" y="f40"/>
                  </a:lnTo>
                  <a:cubicBezTo>
                    <a:pt x="f26" y="f40"/>
                    <a:pt x="f27" y="f39"/>
                    <a:pt x="f27" y="f38"/>
                  </a:cubicBezTo>
                  <a:lnTo>
                    <a:pt x="f27" y="f35"/>
                  </a:lnTo>
                  <a:cubicBezTo>
                    <a:pt x="f27" y="f34"/>
                    <a:pt x="f26" y="f33"/>
                    <a:pt x="f25" y="f33"/>
                  </a:cubicBezTo>
                  <a:close/>
                  <a:moveTo>
                    <a:pt x="f28" y="f41"/>
                  </a:moveTo>
                  <a:cubicBezTo>
                    <a:pt x="f30" y="f41"/>
                    <a:pt x="f31" y="f42"/>
                    <a:pt x="f31" y="f38"/>
                  </a:cubicBezTo>
                  <a:cubicBezTo>
                    <a:pt x="f31" y="f39"/>
                    <a:pt x="f30" y="f40"/>
                    <a:pt x="f28" y="f40"/>
                  </a:cubicBezTo>
                  <a:lnTo>
                    <a:pt x="f13" y="f40"/>
                  </a:lnTo>
                  <a:cubicBezTo>
                    <a:pt x="f14" y="f40"/>
                    <a:pt x="f15" y="f39"/>
                    <a:pt x="f15" y="f38"/>
                  </a:cubicBezTo>
                  <a:cubicBezTo>
                    <a:pt x="f15" y="f42"/>
                    <a:pt x="f14" y="f41"/>
                    <a:pt x="f13" y="f41"/>
                  </a:cubicBezTo>
                  <a:close/>
                  <a:moveTo>
                    <a:pt x="f5" y="f43"/>
                  </a:moveTo>
                  <a:cubicBezTo>
                    <a:pt x="f7" y="f43"/>
                    <a:pt x="f8" y="f44"/>
                    <a:pt x="f8" y="f45"/>
                  </a:cubicBezTo>
                  <a:cubicBezTo>
                    <a:pt x="f8" y="f46"/>
                    <a:pt x="f7" y="f47"/>
                    <a:pt x="f5" y="f47"/>
                  </a:cubicBezTo>
                  <a:lnTo>
                    <a:pt x="f13" y="f47"/>
                  </a:lnTo>
                  <a:cubicBezTo>
                    <a:pt x="f14" y="f47"/>
                    <a:pt x="f15" y="f46"/>
                    <a:pt x="f15" y="f45"/>
                  </a:cubicBezTo>
                  <a:cubicBezTo>
                    <a:pt x="f15" y="f44"/>
                    <a:pt x="f14" y="f43"/>
                    <a:pt x="f13" y="f43"/>
                  </a:cubicBezTo>
                  <a:close/>
                  <a:moveTo>
                    <a:pt x="f16" y="f48"/>
                  </a:moveTo>
                  <a:cubicBezTo>
                    <a:pt x="f18" y="f48"/>
                    <a:pt x="f19" y="f49"/>
                    <a:pt x="f19" y="f50"/>
                  </a:cubicBezTo>
                  <a:lnTo>
                    <a:pt x="f19" y="f51"/>
                  </a:lnTo>
                  <a:cubicBezTo>
                    <a:pt x="f19" y="f52"/>
                    <a:pt x="f18" y="f53"/>
                    <a:pt x="f16" y="f53"/>
                  </a:cubicBezTo>
                  <a:lnTo>
                    <a:pt x="f25" y="f53"/>
                  </a:lnTo>
                  <a:cubicBezTo>
                    <a:pt x="f26" y="f53"/>
                    <a:pt x="f27" y="f52"/>
                    <a:pt x="f27" y="f51"/>
                  </a:cubicBezTo>
                  <a:lnTo>
                    <a:pt x="f27" y="f50"/>
                  </a:lnTo>
                  <a:cubicBezTo>
                    <a:pt x="f27" y="f49"/>
                    <a:pt x="f26" y="f48"/>
                    <a:pt x="f25" y="f48"/>
                  </a:cubicBezTo>
                  <a:close/>
                  <a:moveTo>
                    <a:pt x="f28" y="f54"/>
                  </a:moveTo>
                  <a:cubicBezTo>
                    <a:pt x="f30" y="f54"/>
                    <a:pt x="f31" y="f55"/>
                    <a:pt x="f31" y="f51"/>
                  </a:cubicBezTo>
                  <a:cubicBezTo>
                    <a:pt x="f31" y="f52"/>
                    <a:pt x="f30" y="f53"/>
                    <a:pt x="f28" y="f53"/>
                  </a:cubicBezTo>
                  <a:lnTo>
                    <a:pt x="f13" y="f53"/>
                  </a:lnTo>
                  <a:cubicBezTo>
                    <a:pt x="f14" y="f53"/>
                    <a:pt x="f15" y="f52"/>
                    <a:pt x="f15" y="f51"/>
                  </a:cubicBezTo>
                  <a:cubicBezTo>
                    <a:pt x="f15" y="f55"/>
                    <a:pt x="f14" y="f54"/>
                    <a:pt x="f13" y="f54"/>
                  </a:cubicBezTo>
                  <a:close/>
                  <a:moveTo>
                    <a:pt x="f56" y="f57"/>
                  </a:moveTo>
                  <a:cubicBezTo>
                    <a:pt x="f58" y="f57"/>
                    <a:pt x="f2" y="f59"/>
                    <a:pt x="f2" y="f60"/>
                  </a:cubicBezTo>
                  <a:lnTo>
                    <a:pt x="f2" y="f61"/>
                  </a:lnTo>
                  <a:cubicBezTo>
                    <a:pt x="f62" y="f63"/>
                    <a:pt x="f58" y="f64"/>
                    <a:pt x="f56" y="f64"/>
                  </a:cubicBezTo>
                  <a:lnTo>
                    <a:pt x="f65" y="f64"/>
                  </a:lnTo>
                  <a:cubicBezTo>
                    <a:pt x="f66" y="f64"/>
                    <a:pt x="f3" y="f63"/>
                    <a:pt x="f3" y="f61"/>
                  </a:cubicBezTo>
                  <a:lnTo>
                    <a:pt x="f3" y="f60"/>
                  </a:lnTo>
                  <a:cubicBezTo>
                    <a:pt x="f3" y="f59"/>
                    <a:pt x="f66" y="f57"/>
                    <a:pt x="f65" y="f57"/>
                  </a:cubicBezTo>
                  <a:lnTo>
                    <a:pt x="f5" y="f57"/>
                  </a:lnTo>
                  <a:lnTo>
                    <a:pt x="f5" y="f67"/>
                  </a:lnTo>
                  <a:cubicBezTo>
                    <a:pt x="f5" y="f68"/>
                    <a:pt x="f69" y="f70"/>
                    <a:pt x="f71" y="f70"/>
                  </a:cubicBezTo>
                  <a:lnTo>
                    <a:pt x="f72" y="f70"/>
                  </a:lnTo>
                  <a:cubicBezTo>
                    <a:pt x="f9" y="f70"/>
                    <a:pt x="f73" y="f68"/>
                    <a:pt x="f73" y="f67"/>
                  </a:cubicBezTo>
                  <a:lnTo>
                    <a:pt x="f73" y="f57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6963;p88">
              <a:extLst>
                <a:ext uri="{FF2B5EF4-FFF2-40B4-BE49-F238E27FC236}">
                  <a16:creationId xmlns:a16="http://schemas.microsoft.com/office/drawing/2014/main" id="{54369090-D8DC-6F16-9858-0B108BE20871}"/>
                </a:ext>
              </a:extLst>
            </p:cNvPr>
            <p:cNvSpPr/>
            <p:nvPr/>
          </p:nvSpPr>
          <p:spPr>
            <a:xfrm>
              <a:off x="4039023" y="1115165"/>
              <a:ext cx="65480" cy="1329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4160"/>
                <a:gd name="f5" fmla="val 1"/>
                <a:gd name="f6" fmla="*/ f0 1 2049"/>
                <a:gd name="f7" fmla="*/ f1 1 4160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2049"/>
                <a:gd name="f14" fmla="*/ f11 1 4160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049" h="4160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6964;p88">
              <a:extLst>
                <a:ext uri="{FF2B5EF4-FFF2-40B4-BE49-F238E27FC236}">
                  <a16:creationId xmlns:a16="http://schemas.microsoft.com/office/drawing/2014/main" id="{BF9A5712-4305-F7B6-26F6-DC0044A97208}"/>
                </a:ext>
              </a:extLst>
            </p:cNvPr>
            <p:cNvSpPr/>
            <p:nvPr/>
          </p:nvSpPr>
          <p:spPr>
            <a:xfrm>
              <a:off x="4039023" y="1028590"/>
              <a:ext cx="65480" cy="65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1009"/>
                <a:gd name="f5" fmla="val 1"/>
                <a:gd name="f6" fmla="val 473"/>
                <a:gd name="f7" fmla="val 1040"/>
                <a:gd name="f8" fmla="val 2048"/>
                <a:gd name="f9" fmla="val 1576"/>
                <a:gd name="f10" fmla="*/ f0 1 2049"/>
                <a:gd name="f11" fmla="*/ f1 1 2049"/>
                <a:gd name="f12" fmla="val f2"/>
                <a:gd name="f13" fmla="val f3"/>
                <a:gd name="f14" fmla="+- f13 0 f12"/>
                <a:gd name="f15" fmla="*/ f14 1 2049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2049" h="2049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lnTo>
                    <a:pt x="f5" y="f8"/>
                  </a:lnTo>
                  <a:lnTo>
                    <a:pt x="f3" y="f8"/>
                  </a:lnTo>
                  <a:lnTo>
                    <a:pt x="f3" y="f7"/>
                  </a:lnTo>
                  <a:cubicBezTo>
                    <a:pt x="f3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6965;p88">
              <a:extLst>
                <a:ext uri="{FF2B5EF4-FFF2-40B4-BE49-F238E27FC236}">
                  <a16:creationId xmlns:a16="http://schemas.microsoft.com/office/drawing/2014/main" id="{E2D955F4-B139-3236-078C-223465B04DBA}"/>
                </a:ext>
              </a:extLst>
            </p:cNvPr>
            <p:cNvSpPr/>
            <p:nvPr/>
          </p:nvSpPr>
          <p:spPr>
            <a:xfrm>
              <a:off x="4041044" y="1270229"/>
              <a:ext cx="59445" cy="65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60"/>
                <a:gd name="f4" fmla="val 2049"/>
                <a:gd name="f5" fmla="val 1"/>
                <a:gd name="f6" fmla="val 599"/>
                <a:gd name="f7" fmla="val 1796"/>
                <a:gd name="f8" fmla="val 694"/>
                <a:gd name="f9" fmla="val 1985"/>
                <a:gd name="f10" fmla="val 788"/>
                <a:gd name="f11" fmla="val 2048"/>
                <a:gd name="f12" fmla="val 946"/>
                <a:gd name="f13" fmla="val 1103"/>
                <a:gd name="f14" fmla="val 1229"/>
                <a:gd name="f15" fmla="val 1261"/>
                <a:gd name="f16" fmla="*/ f0 1 1860"/>
                <a:gd name="f17" fmla="*/ f1 1 204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860"/>
                <a:gd name="f24" fmla="*/ f21 1 204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860" h="2049">
                  <a:moveTo>
                    <a:pt x="f5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15" y="f7"/>
                  </a:cubicBezTo>
                  <a:lnTo>
                    <a:pt x="f3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6" name="Google Shape;6966;p88">
            <a:extLst>
              <a:ext uri="{FF2B5EF4-FFF2-40B4-BE49-F238E27FC236}">
                <a16:creationId xmlns:a16="http://schemas.microsoft.com/office/drawing/2014/main" id="{7555F2C3-304F-B74D-8871-7BA12F1B21ED}"/>
              </a:ext>
            </a:extLst>
          </p:cNvPr>
          <p:cNvGrpSpPr/>
          <p:nvPr/>
        </p:nvGrpSpPr>
        <p:grpSpPr>
          <a:xfrm>
            <a:off x="8189640" y="2558381"/>
            <a:ext cx="453661" cy="454356"/>
            <a:chOff x="8189640" y="2558381"/>
            <a:chExt cx="453661" cy="454356"/>
          </a:xfrm>
        </p:grpSpPr>
        <p:sp>
          <p:nvSpPr>
            <p:cNvPr id="47" name="Google Shape;6967;p88">
              <a:extLst>
                <a:ext uri="{FF2B5EF4-FFF2-40B4-BE49-F238E27FC236}">
                  <a16:creationId xmlns:a16="http://schemas.microsoft.com/office/drawing/2014/main" id="{0A7826D4-7F5A-26ED-F702-25BFE6D85C31}"/>
                </a:ext>
              </a:extLst>
            </p:cNvPr>
            <p:cNvSpPr/>
            <p:nvPr/>
          </p:nvSpPr>
          <p:spPr>
            <a:xfrm>
              <a:off x="8317153" y="2858761"/>
              <a:ext cx="12298" cy="196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6"/>
                <a:gd name="f4" fmla="val 505"/>
                <a:gd name="f5" fmla="val 158"/>
                <a:gd name="f6" fmla="val 1"/>
                <a:gd name="f7" fmla="val 315"/>
                <a:gd name="f8" fmla="*/ f0 1 316"/>
                <a:gd name="f9" fmla="*/ f1 1 505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16"/>
                <a:gd name="f16" fmla="*/ f13 1 505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16" h="505">
                  <a:moveTo>
                    <a:pt x="f5" y="f6"/>
                  </a:moveTo>
                  <a:lnTo>
                    <a:pt x="f2" y="f4"/>
                  </a:lnTo>
                  <a:lnTo>
                    <a:pt x="f7" y="f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6968;p88">
              <a:extLst>
                <a:ext uri="{FF2B5EF4-FFF2-40B4-BE49-F238E27FC236}">
                  <a16:creationId xmlns:a16="http://schemas.microsoft.com/office/drawing/2014/main" id="{3FBB822C-CF3E-F412-4364-DE6F2FFD8CD6}"/>
                </a:ext>
              </a:extLst>
            </p:cNvPr>
            <p:cNvSpPr/>
            <p:nvPr/>
          </p:nvSpPr>
          <p:spPr>
            <a:xfrm>
              <a:off x="8189640" y="2743529"/>
              <a:ext cx="267297" cy="2692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8"/>
                <a:gd name="f4" fmla="val 6918"/>
                <a:gd name="f5" fmla="val 3427"/>
                <a:gd name="f6" fmla="val 1449"/>
                <a:gd name="f7" fmla="val 3569"/>
                <a:gd name="f8" fmla="val 3718"/>
                <a:gd name="f9" fmla="val 1512"/>
                <a:gd name="f10" fmla="val 3781"/>
                <a:gd name="f11" fmla="val 1638"/>
                <a:gd name="f12" fmla="val 4317"/>
                <a:gd name="f13" fmla="val 3466"/>
                <a:gd name="f14" fmla="val 4474"/>
                <a:gd name="f15" fmla="val 4695"/>
                <a:gd name="f16" fmla="val 4852"/>
                <a:gd name="f17" fmla="val 3623"/>
                <a:gd name="f18" fmla="val 3812"/>
                <a:gd name="f19" fmla="val 3970"/>
                <a:gd name="f20" fmla="val 4726"/>
                <a:gd name="f21" fmla="val 4127"/>
                <a:gd name="f22" fmla="val 4537"/>
                <a:gd name="f23" fmla="val 4789"/>
                <a:gd name="f24" fmla="val 5072"/>
                <a:gd name="f25" fmla="val 5262"/>
                <a:gd name="f26" fmla="val 4758"/>
                <a:gd name="f27" fmla="val 5419"/>
                <a:gd name="f28" fmla="val 4569"/>
                <a:gd name="f29" fmla="val 5514"/>
                <a:gd name="f30" fmla="val 4545"/>
                <a:gd name="f31" fmla="val 5518"/>
                <a:gd name="f32" fmla="val 4521"/>
                <a:gd name="f33" fmla="val 5520"/>
                <a:gd name="f34" fmla="val 4498"/>
                <a:gd name="f35" fmla="val 4341"/>
                <a:gd name="f36" fmla="val 4210"/>
                <a:gd name="f37" fmla="val 5427"/>
                <a:gd name="f38" fmla="val 4128"/>
                <a:gd name="f39" fmla="val 3057"/>
                <a:gd name="f40" fmla="val 2710"/>
                <a:gd name="f41" fmla="val 2683"/>
                <a:gd name="f42" fmla="val 2535"/>
                <a:gd name="f43" fmla="val 2351"/>
                <a:gd name="f44" fmla="val 2325"/>
                <a:gd name="f45" fmla="val 2297"/>
                <a:gd name="f46" fmla="val 2269"/>
                <a:gd name="f47" fmla="val 2080"/>
                <a:gd name="f48" fmla="val 5451"/>
                <a:gd name="f49" fmla="val 2017"/>
                <a:gd name="f50" fmla="val 2049"/>
                <a:gd name="f51" fmla="val 2332"/>
                <a:gd name="f52" fmla="val 2175"/>
                <a:gd name="f53" fmla="val 4096"/>
                <a:gd name="f54" fmla="val 2206"/>
                <a:gd name="f55" fmla="val 2395"/>
                <a:gd name="f56" fmla="val 2553"/>
                <a:gd name="f57" fmla="val 3120"/>
                <a:gd name="f58" fmla="val 3151"/>
                <a:gd name="f59" fmla="val 3285"/>
                <a:gd name="f60" fmla="val 3435"/>
                <a:gd name="f61" fmla="val 1544"/>
                <a:gd name="f62" fmla="val 1"/>
                <a:gd name="f63" fmla="val 3434"/>
                <a:gd name="f64" fmla="val 5356"/>
                <a:gd name="f65" fmla="val 6900"/>
                <a:gd name="f66" fmla="val 4065"/>
                <a:gd name="f67" fmla="val 4632"/>
                <a:gd name="f68" fmla="val 6742"/>
                <a:gd name="f69" fmla="val 5168"/>
                <a:gd name="f70" fmla="val 6427"/>
                <a:gd name="f71" fmla="val 6365"/>
                <a:gd name="f72" fmla="val 6407"/>
                <a:gd name="f73" fmla="val 6910"/>
                <a:gd name="f74" fmla="val 6449"/>
                <a:gd name="f75" fmla="val 6917"/>
                <a:gd name="f76" fmla="val 6491"/>
                <a:gd name="f77" fmla="val 6575"/>
                <a:gd name="f78" fmla="val 6659"/>
                <a:gd name="f79" fmla="val 6889"/>
                <a:gd name="f80" fmla="val 6743"/>
                <a:gd name="f81" fmla="val 6805"/>
                <a:gd name="f82" fmla="val 6806"/>
                <a:gd name="f83" fmla="val 6869"/>
                <a:gd name="f84" fmla="val 6616"/>
                <a:gd name="f85" fmla="val 6459"/>
                <a:gd name="f86" fmla="val 5009"/>
                <a:gd name="f87" fmla="val 4001"/>
                <a:gd name="f88" fmla="val 3119"/>
                <a:gd name="f89" fmla="val 6774"/>
                <a:gd name="f90" fmla="val 2804"/>
                <a:gd name="f91" fmla="val 6711"/>
                <a:gd name="f92" fmla="val 2489"/>
                <a:gd name="f93" fmla="val 6617"/>
                <a:gd name="f94" fmla="val 2426"/>
                <a:gd name="f95" fmla="val 6428"/>
                <a:gd name="f96" fmla="val 2363"/>
                <a:gd name="f97" fmla="val 5389"/>
                <a:gd name="f98" fmla="val 2755"/>
                <a:gd name="f99" fmla="val 5256"/>
                <a:gd name="f100" fmla="val 2780"/>
                <a:gd name="f101" fmla="val 5125"/>
                <a:gd name="f102" fmla="val 4892"/>
                <a:gd name="f103" fmla="val 4667"/>
                <a:gd name="f104" fmla="val 2702"/>
                <a:gd name="f105" fmla="val 4506"/>
                <a:gd name="f106" fmla="val 2521"/>
                <a:gd name="f107" fmla="val 4222"/>
                <a:gd name="f108" fmla="val 1891"/>
                <a:gd name="f109" fmla="val 4159"/>
                <a:gd name="f110" fmla="val 1481"/>
                <a:gd name="f111" fmla="val 4443"/>
                <a:gd name="f112" fmla="val 221"/>
                <a:gd name="f113" fmla="val 189"/>
                <a:gd name="f114" fmla="val 4411"/>
                <a:gd name="f115" fmla="val 158"/>
                <a:gd name="f116" fmla="val 63"/>
                <a:gd name="f117" fmla="*/ f0 1 6868"/>
                <a:gd name="f118" fmla="*/ f1 1 6918"/>
                <a:gd name="f119" fmla="val f2"/>
                <a:gd name="f120" fmla="val f3"/>
                <a:gd name="f121" fmla="val f4"/>
                <a:gd name="f122" fmla="+- f121 0 f119"/>
                <a:gd name="f123" fmla="+- f120 0 f119"/>
                <a:gd name="f124" fmla="*/ f123 1 6868"/>
                <a:gd name="f125" fmla="*/ f122 1 6918"/>
                <a:gd name="f126" fmla="*/ f119 1 f124"/>
                <a:gd name="f127" fmla="*/ f120 1 f124"/>
                <a:gd name="f128" fmla="*/ f119 1 f125"/>
                <a:gd name="f129" fmla="*/ f121 1 f125"/>
                <a:gd name="f130" fmla="*/ f126 f117 1"/>
                <a:gd name="f131" fmla="*/ f127 f117 1"/>
                <a:gd name="f132" fmla="*/ f129 f118 1"/>
                <a:gd name="f133" fmla="*/ f128 f1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0" t="f133" r="f131" b="f132"/>
              <a:pathLst>
                <a:path w="6868" h="691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4" y="f13"/>
                  </a:lnTo>
                  <a:cubicBezTo>
                    <a:pt x="f15" y="f13"/>
                    <a:pt x="f16" y="f17"/>
                    <a:pt x="f16" y="f18"/>
                  </a:cubicBezTo>
                  <a:cubicBezTo>
                    <a:pt x="f16" y="f19"/>
                    <a:pt x="f20" y="f21"/>
                    <a:pt x="f22" y="f21"/>
                  </a:cubicBezTo>
                  <a:lnTo>
                    <a:pt x="f23" y="f24"/>
                  </a:lnTo>
                  <a:cubicBezTo>
                    <a:pt x="f16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7"/>
                    <a:pt x="f38" y="f25"/>
                  </a:cubicBezTo>
                  <a:lnTo>
                    <a:pt x="f10" y="f21"/>
                  </a:lnTo>
                  <a:lnTo>
                    <a:pt x="f39" y="f21"/>
                  </a:lnTo>
                  <a:lnTo>
                    <a:pt x="f40" y="f25"/>
                  </a:lnTo>
                  <a:cubicBezTo>
                    <a:pt x="f41" y="f37"/>
                    <a:pt x="f42" y="f33"/>
                    <a:pt x="f43" y="f33"/>
                  </a:cubicBezTo>
                  <a:cubicBezTo>
                    <a:pt x="f44" y="f33"/>
                    <a:pt x="f45" y="f31"/>
                    <a:pt x="f46" y="f29"/>
                  </a:cubicBezTo>
                  <a:cubicBezTo>
                    <a:pt x="f47" y="f48"/>
                    <a:pt x="f49" y="f25"/>
                    <a:pt x="f50" y="f24"/>
                  </a:cubicBezTo>
                  <a:lnTo>
                    <a:pt x="f51" y="f21"/>
                  </a:lnTo>
                  <a:cubicBezTo>
                    <a:pt x="f52" y="f53"/>
                    <a:pt x="f49" y="f19"/>
                    <a:pt x="f49" y="f18"/>
                  </a:cubicBezTo>
                  <a:cubicBezTo>
                    <a:pt x="f50" y="f17"/>
                    <a:pt x="f54" y="f13"/>
                    <a:pt x="f55" y="f13"/>
                  </a:cubicBezTo>
                  <a:lnTo>
                    <a:pt x="f56" y="f13"/>
                  </a:lnTo>
                  <a:lnTo>
                    <a:pt x="f57" y="f11"/>
                  </a:lnTo>
                  <a:cubicBezTo>
                    <a:pt x="f58" y="f9"/>
                    <a:pt x="f59" y="f6"/>
                    <a:pt x="f5" y="f6"/>
                  </a:cubicBezTo>
                  <a:close/>
                  <a:moveTo>
                    <a:pt x="f60" y="f2"/>
                  </a:moveTo>
                  <a:cubicBezTo>
                    <a:pt x="f61" y="f2"/>
                    <a:pt x="f62" y="f61"/>
                    <a:pt x="f62" y="f63"/>
                  </a:cubicBezTo>
                  <a:cubicBezTo>
                    <a:pt x="f62" y="f64"/>
                    <a:pt x="f61" y="f65"/>
                    <a:pt x="f60" y="f65"/>
                  </a:cubicBezTo>
                  <a:cubicBezTo>
                    <a:pt x="f66" y="f65"/>
                    <a:pt x="f67" y="f68"/>
                    <a:pt x="f69" y="f70"/>
                  </a:cubicBezTo>
                  <a:lnTo>
                    <a:pt x="f71" y="f65"/>
                  </a:lnTo>
                  <a:cubicBezTo>
                    <a:pt x="f72" y="f73"/>
                    <a:pt x="f74" y="f75"/>
                    <a:pt x="f76" y="f75"/>
                  </a:cubicBezTo>
                  <a:cubicBezTo>
                    <a:pt x="f77" y="f75"/>
                    <a:pt x="f78" y="f79"/>
                    <a:pt x="f80" y="f81"/>
                  </a:cubicBezTo>
                  <a:cubicBezTo>
                    <a:pt x="f82" y="f68"/>
                    <a:pt x="f83" y="f84"/>
                    <a:pt x="f83" y="f85"/>
                  </a:cubicBezTo>
                  <a:lnTo>
                    <a:pt x="f76" y="f86"/>
                  </a:lnTo>
                  <a:cubicBezTo>
                    <a:pt x="f80" y="f22"/>
                    <a:pt x="f83" y="f87"/>
                    <a:pt x="f83" y="f13"/>
                  </a:cubicBezTo>
                  <a:cubicBezTo>
                    <a:pt x="f83" y="f88"/>
                    <a:pt x="f89" y="f90"/>
                    <a:pt x="f91" y="f92"/>
                  </a:cubicBezTo>
                  <a:cubicBezTo>
                    <a:pt x="f93" y="f94"/>
                    <a:pt x="f76" y="f55"/>
                    <a:pt x="f95" y="f96"/>
                  </a:cubicBezTo>
                  <a:lnTo>
                    <a:pt x="f29" y="f40"/>
                  </a:lnTo>
                  <a:cubicBezTo>
                    <a:pt x="f97" y="f98"/>
                    <a:pt x="f99" y="f100"/>
                    <a:pt x="f101" y="f100"/>
                  </a:cubicBezTo>
                  <a:cubicBezTo>
                    <a:pt x="f102" y="f100"/>
                    <a:pt x="f103" y="f104"/>
                    <a:pt x="f105" y="f106"/>
                  </a:cubicBezTo>
                  <a:cubicBezTo>
                    <a:pt x="f107" y="f46"/>
                    <a:pt x="f53" y="f108"/>
                    <a:pt x="f109" y="f110"/>
                  </a:cubicBezTo>
                  <a:lnTo>
                    <a:pt x="f111" y="f112"/>
                  </a:lnTo>
                  <a:cubicBezTo>
                    <a:pt x="f111" y="f113"/>
                    <a:pt x="f111" y="f113"/>
                    <a:pt x="f114" y="f115"/>
                  </a:cubicBezTo>
                  <a:cubicBezTo>
                    <a:pt x="f53" y="f116"/>
                    <a:pt x="f10" y="f2"/>
                    <a:pt x="f60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6969;p88">
              <a:extLst>
                <a:ext uri="{FF2B5EF4-FFF2-40B4-BE49-F238E27FC236}">
                  <a16:creationId xmlns:a16="http://schemas.microsoft.com/office/drawing/2014/main" id="{6ADE3E2A-30C0-0129-6AAC-6BC17998A216}"/>
                </a:ext>
              </a:extLst>
            </p:cNvPr>
            <p:cNvSpPr/>
            <p:nvPr/>
          </p:nvSpPr>
          <p:spPr>
            <a:xfrm>
              <a:off x="8497372" y="2665046"/>
              <a:ext cx="24551" cy="405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1"/>
                <a:gd name="f4" fmla="val 1041"/>
                <a:gd name="f5" fmla="val 1"/>
                <a:gd name="f6" fmla="val 32"/>
                <a:gd name="f7" fmla="val 410"/>
                <a:gd name="f8" fmla="val 126"/>
                <a:gd name="f9" fmla="val 694"/>
                <a:gd name="f10" fmla="val 315"/>
                <a:gd name="f11" fmla="val 473"/>
                <a:gd name="f12" fmla="val 599"/>
                <a:gd name="f13" fmla="val 347"/>
                <a:gd name="f14" fmla="*/ f0 1 631"/>
                <a:gd name="f15" fmla="*/ f1 1 1041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631"/>
                <a:gd name="f22" fmla="*/ f19 1 1041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631" h="1041">
                  <a:moveTo>
                    <a:pt x="f2" y="f5"/>
                  </a:moveTo>
                  <a:cubicBezTo>
                    <a:pt x="f6" y="f7"/>
                    <a:pt x="f8" y="f9"/>
                    <a:pt x="f10" y="f4"/>
                  </a:cubicBezTo>
                  <a:cubicBezTo>
                    <a:pt x="f11" y="f9"/>
                    <a:pt x="f12" y="f13"/>
                    <a:pt x="f3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6970;p88">
              <a:extLst>
                <a:ext uri="{FF2B5EF4-FFF2-40B4-BE49-F238E27FC236}">
                  <a16:creationId xmlns:a16="http://schemas.microsoft.com/office/drawing/2014/main" id="{8E7FBF54-6211-ABF8-D9D6-9A5C6CD8163A}"/>
                </a:ext>
              </a:extLst>
            </p:cNvPr>
            <p:cNvSpPr/>
            <p:nvPr/>
          </p:nvSpPr>
          <p:spPr>
            <a:xfrm>
              <a:off x="8374751" y="2558381"/>
              <a:ext cx="268550" cy="2683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01"/>
                <a:gd name="f4" fmla="val 6896"/>
                <a:gd name="f5" fmla="val 3435"/>
                <a:gd name="f6" fmla="val 1356"/>
                <a:gd name="f7" fmla="val 3624"/>
                <a:gd name="f8" fmla="val 3782"/>
                <a:gd name="f9" fmla="val 1513"/>
                <a:gd name="f10" fmla="val 1734"/>
                <a:gd name="f11" fmla="val 2080"/>
                <a:gd name="f12" fmla="val 4821"/>
                <a:gd name="f13" fmla="val 5010"/>
                <a:gd name="f14" fmla="val 5168"/>
                <a:gd name="f15" fmla="val 2238"/>
                <a:gd name="f16" fmla="val 2427"/>
                <a:gd name="f17" fmla="val 2616"/>
                <a:gd name="f18" fmla="val 2742"/>
                <a:gd name="f19" fmla="val 4412"/>
                <a:gd name="f20" fmla="val 4380"/>
                <a:gd name="f21" fmla="val 3341"/>
                <a:gd name="f22" fmla="val 4191"/>
                <a:gd name="f23" fmla="val 3876"/>
                <a:gd name="f24" fmla="val 3908"/>
                <a:gd name="f25" fmla="val 4443"/>
                <a:gd name="f26" fmla="val 4475"/>
                <a:gd name="f27" fmla="val 3939"/>
                <a:gd name="f28" fmla="val 4506"/>
                <a:gd name="f29" fmla="val 4349"/>
                <a:gd name="f30" fmla="val 4916"/>
                <a:gd name="f31" fmla="val 5042"/>
                <a:gd name="f32" fmla="val 5262"/>
                <a:gd name="f33" fmla="val 5388"/>
                <a:gd name="f34" fmla="val 4286"/>
                <a:gd name="f35" fmla="val 5451"/>
                <a:gd name="f36" fmla="val 5483"/>
                <a:gd name="f37" fmla="val 4101"/>
                <a:gd name="f38" fmla="val 4010"/>
                <a:gd name="f39" fmla="val 3923"/>
                <a:gd name="f40" fmla="val 3466"/>
                <a:gd name="f41" fmla="val 4979"/>
                <a:gd name="f42" fmla="val 4947"/>
                <a:gd name="f43" fmla="val 3403"/>
                <a:gd name="f44" fmla="val 2994"/>
                <a:gd name="f45" fmla="val 2931"/>
                <a:gd name="f46" fmla="val 2844"/>
                <a:gd name="f47" fmla="val 2758"/>
                <a:gd name="f48" fmla="val 2671"/>
                <a:gd name="f49" fmla="val 2584"/>
                <a:gd name="f50" fmla="val 2521"/>
                <a:gd name="f51" fmla="val 2395"/>
                <a:gd name="f52" fmla="val 2962"/>
                <a:gd name="f53" fmla="val 2679"/>
                <a:gd name="f54" fmla="val 2490"/>
                <a:gd name="f55" fmla="val 2458"/>
                <a:gd name="f56" fmla="val 2049"/>
                <a:gd name="f57" fmla="val 1860"/>
                <a:gd name="f58" fmla="val 1702"/>
                <a:gd name="f59" fmla="val 2206"/>
                <a:gd name="f60" fmla="val 3088"/>
                <a:gd name="f61" fmla="val 3246"/>
                <a:gd name="f62" fmla="val 1"/>
                <a:gd name="f63" fmla="val 1576"/>
                <a:gd name="f64" fmla="val 32"/>
                <a:gd name="f65" fmla="val 3467"/>
                <a:gd name="f66" fmla="val 3971"/>
                <a:gd name="f67" fmla="val 158"/>
                <a:gd name="f68" fmla="val 411"/>
                <a:gd name="f69" fmla="val 6459"/>
                <a:gd name="f70" fmla="val 6554"/>
                <a:gd name="f71" fmla="val 6680"/>
                <a:gd name="f72" fmla="val 6806"/>
                <a:gd name="f73" fmla="val 225"/>
                <a:gd name="f74" fmla="val 6851"/>
                <a:gd name="f75" fmla="val 324"/>
                <a:gd name="f76" fmla="val 6895"/>
                <a:gd name="f77" fmla="val 420"/>
                <a:gd name="f78" fmla="val 460"/>
                <a:gd name="f79" fmla="val 500"/>
                <a:gd name="f80" fmla="val 6887"/>
                <a:gd name="f81" fmla="val 537"/>
                <a:gd name="f82" fmla="val 6869"/>
                <a:gd name="f83" fmla="val 6396"/>
                <a:gd name="f84" fmla="val 2269"/>
                <a:gd name="f85" fmla="val 6712"/>
                <a:gd name="f86" fmla="val 2899"/>
                <a:gd name="f87" fmla="val 5357"/>
                <a:gd name="f88" fmla="val 5325"/>
                <a:gd name="f89" fmla="*/ f0 1 6901"/>
                <a:gd name="f90" fmla="*/ f1 1 6896"/>
                <a:gd name="f91" fmla="val f2"/>
                <a:gd name="f92" fmla="val f3"/>
                <a:gd name="f93" fmla="val f4"/>
                <a:gd name="f94" fmla="+- f93 0 f91"/>
                <a:gd name="f95" fmla="+- f92 0 f91"/>
                <a:gd name="f96" fmla="*/ f95 1 6901"/>
                <a:gd name="f97" fmla="*/ f94 1 6896"/>
                <a:gd name="f98" fmla="*/ f91 1 f96"/>
                <a:gd name="f99" fmla="*/ f92 1 f96"/>
                <a:gd name="f100" fmla="*/ f91 1 f97"/>
                <a:gd name="f101" fmla="*/ f93 1 f97"/>
                <a:gd name="f102" fmla="*/ f98 f89 1"/>
                <a:gd name="f103" fmla="*/ f99 f89 1"/>
                <a:gd name="f104" fmla="*/ f101 f90 1"/>
                <a:gd name="f105" fmla="*/ f100 f9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2" t="f105" r="f103" b="f104"/>
              <a:pathLst>
                <a:path w="6901" h="6896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16"/>
                  </a:cubicBezTo>
                  <a:cubicBezTo>
                    <a:pt x="f14" y="f17"/>
                    <a:pt x="f13" y="f18"/>
                    <a:pt x="f12" y="f18"/>
                  </a:cubicBezTo>
                  <a:lnTo>
                    <a:pt x="f19" y="f18"/>
                  </a:lnTo>
                  <a:cubicBezTo>
                    <a:pt x="f20" y="f21"/>
                    <a:pt x="f22" y="f23"/>
                    <a:pt x="f23" y="f19"/>
                  </a:cubicBezTo>
                  <a:cubicBezTo>
                    <a:pt x="f24" y="f25"/>
                    <a:pt x="f24" y="f26"/>
                    <a:pt x="f27" y="f28"/>
                  </a:cubicBezTo>
                  <a:lnTo>
                    <a:pt x="f29" y="f30"/>
                  </a:lnTo>
                  <a:cubicBezTo>
                    <a:pt x="f25" y="f31"/>
                    <a:pt x="f25" y="f32"/>
                    <a:pt x="f29" y="f33"/>
                  </a:cubicBezTo>
                  <a:cubicBezTo>
                    <a:pt x="f34" y="f35"/>
                    <a:pt x="f22" y="f36"/>
                    <a:pt x="f37" y="f36"/>
                  </a:cubicBezTo>
                  <a:cubicBezTo>
                    <a:pt x="f38" y="f36"/>
                    <a:pt x="f39" y="f35"/>
                    <a:pt x="f23" y="f33"/>
                  </a:cubicBezTo>
                  <a:lnTo>
                    <a:pt x="f40" y="f41"/>
                  </a:lnTo>
                  <a:lnTo>
                    <a:pt x="f5" y="f42"/>
                  </a:lnTo>
                  <a:lnTo>
                    <a:pt x="f43" y="f41"/>
                  </a:lnTo>
                  <a:lnTo>
                    <a:pt x="f44" y="f33"/>
                  </a:lnTo>
                  <a:cubicBezTo>
                    <a:pt x="f45" y="f35"/>
                    <a:pt x="f46" y="f36"/>
                    <a:pt x="f47" y="f36"/>
                  </a:cubicBezTo>
                  <a:cubicBezTo>
                    <a:pt x="f48" y="f36"/>
                    <a:pt x="f49" y="f35"/>
                    <a:pt x="f50" y="f33"/>
                  </a:cubicBezTo>
                  <a:cubicBezTo>
                    <a:pt x="f51" y="f32"/>
                    <a:pt x="f51" y="f31"/>
                    <a:pt x="f50" y="f30"/>
                  </a:cubicBezTo>
                  <a:lnTo>
                    <a:pt x="f45" y="f28"/>
                  </a:lnTo>
                  <a:cubicBezTo>
                    <a:pt x="f52" y="f26"/>
                    <a:pt x="f52" y="f25"/>
                    <a:pt x="f44" y="f19"/>
                  </a:cubicBezTo>
                  <a:cubicBezTo>
                    <a:pt x="f53" y="f27"/>
                    <a:pt x="f54" y="f21"/>
                    <a:pt x="f55" y="f18"/>
                  </a:cubicBezTo>
                  <a:lnTo>
                    <a:pt x="f56" y="f18"/>
                  </a:lnTo>
                  <a:cubicBezTo>
                    <a:pt x="f57" y="f18"/>
                    <a:pt x="f58" y="f49"/>
                    <a:pt x="f58" y="f51"/>
                  </a:cubicBezTo>
                  <a:cubicBezTo>
                    <a:pt x="f58" y="f59"/>
                    <a:pt x="f57" y="f56"/>
                    <a:pt x="f56" y="f56"/>
                  </a:cubicBezTo>
                  <a:lnTo>
                    <a:pt x="f60" y="f56"/>
                  </a:lnTo>
                  <a:lnTo>
                    <a:pt x="f60" y="f10"/>
                  </a:lnTo>
                  <a:cubicBezTo>
                    <a:pt x="f60" y="f9"/>
                    <a:pt x="f61" y="f6"/>
                    <a:pt x="f5" y="f6"/>
                  </a:cubicBezTo>
                  <a:close/>
                  <a:moveTo>
                    <a:pt x="f40" y="f62"/>
                  </a:moveTo>
                  <a:cubicBezTo>
                    <a:pt x="f63" y="f62"/>
                    <a:pt x="f64" y="f63"/>
                    <a:pt x="f64" y="f65"/>
                  </a:cubicBezTo>
                  <a:cubicBezTo>
                    <a:pt x="f64" y="f66"/>
                    <a:pt x="f67" y="f28"/>
                    <a:pt x="f68" y="f41"/>
                  </a:cubicBezTo>
                  <a:lnTo>
                    <a:pt x="f64" y="f69"/>
                  </a:lnTo>
                  <a:cubicBezTo>
                    <a:pt x="f62" y="f70"/>
                    <a:pt x="f64" y="f71"/>
                    <a:pt x="f67" y="f72"/>
                  </a:cubicBez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79" y="f80"/>
                    <a:pt x="f81" y="f82"/>
                  </a:cubicBezTo>
                  <a:lnTo>
                    <a:pt x="f10" y="f83"/>
                  </a:lnTo>
                  <a:cubicBezTo>
                    <a:pt x="f84" y="f85"/>
                    <a:pt x="f86" y="f82"/>
                    <a:pt x="f40" y="f82"/>
                  </a:cubicBezTo>
                  <a:cubicBezTo>
                    <a:pt x="f87" y="f82"/>
                    <a:pt x="f3" y="f87"/>
                    <a:pt x="f3" y="f5"/>
                  </a:cubicBezTo>
                  <a:cubicBezTo>
                    <a:pt x="f3" y="f63"/>
                    <a:pt x="f88" y="f62"/>
                    <a:pt x="f40" y="f6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1" name="Google Shape;6760;p88">
            <a:extLst>
              <a:ext uri="{FF2B5EF4-FFF2-40B4-BE49-F238E27FC236}">
                <a16:creationId xmlns:a16="http://schemas.microsoft.com/office/drawing/2014/main" id="{3176C2A3-0CC1-00FF-B9A2-C8FD8BAB62DC}"/>
              </a:ext>
            </a:extLst>
          </p:cNvPr>
          <p:cNvGrpSpPr/>
          <p:nvPr/>
        </p:nvGrpSpPr>
        <p:grpSpPr>
          <a:xfrm>
            <a:off x="3152165" y="935257"/>
            <a:ext cx="374968" cy="450424"/>
            <a:chOff x="3152165" y="935257"/>
            <a:chExt cx="374968" cy="450424"/>
          </a:xfrm>
        </p:grpSpPr>
        <p:sp>
          <p:nvSpPr>
            <p:cNvPr id="52" name="Google Shape;6761;p88">
              <a:extLst>
                <a:ext uri="{FF2B5EF4-FFF2-40B4-BE49-F238E27FC236}">
                  <a16:creationId xmlns:a16="http://schemas.microsoft.com/office/drawing/2014/main" id="{74B45FA2-FFF7-8D07-7F45-76169FDCBC9B}"/>
                </a:ext>
              </a:extLst>
            </p:cNvPr>
            <p:cNvSpPr/>
            <p:nvPr/>
          </p:nvSpPr>
          <p:spPr>
            <a:xfrm>
              <a:off x="3152165" y="935257"/>
              <a:ext cx="79168" cy="3128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8097"/>
                <a:gd name="f5" fmla="val 1702"/>
                <a:gd name="f6" fmla="val 757"/>
                <a:gd name="f7" fmla="val 1"/>
                <a:gd name="f8" fmla="val 788"/>
                <a:gd name="f9" fmla="val 1733"/>
                <a:gd name="f10" fmla="val 348"/>
                <a:gd name="f11" fmla="val 7782"/>
                <a:gd name="f12" fmla="val 820"/>
                <a:gd name="f13" fmla="val 7562"/>
                <a:gd name="f14" fmla="val 1387"/>
                <a:gd name="f15" fmla="*/ f0 1 2049"/>
                <a:gd name="f16" fmla="*/ f1 1 8097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049"/>
                <a:gd name="f23" fmla="*/ f20 1 8097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049" h="809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cubicBezTo>
                    <a:pt x="f10" y="f11"/>
                    <a:pt x="f12" y="f13"/>
                    <a:pt x="f14" y="f13"/>
                  </a:cubicBezTo>
                  <a:lnTo>
                    <a:pt x="f3" y="f13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6762;p88">
              <a:extLst>
                <a:ext uri="{FF2B5EF4-FFF2-40B4-BE49-F238E27FC236}">
                  <a16:creationId xmlns:a16="http://schemas.microsoft.com/office/drawing/2014/main" id="{E5C8067A-8428-A50B-FEDB-5D74961B35B2}"/>
                </a:ext>
              </a:extLst>
            </p:cNvPr>
            <p:cNvSpPr/>
            <p:nvPr/>
          </p:nvSpPr>
          <p:spPr>
            <a:xfrm>
              <a:off x="3152165" y="1252965"/>
              <a:ext cx="374968" cy="105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05"/>
                <a:gd name="f4" fmla="val 2742"/>
                <a:gd name="f5" fmla="val 1387"/>
                <a:gd name="f6" fmla="val 631"/>
                <a:gd name="f7" fmla="val 1"/>
                <a:gd name="f8" fmla="val 630"/>
                <a:gd name="f9" fmla="val 1386"/>
                <a:gd name="f10" fmla="val 2111"/>
                <a:gd name="f11" fmla="val 600"/>
                <a:gd name="f12" fmla="val 2741"/>
                <a:gd name="f13" fmla="val 1356"/>
                <a:gd name="f14" fmla="val 4758"/>
                <a:gd name="f15" fmla="val 1733"/>
                <a:gd name="f16" fmla="val 1702"/>
                <a:gd name="f17" fmla="val 1513"/>
                <a:gd name="f18" fmla="val 1575"/>
                <a:gd name="f19" fmla="val 1355"/>
                <a:gd name="f20" fmla="val 1166"/>
                <a:gd name="f21" fmla="val 1008"/>
                <a:gd name="f22" fmla="val 9232"/>
                <a:gd name="f23" fmla="val 9263"/>
                <a:gd name="f24" fmla="val 851"/>
                <a:gd name="f25" fmla="val 9326"/>
                <a:gd name="f26" fmla="val 662"/>
                <a:gd name="f27" fmla="val 9452"/>
                <a:gd name="f28" fmla="val 536"/>
                <a:gd name="f29" fmla="val 9704"/>
                <a:gd name="f30" fmla="val 221"/>
                <a:gd name="f31" fmla="val 9484"/>
                <a:gd name="f32" fmla="*/ f0 1 9705"/>
                <a:gd name="f33" fmla="*/ f1 1 2742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9705"/>
                <a:gd name="f40" fmla="*/ f37 1 2742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9705" h="2742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2"/>
                  </a:cubicBezTo>
                  <a:lnTo>
                    <a:pt x="f14" y="f12"/>
                  </a:lnTo>
                  <a:lnTo>
                    <a:pt x="f14" y="f15"/>
                  </a:lnTo>
                  <a:lnTo>
                    <a:pt x="f16" y="f15"/>
                  </a:lnTo>
                  <a:cubicBezTo>
                    <a:pt x="f17" y="f15"/>
                    <a:pt x="f13" y="f18"/>
                    <a:pt x="f13" y="f19"/>
                  </a:cubicBezTo>
                  <a:cubicBezTo>
                    <a:pt x="f13" y="f20"/>
                    <a:pt x="f17" y="f21"/>
                    <a:pt x="f16" y="f21"/>
                  </a:cubicBezTo>
                  <a:lnTo>
                    <a:pt x="f22" y="f21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2"/>
                    <a:pt x="f23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6763;p88">
              <a:extLst>
                <a:ext uri="{FF2B5EF4-FFF2-40B4-BE49-F238E27FC236}">
                  <a16:creationId xmlns:a16="http://schemas.microsoft.com/office/drawing/2014/main" id="{E55E623E-1857-041E-8FEB-5E0E91D52D91}"/>
                </a:ext>
              </a:extLst>
            </p:cNvPr>
            <p:cNvSpPr/>
            <p:nvPr/>
          </p:nvSpPr>
          <p:spPr>
            <a:xfrm>
              <a:off x="3441902" y="1319881"/>
              <a:ext cx="85231" cy="390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06"/>
                <a:gd name="f4" fmla="val 1010"/>
                <a:gd name="f5" fmla="val 1"/>
                <a:gd name="f6" fmla="val 1009"/>
                <a:gd name="f7" fmla="val 1670"/>
                <a:gd name="f8" fmla="val 1953"/>
                <a:gd name="f9" fmla="val 2205"/>
                <a:gd name="f10" fmla="val 788"/>
                <a:gd name="f11" fmla="val 505"/>
                <a:gd name="f12" fmla="val 1827"/>
                <a:gd name="f13" fmla="val 347"/>
                <a:gd name="f14" fmla="val 1764"/>
                <a:gd name="f15" fmla="val 190"/>
                <a:gd name="f16" fmla="*/ f0 1 2206"/>
                <a:gd name="f17" fmla="*/ f1 1 1010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2206"/>
                <a:gd name="f24" fmla="*/ f21 1 1010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206" h="1010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8" y="f11"/>
                  </a:cubicBezTo>
                  <a:cubicBezTo>
                    <a:pt x="f12" y="f13"/>
                    <a:pt x="f14" y="f15"/>
                    <a:pt x="f7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Google Shape;6764;p88">
              <a:extLst>
                <a:ext uri="{FF2B5EF4-FFF2-40B4-BE49-F238E27FC236}">
                  <a16:creationId xmlns:a16="http://schemas.microsoft.com/office/drawing/2014/main" id="{9E0775D3-EC58-6009-4AF7-F5664D1FA276}"/>
                </a:ext>
              </a:extLst>
            </p:cNvPr>
            <p:cNvSpPr/>
            <p:nvPr/>
          </p:nvSpPr>
          <p:spPr>
            <a:xfrm>
              <a:off x="3323825" y="1094710"/>
              <a:ext cx="130283" cy="53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1387"/>
                <a:gd name="f5" fmla="val 1701"/>
                <a:gd name="f6" fmla="val 882"/>
                <a:gd name="f7" fmla="val 221"/>
                <a:gd name="f8" fmla="val 599"/>
                <a:gd name="f9" fmla="val 3371"/>
                <a:gd name="f10" fmla="val 3214"/>
                <a:gd name="f11" fmla="val 2521"/>
                <a:gd name="f12" fmla="*/ f0 1 3372"/>
                <a:gd name="f13" fmla="*/ f1 1 1387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3372"/>
                <a:gd name="f20" fmla="*/ f17 1 1387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372" h="1387">
                  <a:moveTo>
                    <a:pt x="f5" y="f2"/>
                  </a:moveTo>
                  <a:cubicBezTo>
                    <a:pt x="f6" y="f2"/>
                    <a:pt x="f7" y="f8"/>
                    <a:pt x="f2" y="f4"/>
                  </a:cubicBezTo>
                  <a:lnTo>
                    <a:pt x="f9" y="f4"/>
                  </a:lnTo>
                  <a:cubicBezTo>
                    <a:pt x="f10" y="f8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6765;p88">
              <a:extLst>
                <a:ext uri="{FF2B5EF4-FFF2-40B4-BE49-F238E27FC236}">
                  <a16:creationId xmlns:a16="http://schemas.microsoft.com/office/drawing/2014/main" id="{D6747061-B555-30D9-2F80-01795BC6F083}"/>
                </a:ext>
              </a:extLst>
            </p:cNvPr>
            <p:cNvSpPr/>
            <p:nvPr/>
          </p:nvSpPr>
          <p:spPr>
            <a:xfrm>
              <a:off x="3363967" y="1015578"/>
              <a:ext cx="51151" cy="511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4"/>
                <a:gd name="f4" fmla="val 662"/>
                <a:gd name="f5" fmla="val 1"/>
                <a:gd name="f6" fmla="val 316"/>
                <a:gd name="f7" fmla="val 284"/>
                <a:gd name="f8" fmla="val 1040"/>
                <a:gd name="f9" fmla="*/ f0 1 1324"/>
                <a:gd name="f10" fmla="*/ f1 1 1324"/>
                <a:gd name="f11" fmla="val f2"/>
                <a:gd name="f12" fmla="val f3"/>
                <a:gd name="f13" fmla="+- f12 0 f11"/>
                <a:gd name="f14" fmla="*/ f13 1 1324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1324" h="1324">
                  <a:moveTo>
                    <a:pt x="f4" y="f5"/>
                  </a:moveTo>
                  <a:cubicBezTo>
                    <a:pt x="f6" y="f5"/>
                    <a:pt x="f5" y="f7"/>
                    <a:pt x="f5" y="f4"/>
                  </a:cubicBezTo>
                  <a:cubicBezTo>
                    <a:pt x="f5" y="f8"/>
                    <a:pt x="f6" y="f3"/>
                    <a:pt x="f4" y="f3"/>
                  </a:cubicBezTo>
                  <a:cubicBezTo>
                    <a:pt x="f8" y="f3"/>
                    <a:pt x="f3" y="f8"/>
                    <a:pt x="f3" y="f4"/>
                  </a:cubicBezTo>
                  <a:cubicBezTo>
                    <a:pt x="f3" y="f7"/>
                    <a:pt x="f8" y="f5"/>
                    <a:pt x="f4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6766;p88">
              <a:extLst>
                <a:ext uri="{FF2B5EF4-FFF2-40B4-BE49-F238E27FC236}">
                  <a16:creationId xmlns:a16="http://schemas.microsoft.com/office/drawing/2014/main" id="{A42D3EF0-ABA2-15E0-A964-13263BAEDBBC}"/>
                </a:ext>
              </a:extLst>
            </p:cNvPr>
            <p:cNvSpPr/>
            <p:nvPr/>
          </p:nvSpPr>
          <p:spPr>
            <a:xfrm>
              <a:off x="3256864" y="935257"/>
              <a:ext cx="265395" cy="2921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8"/>
                <a:gd name="f4" fmla="val 7562"/>
                <a:gd name="f5" fmla="val 3434"/>
                <a:gd name="f6" fmla="val 1355"/>
                <a:gd name="f7" fmla="val 4191"/>
                <a:gd name="f8" fmla="val 4821"/>
                <a:gd name="f9" fmla="val 1985"/>
                <a:gd name="f10" fmla="val 2741"/>
                <a:gd name="f11" fmla="val 3088"/>
                <a:gd name="f12" fmla="val 4663"/>
                <a:gd name="f13" fmla="val 3403"/>
                <a:gd name="f14" fmla="val 4474"/>
                <a:gd name="f15" fmla="val 3655"/>
                <a:gd name="f16" fmla="val 5293"/>
                <a:gd name="f17" fmla="val 4033"/>
                <a:gd name="f18" fmla="val 5829"/>
                <a:gd name="f19" fmla="val 4852"/>
                <a:gd name="f20" fmla="val 6018"/>
                <a:gd name="f21" fmla="val 5671"/>
                <a:gd name="f22" fmla="val 6175"/>
                <a:gd name="f23" fmla="val 5482"/>
                <a:gd name="f24" fmla="val 1387"/>
                <a:gd name="f25" fmla="val 1198"/>
                <a:gd name="f26" fmla="val 1040"/>
                <a:gd name="f27" fmla="val 1576"/>
                <a:gd name="f28" fmla="val 2426"/>
                <a:gd name="f29" fmla="val 2174"/>
                <a:gd name="f30" fmla="val 2048"/>
                <a:gd name="f31" fmla="val 2678"/>
                <a:gd name="f32" fmla="val 1009"/>
                <a:gd name="f33" fmla="val 473"/>
                <a:gd name="f34" fmla="val 6396"/>
                <a:gd name="f35" fmla="*/ f0 1 6868"/>
                <a:gd name="f36" fmla="*/ f1 1 7562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6868"/>
                <a:gd name="f43" fmla="*/ f40 1 7562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6868" h="756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18"/>
                  </a:cubicBezTo>
                  <a:cubicBezTo>
                    <a:pt x="f18" y="f20"/>
                    <a:pt x="f21" y="f22"/>
                    <a:pt x="f23" y="f22"/>
                  </a:cubicBezTo>
                  <a:lnTo>
                    <a:pt x="f24" y="f22"/>
                  </a:lnTo>
                  <a:cubicBezTo>
                    <a:pt x="f25" y="f22"/>
                    <a:pt x="f26" y="f20"/>
                    <a:pt x="f26" y="f18"/>
                  </a:cubicBezTo>
                  <a:cubicBezTo>
                    <a:pt x="f26" y="f19"/>
                    <a:pt x="f27" y="f17"/>
                    <a:pt x="f28" y="f15"/>
                  </a:cubicBezTo>
                  <a:cubicBezTo>
                    <a:pt x="f29" y="f13"/>
                    <a:pt x="f30" y="f11"/>
                    <a:pt x="f30" y="f10"/>
                  </a:cubicBezTo>
                  <a:cubicBezTo>
                    <a:pt x="f30" y="f9"/>
                    <a:pt x="f31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32"/>
                  </a:lnTo>
                  <a:cubicBezTo>
                    <a:pt x="f3" y="f33"/>
                    <a:pt x="f34" y="f2"/>
                    <a:pt x="f18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6767;p88">
              <a:extLst>
                <a:ext uri="{FF2B5EF4-FFF2-40B4-BE49-F238E27FC236}">
                  <a16:creationId xmlns:a16="http://schemas.microsoft.com/office/drawing/2014/main" id="{6E8310D6-508D-9EDA-3240-BD8F39915E1D}"/>
                </a:ext>
              </a:extLst>
            </p:cNvPr>
            <p:cNvSpPr/>
            <p:nvPr/>
          </p:nvSpPr>
          <p:spPr>
            <a:xfrm>
              <a:off x="3363967" y="1319881"/>
              <a:ext cx="53592" cy="658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1703"/>
                <a:gd name="f5" fmla="val 1"/>
                <a:gd name="f6" fmla="val 1702"/>
                <a:gd name="f7" fmla="val 505"/>
                <a:gd name="f8" fmla="val 536"/>
                <a:gd name="f9" fmla="val 1324"/>
                <a:gd name="f10" fmla="val 631"/>
                <a:gd name="f11" fmla="val 694"/>
                <a:gd name="f12" fmla="val 711"/>
                <a:gd name="f13" fmla="val 1316"/>
                <a:gd name="f14" fmla="val 725"/>
                <a:gd name="f15" fmla="val 1312"/>
                <a:gd name="f16" fmla="val 739"/>
                <a:gd name="f17" fmla="val 776"/>
                <a:gd name="f18" fmla="val 805"/>
                <a:gd name="f19" fmla="val 1341"/>
                <a:gd name="f20" fmla="val 851"/>
                <a:gd name="f21" fmla="*/ f0 1 1387"/>
                <a:gd name="f22" fmla="*/ f1 1 1703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387"/>
                <a:gd name="f29" fmla="*/ f26 1 1703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387" h="1703">
                  <a:moveTo>
                    <a:pt x="f5" y="f5"/>
                  </a:moveTo>
                  <a:lnTo>
                    <a:pt x="f5" y="f6"/>
                  </a:lnTo>
                  <a:lnTo>
                    <a:pt x="f7" y="f3"/>
                  </a:lnTo>
                  <a:cubicBezTo>
                    <a:pt x="f8" y="f9"/>
                    <a:pt x="f10" y="f9"/>
                    <a:pt x="f11" y="f9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3"/>
                  </a:cubicBez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9" name="Google Shape;6777;p88">
            <a:extLst>
              <a:ext uri="{FF2B5EF4-FFF2-40B4-BE49-F238E27FC236}">
                <a16:creationId xmlns:a16="http://schemas.microsoft.com/office/drawing/2014/main" id="{B63EECEC-A97D-2449-6B10-1B7847E3BB28}"/>
              </a:ext>
            </a:extLst>
          </p:cNvPr>
          <p:cNvGrpSpPr/>
          <p:nvPr/>
        </p:nvGrpSpPr>
        <p:grpSpPr>
          <a:xfrm>
            <a:off x="6127723" y="908465"/>
            <a:ext cx="450415" cy="450423"/>
            <a:chOff x="6127723" y="908465"/>
            <a:chExt cx="450415" cy="450423"/>
          </a:xfrm>
        </p:grpSpPr>
        <p:sp>
          <p:nvSpPr>
            <p:cNvPr id="60" name="Google Shape;6778;p88">
              <a:extLst>
                <a:ext uri="{FF2B5EF4-FFF2-40B4-BE49-F238E27FC236}">
                  <a16:creationId xmlns:a16="http://schemas.microsoft.com/office/drawing/2014/main" id="{491102AC-04C3-971F-E868-566B10D0993F}"/>
                </a:ext>
              </a:extLst>
            </p:cNvPr>
            <p:cNvSpPr/>
            <p:nvPr/>
          </p:nvSpPr>
          <p:spPr>
            <a:xfrm>
              <a:off x="6361435" y="1042379"/>
              <a:ext cx="198470" cy="766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7"/>
                <a:gd name="f4" fmla="val 1985"/>
                <a:gd name="f5" fmla="val 473"/>
                <a:gd name="f6" fmla="val 316"/>
                <a:gd name="f7" fmla="val 158"/>
                <a:gd name="f8" fmla="val 32"/>
                <a:gd name="f9" fmla="val 1"/>
                <a:gd name="f10" fmla="val 126"/>
                <a:gd name="f11" fmla="val 2521"/>
                <a:gd name="f12" fmla="val 5136"/>
                <a:gd name="f13" fmla="val 4979"/>
                <a:gd name="f14" fmla="val 4790"/>
                <a:gd name="f15" fmla="val 4569"/>
                <a:gd name="f16" fmla="*/ f0 1 5137"/>
                <a:gd name="f17" fmla="*/ f1 1 1985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5137"/>
                <a:gd name="f24" fmla="*/ f21 1 1985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5137" h="198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4"/>
                  </a:lnTo>
                  <a:lnTo>
                    <a:pt x="f12" y="f7"/>
                  </a:lnTo>
                  <a:cubicBezTo>
                    <a:pt x="f13" y="f8"/>
                    <a:pt x="f14" y="f2"/>
                    <a:pt x="f1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6779;p88">
              <a:extLst>
                <a:ext uri="{FF2B5EF4-FFF2-40B4-BE49-F238E27FC236}">
                  <a16:creationId xmlns:a16="http://schemas.microsoft.com/office/drawing/2014/main" id="{4A5F540B-2B78-54B0-16E9-578ED6D15922}"/>
                </a:ext>
              </a:extLst>
            </p:cNvPr>
            <p:cNvSpPr/>
            <p:nvPr/>
          </p:nvSpPr>
          <p:spPr>
            <a:xfrm>
              <a:off x="6340760" y="1065486"/>
              <a:ext cx="237378" cy="1594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44"/>
                <a:gd name="f4" fmla="val 4128"/>
                <a:gd name="f5" fmla="val 63"/>
                <a:gd name="f6" fmla="val 1"/>
                <a:gd name="f7" fmla="val 32"/>
                <a:gd name="f8" fmla="val 127"/>
                <a:gd name="f9" fmla="val 284"/>
                <a:gd name="f10" fmla="val 379"/>
                <a:gd name="f11" fmla="val 3120"/>
                <a:gd name="f12" fmla="val 3655"/>
                <a:gd name="f13" fmla="val 473"/>
                <a:gd name="f14" fmla="val 1040"/>
                <a:gd name="f15" fmla="val 5136"/>
                <a:gd name="f16" fmla="val 5671"/>
                <a:gd name="f17" fmla="val 6112"/>
                <a:gd name="f18" fmla="val 190"/>
                <a:gd name="f19" fmla="val 64"/>
                <a:gd name="f20" fmla="val 3277"/>
                <a:gd name="f21" fmla="val 2048"/>
                <a:gd name="f22" fmla="val 3214"/>
                <a:gd name="f23" fmla="val 2080"/>
                <a:gd name="f24" fmla="val 3151"/>
                <a:gd name="f25" fmla="val 3056"/>
                <a:gd name="f26" fmla="val 2993"/>
                <a:gd name="f27" fmla="val 2962"/>
                <a:gd name="f28" fmla="val 2867"/>
                <a:gd name="f29" fmla="*/ f0 1 6144"/>
                <a:gd name="f30" fmla="*/ f1 1 4128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6144"/>
                <a:gd name="f37" fmla="*/ f34 1 4128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6144" h="4128">
                  <a:moveTo>
                    <a:pt x="f5" y="f6"/>
                  </a:moveTo>
                  <a:cubicBezTo>
                    <a:pt x="f7" y="f8"/>
                    <a:pt x="f2" y="f9"/>
                    <a:pt x="f2" y="f10"/>
                  </a:cubicBezTo>
                  <a:lnTo>
                    <a:pt x="f2" y="f11"/>
                  </a:lnTo>
                  <a:cubicBezTo>
                    <a:pt x="f2" y="f12"/>
                    <a:pt x="f13" y="f4"/>
                    <a:pt x="f14" y="f4"/>
                  </a:cubicBezTo>
                  <a:lnTo>
                    <a:pt x="f15" y="f4"/>
                  </a:lnTo>
                  <a:cubicBezTo>
                    <a:pt x="f16" y="f4"/>
                    <a:pt x="f3" y="f12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7" y="f18"/>
                    <a:pt x="f17" y="f19"/>
                  </a:cubicBezTo>
                  <a:lnTo>
                    <a:pt x="f20" y="f21"/>
                  </a:lnTo>
                  <a:cubicBezTo>
                    <a:pt x="f22" y="f23"/>
                    <a:pt x="f24" y="f23"/>
                    <a:pt x="f25" y="f23"/>
                  </a:cubicBezTo>
                  <a:cubicBezTo>
                    <a:pt x="f26" y="f23"/>
                    <a:pt x="f27" y="f23"/>
                    <a:pt x="f28" y="f21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6780;p88">
              <a:extLst>
                <a:ext uri="{FF2B5EF4-FFF2-40B4-BE49-F238E27FC236}">
                  <a16:creationId xmlns:a16="http://schemas.microsoft.com/office/drawing/2014/main" id="{C7A42937-39C6-C050-DE88-125D9FE4119E}"/>
                </a:ext>
              </a:extLst>
            </p:cNvPr>
            <p:cNvSpPr/>
            <p:nvPr/>
          </p:nvSpPr>
          <p:spPr>
            <a:xfrm>
              <a:off x="6127723" y="988786"/>
              <a:ext cx="292169" cy="2909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7531"/>
                <a:gd name="f5" fmla="val 3781"/>
                <a:gd name="f6" fmla="val 2017"/>
                <a:gd name="f7" fmla="val 3970"/>
                <a:gd name="f8" fmla="val 4128"/>
                <a:gd name="f9" fmla="val 2175"/>
                <a:gd name="f10" fmla="val 2364"/>
                <a:gd name="f11" fmla="val 2584"/>
                <a:gd name="f12" fmla="val 2742"/>
                <a:gd name="f13" fmla="val 1702"/>
                <a:gd name="f14" fmla="val 1482"/>
                <a:gd name="f15" fmla="val 1324"/>
                <a:gd name="f16" fmla="val 3057"/>
                <a:gd name="f17" fmla="val 3403"/>
                <a:gd name="f18" fmla="val 3277"/>
                <a:gd name="f19" fmla="val 3435"/>
                <a:gd name="f20" fmla="val 3561"/>
                <a:gd name="f21" fmla="val 3750"/>
                <a:gd name="f22" fmla="val 3466"/>
                <a:gd name="f23" fmla="val 3939"/>
                <a:gd name="f24" fmla="val 4096"/>
                <a:gd name="f25" fmla="val 2395"/>
                <a:gd name="f26" fmla="val 4790"/>
                <a:gd name="f27" fmla="val 4947"/>
                <a:gd name="f28" fmla="val 5136"/>
                <a:gd name="f29" fmla="val 5325"/>
                <a:gd name="f30" fmla="val 5483"/>
                <a:gd name="f31" fmla="val 1"/>
                <a:gd name="f32" fmla="val 7530"/>
                <a:gd name="f33" fmla="val 6837"/>
                <a:gd name="f34" fmla="val 6522"/>
                <a:gd name="f35" fmla="val 5577"/>
                <a:gd name="f36" fmla="val 4853"/>
                <a:gd name="f37" fmla="val 6081"/>
                <a:gd name="f38" fmla="val 1450"/>
                <a:gd name="f39" fmla="val 725"/>
                <a:gd name="f40" fmla="*/ f0 1 7562"/>
                <a:gd name="f41" fmla="*/ f1 1 7531"/>
                <a:gd name="f42" fmla="val f2"/>
                <a:gd name="f43" fmla="val f3"/>
                <a:gd name="f44" fmla="val f4"/>
                <a:gd name="f45" fmla="+- f44 0 f42"/>
                <a:gd name="f46" fmla="+- f43 0 f42"/>
                <a:gd name="f47" fmla="*/ f46 1 7562"/>
                <a:gd name="f48" fmla="*/ f45 1 7531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7562" h="753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20"/>
                    <a:pt x="f19" y="f21"/>
                  </a:cubicBezTo>
                  <a:cubicBezTo>
                    <a:pt x="f22" y="f23"/>
                    <a:pt x="f18" y="f24"/>
                    <a:pt x="f16" y="f24"/>
                  </a:cubicBezTo>
                  <a:lnTo>
                    <a:pt x="f13" y="f24"/>
                  </a:lnTo>
                  <a:cubicBezTo>
                    <a:pt x="f14" y="f24"/>
                    <a:pt x="f15" y="f23"/>
                    <a:pt x="f15" y="f21"/>
                  </a:cubicBezTo>
                  <a:cubicBezTo>
                    <a:pt x="f15" y="f20"/>
                    <a:pt x="f14" y="f17"/>
                    <a:pt x="f13" y="f17"/>
                  </a:cubicBezTo>
                  <a:close/>
                  <a:moveTo>
                    <a:pt x="f25" y="f26"/>
                  </a:moveTo>
                  <a:cubicBezTo>
                    <a:pt x="f11" y="f26"/>
                    <a:pt x="f12" y="f27"/>
                    <a:pt x="f12" y="f28"/>
                  </a:cubicBezTo>
                  <a:cubicBezTo>
                    <a:pt x="f12" y="f29"/>
                    <a:pt x="f11" y="f30"/>
                    <a:pt x="f25" y="f30"/>
                  </a:cubicBezTo>
                  <a:lnTo>
                    <a:pt x="f13" y="f30"/>
                  </a:lnTo>
                  <a:cubicBezTo>
                    <a:pt x="f14" y="f30"/>
                    <a:pt x="f15" y="f29"/>
                    <a:pt x="f15" y="f28"/>
                  </a:cubicBezTo>
                  <a:cubicBezTo>
                    <a:pt x="f15" y="f27"/>
                    <a:pt x="f14" y="f26"/>
                    <a:pt x="f13" y="f26"/>
                  </a:cubicBezTo>
                  <a:close/>
                  <a:moveTo>
                    <a:pt x="f31" y="f31"/>
                  </a:moveTo>
                  <a:lnTo>
                    <a:pt x="f31" y="f32"/>
                  </a:lnTo>
                  <a:lnTo>
                    <a:pt x="f3" y="f32"/>
                  </a:lnTo>
                  <a:lnTo>
                    <a:pt x="f3" y="f33"/>
                  </a:lnTo>
                  <a:lnTo>
                    <a:pt x="f34" y="f33"/>
                  </a:lnTo>
                  <a:cubicBezTo>
                    <a:pt x="f35" y="f33"/>
                    <a:pt x="f36" y="f37"/>
                    <a:pt x="f36" y="f28"/>
                  </a:cubicBezTo>
                  <a:lnTo>
                    <a:pt x="f36" y="f25"/>
                  </a:lnTo>
                  <a:cubicBezTo>
                    <a:pt x="f36" y="f38"/>
                    <a:pt x="f35" y="f39"/>
                    <a:pt x="f34" y="f39"/>
                  </a:cubicBezTo>
                  <a:lnTo>
                    <a:pt x="f3" y="f39"/>
                  </a:lnTo>
                  <a:lnTo>
                    <a:pt x="f3" y="f31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Google Shape;6781;p88">
              <a:extLst>
                <a:ext uri="{FF2B5EF4-FFF2-40B4-BE49-F238E27FC236}">
                  <a16:creationId xmlns:a16="http://schemas.microsoft.com/office/drawing/2014/main" id="{B9569639-011D-91D8-62C3-9A77FC0579D9}"/>
                </a:ext>
              </a:extLst>
            </p:cNvPr>
            <p:cNvSpPr/>
            <p:nvPr/>
          </p:nvSpPr>
          <p:spPr>
            <a:xfrm>
              <a:off x="6127723" y="908465"/>
              <a:ext cx="292169" cy="53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1387"/>
                <a:gd name="f5" fmla="val 1009"/>
                <a:gd name="f6" fmla="val 1"/>
                <a:gd name="f7" fmla="val 473"/>
                <a:gd name="f8" fmla="val 1040"/>
                <a:gd name="f9" fmla="val 7089"/>
                <a:gd name="f10" fmla="val 6522"/>
                <a:gd name="f11" fmla="*/ f0 1 7562"/>
                <a:gd name="f12" fmla="*/ f1 1 1387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7562"/>
                <a:gd name="f19" fmla="*/ f16 1 1387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7562" h="1387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lnTo>
                    <a:pt x="f6" y="f4"/>
                  </a:lnTo>
                  <a:lnTo>
                    <a:pt x="f3" y="f4"/>
                  </a:lnTo>
                  <a:lnTo>
                    <a:pt x="f3" y="f8"/>
                  </a:lnTo>
                  <a:cubicBezTo>
                    <a:pt x="f3" y="f7"/>
                    <a:pt x="f9" y="f6"/>
                    <a:pt x="f10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Google Shape;6782;p88">
              <a:extLst>
                <a:ext uri="{FF2B5EF4-FFF2-40B4-BE49-F238E27FC236}">
                  <a16:creationId xmlns:a16="http://schemas.microsoft.com/office/drawing/2014/main" id="{C9FF999D-B8F2-64CF-7764-55692D7F0139}"/>
                </a:ext>
              </a:extLst>
            </p:cNvPr>
            <p:cNvSpPr/>
            <p:nvPr/>
          </p:nvSpPr>
          <p:spPr>
            <a:xfrm>
              <a:off x="6127723" y="1305296"/>
              <a:ext cx="292169" cy="53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1387"/>
                <a:gd name="f5" fmla="val 1"/>
                <a:gd name="f6" fmla="val 347"/>
                <a:gd name="f7" fmla="val 945"/>
                <a:gd name="f8" fmla="val 442"/>
                <a:gd name="f9" fmla="val 1386"/>
                <a:gd name="f10" fmla="val 1009"/>
                <a:gd name="f11" fmla="val 6522"/>
                <a:gd name="f12" fmla="val 7089"/>
                <a:gd name="f13" fmla="val 914"/>
                <a:gd name="f14" fmla="*/ f0 1 7562"/>
                <a:gd name="f15" fmla="*/ f1 1 1387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7562"/>
                <a:gd name="f22" fmla="*/ f19 1 1387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7562" h="1387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11" y="f9"/>
                  </a:lnTo>
                  <a:cubicBezTo>
                    <a:pt x="f12" y="f9"/>
                    <a:pt x="f3" y="f13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5" name="Google Shape;6827;p88">
            <a:extLst>
              <a:ext uri="{FF2B5EF4-FFF2-40B4-BE49-F238E27FC236}">
                <a16:creationId xmlns:a16="http://schemas.microsoft.com/office/drawing/2014/main" id="{AB6EBC0A-0909-7930-9225-468FC536BB9A}"/>
              </a:ext>
            </a:extLst>
          </p:cNvPr>
          <p:cNvGrpSpPr/>
          <p:nvPr/>
        </p:nvGrpSpPr>
        <p:grpSpPr>
          <a:xfrm>
            <a:off x="6694944" y="916356"/>
            <a:ext cx="455278" cy="449190"/>
            <a:chOff x="6694944" y="916356"/>
            <a:chExt cx="455278" cy="449190"/>
          </a:xfrm>
        </p:grpSpPr>
        <p:sp>
          <p:nvSpPr>
            <p:cNvPr id="66" name="Google Shape;6828;p88">
              <a:extLst>
                <a:ext uri="{FF2B5EF4-FFF2-40B4-BE49-F238E27FC236}">
                  <a16:creationId xmlns:a16="http://schemas.microsoft.com/office/drawing/2014/main" id="{EE9E3056-49ED-2F28-966A-4EFC7DDF001C}"/>
                </a:ext>
              </a:extLst>
            </p:cNvPr>
            <p:cNvSpPr/>
            <p:nvPr/>
          </p:nvSpPr>
          <p:spPr>
            <a:xfrm>
              <a:off x="6987067" y="968669"/>
              <a:ext cx="130283" cy="1315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3404"/>
                <a:gd name="f5" fmla="val 347"/>
                <a:gd name="f6" fmla="val 1"/>
                <a:gd name="f7" fmla="val 158"/>
                <a:gd name="f8" fmla="val 536"/>
                <a:gd name="f9" fmla="val 694"/>
                <a:gd name="f10" fmla="val 1009"/>
                <a:gd name="f11" fmla="val 1576"/>
                <a:gd name="f12" fmla="val 2049"/>
                <a:gd name="f13" fmla="val 1166"/>
                <a:gd name="f14" fmla="val 1733"/>
                <a:gd name="f15" fmla="val 2269"/>
                <a:gd name="f16" fmla="val 1923"/>
                <a:gd name="f17" fmla="val 2175"/>
                <a:gd name="f18" fmla="val 1860"/>
                <a:gd name="f19" fmla="val 2112"/>
                <a:gd name="f20" fmla="val 1773"/>
                <a:gd name="f21" fmla="val 2080"/>
                <a:gd name="f22" fmla="val 1686"/>
                <a:gd name="f23" fmla="val 1600"/>
                <a:gd name="f24" fmla="val 1513"/>
                <a:gd name="f25" fmla="val 1450"/>
                <a:gd name="f26" fmla="val 1324"/>
                <a:gd name="f27" fmla="val 2521"/>
                <a:gd name="f28" fmla="val 2647"/>
                <a:gd name="f29" fmla="val 3309"/>
                <a:gd name="f30" fmla="val 3403"/>
                <a:gd name="f31" fmla="val 2360"/>
                <a:gd name="f32" fmla="val 2450"/>
                <a:gd name="f33" fmla="val 2537"/>
                <a:gd name="f34" fmla="val 2584"/>
                <a:gd name="f35" fmla="val 3277"/>
                <a:gd name="f36" fmla="val 3214"/>
                <a:gd name="f37" fmla="val 3120"/>
                <a:gd name="f38" fmla="val 3029"/>
                <a:gd name="f39" fmla="val 2939"/>
                <a:gd name="f40" fmla="val 2852"/>
                <a:gd name="f41" fmla="val 2805"/>
                <a:gd name="f42" fmla="val 2679"/>
                <a:gd name="f43" fmla="val 2742"/>
                <a:gd name="f44" fmla="val 788"/>
                <a:gd name="f45" fmla="val 1954"/>
                <a:gd name="f46" fmla="*/ f0 1 3372"/>
                <a:gd name="f47" fmla="*/ f1 1 3404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3372"/>
                <a:gd name="f54" fmla="*/ f51 1 3404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3372" h="340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12" y="f13"/>
                    <a:pt x="f12" y="f14"/>
                  </a:cubicBezTo>
                  <a:lnTo>
                    <a:pt x="f12" y="f15"/>
                  </a:ln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cubicBezTo>
                    <a:pt x="f26" y="f15"/>
                    <a:pt x="f26" y="f27"/>
                    <a:pt x="f25" y="f28"/>
                  </a:cubicBezTo>
                  <a:lnTo>
                    <a:pt x="f19" y="f29"/>
                  </a:lnTo>
                  <a:cubicBezTo>
                    <a:pt x="f17" y="f3"/>
                    <a:pt x="f15" y="f30"/>
                    <a:pt x="f31" y="f30"/>
                  </a:cubicBezTo>
                  <a:cubicBezTo>
                    <a:pt x="f32" y="f30"/>
                    <a:pt x="f33" y="f3"/>
                    <a:pt x="f34" y="f29"/>
                  </a:cubicBezTo>
                  <a:lnTo>
                    <a:pt x="f35" y="f28"/>
                  </a:lnTo>
                  <a:cubicBezTo>
                    <a:pt x="f3" y="f27"/>
                    <a:pt x="f3" y="f15"/>
                    <a:pt x="f35" y="f17"/>
                  </a:cubicBezTo>
                  <a:cubicBezTo>
                    <a:pt x="f36" y="f19"/>
                    <a:pt x="f37" y="f21"/>
                    <a:pt x="f38" y="f21"/>
                  </a:cubicBezTo>
                  <a:cubicBezTo>
                    <a:pt x="f39" y="f21"/>
                    <a:pt x="f40" y="f19"/>
                    <a:pt x="f41" y="f17"/>
                  </a:cubicBezTo>
                  <a:lnTo>
                    <a:pt x="f42" y="f15"/>
                  </a:lnTo>
                  <a:lnTo>
                    <a:pt x="f42" y="f14"/>
                  </a:lnTo>
                  <a:cubicBezTo>
                    <a:pt x="f43" y="f44"/>
                    <a:pt x="f45" y="f6"/>
                    <a:pt x="f10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6829;p88">
              <a:extLst>
                <a:ext uri="{FF2B5EF4-FFF2-40B4-BE49-F238E27FC236}">
                  <a16:creationId xmlns:a16="http://schemas.microsoft.com/office/drawing/2014/main" id="{74C72691-738A-1AC9-915C-AD2DD6FCD5D5}"/>
                </a:ext>
              </a:extLst>
            </p:cNvPr>
            <p:cNvSpPr/>
            <p:nvPr/>
          </p:nvSpPr>
          <p:spPr>
            <a:xfrm>
              <a:off x="6803282" y="1234028"/>
              <a:ext cx="131481" cy="1315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3404"/>
                <a:gd name="f5" fmla="val 1013"/>
                <a:gd name="f6" fmla="val 1"/>
                <a:gd name="f7" fmla="val 922"/>
                <a:gd name="f8" fmla="val 835"/>
                <a:gd name="f9" fmla="val 32"/>
                <a:gd name="f10" fmla="val 788"/>
                <a:gd name="f11" fmla="val 95"/>
                <a:gd name="f12" fmla="val 127"/>
                <a:gd name="f13" fmla="val 757"/>
                <a:gd name="f14" fmla="val 883"/>
                <a:gd name="f15" fmla="val 1135"/>
                <a:gd name="f16" fmla="val 1229"/>
                <a:gd name="f17" fmla="val 174"/>
                <a:gd name="f18" fmla="val 1292"/>
                <a:gd name="f19" fmla="val 260"/>
                <a:gd name="f20" fmla="val 1324"/>
                <a:gd name="f21" fmla="val 351"/>
                <a:gd name="f22" fmla="val 442"/>
                <a:gd name="f23" fmla="val 536"/>
                <a:gd name="f24" fmla="val 599"/>
                <a:gd name="f25" fmla="val 694"/>
                <a:gd name="f26" fmla="val 1671"/>
                <a:gd name="f27" fmla="val 2616"/>
                <a:gd name="f28" fmla="val 1450"/>
                <a:gd name="f29" fmla="val 3372"/>
                <a:gd name="f30" fmla="val 2395"/>
                <a:gd name="f31" fmla="val 3057"/>
                <a:gd name="f32" fmla="val 3246"/>
                <a:gd name="f33" fmla="val 2868"/>
                <a:gd name="f34" fmla="val 2710"/>
                <a:gd name="f35" fmla="val 2363"/>
                <a:gd name="f36" fmla="val 1796"/>
                <a:gd name="f37" fmla="val 2238"/>
                <a:gd name="f38" fmla="val 1513"/>
                <a:gd name="f39" fmla="val 1599"/>
                <a:gd name="f40" fmla="val 1686"/>
                <a:gd name="f41" fmla="val 1773"/>
                <a:gd name="f42" fmla="val 1859"/>
                <a:gd name="f43" fmla="val 1922"/>
                <a:gd name="f44" fmla="val 2048"/>
                <a:gd name="f45" fmla="val 1261"/>
                <a:gd name="f46" fmla="val 1198"/>
                <a:gd name="f47" fmla="val 1103"/>
                <a:gd name="f48" fmla="*/ f0 1 3403"/>
                <a:gd name="f49" fmla="*/ f1 1 3404"/>
                <a:gd name="f50" fmla="val f2"/>
                <a:gd name="f51" fmla="val f3"/>
                <a:gd name="f52" fmla="val f4"/>
                <a:gd name="f53" fmla="+- f52 0 f50"/>
                <a:gd name="f54" fmla="+- f51 0 f50"/>
                <a:gd name="f55" fmla="*/ f54 1 3403"/>
                <a:gd name="f56" fmla="*/ f53 1 3404"/>
                <a:gd name="f57" fmla="*/ f50 1 f55"/>
                <a:gd name="f58" fmla="*/ f51 1 f55"/>
                <a:gd name="f59" fmla="*/ f50 1 f56"/>
                <a:gd name="f60" fmla="*/ f52 1 f56"/>
                <a:gd name="f61" fmla="*/ f57 f48 1"/>
                <a:gd name="f62" fmla="*/ f58 f48 1"/>
                <a:gd name="f63" fmla="*/ f60 f49 1"/>
                <a:gd name="f64" fmla="*/ f59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1" t="f64" r="f62" b="f63"/>
              <a:pathLst>
                <a:path w="3403" h="340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15"/>
                  </a:lnTo>
                  <a:lnTo>
                    <a:pt x="f25" y="f26"/>
                  </a:lnTo>
                  <a:cubicBezTo>
                    <a:pt x="f25" y="f27"/>
                    <a:pt x="f28" y="f29"/>
                    <a:pt x="f30" y="f29"/>
                  </a:cubicBezTo>
                  <a:lnTo>
                    <a:pt x="f31" y="f29"/>
                  </a:lnTo>
                  <a:lnTo>
                    <a:pt x="f31" y="f3"/>
                  </a:lnTo>
                  <a:cubicBezTo>
                    <a:pt x="f32" y="f3"/>
                    <a:pt x="f3" y="f32"/>
                    <a:pt x="f3" y="f31"/>
                  </a:cubicBezTo>
                  <a:cubicBezTo>
                    <a:pt x="f3" y="f33"/>
                    <a:pt x="f32" y="f34"/>
                    <a:pt x="f31" y="f34"/>
                  </a:cubicBezTo>
                  <a:lnTo>
                    <a:pt x="f35" y="f34"/>
                  </a:lnTo>
                  <a:cubicBezTo>
                    <a:pt x="f36" y="f34"/>
                    <a:pt x="f20" y="f37"/>
                    <a:pt x="f20" y="f26"/>
                  </a:cubicBezTo>
                  <a:lnTo>
                    <a:pt x="f20" y="f15"/>
                  </a:lnTo>
                  <a:lnTo>
                    <a:pt x="f28" y="f16"/>
                  </a:lnTo>
                  <a:cubicBezTo>
                    <a:pt x="f38" y="f18"/>
                    <a:pt x="f39" y="f20"/>
                    <a:pt x="f40" y="f20"/>
                  </a:cubicBezTo>
                  <a:cubicBezTo>
                    <a:pt x="f41" y="f20"/>
                    <a:pt x="f42" y="f18"/>
                    <a:pt x="f43" y="f16"/>
                  </a:cubicBezTo>
                  <a:cubicBezTo>
                    <a:pt x="f44" y="f15"/>
                    <a:pt x="f44" y="f14"/>
                    <a:pt x="f43" y="f13"/>
                  </a:cubicBezTo>
                  <a:lnTo>
                    <a:pt x="f45" y="f11"/>
                  </a:lnTo>
                  <a:cubicBezTo>
                    <a:pt x="f46" y="f9"/>
                    <a:pt x="f47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6830;p88">
              <a:extLst>
                <a:ext uri="{FF2B5EF4-FFF2-40B4-BE49-F238E27FC236}">
                  <a16:creationId xmlns:a16="http://schemas.microsoft.com/office/drawing/2014/main" id="{C032E0E4-55C9-06A3-439D-6D2ED6BEA338}"/>
                </a:ext>
              </a:extLst>
            </p:cNvPr>
            <p:cNvSpPr/>
            <p:nvPr/>
          </p:nvSpPr>
          <p:spPr>
            <a:xfrm>
              <a:off x="6694944" y="916356"/>
              <a:ext cx="318942" cy="2373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55"/>
                <a:gd name="f4" fmla="val 6144"/>
                <a:gd name="f5" fmla="val 4191"/>
                <a:gd name="f6" fmla="val 2300"/>
                <a:gd name="f7" fmla="val 757"/>
                <a:gd name="f8" fmla="val 1544"/>
                <a:gd name="f9" fmla="val 3434"/>
                <a:gd name="f10" fmla="val 3529"/>
                <a:gd name="f11" fmla="val 347"/>
                <a:gd name="f12" fmla="val 3686"/>
                <a:gd name="f13" fmla="val 95"/>
                <a:gd name="f14" fmla="val 4033"/>
                <a:gd name="f15" fmla="val 4474"/>
                <a:gd name="f16" fmla="val 5135"/>
                <a:gd name="f17" fmla="val 1"/>
                <a:gd name="f18" fmla="val 5671"/>
                <a:gd name="f19" fmla="val 473"/>
                <a:gd name="f20" fmla="val 6143"/>
                <a:gd name="f21" fmla="val 1009"/>
                <a:gd name="f22" fmla="val 1135"/>
                <a:gd name="f23" fmla="val 1261"/>
                <a:gd name="f24" fmla="val 6112"/>
                <a:gd name="f25" fmla="val 1387"/>
                <a:gd name="f26" fmla="val 6080"/>
                <a:gd name="f27" fmla="val 3403"/>
                <a:gd name="f28" fmla="val 1890"/>
                <a:gd name="f29" fmla="val 2647"/>
                <a:gd name="f30" fmla="val 630"/>
                <a:gd name="f31" fmla="val 4128"/>
                <a:gd name="f32" fmla="val 5640"/>
                <a:gd name="f33" fmla="val 6900"/>
                <a:gd name="f34" fmla="val 6995"/>
                <a:gd name="f35" fmla="val 7121"/>
                <a:gd name="f36" fmla="val 7247"/>
                <a:gd name="f37" fmla="val 7782"/>
                <a:gd name="f38" fmla="val 8003"/>
                <a:gd name="f39" fmla="val 3623"/>
                <a:gd name="f40" fmla="val 7593"/>
                <a:gd name="f41" fmla="val 6050"/>
                <a:gd name="f42" fmla="*/ f0 1 8255"/>
                <a:gd name="f43" fmla="*/ f1 1 6144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8255"/>
                <a:gd name="f50" fmla="*/ f47 1 6144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8255" h="6144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11" y="f12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lnTo>
                    <a:pt x="f25" y="f27"/>
                  </a:lnTo>
                  <a:cubicBezTo>
                    <a:pt x="f25" y="f28"/>
                    <a:pt x="f29" y="f30"/>
                    <a:pt x="f31" y="f30"/>
                  </a:cubicBezTo>
                  <a:cubicBezTo>
                    <a:pt x="f32" y="f30"/>
                    <a:pt x="f33" y="f28"/>
                    <a:pt x="f33" y="f27"/>
                  </a:cubicBezTo>
                  <a:lnTo>
                    <a:pt x="f33" y="f26"/>
                  </a:lnTo>
                  <a:cubicBezTo>
                    <a:pt x="f34" y="f24"/>
                    <a:pt x="f35" y="f20"/>
                    <a:pt x="f36" y="f20"/>
                  </a:cubicBezTo>
                  <a:cubicBezTo>
                    <a:pt x="f37" y="f20"/>
                    <a:pt x="f3" y="f18"/>
                    <a:pt x="f3" y="f16"/>
                  </a:cubicBezTo>
                  <a:lnTo>
                    <a:pt x="f3" y="f15"/>
                  </a:lnTo>
                  <a:cubicBezTo>
                    <a:pt x="f3" y="f14"/>
                    <a:pt x="f38" y="f39"/>
                    <a:pt x="f40" y="f10"/>
                  </a:cubicBezTo>
                  <a:lnTo>
                    <a:pt x="f40" y="f9"/>
                  </a:lnTo>
                  <a:cubicBezTo>
                    <a:pt x="f40" y="f8"/>
                    <a:pt x="f41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6831;p88">
              <a:extLst>
                <a:ext uri="{FF2B5EF4-FFF2-40B4-BE49-F238E27FC236}">
                  <a16:creationId xmlns:a16="http://schemas.microsoft.com/office/drawing/2014/main" id="{9FEAE2B5-E9C3-89A9-8A39-E9B1B0886C18}"/>
                </a:ext>
              </a:extLst>
            </p:cNvPr>
            <p:cNvSpPr/>
            <p:nvPr/>
          </p:nvSpPr>
          <p:spPr>
            <a:xfrm>
              <a:off x="6775265" y="995443"/>
              <a:ext cx="161921" cy="807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091"/>
                <a:gd name="f5" fmla="val 1734"/>
                <a:gd name="f6" fmla="val 1"/>
                <a:gd name="f7" fmla="val 789"/>
                <a:gd name="f8" fmla="val 757"/>
                <a:gd name="f9" fmla="val 1702"/>
                <a:gd name="f10" fmla="val 2049"/>
                <a:gd name="f11" fmla="val 1230"/>
                <a:gd name="f12" fmla="val 1545"/>
                <a:gd name="f13" fmla="val 1891"/>
                <a:gd name="f14" fmla="val 2017"/>
                <a:gd name="f15" fmla="val 1986"/>
                <a:gd name="f16" fmla="val 1954"/>
                <a:gd name="f17" fmla="val 2080"/>
                <a:gd name="f18" fmla="val 1828"/>
                <a:gd name="f19" fmla="val 2238"/>
                <a:gd name="f20" fmla="val 1387"/>
                <a:gd name="f21" fmla="val 2458"/>
                <a:gd name="f22" fmla="val 2647"/>
                <a:gd name="f23" fmla="val 2805"/>
                <a:gd name="f24" fmla="val 2868"/>
                <a:gd name="f25" fmla="val 2942"/>
                <a:gd name="f26" fmla="val 2059"/>
                <a:gd name="f27" fmla="val 3091"/>
                <a:gd name="f28" fmla="val 2090"/>
                <a:gd name="f29" fmla="val 3266"/>
                <a:gd name="f30" fmla="val 3389"/>
                <a:gd name="f31" fmla="val 3525"/>
                <a:gd name="f32" fmla="val 2075"/>
                <a:gd name="f33" fmla="val 3656"/>
                <a:gd name="f34" fmla="val 4128"/>
                <a:gd name="f35" fmla="val 3340"/>
                <a:gd name="f36" fmla="val 2395"/>
                <a:gd name="f37" fmla="*/ f0 1 4191"/>
                <a:gd name="f38" fmla="*/ f1 1 2091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4191"/>
                <a:gd name="f45" fmla="*/ f42 1 2091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4191" h="2091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lnTo>
                    <a:pt x="f11" y="f10"/>
                  </a:lnTo>
                  <a:cubicBezTo>
                    <a:pt x="f12" y="f10"/>
                    <a:pt x="f13" y="f10"/>
                    <a:pt x="f14" y="f15"/>
                  </a:cubicBezTo>
                  <a:cubicBezTo>
                    <a:pt x="f10" y="f16"/>
                    <a:pt x="f17" y="f18"/>
                    <a:pt x="f17" y="f5"/>
                  </a:cubicBezTo>
                  <a:cubicBezTo>
                    <a:pt x="f17" y="f12"/>
                    <a:pt x="f19" y="f20"/>
                    <a:pt x="f21" y="f20"/>
                  </a:cubicBezTo>
                  <a:cubicBezTo>
                    <a:pt x="f22" y="f20"/>
                    <a:pt x="f23" y="f12"/>
                    <a:pt x="f23" y="f5"/>
                  </a:cubicBezTo>
                  <a:cubicBezTo>
                    <a:pt x="f23" y="f18"/>
                    <a:pt x="f23" y="f16"/>
                    <a:pt x="f24" y="f15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10"/>
                  </a:cubicBezTo>
                  <a:lnTo>
                    <a:pt x="f3" y="f10"/>
                  </a:lnTo>
                  <a:lnTo>
                    <a:pt x="f3" y="f9"/>
                  </a:lnTo>
                  <a:lnTo>
                    <a:pt x="f34" y="f9"/>
                  </a:lnTo>
                  <a:cubicBezTo>
                    <a:pt x="f34" y="f8"/>
                    <a:pt x="f35" y="f6"/>
                    <a:pt x="f36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6832;p88">
              <a:extLst>
                <a:ext uri="{FF2B5EF4-FFF2-40B4-BE49-F238E27FC236}">
                  <a16:creationId xmlns:a16="http://schemas.microsoft.com/office/drawing/2014/main" id="{F1B796CA-E2B5-E3AD-C45F-C388CAE37385}"/>
                </a:ext>
              </a:extLst>
            </p:cNvPr>
            <p:cNvSpPr/>
            <p:nvPr/>
          </p:nvSpPr>
          <p:spPr>
            <a:xfrm>
              <a:off x="6775265" y="1091610"/>
              <a:ext cx="161921" cy="1144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963"/>
                <a:gd name="f5" fmla="val 2395"/>
                <a:gd name="f6" fmla="val 1"/>
                <a:gd name="f7" fmla="val 2080"/>
                <a:gd name="f8" fmla="val 253"/>
                <a:gd name="f9" fmla="val 1671"/>
                <a:gd name="f10" fmla="val 1230"/>
                <a:gd name="f11" fmla="val 914"/>
                <a:gd name="f12" fmla="val 2049"/>
                <a:gd name="f13" fmla="val 946"/>
                <a:gd name="f14" fmla="val 2962"/>
                <a:gd name="f15" fmla="val 2112"/>
                <a:gd name="f16" fmla="val 3246"/>
                <a:gd name="f17" fmla="val 3466"/>
                <a:gd name="f18" fmla="val 3088"/>
                <a:gd name="f19" fmla="val 2679"/>
                <a:gd name="f20" fmla="val 190"/>
                <a:gd name="f21" fmla="*/ f0 1 4191"/>
                <a:gd name="f22" fmla="*/ f1 1 2963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191"/>
                <a:gd name="f29" fmla="*/ f26 1 2963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191" h="2963">
                  <a:moveTo>
                    <a:pt x="f5" y="f6"/>
                  </a:moveTo>
                  <a:cubicBezTo>
                    <a:pt x="f7" y="f8"/>
                    <a:pt x="f9" y="f8"/>
                    <a:pt x="f10" y="f8"/>
                  </a:cubicBezTo>
                  <a:lnTo>
                    <a:pt x="f6" y="f8"/>
                  </a:lnTo>
                  <a:lnTo>
                    <a:pt x="f6" y="f11"/>
                  </a:lnTo>
                  <a:cubicBezTo>
                    <a:pt x="f6" y="f12"/>
                    <a:pt x="f13" y="f14"/>
                    <a:pt x="f15" y="f14"/>
                  </a:cubicBezTo>
                  <a:cubicBezTo>
                    <a:pt x="f16" y="f14"/>
                    <a:pt x="f3" y="f12"/>
                    <a:pt x="f3" y="f11"/>
                  </a:cubicBezTo>
                  <a:lnTo>
                    <a:pt x="f3" y="f8"/>
                  </a:lnTo>
                  <a:lnTo>
                    <a:pt x="f17" y="f8"/>
                  </a:lnTo>
                  <a:cubicBezTo>
                    <a:pt x="f18" y="f8"/>
                    <a:pt x="f19" y="f20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6833;p88">
              <a:extLst>
                <a:ext uri="{FF2B5EF4-FFF2-40B4-BE49-F238E27FC236}">
                  <a16:creationId xmlns:a16="http://schemas.microsoft.com/office/drawing/2014/main" id="{D14CF98E-AA1E-C4A0-C2A1-03C97A19C60D}"/>
                </a:ext>
              </a:extLst>
            </p:cNvPr>
            <p:cNvSpPr/>
            <p:nvPr/>
          </p:nvSpPr>
          <p:spPr>
            <a:xfrm>
              <a:off x="6988301" y="1153698"/>
              <a:ext cx="161921" cy="807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090"/>
                <a:gd name="f5" fmla="val 1702"/>
                <a:gd name="f6" fmla="val 756"/>
                <a:gd name="f7" fmla="val 757"/>
                <a:gd name="f8" fmla="val 2048"/>
                <a:gd name="f9" fmla="val 1229"/>
                <a:gd name="f10" fmla="val 1544"/>
                <a:gd name="f11" fmla="val 1891"/>
                <a:gd name="f12" fmla="val 2017"/>
                <a:gd name="f13" fmla="val 1985"/>
                <a:gd name="f14" fmla="val 1954"/>
                <a:gd name="f15" fmla="val 2080"/>
                <a:gd name="f16" fmla="val 1828"/>
                <a:gd name="f17" fmla="val 1733"/>
                <a:gd name="f18" fmla="val 2237"/>
                <a:gd name="f19" fmla="val 1387"/>
                <a:gd name="f20" fmla="val 2458"/>
                <a:gd name="f21" fmla="val 2647"/>
                <a:gd name="f22" fmla="val 2804"/>
                <a:gd name="f23" fmla="val 2867"/>
                <a:gd name="f24" fmla="val 2941"/>
                <a:gd name="f25" fmla="val 2059"/>
                <a:gd name="f26" fmla="val 3091"/>
                <a:gd name="f27" fmla="val 3265"/>
                <a:gd name="f28" fmla="val 3388"/>
                <a:gd name="f29" fmla="val 3524"/>
                <a:gd name="f30" fmla="val 2074"/>
                <a:gd name="f31" fmla="val 3655"/>
                <a:gd name="f32" fmla="val 4190"/>
                <a:gd name="f33" fmla="val 4096"/>
                <a:gd name="f34" fmla="val 3308"/>
                <a:gd name="f35" fmla="val 2363"/>
                <a:gd name="f36" fmla="*/ f0 1 4191"/>
                <a:gd name="f37" fmla="*/ f1 1 2090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4191"/>
                <a:gd name="f44" fmla="*/ f41 1 2090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4191" h="2090">
                  <a:moveTo>
                    <a:pt x="f5" y="f2"/>
                  </a:moveTo>
                  <a:cubicBezTo>
                    <a:pt x="f6" y="f2"/>
                    <a:pt x="f2" y="f7"/>
                    <a:pt x="f2" y="f5"/>
                  </a:cubicBezTo>
                  <a:lnTo>
                    <a:pt x="f2" y="f8"/>
                  </a:lnTo>
                  <a:lnTo>
                    <a:pt x="f9" y="f8"/>
                  </a:lnTo>
                  <a:cubicBezTo>
                    <a:pt x="f10" y="f8"/>
                    <a:pt x="f11" y="f8"/>
                    <a:pt x="f12" y="f13"/>
                  </a:cubicBezTo>
                  <a:cubicBezTo>
                    <a:pt x="f8" y="f14"/>
                    <a:pt x="f15" y="f16"/>
                    <a:pt x="f15" y="f17"/>
                  </a:cubicBezTo>
                  <a:cubicBezTo>
                    <a:pt x="f15" y="f10"/>
                    <a:pt x="f18" y="f19"/>
                    <a:pt x="f20" y="f19"/>
                  </a:cubicBezTo>
                  <a:cubicBezTo>
                    <a:pt x="f21" y="f19"/>
                    <a:pt x="f22" y="f10"/>
                    <a:pt x="f22" y="f17"/>
                  </a:cubicBezTo>
                  <a:cubicBezTo>
                    <a:pt x="f22" y="f16"/>
                    <a:pt x="f22" y="f14"/>
                    <a:pt x="f23" y="f13"/>
                  </a:cubicBezTo>
                  <a:cubicBezTo>
                    <a:pt x="f24" y="f25"/>
                    <a:pt x="f26" y="f4"/>
                    <a:pt x="f27" y="f4"/>
                  </a:cubicBezTo>
                  <a:cubicBezTo>
                    <a:pt x="f28" y="f4"/>
                    <a:pt x="f29" y="f30"/>
                    <a:pt x="f31" y="f8"/>
                  </a:cubicBezTo>
                  <a:lnTo>
                    <a:pt x="f32" y="f8"/>
                  </a:lnTo>
                  <a:lnTo>
                    <a:pt x="f32" y="f5"/>
                  </a:lnTo>
                  <a:cubicBezTo>
                    <a:pt x="f33" y="f7"/>
                    <a:pt x="f34" y="f2"/>
                    <a:pt x="f3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6834;p88">
              <a:extLst>
                <a:ext uri="{FF2B5EF4-FFF2-40B4-BE49-F238E27FC236}">
                  <a16:creationId xmlns:a16="http://schemas.microsoft.com/office/drawing/2014/main" id="{DBEF9539-1B13-3286-E468-5C57AB32D769}"/>
                </a:ext>
              </a:extLst>
            </p:cNvPr>
            <p:cNvSpPr/>
            <p:nvPr/>
          </p:nvSpPr>
          <p:spPr>
            <a:xfrm>
              <a:off x="6987067" y="1249865"/>
              <a:ext cx="158291" cy="1156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97"/>
                <a:gd name="f4" fmla="val 2994"/>
                <a:gd name="f5" fmla="val 2395"/>
                <a:gd name="f6" fmla="val 2080"/>
                <a:gd name="f7" fmla="val 252"/>
                <a:gd name="f8" fmla="val 1639"/>
                <a:gd name="f9" fmla="val 1230"/>
                <a:gd name="f10" fmla="val 1"/>
                <a:gd name="f11" fmla="val 914"/>
                <a:gd name="f12" fmla="val 2048"/>
                <a:gd name="f13" fmla="val 2993"/>
                <a:gd name="f14" fmla="val 2049"/>
                <a:gd name="f15" fmla="val 3183"/>
                <a:gd name="f16" fmla="val 4096"/>
                <a:gd name="f17" fmla="val 3435"/>
                <a:gd name="f18" fmla="val 3025"/>
                <a:gd name="f19" fmla="val 2679"/>
                <a:gd name="f20" fmla="val 189"/>
                <a:gd name="f21" fmla="*/ f0 1 4097"/>
                <a:gd name="f22" fmla="*/ f1 1 2994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097"/>
                <a:gd name="f29" fmla="*/ f26 1 2994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097" h="2994">
                  <a:moveTo>
                    <a:pt x="f5" y="f2"/>
                  </a:moveTo>
                  <a:cubicBezTo>
                    <a:pt x="f6" y="f7"/>
                    <a:pt x="f8" y="f7"/>
                    <a:pt x="f9" y="f7"/>
                  </a:cubicBezTo>
                  <a:lnTo>
                    <a:pt x="f10" y="f7"/>
                  </a:lnTo>
                  <a:lnTo>
                    <a:pt x="f10" y="f11"/>
                  </a:lnTo>
                  <a:cubicBezTo>
                    <a:pt x="f10" y="f12"/>
                    <a:pt x="f11" y="f13"/>
                    <a:pt x="f14" y="f13"/>
                  </a:cubicBezTo>
                  <a:cubicBezTo>
                    <a:pt x="f15" y="f13"/>
                    <a:pt x="f16" y="f12"/>
                    <a:pt x="f16" y="f11"/>
                  </a:cubicBezTo>
                  <a:lnTo>
                    <a:pt x="f16" y="f7"/>
                  </a:lnTo>
                  <a:lnTo>
                    <a:pt x="f17" y="f7"/>
                  </a:lnTo>
                  <a:cubicBezTo>
                    <a:pt x="f18" y="f7"/>
                    <a:pt x="f19" y="f20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3" name="Google Shape;6873;p88">
            <a:extLst>
              <a:ext uri="{FF2B5EF4-FFF2-40B4-BE49-F238E27FC236}">
                <a16:creationId xmlns:a16="http://schemas.microsoft.com/office/drawing/2014/main" id="{233C558F-E34E-E262-BEEC-76953CB92072}"/>
              </a:ext>
            </a:extLst>
          </p:cNvPr>
          <p:cNvGrpSpPr/>
          <p:nvPr/>
        </p:nvGrpSpPr>
        <p:grpSpPr>
          <a:xfrm>
            <a:off x="4395118" y="916887"/>
            <a:ext cx="435775" cy="450423"/>
            <a:chOff x="4395118" y="916887"/>
            <a:chExt cx="435775" cy="450423"/>
          </a:xfrm>
        </p:grpSpPr>
        <p:sp>
          <p:nvSpPr>
            <p:cNvPr id="74" name="Google Shape;6874;p88">
              <a:extLst>
                <a:ext uri="{FF2B5EF4-FFF2-40B4-BE49-F238E27FC236}">
                  <a16:creationId xmlns:a16="http://schemas.microsoft.com/office/drawing/2014/main" id="{E8AB2E29-0518-5988-DD7A-B71F257878D7}"/>
                </a:ext>
              </a:extLst>
            </p:cNvPr>
            <p:cNvSpPr/>
            <p:nvPr/>
          </p:nvSpPr>
          <p:spPr>
            <a:xfrm>
              <a:off x="4565544" y="916887"/>
              <a:ext cx="265349" cy="2646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7"/>
                <a:gd name="f4" fmla="val 6850"/>
                <a:gd name="f5" fmla="val 3466"/>
                <a:gd name="f6" fmla="val 1355"/>
                <a:gd name="f7" fmla="val 4222"/>
                <a:gd name="f8" fmla="val 4852"/>
                <a:gd name="f9" fmla="val 1985"/>
                <a:gd name="f10" fmla="val 2741"/>
                <a:gd name="f11" fmla="val 4127"/>
                <a:gd name="f12" fmla="val 4348"/>
                <a:gd name="f13" fmla="val 4757"/>
                <a:gd name="f14" fmla="val 4600"/>
                <a:gd name="f15" fmla="val 4631"/>
                <a:gd name="f16" fmla="val 4821"/>
                <a:gd name="f17" fmla="val 4726"/>
                <a:gd name="f18" fmla="val 4915"/>
                <a:gd name="f19" fmla="val 5041"/>
                <a:gd name="f20" fmla="val 5262"/>
                <a:gd name="f21" fmla="val 5388"/>
                <a:gd name="f22" fmla="val 4663"/>
                <a:gd name="f23" fmla="val 5451"/>
                <a:gd name="f24" fmla="val 4576"/>
                <a:gd name="f25" fmla="val 5482"/>
                <a:gd name="f26" fmla="val 4489"/>
                <a:gd name="f27" fmla="val 4403"/>
                <a:gd name="f28" fmla="val 4316"/>
                <a:gd name="f29" fmla="val 4253"/>
                <a:gd name="f30" fmla="val 4190"/>
                <a:gd name="f31" fmla="val 5293"/>
                <a:gd name="f32" fmla="val 3970"/>
                <a:gd name="f33" fmla="val 5419"/>
                <a:gd name="f34" fmla="val 3749"/>
                <a:gd name="f35" fmla="val 5514"/>
                <a:gd name="f36" fmla="val 2709"/>
                <a:gd name="f37" fmla="val 2079"/>
                <a:gd name="f38" fmla="val 4884"/>
                <a:gd name="f39" fmla="val 1575"/>
                <a:gd name="f40" fmla="val 32"/>
                <a:gd name="f41" fmla="val 1576"/>
                <a:gd name="f42" fmla="val 3403"/>
                <a:gd name="f43" fmla="val 4001"/>
                <a:gd name="f44" fmla="val 189"/>
                <a:gd name="f45" fmla="val 4569"/>
                <a:gd name="f46" fmla="val 473"/>
                <a:gd name="f47" fmla="val 5104"/>
                <a:gd name="f48" fmla="val 6396"/>
                <a:gd name="f49" fmla="val 6522"/>
                <a:gd name="f50" fmla="val 6679"/>
                <a:gd name="f51" fmla="val 126"/>
                <a:gd name="f52" fmla="val 6774"/>
                <a:gd name="f53" fmla="val 172"/>
                <a:gd name="f54" fmla="val 6820"/>
                <a:gd name="f55" fmla="val 269"/>
                <a:gd name="f56" fmla="val 6849"/>
                <a:gd name="f57" fmla="val 367"/>
                <a:gd name="f58" fmla="val 403"/>
                <a:gd name="f59" fmla="val 439"/>
                <a:gd name="f60" fmla="val 6845"/>
                <a:gd name="f61" fmla="val 6837"/>
                <a:gd name="f62" fmla="val 1764"/>
                <a:gd name="f63" fmla="val 2300"/>
                <a:gd name="f64" fmla="val 2867"/>
                <a:gd name="f65" fmla="val 5356"/>
                <a:gd name="f66" fmla="val 6868"/>
                <a:gd name="f67" fmla="val 1513"/>
                <a:gd name="f68" fmla="*/ f0 1 6867"/>
                <a:gd name="f69" fmla="*/ f1 1 6850"/>
                <a:gd name="f70" fmla="val f2"/>
                <a:gd name="f71" fmla="val f3"/>
                <a:gd name="f72" fmla="val f4"/>
                <a:gd name="f73" fmla="+- f72 0 f70"/>
                <a:gd name="f74" fmla="+- f71 0 f70"/>
                <a:gd name="f75" fmla="*/ f74 1 6867"/>
                <a:gd name="f76" fmla="*/ f73 1 6850"/>
                <a:gd name="f77" fmla="*/ f70 1 f75"/>
                <a:gd name="f78" fmla="*/ f71 1 f75"/>
                <a:gd name="f79" fmla="*/ f70 1 f76"/>
                <a:gd name="f80" fmla="*/ f72 1 f76"/>
                <a:gd name="f81" fmla="*/ f77 f68 1"/>
                <a:gd name="f82" fmla="*/ f78 f68 1"/>
                <a:gd name="f83" fmla="*/ f80 f69 1"/>
                <a:gd name="f84" fmla="*/ f79 f6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1" t="f84" r="f82" b="f83"/>
              <a:pathLst>
                <a:path w="6867" h="685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8" y="f19"/>
                    <a:pt x="f8" y="f20"/>
                    <a:pt x="f17" y="f21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30" y="f31"/>
                  </a:lnTo>
                  <a:cubicBezTo>
                    <a:pt x="f32" y="f33"/>
                    <a:pt x="f34" y="f35"/>
                    <a:pt x="f5" y="f35"/>
                  </a:cubicBezTo>
                  <a:cubicBezTo>
                    <a:pt x="f36" y="f35"/>
                    <a:pt x="f37" y="f38"/>
                    <a:pt x="f37" y="f11"/>
                  </a:cubicBezTo>
                  <a:lnTo>
                    <a:pt x="f37" y="f10"/>
                  </a:lnTo>
                  <a:cubicBezTo>
                    <a:pt x="f37" y="f9"/>
                    <a:pt x="f36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39" y="f2"/>
                    <a:pt x="f40" y="f41"/>
                    <a:pt x="f40" y="f42"/>
                  </a:cubicBezTo>
                  <a:cubicBezTo>
                    <a:pt x="f40" y="f43"/>
                    <a:pt x="f44" y="f45"/>
                    <a:pt x="f46" y="f47"/>
                  </a:cubicBezTo>
                  <a:lnTo>
                    <a:pt x="f40" y="f48"/>
                  </a:lnTo>
                  <a:cubicBezTo>
                    <a:pt x="f2" y="f49"/>
                    <a:pt x="f40" y="f50"/>
                    <a:pt x="f51" y="f52"/>
                  </a:cubicBezTo>
                  <a:cubicBezTo>
                    <a:pt x="f53" y="f54"/>
                    <a:pt x="f55" y="f56"/>
                    <a:pt x="f57" y="f56"/>
                  </a:cubicBezTo>
                  <a:cubicBezTo>
                    <a:pt x="f58" y="f56"/>
                    <a:pt x="f59" y="f60"/>
                    <a:pt x="f46" y="f61"/>
                  </a:cubicBezTo>
                  <a:lnTo>
                    <a:pt x="f62" y="f48"/>
                  </a:lnTo>
                  <a:cubicBezTo>
                    <a:pt x="f63" y="f50"/>
                    <a:pt x="f64" y="f61"/>
                    <a:pt x="f5" y="f61"/>
                  </a:cubicBezTo>
                  <a:cubicBezTo>
                    <a:pt x="f65" y="f61"/>
                    <a:pt x="f66" y="f31"/>
                    <a:pt x="f66" y="f42"/>
                  </a:cubicBezTo>
                  <a:cubicBezTo>
                    <a:pt x="f66" y="f67"/>
                    <a:pt x="f65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Google Shape;6875;p88">
              <a:extLst>
                <a:ext uri="{FF2B5EF4-FFF2-40B4-BE49-F238E27FC236}">
                  <a16:creationId xmlns:a16="http://schemas.microsoft.com/office/drawing/2014/main" id="{AD2616B2-7FD9-E930-8BFD-E61C579A9B8B}"/>
                </a:ext>
              </a:extLst>
            </p:cNvPr>
            <p:cNvSpPr/>
            <p:nvPr/>
          </p:nvSpPr>
          <p:spPr>
            <a:xfrm>
              <a:off x="4673836" y="997217"/>
              <a:ext cx="51197" cy="1047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5"/>
                <a:gd name="f4" fmla="val 2711"/>
                <a:gd name="f5" fmla="val 663"/>
                <a:gd name="f6" fmla="val 1"/>
                <a:gd name="f7" fmla="val 253"/>
                <a:gd name="f8" fmla="val 316"/>
                <a:gd name="f9" fmla="val 662"/>
                <a:gd name="f10" fmla="val 2048"/>
                <a:gd name="f11" fmla="val 2427"/>
                <a:gd name="f12" fmla="val 2710"/>
                <a:gd name="f13" fmla="val 694"/>
                <a:gd name="f14" fmla="val 789"/>
                <a:gd name="f15" fmla="val 820"/>
                <a:gd name="f16" fmla="val 2679"/>
                <a:gd name="f17" fmla="val 757"/>
                <a:gd name="f18" fmla="val 2584"/>
                <a:gd name="f19" fmla="val 631"/>
                <a:gd name="f20" fmla="val 2490"/>
                <a:gd name="f21" fmla="val 2238"/>
                <a:gd name="f22" fmla="val 2111"/>
                <a:gd name="f23" fmla="val 804"/>
                <a:gd name="f24" fmla="val 2064"/>
                <a:gd name="f25" fmla="val 891"/>
                <a:gd name="f26" fmla="val 2041"/>
                <a:gd name="f27" fmla="val 978"/>
                <a:gd name="f28" fmla="val 1064"/>
                <a:gd name="f29" fmla="val 1151"/>
                <a:gd name="f30" fmla="val 1198"/>
                <a:gd name="f31" fmla="val 1293"/>
                <a:gd name="f32" fmla="val 2206"/>
                <a:gd name="f33" fmla="val 2175"/>
                <a:gd name="f34" fmla="val 1324"/>
                <a:gd name="f35" fmla="val 2080"/>
                <a:gd name="f36" fmla="val 284"/>
                <a:gd name="f37" fmla="val 1041"/>
                <a:gd name="f38" fmla="*/ f0 1 1325"/>
                <a:gd name="f39" fmla="*/ f1 1 2711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1325"/>
                <a:gd name="f46" fmla="*/ f43 1 2711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1325" h="2711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8" y="f12"/>
                    <a:pt x="f5" y="f12"/>
                  </a:cubicBezTo>
                  <a:cubicBezTo>
                    <a:pt x="f13" y="f12"/>
                    <a:pt x="f14" y="f12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19" y="f21"/>
                    <a:pt x="f17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30" y="f22"/>
                  </a:cubicBezTo>
                  <a:lnTo>
                    <a:pt x="f31" y="f32"/>
                  </a:lnTo>
                  <a:cubicBezTo>
                    <a:pt x="f31" y="f33"/>
                    <a:pt x="f34" y="f35"/>
                    <a:pt x="f34" y="f10"/>
                  </a:cubicBezTo>
                  <a:lnTo>
                    <a:pt x="f34" y="f9"/>
                  </a:lnTo>
                  <a:cubicBezTo>
                    <a:pt x="f34" y="f36"/>
                    <a:pt x="f37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Google Shape;6876;p88">
              <a:extLst>
                <a:ext uri="{FF2B5EF4-FFF2-40B4-BE49-F238E27FC236}">
                  <a16:creationId xmlns:a16="http://schemas.microsoft.com/office/drawing/2014/main" id="{A634F097-9DD3-1752-75D7-4E423738C6F9}"/>
                </a:ext>
              </a:extLst>
            </p:cNvPr>
            <p:cNvSpPr/>
            <p:nvPr/>
          </p:nvSpPr>
          <p:spPr>
            <a:xfrm>
              <a:off x="4446233" y="1127455"/>
              <a:ext cx="107140" cy="1071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2774"/>
                <a:gd name="f5" fmla="val 1387"/>
                <a:gd name="f6" fmla="val 1"/>
                <a:gd name="f7" fmla="val 631"/>
                <a:gd name="f8" fmla="val 64"/>
                <a:gd name="f9" fmla="val 2143"/>
                <a:gd name="f10" fmla="*/ f0 1 2773"/>
                <a:gd name="f11" fmla="*/ f1 1 2774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773"/>
                <a:gd name="f18" fmla="*/ f15 1 2774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773" h="277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8" y="f9"/>
                    <a:pt x="f7" y="f3"/>
                    <a:pt x="f5" y="f3"/>
                  </a:cubicBezTo>
                  <a:cubicBezTo>
                    <a:pt x="f9" y="f3"/>
                    <a:pt x="f3" y="f9"/>
                    <a:pt x="f3" y="f5"/>
                  </a:cubicBezTo>
                  <a:cubicBezTo>
                    <a:pt x="f3" y="f7"/>
                    <a:pt x="f9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6877;p88">
              <a:extLst>
                <a:ext uri="{FF2B5EF4-FFF2-40B4-BE49-F238E27FC236}">
                  <a16:creationId xmlns:a16="http://schemas.microsoft.com/office/drawing/2014/main" id="{B4FAE048-6A3B-AD01-7903-BD8B6E113238}"/>
                </a:ext>
              </a:extLst>
            </p:cNvPr>
            <p:cNvSpPr/>
            <p:nvPr/>
          </p:nvSpPr>
          <p:spPr>
            <a:xfrm>
              <a:off x="4395118" y="1260134"/>
              <a:ext cx="211839" cy="1071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2774"/>
                <a:gd name="f5" fmla="val 2741"/>
                <a:gd name="f6" fmla="val 1"/>
                <a:gd name="f7" fmla="val 1387"/>
                <a:gd name="f8" fmla="val 221"/>
                <a:gd name="f9" fmla="val 1040"/>
                <a:gd name="f10" fmla="val 32"/>
                <a:gd name="f11" fmla="val 2364"/>
                <a:gd name="f12" fmla="val 2553"/>
                <a:gd name="f13" fmla="val 158"/>
                <a:gd name="f14" fmla="val 2773"/>
                <a:gd name="f15" fmla="val 347"/>
                <a:gd name="f16" fmla="val 5104"/>
                <a:gd name="f17" fmla="val 5325"/>
                <a:gd name="f18" fmla="val 5482"/>
                <a:gd name="f19" fmla="val 5262"/>
                <a:gd name="f20" fmla="val 4127"/>
                <a:gd name="f21" fmla="*/ f0 1 5483"/>
                <a:gd name="f22" fmla="*/ f1 1 2774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5483"/>
                <a:gd name="f29" fmla="*/ f26 1 2774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5483" h="277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2"/>
                    <a:pt x="f18" y="f11"/>
                  </a:cubicBezTo>
                  <a:cubicBezTo>
                    <a:pt x="f19" y="f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8" name="Google Shape;6884;p88">
            <a:extLst>
              <a:ext uri="{FF2B5EF4-FFF2-40B4-BE49-F238E27FC236}">
                <a16:creationId xmlns:a16="http://schemas.microsoft.com/office/drawing/2014/main" id="{BBC36B2D-AC29-5FB9-C5FB-B4D221205D62}"/>
              </a:ext>
            </a:extLst>
          </p:cNvPr>
          <p:cNvGrpSpPr/>
          <p:nvPr/>
        </p:nvGrpSpPr>
        <p:grpSpPr>
          <a:xfrm>
            <a:off x="7495163" y="916356"/>
            <a:ext cx="428515" cy="451036"/>
            <a:chOff x="7495163" y="916356"/>
            <a:chExt cx="428515" cy="451036"/>
          </a:xfrm>
        </p:grpSpPr>
        <p:sp>
          <p:nvSpPr>
            <p:cNvPr id="79" name="Google Shape;6885;p88">
              <a:extLst>
                <a:ext uri="{FF2B5EF4-FFF2-40B4-BE49-F238E27FC236}">
                  <a16:creationId xmlns:a16="http://schemas.microsoft.com/office/drawing/2014/main" id="{922FA4F8-7909-F133-65FE-7A18B541AB6F}"/>
                </a:ext>
              </a:extLst>
            </p:cNvPr>
            <p:cNvSpPr/>
            <p:nvPr/>
          </p:nvSpPr>
          <p:spPr>
            <a:xfrm>
              <a:off x="7814069" y="1246848"/>
              <a:ext cx="51151" cy="523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4"/>
                <a:gd name="f4" fmla="val 1356"/>
                <a:gd name="f5" fmla="val 662"/>
                <a:gd name="f6" fmla="val 284"/>
                <a:gd name="f7" fmla="val 1"/>
                <a:gd name="f8" fmla="val 315"/>
                <a:gd name="f9" fmla="val 693"/>
                <a:gd name="f10" fmla="val 1040"/>
                <a:gd name="f11" fmla="val 1355"/>
                <a:gd name="f12" fmla="*/ f0 1 1324"/>
                <a:gd name="f13" fmla="*/ f1 1 1356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324"/>
                <a:gd name="f20" fmla="*/ f17 1 1356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324" h="135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cubicBezTo>
                    <a:pt x="f10" y="f11"/>
                    <a:pt x="f3" y="f10"/>
                    <a:pt x="f3" y="f9"/>
                  </a:cubicBezTo>
                  <a:cubicBezTo>
                    <a:pt x="f3" y="f8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6886;p88">
              <a:extLst>
                <a:ext uri="{FF2B5EF4-FFF2-40B4-BE49-F238E27FC236}">
                  <a16:creationId xmlns:a16="http://schemas.microsoft.com/office/drawing/2014/main" id="{8060B930-9FDB-A004-7A85-BFF25641A508}"/>
                </a:ext>
              </a:extLst>
            </p:cNvPr>
            <p:cNvSpPr/>
            <p:nvPr/>
          </p:nvSpPr>
          <p:spPr>
            <a:xfrm>
              <a:off x="7680191" y="916978"/>
              <a:ext cx="26810" cy="1594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4128"/>
                <a:gd name="f5" fmla="val 347"/>
                <a:gd name="f6" fmla="val 1"/>
                <a:gd name="f7" fmla="val 158"/>
                <a:gd name="f8" fmla="val 95"/>
                <a:gd name="f9" fmla="val 4096"/>
                <a:gd name="f10" fmla="val 221"/>
                <a:gd name="f11" fmla="val 473"/>
                <a:gd name="f12" fmla="val 567"/>
                <a:gd name="f13" fmla="val 693"/>
                <a:gd name="f14" fmla="val 536"/>
                <a:gd name="f15" fmla="*/ f0 1 694"/>
                <a:gd name="f16" fmla="*/ f1 1 4128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694"/>
                <a:gd name="f23" fmla="*/ f20 1 4128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694" h="4128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lnTo>
                    <a:pt x="f2" y="f4"/>
                  </a:lnTo>
                  <a:cubicBezTo>
                    <a:pt x="f8" y="f9"/>
                    <a:pt x="f10" y="f9"/>
                    <a:pt x="f5" y="f9"/>
                  </a:cubicBezTo>
                  <a:cubicBezTo>
                    <a:pt x="f11" y="f9"/>
                    <a:pt x="f12" y="f9"/>
                    <a:pt x="f13" y="f4"/>
                  </a:cubicBezTo>
                  <a:lnTo>
                    <a:pt x="f13" y="f5"/>
                  </a:lnTo>
                  <a:cubicBezTo>
                    <a:pt x="f13" y="f7"/>
                    <a:pt x="f14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6887;p88">
              <a:extLst>
                <a:ext uri="{FF2B5EF4-FFF2-40B4-BE49-F238E27FC236}">
                  <a16:creationId xmlns:a16="http://schemas.microsoft.com/office/drawing/2014/main" id="{F2BBA0C3-2B5F-BFCA-95CC-B1A8BAA70B64}"/>
                </a:ext>
              </a:extLst>
            </p:cNvPr>
            <p:cNvSpPr/>
            <p:nvPr/>
          </p:nvSpPr>
          <p:spPr>
            <a:xfrm>
              <a:off x="7653418" y="1103013"/>
              <a:ext cx="79123" cy="793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2054"/>
                <a:gd name="f5" fmla="val 938"/>
                <a:gd name="f6" fmla="val 417"/>
                <a:gd name="f7" fmla="val 451"/>
                <a:gd name="f8" fmla="val 1014"/>
                <a:gd name="f9" fmla="val 1549"/>
                <a:gd name="f10" fmla="val 473"/>
                <a:gd name="f11" fmla="val 1040"/>
                <a:gd name="f12" fmla="val 1575"/>
                <a:gd name="f13" fmla="val 1581"/>
                <a:gd name="f14" fmla="val 447"/>
                <a:gd name="f15" fmla="val 6"/>
                <a:gd name="f16" fmla="val 1006"/>
                <a:gd name="f17" fmla="val 2"/>
                <a:gd name="f18" fmla="val 972"/>
                <a:gd name="f19" fmla="*/ f0 1 2048"/>
                <a:gd name="f20" fmla="*/ f1 1 2054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048"/>
                <a:gd name="f27" fmla="*/ f24 1 2054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048" h="2054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10" y="f4"/>
                    <a:pt x="f11" y="f4"/>
                  </a:cubicBezTo>
                  <a:cubicBezTo>
                    <a:pt x="f12" y="f4"/>
                    <a:pt x="f3" y="f13"/>
                    <a:pt x="f3" y="f8"/>
                  </a:cubicBezTo>
                  <a:cubicBezTo>
                    <a:pt x="f3" y="f14"/>
                    <a:pt x="f12" y="f15"/>
                    <a:pt x="f11" y="f15"/>
                  </a:cubicBezTo>
                  <a:cubicBezTo>
                    <a:pt x="f16" y="f17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6888;p88">
              <a:extLst>
                <a:ext uri="{FF2B5EF4-FFF2-40B4-BE49-F238E27FC236}">
                  <a16:creationId xmlns:a16="http://schemas.microsoft.com/office/drawing/2014/main" id="{2A370541-84ED-0850-D5E1-F665E4263DA5}"/>
                </a:ext>
              </a:extLst>
            </p:cNvPr>
            <p:cNvSpPr/>
            <p:nvPr/>
          </p:nvSpPr>
          <p:spPr>
            <a:xfrm>
              <a:off x="7576727" y="1190868"/>
              <a:ext cx="247116" cy="1765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96"/>
                <a:gd name="f4" fmla="val 4569"/>
                <a:gd name="f5" fmla="val 1954"/>
                <a:gd name="f6" fmla="val 2520"/>
                <a:gd name="f7" fmla="val 4222"/>
                <a:gd name="f8" fmla="val 4411"/>
                <a:gd name="f9" fmla="val 158"/>
                <a:gd name="f10" fmla="val 4568"/>
                <a:gd name="f11" fmla="val 347"/>
                <a:gd name="f12" fmla="val 3781"/>
                <a:gd name="f13" fmla="val 3970"/>
                <a:gd name="f14" fmla="val 4127"/>
                <a:gd name="f15" fmla="val 3875"/>
                <a:gd name="f16" fmla="val 5136"/>
                <a:gd name="f17" fmla="val 5577"/>
                <a:gd name="f18" fmla="val 3844"/>
                <a:gd name="f19" fmla="val 6018"/>
                <a:gd name="f20" fmla="val 3718"/>
                <a:gd name="f21" fmla="val 3434"/>
                <a:gd name="f22" fmla="val 5986"/>
                <a:gd name="f23" fmla="val 3277"/>
                <a:gd name="f24" fmla="val 5608"/>
                <a:gd name="f25" fmla="val 2930"/>
                <a:gd name="f26" fmla="val 5514"/>
                <a:gd name="f27" fmla="val 2489"/>
                <a:gd name="f28" fmla="val 4442"/>
                <a:gd name="f29" fmla="val 3497"/>
                <a:gd name="f30" fmla="val 2741"/>
                <a:gd name="f31" fmla="val 1733"/>
                <a:gd name="f32" fmla="val 788"/>
                <a:gd name="f33" fmla="val 410"/>
                <a:gd name="f34" fmla="val 2426"/>
                <a:gd name="f35" fmla="val 315"/>
                <a:gd name="f36" fmla="val 2206"/>
                <a:gd name="f37" fmla="val 189"/>
                <a:gd name="f38" fmla="*/ f0 1 6396"/>
                <a:gd name="f39" fmla="*/ f1 1 4569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6396"/>
                <a:gd name="f46" fmla="*/ f43 1 4569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6396" h="4569">
                  <a:moveTo>
                    <a:pt x="f5" y="f2"/>
                  </a:moveTo>
                  <a:lnTo>
                    <a:pt x="f2" y="f6"/>
                  </a:lnTo>
                  <a:lnTo>
                    <a:pt x="f2" y="f7"/>
                  </a:lnTo>
                  <a:cubicBezTo>
                    <a:pt x="f2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8"/>
                    <a:pt x="f14" y="f7"/>
                  </a:cubicBezTo>
                  <a:lnTo>
                    <a:pt x="f14" y="f15"/>
                  </a:lnTo>
                  <a:lnTo>
                    <a:pt x="f16" y="f15"/>
                  </a:lnTo>
                  <a:cubicBezTo>
                    <a:pt x="f17" y="f18"/>
                    <a:pt x="f19" y="f20"/>
                    <a:pt x="f3" y="f21"/>
                  </a:cubicBezTo>
                  <a:cubicBezTo>
                    <a:pt x="f22" y="f23"/>
                    <a:pt x="f24" y="f25"/>
                    <a:pt x="f26" y="f27"/>
                  </a:cubicBezTo>
                  <a:lnTo>
                    <a:pt x="f28" y="f27"/>
                  </a:lnTo>
                  <a:cubicBezTo>
                    <a:pt x="f29" y="f27"/>
                    <a:pt x="f30" y="f31"/>
                    <a:pt x="f30" y="f32"/>
                  </a:cubicBezTo>
                  <a:lnTo>
                    <a:pt x="f30" y="f33"/>
                  </a:lnTo>
                  <a:cubicBezTo>
                    <a:pt x="f34" y="f35"/>
                    <a:pt x="f36" y="f37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6889;p88">
              <a:extLst>
                <a:ext uri="{FF2B5EF4-FFF2-40B4-BE49-F238E27FC236}">
                  <a16:creationId xmlns:a16="http://schemas.microsoft.com/office/drawing/2014/main" id="{D0410CBB-B49A-D8F6-01C8-48A7BA24B40D}"/>
                </a:ext>
              </a:extLst>
            </p:cNvPr>
            <p:cNvSpPr/>
            <p:nvPr/>
          </p:nvSpPr>
          <p:spPr>
            <a:xfrm>
              <a:off x="7705731" y="1048451"/>
              <a:ext cx="197236" cy="2142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05"/>
                <a:gd name="f4" fmla="val 5545"/>
                <a:gd name="f5" fmla="val 4128"/>
                <a:gd name="f6" fmla="val 694"/>
                <a:gd name="f7" fmla="val 662"/>
                <a:gd name="f8" fmla="val 1040"/>
                <a:gd name="f9" fmla="val 1103"/>
                <a:gd name="f10" fmla="val 1355"/>
                <a:gd name="f11" fmla="val 1387"/>
                <a:gd name="f12" fmla="val 1827"/>
                <a:gd name="f13" fmla="val 2426"/>
                <a:gd name="f14" fmla="val 3245"/>
                <a:gd name="f15" fmla="val 788"/>
                <a:gd name="f16" fmla="val 3938"/>
                <a:gd name="f17" fmla="val 1"/>
                <a:gd name="f18" fmla="val 4127"/>
                <a:gd name="f19" fmla="val 4505"/>
                <a:gd name="f20" fmla="val 5072"/>
                <a:gd name="f21" fmla="val 473"/>
                <a:gd name="f22" fmla="val 1009"/>
                <a:gd name="f23" fmla="val 2080"/>
                <a:gd name="f24" fmla="val 2238"/>
                <a:gd name="f25" fmla="val 4946"/>
                <a:gd name="f26" fmla="val 2742"/>
                <a:gd name="f27" fmla="val 3372"/>
                <a:gd name="f28" fmla="val 3624"/>
                <a:gd name="f29" fmla="val 3844"/>
                <a:gd name="f30" fmla="val 4600"/>
                <a:gd name="f31" fmla="val 4065"/>
                <a:gd name="f32" fmla="val 4726"/>
                <a:gd name="f33" fmla="val 4443"/>
                <a:gd name="f34" fmla="val 4064"/>
                <a:gd name="f35" fmla="val 4758"/>
                <a:gd name="f36" fmla="val 4916"/>
                <a:gd name="f37" fmla="val 3655"/>
                <a:gd name="f38" fmla="val 3340"/>
                <a:gd name="f39" fmla="val 2993"/>
                <a:gd name="f40" fmla="val 4947"/>
                <a:gd name="f41" fmla="val 2678"/>
                <a:gd name="f42" fmla="val 1008"/>
                <a:gd name="f43" fmla="*/ f0 1 5105"/>
                <a:gd name="f44" fmla="*/ f1 1 5545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5105"/>
                <a:gd name="f51" fmla="*/ f48 1 5545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5105" h="5545">
                  <a:moveTo>
                    <a:pt x="f5" y="f2"/>
                  </a:moveTo>
                  <a:lnTo>
                    <a:pt x="f6" y="f7"/>
                  </a:lnTo>
                  <a:lnTo>
                    <a:pt x="f6" y="f8"/>
                  </a:lnTo>
                  <a:cubicBezTo>
                    <a:pt x="f9" y="f10"/>
                    <a:pt x="f11" y="f12"/>
                    <a:pt x="f11" y="f13"/>
                  </a:cubicBezTo>
                  <a:cubicBezTo>
                    <a:pt x="f11" y="f14"/>
                    <a:pt x="f15" y="f16"/>
                    <a:pt x="f17" y="f18"/>
                  </a:cubicBezTo>
                  <a:lnTo>
                    <a:pt x="f17" y="f19"/>
                  </a:lnTo>
                  <a:cubicBezTo>
                    <a:pt x="f17" y="f20"/>
                    <a:pt x="f21" y="f4"/>
                    <a:pt x="f22" y="f4"/>
                  </a:cubicBezTo>
                  <a:lnTo>
                    <a:pt x="f23" y="f4"/>
                  </a:lnTo>
                  <a:cubicBezTo>
                    <a:pt x="f24" y="f25"/>
                    <a:pt x="f26" y="f19"/>
                    <a:pt x="f27" y="f19"/>
                  </a:cubicBezTo>
                  <a:cubicBezTo>
                    <a:pt x="f28" y="f19"/>
                    <a:pt x="f29" y="f30"/>
                    <a:pt x="f31" y="f32"/>
                  </a:cubicBezTo>
                  <a:lnTo>
                    <a:pt x="f31" y="f18"/>
                  </a:lnTo>
                  <a:lnTo>
                    <a:pt x="f5" y="f18"/>
                  </a:lnTo>
                  <a:cubicBezTo>
                    <a:pt x="f33" y="f34"/>
                    <a:pt x="f35" y="f16"/>
                    <a:pt x="f36" y="f37"/>
                  </a:cubicBezTo>
                  <a:cubicBezTo>
                    <a:pt x="f3" y="f38"/>
                    <a:pt x="f3" y="f39"/>
                    <a:pt x="f40" y="f41"/>
                  </a:cubicBezTo>
                  <a:lnTo>
                    <a:pt x="f5" y="f42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6890;p88">
              <a:extLst>
                <a:ext uri="{FF2B5EF4-FFF2-40B4-BE49-F238E27FC236}">
                  <a16:creationId xmlns:a16="http://schemas.microsoft.com/office/drawing/2014/main" id="{781D0F93-8FC3-1A3B-2E6A-B8A639EE1869}"/>
                </a:ext>
              </a:extLst>
            </p:cNvPr>
            <p:cNvSpPr/>
            <p:nvPr/>
          </p:nvSpPr>
          <p:spPr>
            <a:xfrm>
              <a:off x="7734937" y="916356"/>
              <a:ext cx="188741" cy="1296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5"/>
                <a:gd name="f4" fmla="val 3357"/>
                <a:gd name="f5" fmla="val 3376"/>
                <a:gd name="f6" fmla="val 1"/>
                <a:gd name="f7" fmla="val 3025"/>
                <a:gd name="f8" fmla="val 2679"/>
                <a:gd name="f9" fmla="val 143"/>
                <a:gd name="f10" fmla="val 2427"/>
                <a:gd name="f11" fmla="val 426"/>
                <a:gd name="f12" fmla="val 2143"/>
                <a:gd name="f13" fmla="val 678"/>
                <a:gd name="f14" fmla="val 3356"/>
                <a:gd name="f15" fmla="val 4191"/>
                <a:gd name="f16" fmla="val 2537"/>
                <a:gd name="f17" fmla="val 4349"/>
                <a:gd name="f18" fmla="val 2379"/>
                <a:gd name="f19" fmla="val 4884"/>
                <a:gd name="f20" fmla="val 1844"/>
                <a:gd name="f21" fmla="val 962"/>
                <a:gd name="f22" fmla="val 4081"/>
                <a:gd name="f23" fmla="val 3726"/>
                <a:gd name="f24" fmla="*/ f0 1 4885"/>
                <a:gd name="f25" fmla="*/ f1 1 3357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885"/>
                <a:gd name="f32" fmla="*/ f29 1 3357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885" h="335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6" y="f13"/>
                  </a:lnTo>
                  <a:lnTo>
                    <a:pt x="f6" y="f14"/>
                  </a:lnTo>
                  <a:lnTo>
                    <a:pt x="f15" y="f16"/>
                  </a:lnTo>
                  <a:lnTo>
                    <a:pt x="f17" y="f18"/>
                  </a:lnTo>
                  <a:cubicBezTo>
                    <a:pt x="f19" y="f20"/>
                    <a:pt x="f19" y="f21"/>
                    <a:pt x="f17" y="f11"/>
                  </a:cubicBezTo>
                  <a:cubicBezTo>
                    <a:pt x="f22" y="f9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6891;p88">
              <a:extLst>
                <a:ext uri="{FF2B5EF4-FFF2-40B4-BE49-F238E27FC236}">
                  <a16:creationId xmlns:a16="http://schemas.microsoft.com/office/drawing/2014/main" id="{8D635397-A815-BEE6-31C9-E937CBD31A31}"/>
                </a:ext>
              </a:extLst>
            </p:cNvPr>
            <p:cNvSpPr/>
            <p:nvPr/>
          </p:nvSpPr>
          <p:spPr>
            <a:xfrm>
              <a:off x="7495163" y="944986"/>
              <a:ext cx="158255" cy="3067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96"/>
                <a:gd name="f4" fmla="val 7940"/>
                <a:gd name="f5" fmla="val 1828"/>
                <a:gd name="f6" fmla="val 95"/>
                <a:gd name="f7" fmla="val 1985"/>
                <a:gd name="f8" fmla="val 4316"/>
                <a:gd name="f9" fmla="val 5766"/>
                <a:gd name="f10" fmla="val 757"/>
                <a:gd name="f11" fmla="val 7120"/>
                <a:gd name="f12" fmla="val 1954"/>
                <a:gd name="f13" fmla="val 7939"/>
                <a:gd name="f14" fmla="val 3592"/>
                <a:gd name="f15" fmla="val 5829"/>
                <a:gd name="f16" fmla="val 3466"/>
                <a:gd name="f17" fmla="val 5576"/>
                <a:gd name="f18" fmla="val 3434"/>
                <a:gd name="f19" fmla="val 5356"/>
                <a:gd name="f20" fmla="val 5104"/>
                <a:gd name="f21" fmla="val 4568"/>
                <a:gd name="f22" fmla="val 3718"/>
                <a:gd name="f23" fmla="val 4033"/>
                <a:gd name="f24" fmla="*/ f0 1 4096"/>
                <a:gd name="f25" fmla="*/ f1 1 7940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096"/>
                <a:gd name="f32" fmla="*/ f29 1 7940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096" h="7940">
                  <a:moveTo>
                    <a:pt x="f3" y="f2"/>
                  </a:moveTo>
                  <a:cubicBezTo>
                    <a:pt x="f5" y="f6"/>
                    <a:pt x="f2" y="f7"/>
                    <a:pt x="f2" y="f8"/>
                  </a:cubicBezTo>
                  <a:cubicBezTo>
                    <a:pt x="f2" y="f9"/>
                    <a:pt x="f10" y="f11"/>
                    <a:pt x="f12" y="f13"/>
                  </a:cubicBezTo>
                  <a:lnTo>
                    <a:pt x="f14" y="f15"/>
                  </a:ln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23"/>
                    <a:pt x="f3" y="f22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6" name="Google Shape;6922;p88">
            <a:extLst>
              <a:ext uri="{FF2B5EF4-FFF2-40B4-BE49-F238E27FC236}">
                <a16:creationId xmlns:a16="http://schemas.microsoft.com/office/drawing/2014/main" id="{85CD1159-4E5A-2D06-87C4-624EA1329711}"/>
              </a:ext>
            </a:extLst>
          </p:cNvPr>
          <p:cNvGrpSpPr/>
          <p:nvPr/>
        </p:nvGrpSpPr>
        <p:grpSpPr>
          <a:xfrm>
            <a:off x="4970687" y="916887"/>
            <a:ext cx="423596" cy="450424"/>
            <a:chOff x="4970687" y="916887"/>
            <a:chExt cx="423596" cy="450424"/>
          </a:xfrm>
        </p:grpSpPr>
        <p:sp>
          <p:nvSpPr>
            <p:cNvPr id="87" name="Google Shape;6923;p88">
              <a:extLst>
                <a:ext uri="{FF2B5EF4-FFF2-40B4-BE49-F238E27FC236}">
                  <a16:creationId xmlns:a16="http://schemas.microsoft.com/office/drawing/2014/main" id="{A4B7C44C-F786-40D3-4B29-FEEC068E3D64}"/>
                </a:ext>
              </a:extLst>
            </p:cNvPr>
            <p:cNvSpPr/>
            <p:nvPr/>
          </p:nvSpPr>
          <p:spPr>
            <a:xfrm>
              <a:off x="5051008" y="1206587"/>
              <a:ext cx="130283" cy="53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1387"/>
                <a:gd name="f5" fmla="val 1670"/>
                <a:gd name="f6" fmla="val 1"/>
                <a:gd name="f7" fmla="val 883"/>
                <a:gd name="f8" fmla="val 158"/>
                <a:gd name="f9" fmla="val 599"/>
                <a:gd name="f10" fmla="val 3371"/>
                <a:gd name="f11" fmla="val 3214"/>
                <a:gd name="f12" fmla="val 2489"/>
                <a:gd name="f13" fmla="*/ f0 1 3372"/>
                <a:gd name="f14" fmla="*/ f1 1 1387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372"/>
                <a:gd name="f21" fmla="*/ f18 1 1387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372" h="1387">
                  <a:moveTo>
                    <a:pt x="f5" y="f6"/>
                  </a:moveTo>
                  <a:cubicBezTo>
                    <a:pt x="f7" y="f6"/>
                    <a:pt x="f8" y="f9"/>
                    <a:pt x="f2" y="f4"/>
                  </a:cubicBezTo>
                  <a:lnTo>
                    <a:pt x="f10" y="f4"/>
                  </a:lnTo>
                  <a:cubicBezTo>
                    <a:pt x="f11" y="f9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8" name="Google Shape;6924;p88">
              <a:extLst>
                <a:ext uri="{FF2B5EF4-FFF2-40B4-BE49-F238E27FC236}">
                  <a16:creationId xmlns:a16="http://schemas.microsoft.com/office/drawing/2014/main" id="{7B6F7A89-D351-A3C9-8D39-BF9D3B0603A8}"/>
                </a:ext>
              </a:extLst>
            </p:cNvPr>
            <p:cNvSpPr/>
            <p:nvPr/>
          </p:nvSpPr>
          <p:spPr>
            <a:xfrm>
              <a:off x="5154472" y="1143301"/>
              <a:ext cx="107140" cy="1168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3025"/>
                <a:gd name="f5" fmla="val 2111"/>
                <a:gd name="f6" fmla="val 1387"/>
                <a:gd name="f7" fmla="val 221"/>
                <a:gd name="f8" fmla="val 1298"/>
                <a:gd name="f9" fmla="val 265"/>
                <a:gd name="f10" fmla="val 1179"/>
                <a:gd name="f11" fmla="val 290"/>
                <a:gd name="f12" fmla="val 1049"/>
                <a:gd name="f13" fmla="val 808"/>
                <a:gd name="f14" fmla="val 531"/>
                <a:gd name="f15" fmla="val 205"/>
                <a:gd name="f16" fmla="val 347"/>
                <a:gd name="f17" fmla="val 378"/>
                <a:gd name="f18" fmla="val 63"/>
                <a:gd name="f19" fmla="val 189"/>
                <a:gd name="f20" fmla="val 315"/>
                <a:gd name="f21" fmla="val 662"/>
                <a:gd name="f22" fmla="val 977"/>
                <a:gd name="f23" fmla="val 1229"/>
                <a:gd name="f24" fmla="val 725"/>
                <a:gd name="f25" fmla="val 1575"/>
                <a:gd name="f26" fmla="val 2237"/>
                <a:gd name="f27" fmla="val 1355"/>
                <a:gd name="f28" fmla="val 2521"/>
                <a:gd name="f29" fmla="val 2300"/>
                <a:gd name="f30" fmla="val 126"/>
                <a:gd name="f31" fmla="*/ f0 1 2773"/>
                <a:gd name="f32" fmla="*/ f1 1 3025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2773"/>
                <a:gd name="f39" fmla="*/ f36 1 3025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2773" h="3025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15"/>
                    <a:pt x="f16" y="f2"/>
                  </a:cubicBezTo>
                  <a:lnTo>
                    <a:pt x="f16" y="f2"/>
                  </a:lnTo>
                  <a:cubicBezTo>
                    <a:pt x="f17" y="f18"/>
                    <a:pt x="f17" y="f19"/>
                    <a:pt x="f17" y="f20"/>
                  </a:cubicBezTo>
                  <a:cubicBezTo>
                    <a:pt x="f17" y="f21"/>
                    <a:pt x="f7" y="f22"/>
                    <a:pt x="f2" y="f23"/>
                  </a:cubicBezTo>
                  <a:cubicBezTo>
                    <a:pt x="f24" y="f25"/>
                    <a:pt x="f23" y="f26"/>
                    <a:pt x="f27" y="f4"/>
                  </a:cubicBezTo>
                  <a:lnTo>
                    <a:pt x="f3" y="f4"/>
                  </a:lnTo>
                  <a:lnTo>
                    <a:pt x="f3" y="f7"/>
                  </a:lnTo>
                  <a:cubicBezTo>
                    <a:pt x="f28" y="f19"/>
                    <a:pt x="f29" y="f30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9" name="Google Shape;6925;p88">
              <a:extLst>
                <a:ext uri="{FF2B5EF4-FFF2-40B4-BE49-F238E27FC236}">
                  <a16:creationId xmlns:a16="http://schemas.microsoft.com/office/drawing/2014/main" id="{7CF8B95E-9D5E-836E-D98B-E7B8FFDCAC84}"/>
                </a:ext>
              </a:extLst>
            </p:cNvPr>
            <p:cNvSpPr/>
            <p:nvPr/>
          </p:nvSpPr>
          <p:spPr>
            <a:xfrm>
              <a:off x="4974317" y="996019"/>
              <a:ext cx="194803" cy="2641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42"/>
                <a:gd name="f4" fmla="val 6837"/>
                <a:gd name="f5" fmla="val 1"/>
                <a:gd name="f6" fmla="val 1418"/>
                <a:gd name="f7" fmla="val 1450"/>
                <a:gd name="f8" fmla="val 6018"/>
                <a:gd name="f9" fmla="val 1954"/>
                <a:gd name="f10" fmla="val 5356"/>
                <a:gd name="f11" fmla="val 2679"/>
                <a:gd name="f12" fmla="val 4978"/>
                <a:gd name="f13" fmla="val 2427"/>
                <a:gd name="f14" fmla="val 4757"/>
                <a:gd name="f15" fmla="val 2301"/>
                <a:gd name="f16" fmla="val 4442"/>
                <a:gd name="f17" fmla="val 4064"/>
                <a:gd name="f18" fmla="val 3340"/>
                <a:gd name="f19" fmla="val 2931"/>
                <a:gd name="f20" fmla="val 2710"/>
                <a:gd name="f21" fmla="val 3687"/>
                <a:gd name="f22" fmla="val 4128"/>
                <a:gd name="f23" fmla="val 4474"/>
                <a:gd name="f24" fmla="val 2899"/>
                <a:gd name="f25" fmla="val 4758"/>
                <a:gd name="f26" fmla="val 3214"/>
                <a:gd name="f27" fmla="val 4726"/>
                <a:gd name="f28" fmla="val 3056"/>
                <a:gd name="f29" fmla="val 4789"/>
                <a:gd name="f30" fmla="val 2741"/>
                <a:gd name="f31" fmla="val 5041"/>
                <a:gd name="f32" fmla="val 2016"/>
                <a:gd name="f33" fmla="val 4821"/>
                <a:gd name="f34" fmla="val 1607"/>
                <a:gd name="f35" fmla="val 1134"/>
                <a:gd name="f36" fmla="val 662"/>
                <a:gd name="f37" fmla="val 410"/>
                <a:gd name="f38" fmla="val 189"/>
                <a:gd name="f39" fmla="*/ f0 1 5042"/>
                <a:gd name="f40" fmla="*/ f1 1 6837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5042"/>
                <a:gd name="f47" fmla="*/ f44 1 6837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5042" h="6837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5" y="f17"/>
                  </a:cubicBezTo>
                  <a:cubicBezTo>
                    <a:pt x="f15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8"/>
                    <a:pt x="f25" y="f24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25" y="f35"/>
                    <a:pt x="f25" y="f36"/>
                  </a:cubicBezTo>
                  <a:cubicBezTo>
                    <a:pt x="f25" y="f37"/>
                    <a:pt x="f29" y="f38"/>
                    <a:pt x="f33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6926;p88">
              <a:extLst>
                <a:ext uri="{FF2B5EF4-FFF2-40B4-BE49-F238E27FC236}">
                  <a16:creationId xmlns:a16="http://schemas.microsoft.com/office/drawing/2014/main" id="{4F53901A-A484-4EBA-E991-502808F37821}"/>
                </a:ext>
              </a:extLst>
            </p:cNvPr>
            <p:cNvSpPr/>
            <p:nvPr/>
          </p:nvSpPr>
          <p:spPr>
            <a:xfrm>
              <a:off x="5091187" y="1127455"/>
              <a:ext cx="52349" cy="523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5"/>
                <a:gd name="f4" fmla="val 1356"/>
                <a:gd name="f5" fmla="val 662"/>
                <a:gd name="f6" fmla="val 1"/>
                <a:gd name="f7" fmla="val 315"/>
                <a:gd name="f8" fmla="val 316"/>
                <a:gd name="f9" fmla="val 694"/>
                <a:gd name="f10" fmla="val 1040"/>
                <a:gd name="f11" fmla="*/ f0 1 1355"/>
                <a:gd name="f12" fmla="*/ f1 1 1356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355"/>
                <a:gd name="f19" fmla="*/ f16 1 1356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355" h="1356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3"/>
                    <a:pt x="f5" y="f3"/>
                  </a:cubicBezTo>
                  <a:cubicBezTo>
                    <a:pt x="f10" y="f3"/>
                    <a:pt x="f3" y="f10"/>
                    <a:pt x="f3" y="f9"/>
                  </a:cubicBezTo>
                  <a:cubicBezTo>
                    <a:pt x="f3" y="f8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6927;p88">
              <a:extLst>
                <a:ext uri="{FF2B5EF4-FFF2-40B4-BE49-F238E27FC236}">
                  <a16:creationId xmlns:a16="http://schemas.microsoft.com/office/drawing/2014/main" id="{21706140-A204-FACA-E546-7A44FE897C27}"/>
                </a:ext>
              </a:extLst>
            </p:cNvPr>
            <p:cNvSpPr/>
            <p:nvPr/>
          </p:nvSpPr>
          <p:spPr>
            <a:xfrm>
              <a:off x="5182444" y="917545"/>
              <a:ext cx="211839" cy="2099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5434"/>
                <a:gd name="f5" fmla="val 2710"/>
                <a:gd name="f6" fmla="val 992"/>
                <a:gd name="f7" fmla="val 2899"/>
                <a:gd name="f8" fmla="val 3057"/>
                <a:gd name="f9" fmla="val 1149"/>
                <a:gd name="f10" fmla="val 1338"/>
                <a:gd name="f11" fmla="val 1559"/>
                <a:gd name="f12" fmla="val 1716"/>
                <a:gd name="f13" fmla="val 2521"/>
                <a:gd name="f14" fmla="val 2364"/>
                <a:gd name="f15" fmla="val 2395"/>
                <a:gd name="f16" fmla="val 2553"/>
                <a:gd name="f17" fmla="val 2742"/>
                <a:gd name="f18" fmla="val 2346"/>
                <a:gd name="f19" fmla="val 2962"/>
                <a:gd name="f20" fmla="val 3120"/>
                <a:gd name="f21" fmla="val 2504"/>
                <a:gd name="f22" fmla="val 2693"/>
                <a:gd name="f23" fmla="val 4079"/>
                <a:gd name="f24" fmla="val 4268"/>
                <a:gd name="f25" fmla="val 4426"/>
                <a:gd name="f26" fmla="val 2646"/>
                <a:gd name="f27" fmla="val 1359"/>
                <a:gd name="f28" fmla="val 1"/>
                <a:gd name="f29" fmla="val 1099"/>
                <a:gd name="f30" fmla="val 2724"/>
                <a:gd name="f31" fmla="val 3197"/>
                <a:gd name="f32" fmla="val 127"/>
                <a:gd name="f33" fmla="val 3638"/>
                <a:gd name="f34" fmla="val 348"/>
                <a:gd name="f35" fmla="val 4016"/>
                <a:gd name="f36" fmla="val 33"/>
                <a:gd name="f37" fmla="val 4961"/>
                <a:gd name="f38" fmla="val 5087"/>
                <a:gd name="f39" fmla="val 5245"/>
                <a:gd name="f40" fmla="val 5339"/>
                <a:gd name="f41" fmla="val 167"/>
                <a:gd name="f42" fmla="val 5399"/>
                <a:gd name="f43" fmla="val 245"/>
                <a:gd name="f44" fmla="val 5421"/>
                <a:gd name="f45" fmla="val 329"/>
                <a:gd name="f46" fmla="val 377"/>
                <a:gd name="f47" fmla="val 427"/>
                <a:gd name="f48" fmla="val 5414"/>
                <a:gd name="f49" fmla="val 474"/>
                <a:gd name="f50" fmla="val 5402"/>
                <a:gd name="f51" fmla="val 1419"/>
                <a:gd name="f52" fmla="val 1797"/>
                <a:gd name="f53" fmla="val 2238"/>
                <a:gd name="f54" fmla="val 4254"/>
                <a:gd name="f55" fmla="val 4237"/>
                <a:gd name="f56" fmla="val 1275"/>
                <a:gd name="f57" fmla="val 4317"/>
                <a:gd name="f58" fmla="val 78"/>
                <a:gd name="f59" fmla="val 15"/>
                <a:gd name="f60" fmla="val 2815"/>
                <a:gd name="f61" fmla="val 5"/>
                <a:gd name="f62" fmla="val 2731"/>
                <a:gd name="f63" fmla="*/ f0 1 5483"/>
                <a:gd name="f64" fmla="*/ f1 1 5434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5483"/>
                <a:gd name="f71" fmla="*/ f68 1 5434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5483" h="543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5" y="f9"/>
                    <a:pt x="f16" y="f6"/>
                    <a:pt x="f5" y="f6"/>
                  </a:cubicBezTo>
                  <a:close/>
                  <a:moveTo>
                    <a:pt x="f17" y="f18"/>
                  </a:moveTo>
                  <a:cubicBezTo>
                    <a:pt x="f19" y="f18"/>
                    <a:pt x="f20" y="f21"/>
                    <a:pt x="f20" y="f22"/>
                  </a:cubicBezTo>
                  <a:lnTo>
                    <a:pt x="f20" y="f23"/>
                  </a:lnTo>
                  <a:cubicBezTo>
                    <a:pt x="f20" y="f24"/>
                    <a:pt x="f19" y="f25"/>
                    <a:pt x="f17" y="f25"/>
                  </a:cubicBezTo>
                  <a:cubicBezTo>
                    <a:pt x="f16" y="f25"/>
                    <a:pt x="f15" y="f24"/>
                    <a:pt x="f15" y="f23"/>
                  </a:cubicBezTo>
                  <a:lnTo>
                    <a:pt x="f15" y="f22"/>
                  </a:lnTo>
                  <a:cubicBezTo>
                    <a:pt x="f15" y="f21"/>
                    <a:pt x="f16" y="f18"/>
                    <a:pt x="f17" y="f18"/>
                  </a:cubicBezTo>
                  <a:close/>
                  <a:moveTo>
                    <a:pt x="f26" y="f2"/>
                  </a:moveTo>
                  <a:cubicBezTo>
                    <a:pt x="f27" y="f2"/>
                    <a:pt x="f28" y="f29"/>
                    <a:pt x="f28" y="f30"/>
                  </a:cubicBezTo>
                  <a:cubicBezTo>
                    <a:pt x="f28" y="f31"/>
                    <a:pt x="f32" y="f33"/>
                    <a:pt x="f34" y="f35"/>
                  </a:cubicBezTo>
                  <a:lnTo>
                    <a:pt x="f36" y="f37"/>
                  </a:lnTo>
                  <a:cubicBezTo>
                    <a:pt x="f28" y="f38"/>
                    <a:pt x="f36" y="f39"/>
                    <a:pt x="f32" y="f40"/>
                  </a:cubicBezTo>
                  <a:cubicBezTo>
                    <a:pt x="f41" y="f42"/>
                    <a:pt x="f43" y="f44"/>
                    <a:pt x="f45" y="f44"/>
                  </a:cubicBezTo>
                  <a:cubicBezTo>
                    <a:pt x="f46" y="f44"/>
                    <a:pt x="f47" y="f48"/>
                    <a:pt x="f49" y="f50"/>
                  </a:cubicBezTo>
                  <a:lnTo>
                    <a:pt x="f51" y="f38"/>
                  </a:lnTo>
                  <a:cubicBezTo>
                    <a:pt x="f52" y="f40"/>
                    <a:pt x="f53" y="f4"/>
                    <a:pt x="f17" y="f4"/>
                  </a:cubicBezTo>
                  <a:cubicBezTo>
                    <a:pt x="f54" y="f4"/>
                    <a:pt x="f3" y="f55"/>
                    <a:pt x="f3" y="f30"/>
                  </a:cubicBezTo>
                  <a:cubicBezTo>
                    <a:pt x="f3" y="f56"/>
                    <a:pt x="f57" y="f58"/>
                    <a:pt x="f7" y="f59"/>
                  </a:cubicBezTo>
                  <a:cubicBezTo>
                    <a:pt x="f60" y="f61"/>
                    <a:pt x="f62" y="f2"/>
                    <a:pt x="f26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6928;p88">
              <a:extLst>
                <a:ext uri="{FF2B5EF4-FFF2-40B4-BE49-F238E27FC236}">
                  <a16:creationId xmlns:a16="http://schemas.microsoft.com/office/drawing/2014/main" id="{44CF8964-1537-1A8C-FDBC-929E1BD47AAF}"/>
                </a:ext>
              </a:extLst>
            </p:cNvPr>
            <p:cNvSpPr/>
            <p:nvPr/>
          </p:nvSpPr>
          <p:spPr>
            <a:xfrm>
              <a:off x="4970687" y="1285710"/>
              <a:ext cx="290934" cy="816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0"/>
                <a:gd name="f4" fmla="val 2112"/>
                <a:gd name="f5" fmla="val 1071"/>
                <a:gd name="f6" fmla="val 1670"/>
                <a:gd name="f7" fmla="val 473"/>
                <a:gd name="f8" fmla="val 2111"/>
                <a:gd name="f9" fmla="val 1040"/>
                <a:gd name="f10" fmla="val 6490"/>
                <a:gd name="f11" fmla="val 7057"/>
                <a:gd name="f12" fmla="val 1639"/>
                <a:gd name="f13" fmla="*/ f0 1 7530"/>
                <a:gd name="f14" fmla="*/ f1 1 2112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7530"/>
                <a:gd name="f21" fmla="*/ f18 1 2112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7530" h="2112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8"/>
                  </a:cubicBezTo>
                  <a:lnTo>
                    <a:pt x="f10" y="f8"/>
                  </a:lnTo>
                  <a:cubicBezTo>
                    <a:pt x="f11" y="f8"/>
                    <a:pt x="f3" y="f12"/>
                    <a:pt x="f3" y="f5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Google Shape;6929;p88">
              <a:extLst>
                <a:ext uri="{FF2B5EF4-FFF2-40B4-BE49-F238E27FC236}">
                  <a16:creationId xmlns:a16="http://schemas.microsoft.com/office/drawing/2014/main" id="{DE34B547-A39A-11E5-2312-328D55BADE04}"/>
                </a:ext>
              </a:extLst>
            </p:cNvPr>
            <p:cNvSpPr/>
            <p:nvPr/>
          </p:nvSpPr>
          <p:spPr>
            <a:xfrm>
              <a:off x="4971885" y="916887"/>
              <a:ext cx="237378" cy="523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44"/>
                <a:gd name="f4" fmla="val 1356"/>
                <a:gd name="f5" fmla="val 1040"/>
                <a:gd name="f6" fmla="val 473"/>
                <a:gd name="f7" fmla="val 1"/>
                <a:gd name="f8" fmla="val 1009"/>
                <a:gd name="f9" fmla="val 1355"/>
                <a:gd name="f10" fmla="val 5104"/>
                <a:gd name="f11" fmla="val 5293"/>
                <a:gd name="f12" fmla="val 819"/>
                <a:gd name="f13" fmla="val 5672"/>
                <a:gd name="f14" fmla="val 347"/>
                <a:gd name="f15" fmla="*/ f0 1 6144"/>
                <a:gd name="f16" fmla="*/ f1 1 1356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6144"/>
                <a:gd name="f23" fmla="*/ f20 1 1356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6144" h="1356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9"/>
                  </a:lnTo>
                  <a:lnTo>
                    <a:pt x="f10" y="f9"/>
                  </a:lnTo>
                  <a:cubicBezTo>
                    <a:pt x="f11" y="f12"/>
                    <a:pt x="f13" y="f14"/>
                    <a:pt x="f3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4" name="Google Shape;6981;p88">
            <a:extLst>
              <a:ext uri="{FF2B5EF4-FFF2-40B4-BE49-F238E27FC236}">
                <a16:creationId xmlns:a16="http://schemas.microsoft.com/office/drawing/2014/main" id="{432C7FBA-1FE5-795F-635F-5B05069B6D6F}"/>
              </a:ext>
            </a:extLst>
          </p:cNvPr>
          <p:cNvGrpSpPr/>
          <p:nvPr/>
        </p:nvGrpSpPr>
        <p:grpSpPr>
          <a:xfrm>
            <a:off x="5515285" y="916567"/>
            <a:ext cx="456486" cy="451082"/>
            <a:chOff x="5515285" y="916567"/>
            <a:chExt cx="456486" cy="451082"/>
          </a:xfrm>
        </p:grpSpPr>
        <p:sp>
          <p:nvSpPr>
            <p:cNvPr id="95" name="Google Shape;6982;p88">
              <a:extLst>
                <a:ext uri="{FF2B5EF4-FFF2-40B4-BE49-F238E27FC236}">
                  <a16:creationId xmlns:a16="http://schemas.microsoft.com/office/drawing/2014/main" id="{C0EEEB14-19B5-8CAB-3A1D-13E2B88B8EA9}"/>
                </a:ext>
              </a:extLst>
            </p:cNvPr>
            <p:cNvSpPr/>
            <p:nvPr/>
          </p:nvSpPr>
          <p:spPr>
            <a:xfrm>
              <a:off x="5722223" y="916567"/>
              <a:ext cx="249548" cy="2495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59"/>
                <a:gd name="f4" fmla="val 3718"/>
                <a:gd name="f5" fmla="val 3560"/>
                <a:gd name="f6" fmla="val 3434"/>
                <a:gd name="f7" fmla="val 63"/>
                <a:gd name="f8" fmla="val 3403"/>
                <a:gd name="f9" fmla="val 189"/>
                <a:gd name="f10" fmla="val 3340"/>
                <a:gd name="f11" fmla="val 315"/>
                <a:gd name="f12" fmla="val 473"/>
                <a:gd name="f13" fmla="val 3466"/>
                <a:gd name="f14" fmla="val 536"/>
                <a:gd name="f15" fmla="val 4190"/>
                <a:gd name="f16" fmla="val 1261"/>
                <a:gd name="f17" fmla="val 1260"/>
                <a:gd name="f18" fmla="val 4159"/>
                <a:gd name="f19" fmla="val 567"/>
                <a:gd name="f20" fmla="val 496"/>
                <a:gd name="f21" fmla="val 3395"/>
                <a:gd name="f22" fmla="val 390"/>
                <a:gd name="f23" fmla="val 3360"/>
                <a:gd name="f24" fmla="val 288"/>
                <a:gd name="f25" fmla="val 254"/>
                <a:gd name="f26" fmla="val 221"/>
                <a:gd name="f27" fmla="val 3363"/>
                <a:gd name="f28" fmla="val 3371"/>
                <a:gd name="f29" fmla="val 95"/>
                <a:gd name="f30" fmla="val 3686"/>
                <a:gd name="f31" fmla="val 6081"/>
                <a:gd name="f32" fmla="val 6301"/>
                <a:gd name="f33" fmla="val 158"/>
                <a:gd name="f34" fmla="val 347"/>
                <a:gd name="f35" fmla="val 2773"/>
                <a:gd name="f36" fmla="val 2930"/>
                <a:gd name="f37" fmla="val 3025"/>
                <a:gd name="f38" fmla="val 6364"/>
                <a:gd name="f39" fmla="val 3088"/>
                <a:gd name="f40" fmla="val 6238"/>
                <a:gd name="f41" fmla="val 3119"/>
                <a:gd name="f42" fmla="val 6144"/>
                <a:gd name="f43" fmla="val 5986"/>
                <a:gd name="f44" fmla="val 2993"/>
                <a:gd name="f45" fmla="val 5892"/>
                <a:gd name="f46" fmla="val 2300"/>
                <a:gd name="f47" fmla="val 5199"/>
                <a:gd name="f48" fmla="val 5198"/>
                <a:gd name="f49" fmla="val 2269"/>
                <a:gd name="f50" fmla="val 5923"/>
                <a:gd name="f51" fmla="val 5969"/>
                <a:gd name="f52" fmla="val 3039"/>
                <a:gd name="f53" fmla="val 6066"/>
                <a:gd name="f54" fmla="val 3069"/>
                <a:gd name="f55" fmla="val 6164"/>
                <a:gd name="f56" fmla="val 6200"/>
                <a:gd name="f57" fmla="val 6236"/>
                <a:gd name="f58" fmla="val 3065"/>
                <a:gd name="f59" fmla="val 6270"/>
                <a:gd name="f60" fmla="val 3056"/>
                <a:gd name="f61" fmla="val 6396"/>
                <a:gd name="f62" fmla="val 2867"/>
                <a:gd name="f63" fmla="val 2741"/>
                <a:gd name="f64" fmla="val 6112"/>
                <a:gd name="f65" fmla="*/ f0 1 6459"/>
                <a:gd name="f66" fmla="*/ f1 1 6459"/>
                <a:gd name="f67" fmla="val f2"/>
                <a:gd name="f68" fmla="val f3"/>
                <a:gd name="f69" fmla="+- f68 0 f67"/>
                <a:gd name="f70" fmla="*/ f69 1 6459"/>
                <a:gd name="f71" fmla="*/ f67 1 f70"/>
                <a:gd name="f72" fmla="*/ f68 1 f70"/>
                <a:gd name="f73" fmla="*/ f71 f65 1"/>
                <a:gd name="f74" fmla="*/ f72 f65 1"/>
                <a:gd name="f75" fmla="*/ f72 f66 1"/>
                <a:gd name="f76" fmla="*/ f71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6459" h="6459">
                  <a:moveTo>
                    <a:pt x="f4" y="f2"/>
                  </a:moveTo>
                  <a:cubicBezTo>
                    <a:pt x="f5" y="f2"/>
                    <a:pt x="f6" y="f7"/>
                    <a:pt x="f8" y="f9"/>
                  </a:cubicBezTo>
                  <a:cubicBezTo>
                    <a:pt x="f10" y="f11"/>
                    <a:pt x="f10" y="f12"/>
                    <a:pt x="f13" y="f14"/>
                  </a:cubicBezTo>
                  <a:lnTo>
                    <a:pt x="f15" y="f16"/>
                  </a:lnTo>
                  <a:lnTo>
                    <a:pt x="f17" y="f18"/>
                  </a:lnTo>
                  <a:lnTo>
                    <a:pt x="f19" y="f13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7"/>
                    <a:pt x="f9" y="f28"/>
                  </a:cubicBezTo>
                  <a:cubicBezTo>
                    <a:pt x="f29" y="f8"/>
                    <a:pt x="f2" y="f5"/>
                    <a:pt x="f2" y="f30"/>
                  </a:cubicBezTo>
                  <a:lnTo>
                    <a:pt x="f2" y="f31"/>
                  </a:lnTo>
                  <a:cubicBezTo>
                    <a:pt x="f2" y="f32"/>
                    <a:pt x="f33" y="f3"/>
                    <a:pt x="f34" y="f3"/>
                  </a:cubicBezTo>
                  <a:lnTo>
                    <a:pt x="f35" y="f3"/>
                  </a:lnTo>
                  <a:cubicBezTo>
                    <a:pt x="f36" y="f3"/>
                    <a:pt x="f37" y="f38"/>
                    <a:pt x="f39" y="f40"/>
                  </a:cubicBezTo>
                  <a:cubicBezTo>
                    <a:pt x="f41" y="f42"/>
                    <a:pt x="f41" y="f43"/>
                    <a:pt x="f44" y="f45"/>
                  </a:cubicBezTo>
                  <a:lnTo>
                    <a:pt x="f46" y="f47"/>
                  </a:lnTo>
                  <a:lnTo>
                    <a:pt x="f48" y="f49"/>
                  </a:lnTo>
                  <a:lnTo>
                    <a:pt x="f50" y="f44"/>
                  </a:lnTo>
                  <a:cubicBezTo>
                    <a:pt x="f51" y="f52"/>
                    <a:pt x="f53" y="f54"/>
                    <a:pt x="f55" y="f54"/>
                  </a:cubicBezTo>
                  <a:cubicBezTo>
                    <a:pt x="f56" y="f54"/>
                    <a:pt x="f57" y="f58"/>
                    <a:pt x="f59" y="f60"/>
                  </a:cubicBezTo>
                  <a:cubicBezTo>
                    <a:pt x="f61" y="f37"/>
                    <a:pt x="f3" y="f62"/>
                    <a:pt x="f3" y="f63"/>
                  </a:cubicBezTo>
                  <a:lnTo>
                    <a:pt x="f3" y="f34"/>
                  </a:lnTo>
                  <a:cubicBezTo>
                    <a:pt x="f3" y="f33"/>
                    <a:pt x="f32" y="f2"/>
                    <a:pt x="f64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6983;p88">
              <a:extLst>
                <a:ext uri="{FF2B5EF4-FFF2-40B4-BE49-F238E27FC236}">
                  <a16:creationId xmlns:a16="http://schemas.microsoft.com/office/drawing/2014/main" id="{9EA470F1-9944-94B1-4665-3BC95FB7ED25}"/>
                </a:ext>
              </a:extLst>
            </p:cNvPr>
            <p:cNvSpPr/>
            <p:nvPr/>
          </p:nvSpPr>
          <p:spPr>
            <a:xfrm>
              <a:off x="5561536" y="1010997"/>
              <a:ext cx="118113" cy="1137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7"/>
                <a:gd name="f4" fmla="val 2944"/>
                <a:gd name="f5" fmla="val 970"/>
                <a:gd name="f6" fmla="val 1"/>
                <a:gd name="f7" fmla="val 685"/>
                <a:gd name="f8" fmla="val 405"/>
                <a:gd name="f9" fmla="val 114"/>
                <a:gd name="f10" fmla="val 221"/>
                <a:gd name="f11" fmla="val 297"/>
                <a:gd name="f12" fmla="val 549"/>
                <a:gd name="f13" fmla="val 2395"/>
                <a:gd name="f14" fmla="val 2678"/>
                <a:gd name="f15" fmla="val 2755"/>
                <a:gd name="f16" fmla="val 3056"/>
                <a:gd name="f17" fmla="val 2345"/>
                <a:gd name="f18" fmla="val 1683"/>
                <a:gd name="f19" fmla="val 1274"/>
                <a:gd name="f20" fmla="val 1670"/>
                <a:gd name="f21" fmla="val 1478"/>
                <a:gd name="f22" fmla="val 90"/>
                <a:gd name="f23" fmla="val 1222"/>
                <a:gd name="f24" fmla="*/ f0 1 3057"/>
                <a:gd name="f25" fmla="*/ f1 1 2944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3057"/>
                <a:gd name="f32" fmla="*/ f29 1 2944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057" h="294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16" y="f17"/>
                    <a:pt x="f16" y="f18"/>
                    <a:pt x="f14" y="f19"/>
                  </a:cubicBezTo>
                  <a:lnTo>
                    <a:pt x="f20" y="f11"/>
                  </a:lnTo>
                  <a:cubicBezTo>
                    <a:pt x="f21" y="f22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6984;p88">
              <a:extLst>
                <a:ext uri="{FF2B5EF4-FFF2-40B4-BE49-F238E27FC236}">
                  <a16:creationId xmlns:a16="http://schemas.microsoft.com/office/drawing/2014/main" id="{050926D5-32BD-01D1-3F8B-35AD7BD48F65}"/>
                </a:ext>
              </a:extLst>
            </p:cNvPr>
            <p:cNvSpPr/>
            <p:nvPr/>
          </p:nvSpPr>
          <p:spPr>
            <a:xfrm>
              <a:off x="5759933" y="1210546"/>
              <a:ext cx="119347" cy="115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89"/>
                <a:gd name="f4" fmla="val 2977"/>
                <a:gd name="f5" fmla="val 999"/>
                <a:gd name="f6" fmla="val 787"/>
                <a:gd name="f7" fmla="val 577"/>
                <a:gd name="f8" fmla="val 66"/>
                <a:gd name="f9" fmla="val 410"/>
                <a:gd name="f10" fmla="val 205"/>
                <a:gd name="f11" fmla="val 379"/>
                <a:gd name="f12" fmla="val 316"/>
                <a:gd name="f13" fmla="val 268"/>
                <a:gd name="f14" fmla="val 284"/>
                <a:gd name="f15" fmla="val 299"/>
                <a:gd name="f16" fmla="val 1"/>
                <a:gd name="f17" fmla="val 583"/>
                <a:gd name="f18" fmla="val 2427"/>
                <a:gd name="f19" fmla="val 2679"/>
                <a:gd name="f20" fmla="val 2693"/>
                <a:gd name="f21" fmla="val 3088"/>
                <a:gd name="f22" fmla="val 2315"/>
                <a:gd name="f23" fmla="val 1622"/>
                <a:gd name="f24" fmla="val 1244"/>
                <a:gd name="f25" fmla="val 1734"/>
                <a:gd name="f26" fmla="val 1540"/>
                <a:gd name="f27" fmla="val 105"/>
                <a:gd name="f28" fmla="val 1267"/>
                <a:gd name="f29" fmla="*/ f0 1 3089"/>
                <a:gd name="f30" fmla="*/ f1 1 2977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3089"/>
                <a:gd name="f37" fmla="*/ f34 1 2977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3089" h="297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0"/>
                    <a:pt x="f12" y="f13"/>
                    <a:pt x="f14" y="f15"/>
                  </a:cubicBezTo>
                  <a:lnTo>
                    <a:pt x="f16" y="f17"/>
                  </a:lnTo>
                  <a:lnTo>
                    <a:pt x="f18" y="f4"/>
                  </a:lnTo>
                  <a:lnTo>
                    <a:pt x="f19" y="f20"/>
                  </a:lnTo>
                  <a:cubicBezTo>
                    <a:pt x="f21" y="f22"/>
                    <a:pt x="f21" y="f23"/>
                    <a:pt x="f19" y="f24"/>
                  </a:cubicBezTo>
                  <a:lnTo>
                    <a:pt x="f25" y="f1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6985;p88">
              <a:extLst>
                <a:ext uri="{FF2B5EF4-FFF2-40B4-BE49-F238E27FC236}">
                  <a16:creationId xmlns:a16="http://schemas.microsoft.com/office/drawing/2014/main" id="{16959A45-E4AB-FFA8-D473-0C94274A4239}"/>
                </a:ext>
              </a:extLst>
            </p:cNvPr>
            <p:cNvSpPr/>
            <p:nvPr/>
          </p:nvSpPr>
          <p:spPr>
            <a:xfrm>
              <a:off x="5515285" y="1052876"/>
              <a:ext cx="320140" cy="3147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86"/>
                <a:gd name="f4" fmla="val 8147"/>
                <a:gd name="f5" fmla="val 725"/>
                <a:gd name="f6" fmla="val 1"/>
                <a:gd name="f7" fmla="val 95"/>
                <a:gd name="f8" fmla="val 631"/>
                <a:gd name="f9" fmla="val 1387"/>
                <a:gd name="f10" fmla="val 284"/>
                <a:gd name="f11" fmla="val 2017"/>
                <a:gd name="f12" fmla="val 4223"/>
                <a:gd name="f13" fmla="val 3938"/>
                <a:gd name="f14" fmla="val 6774"/>
                <a:gd name="f15" fmla="val 6270"/>
                <a:gd name="f16" fmla="val 7972"/>
                <a:gd name="f17" fmla="val 6499"/>
                <a:gd name="f18" fmla="val 8086"/>
                <a:gd name="f19" fmla="val 6745"/>
                <a:gd name="f20" fmla="val 6996"/>
                <a:gd name="f21" fmla="val 7434"/>
                <a:gd name="f22" fmla="val 7886"/>
                <a:gd name="f23" fmla="val 7963"/>
                <a:gd name="f24" fmla="val 7562"/>
                <a:gd name="f25" fmla="*/ f0 1 8286"/>
                <a:gd name="f26" fmla="*/ f1 1 8147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8286"/>
                <a:gd name="f33" fmla="*/ f30 1 8147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8286" h="8147">
                  <a:moveTo>
                    <a:pt x="f5" y="f6"/>
                  </a:moveTo>
                  <a:cubicBezTo>
                    <a:pt x="f7" y="f8"/>
                    <a:pt x="f2" y="f9"/>
                    <a:pt x="f10" y="f11"/>
                  </a:cubicBezTo>
                  <a:cubicBezTo>
                    <a:pt x="f9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3" y="f24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9" name="Google Shape;7015;p88">
            <a:extLst>
              <a:ext uri="{FF2B5EF4-FFF2-40B4-BE49-F238E27FC236}">
                <a16:creationId xmlns:a16="http://schemas.microsoft.com/office/drawing/2014/main" id="{C6A91FBB-4B09-584D-7E36-81F9AE874FA2}"/>
              </a:ext>
            </a:extLst>
          </p:cNvPr>
          <p:cNvGrpSpPr/>
          <p:nvPr/>
        </p:nvGrpSpPr>
        <p:grpSpPr>
          <a:xfrm>
            <a:off x="8170804" y="1679597"/>
            <a:ext cx="498603" cy="496391"/>
            <a:chOff x="8170804" y="1679597"/>
            <a:chExt cx="498603" cy="496391"/>
          </a:xfrm>
        </p:grpSpPr>
        <p:sp>
          <p:nvSpPr>
            <p:cNvPr id="100" name="Google Shape;7016;p88">
              <a:extLst>
                <a:ext uri="{FF2B5EF4-FFF2-40B4-BE49-F238E27FC236}">
                  <a16:creationId xmlns:a16="http://schemas.microsoft.com/office/drawing/2014/main" id="{80AA1742-EB07-A19F-2403-993A3CF4D5F1}"/>
                </a:ext>
              </a:extLst>
            </p:cNvPr>
            <p:cNvSpPr/>
            <p:nvPr/>
          </p:nvSpPr>
          <p:spPr>
            <a:xfrm>
              <a:off x="8377769" y="1855683"/>
              <a:ext cx="291638" cy="3203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37"/>
                <a:gd name="f4" fmla="val 7508"/>
                <a:gd name="f5" fmla="val 5120"/>
                <a:gd name="f6" fmla="val 2079"/>
                <a:gd name="f7" fmla="val 5206"/>
                <a:gd name="f8" fmla="val 5293"/>
                <a:gd name="f9" fmla="val 2111"/>
                <a:gd name="f10" fmla="val 5356"/>
                <a:gd name="f11" fmla="val 2174"/>
                <a:gd name="f12" fmla="val 5451"/>
                <a:gd name="f13" fmla="val 2268"/>
                <a:gd name="f14" fmla="val 2458"/>
                <a:gd name="f15" fmla="val 2647"/>
                <a:gd name="f16" fmla="val 3308"/>
                <a:gd name="f17" fmla="val 4694"/>
                <a:gd name="f18" fmla="val 3214"/>
                <a:gd name="f19" fmla="val 4757"/>
                <a:gd name="f20" fmla="val 3151"/>
                <a:gd name="f21" fmla="val 4789"/>
                <a:gd name="f22" fmla="val 3056"/>
                <a:gd name="f23" fmla="val 2993"/>
                <a:gd name="f24" fmla="val 2899"/>
                <a:gd name="f25" fmla="val 2836"/>
                <a:gd name="f26" fmla="val 4001"/>
                <a:gd name="f27" fmla="val 2048"/>
                <a:gd name="f28" fmla="val 3907"/>
                <a:gd name="f29" fmla="val 3655"/>
                <a:gd name="f30" fmla="val 3529"/>
                <a:gd name="f31" fmla="val 2221"/>
                <a:gd name="f32" fmla="val 3481"/>
                <a:gd name="f33" fmla="val 2308"/>
                <a:gd name="f34" fmla="val 3458"/>
                <a:gd name="f35" fmla="val 2399"/>
                <a:gd name="f36" fmla="val 2489"/>
                <a:gd name="f37" fmla="val 2584"/>
                <a:gd name="f38" fmla="val 3970"/>
                <a:gd name="f39" fmla="val 4883"/>
                <a:gd name="f40" fmla="val 4946"/>
                <a:gd name="f41" fmla="val 5033"/>
                <a:gd name="f42" fmla="val 1701"/>
                <a:gd name="f43" fmla="val 725"/>
                <a:gd name="f44" fmla="val 756"/>
                <a:gd name="f45" fmla="val 4411"/>
                <a:gd name="f46" fmla="val 6112"/>
                <a:gd name="f47" fmla="val 7152"/>
                <a:gd name="f48" fmla="val 7309"/>
                <a:gd name="f49" fmla="val 7435"/>
                <a:gd name="f50" fmla="val 2237"/>
                <a:gd name="f51" fmla="val 7467"/>
                <a:gd name="f52" fmla="val 2289"/>
                <a:gd name="f53" fmla="val 7493"/>
                <a:gd name="f54" fmla="val 2347"/>
                <a:gd name="f55" fmla="val 2401"/>
                <a:gd name="f56" fmla="val 2477"/>
                <a:gd name="f57" fmla="val 2547"/>
                <a:gd name="f58" fmla="val 7478"/>
                <a:gd name="f59" fmla="val 7404"/>
                <a:gd name="f60" fmla="val 3844"/>
                <a:gd name="f61" fmla="val 5073"/>
                <a:gd name="f62" fmla="val 6018"/>
                <a:gd name="f63" fmla="val 6805"/>
                <a:gd name="f64" fmla="val 6049"/>
                <a:gd name="f65" fmla="val 5104"/>
                <a:gd name="f66" fmla="*/ f0 1 6837"/>
                <a:gd name="f67" fmla="*/ f1 1 7508"/>
                <a:gd name="f68" fmla="val f2"/>
                <a:gd name="f69" fmla="val f3"/>
                <a:gd name="f70" fmla="val f4"/>
                <a:gd name="f71" fmla="+- f70 0 f68"/>
                <a:gd name="f72" fmla="+- f69 0 f68"/>
                <a:gd name="f73" fmla="*/ f72 1 6837"/>
                <a:gd name="f74" fmla="*/ f71 1 7508"/>
                <a:gd name="f75" fmla="*/ f68 1 f73"/>
                <a:gd name="f76" fmla="*/ f69 1 f73"/>
                <a:gd name="f77" fmla="*/ f68 1 f74"/>
                <a:gd name="f78" fmla="*/ f70 1 f74"/>
                <a:gd name="f79" fmla="*/ f75 f66 1"/>
                <a:gd name="f80" fmla="*/ f76 f66 1"/>
                <a:gd name="f81" fmla="*/ f78 f67 1"/>
                <a:gd name="f82" fmla="*/ f77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" t="f82" r="f80" b="f81"/>
              <a:pathLst>
                <a:path w="6837" h="750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lnTo>
                    <a:pt x="f11" y="f26"/>
                  </a:lnTo>
                  <a:cubicBezTo>
                    <a:pt x="f27" y="f28"/>
                    <a:pt x="f27" y="f29"/>
                    <a:pt x="f11" y="f30"/>
                  </a:cubicBez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37" y="f32"/>
                    <a:pt x="f15" y="f30"/>
                  </a:cubicBezTo>
                  <a:lnTo>
                    <a:pt x="f22" y="f38"/>
                  </a:lnTo>
                  <a:lnTo>
                    <a:pt x="f39" y="f11"/>
                  </a:lnTo>
                  <a:cubicBezTo>
                    <a:pt x="f40" y="f9"/>
                    <a:pt x="f41" y="f6"/>
                    <a:pt x="f5" y="f6"/>
                  </a:cubicBezTo>
                  <a:close/>
                  <a:moveTo>
                    <a:pt x="f42" y="f2"/>
                  </a:moveTo>
                  <a:cubicBezTo>
                    <a:pt x="f43" y="f2"/>
                    <a:pt x="f2" y="f44"/>
                    <a:pt x="f2" y="f42"/>
                  </a:cubicBezTo>
                  <a:lnTo>
                    <a:pt x="f2" y="f45"/>
                  </a:lnTo>
                  <a:cubicBezTo>
                    <a:pt x="f2" y="f10"/>
                    <a:pt x="f43" y="f46"/>
                    <a:pt x="f42" y="f46"/>
                  </a:cubicBezTo>
                  <a:lnTo>
                    <a:pt x="f27" y="f46"/>
                  </a:lnTo>
                  <a:lnTo>
                    <a:pt x="f27" y="f47"/>
                  </a:lnTo>
                  <a:cubicBezTo>
                    <a:pt x="f27" y="f48"/>
                    <a:pt x="f9" y="f49"/>
                    <a:pt x="f50" y="f51"/>
                  </a:cubicBezTo>
                  <a:cubicBezTo>
                    <a:pt x="f52" y="f53"/>
                    <a:pt x="f54" y="f4"/>
                    <a:pt x="f55" y="f4"/>
                  </a:cubicBezTo>
                  <a:cubicBezTo>
                    <a:pt x="f56" y="f4"/>
                    <a:pt x="f57" y="f58"/>
                    <a:pt x="f37" y="f59"/>
                  </a:cubicBezTo>
                  <a:lnTo>
                    <a:pt x="f60" y="f46"/>
                  </a:lnTo>
                  <a:lnTo>
                    <a:pt x="f61" y="f46"/>
                  </a:lnTo>
                  <a:cubicBezTo>
                    <a:pt x="f62" y="f46"/>
                    <a:pt x="f63" y="f10"/>
                    <a:pt x="f63" y="f45"/>
                  </a:cubicBezTo>
                  <a:lnTo>
                    <a:pt x="f63" y="f42"/>
                  </a:lnTo>
                  <a:cubicBezTo>
                    <a:pt x="f3" y="f44"/>
                    <a:pt x="f64" y="f2"/>
                    <a:pt x="f6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7017;p88">
              <a:extLst>
                <a:ext uri="{FF2B5EF4-FFF2-40B4-BE49-F238E27FC236}">
                  <a16:creationId xmlns:a16="http://schemas.microsoft.com/office/drawing/2014/main" id="{05F03EDD-D22B-9296-F5EA-95F599BACDFB}"/>
                </a:ext>
              </a:extLst>
            </p:cNvPr>
            <p:cNvSpPr/>
            <p:nvPr/>
          </p:nvSpPr>
          <p:spPr>
            <a:xfrm>
              <a:off x="8170804" y="1679597"/>
              <a:ext cx="321247" cy="3499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8203"/>
                <a:gd name="f5" fmla="val 3781"/>
                <a:gd name="f6" fmla="val 1356"/>
                <a:gd name="f7" fmla="val 4317"/>
                <a:gd name="f8" fmla="val 4789"/>
                <a:gd name="f9" fmla="val 1828"/>
                <a:gd name="f10" fmla="val 2395"/>
                <a:gd name="f11" fmla="val 2710"/>
                <a:gd name="f12" fmla="val 4632"/>
                <a:gd name="f13" fmla="val 3025"/>
                <a:gd name="f14" fmla="val 4411"/>
                <a:gd name="f15" fmla="val 3214"/>
                <a:gd name="f16" fmla="val 4254"/>
                <a:gd name="f17" fmla="val 3341"/>
                <a:gd name="f18" fmla="val 4128"/>
                <a:gd name="f19" fmla="val 3530"/>
                <a:gd name="f20" fmla="val 3782"/>
                <a:gd name="f21" fmla="val 3971"/>
                <a:gd name="f22" fmla="val 3970"/>
                <a:gd name="f23" fmla="val 3592"/>
                <a:gd name="f24" fmla="val 3434"/>
                <a:gd name="f25" fmla="val 3624"/>
                <a:gd name="f26" fmla="val 2931"/>
                <a:gd name="f27" fmla="val 2679"/>
                <a:gd name="f28" fmla="val 4065"/>
                <a:gd name="f29" fmla="val 2584"/>
                <a:gd name="f30" fmla="val 4096"/>
                <a:gd name="f31" fmla="val 2521"/>
                <a:gd name="f32" fmla="val 2206"/>
                <a:gd name="f33" fmla="val 3939"/>
                <a:gd name="f34" fmla="val 2049"/>
                <a:gd name="f35" fmla="val 3750"/>
                <a:gd name="f36" fmla="val 3529"/>
                <a:gd name="f37" fmla="val 3371"/>
                <a:gd name="f38" fmla="val 2742"/>
                <a:gd name="f39" fmla="val 2836"/>
                <a:gd name="f40" fmla="val 2678"/>
                <a:gd name="f41" fmla="val 2741"/>
                <a:gd name="f42" fmla="val 4758"/>
                <a:gd name="f43" fmla="val 4916"/>
                <a:gd name="f44" fmla="val 5105"/>
                <a:gd name="f45" fmla="val 5294"/>
                <a:gd name="f46" fmla="val 5451"/>
                <a:gd name="f47" fmla="val 1733"/>
                <a:gd name="f48" fmla="val 1"/>
                <a:gd name="f49" fmla="val 788"/>
                <a:gd name="f50" fmla="val 789"/>
                <a:gd name="f51" fmla="val 1734"/>
                <a:gd name="f52" fmla="val 5136"/>
                <a:gd name="f53" fmla="val 5987"/>
                <a:gd name="f54" fmla="val 631"/>
                <a:gd name="f55" fmla="val 6649"/>
                <a:gd name="f56" fmla="val 1418"/>
                <a:gd name="f57" fmla="val 6806"/>
                <a:gd name="f58" fmla="val 7846"/>
                <a:gd name="f59" fmla="val 8003"/>
                <a:gd name="f60" fmla="val 1481"/>
                <a:gd name="f61" fmla="val 8129"/>
                <a:gd name="f62" fmla="val 1607"/>
                <a:gd name="f63" fmla="val 8161"/>
                <a:gd name="f64" fmla="val 1659"/>
                <a:gd name="f65" fmla="val 8187"/>
                <a:gd name="f66" fmla="val 1717"/>
                <a:gd name="f67" fmla="val 8202"/>
                <a:gd name="f68" fmla="val 1771"/>
                <a:gd name="f69" fmla="val 1848"/>
                <a:gd name="f70" fmla="val 1917"/>
                <a:gd name="f71" fmla="val 8172"/>
                <a:gd name="f72" fmla="val 1954"/>
                <a:gd name="f73" fmla="val 8098"/>
                <a:gd name="f74" fmla="val 6838"/>
                <a:gd name="f75" fmla="val 5798"/>
                <a:gd name="f76" fmla="val 4475"/>
                <a:gd name="f77" fmla="val 5167"/>
                <a:gd name="f78" fmla="val 3404"/>
                <a:gd name="f79" fmla="val 6490"/>
                <a:gd name="f80" fmla="val 7530"/>
                <a:gd name="f81" fmla="val 6774"/>
                <a:gd name="f82" fmla="val 5829"/>
                <a:gd name="f83" fmla="*/ f0 1 7531"/>
                <a:gd name="f84" fmla="*/ f1 1 8203"/>
                <a:gd name="f85" fmla="val f2"/>
                <a:gd name="f86" fmla="val f3"/>
                <a:gd name="f87" fmla="val f4"/>
                <a:gd name="f88" fmla="+- f87 0 f85"/>
                <a:gd name="f89" fmla="+- f86 0 f85"/>
                <a:gd name="f90" fmla="*/ f89 1 7531"/>
                <a:gd name="f91" fmla="*/ f88 1 8203"/>
                <a:gd name="f92" fmla="*/ f85 1 f90"/>
                <a:gd name="f93" fmla="*/ f86 1 f90"/>
                <a:gd name="f94" fmla="*/ f85 1 f91"/>
                <a:gd name="f95" fmla="*/ f87 1 f91"/>
                <a:gd name="f96" fmla="*/ f92 f83 1"/>
                <a:gd name="f97" fmla="*/ f93 f83 1"/>
                <a:gd name="f98" fmla="*/ f95 f84 1"/>
                <a:gd name="f99" fmla="*/ f94 f8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9" r="f97" b="f98"/>
              <a:pathLst>
                <a:path w="7531" h="820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18"/>
                    <a:pt x="f5" y="f18"/>
                  </a:cubicBezTo>
                  <a:cubicBezTo>
                    <a:pt x="f23" y="f18"/>
                    <a:pt x="f24" y="f21"/>
                    <a:pt x="f24" y="f20"/>
                  </a:cubicBezTo>
                  <a:cubicBezTo>
                    <a:pt x="f24" y="f17"/>
                    <a:pt x="f25" y="f26"/>
                    <a:pt x="f22" y="f27"/>
                  </a:cubicBezTo>
                  <a:cubicBezTo>
                    <a:pt x="f28" y="f29"/>
                    <a:pt x="f30" y="f31"/>
                    <a:pt x="f30" y="f10"/>
                  </a:cubicBezTo>
                  <a:cubicBezTo>
                    <a:pt x="f30" y="f32"/>
                    <a:pt x="f33" y="f34"/>
                    <a:pt x="f35" y="f34"/>
                  </a:cubicBezTo>
                  <a:cubicBezTo>
                    <a:pt x="f36" y="f34"/>
                    <a:pt x="f37" y="f32"/>
                    <a:pt x="f37" y="f10"/>
                  </a:cubicBezTo>
                  <a:cubicBezTo>
                    <a:pt x="f37" y="f29"/>
                    <a:pt x="f15" y="f38"/>
                    <a:pt x="f13" y="f38"/>
                  </a:cubicBezTo>
                  <a:cubicBezTo>
                    <a:pt x="f39" y="f38"/>
                    <a:pt x="f40" y="f29"/>
                    <a:pt x="f40" y="f10"/>
                  </a:cubicBezTo>
                  <a:cubicBezTo>
                    <a:pt x="f41" y="f9"/>
                    <a:pt x="f15" y="f6"/>
                    <a:pt x="f5" y="f6"/>
                  </a:cubicBezTo>
                  <a:close/>
                  <a:moveTo>
                    <a:pt x="f5" y="f42"/>
                  </a:moveTo>
                  <a:cubicBezTo>
                    <a:pt x="f22" y="f42"/>
                    <a:pt x="f18" y="f43"/>
                    <a:pt x="f18" y="f44"/>
                  </a:cubicBezTo>
                  <a:cubicBezTo>
                    <a:pt x="f18" y="f45"/>
                    <a:pt x="f22" y="f46"/>
                    <a:pt x="f5" y="f46"/>
                  </a:cubicBezTo>
                  <a:cubicBezTo>
                    <a:pt x="f23" y="f46"/>
                    <a:pt x="f24" y="f45"/>
                    <a:pt x="f24" y="f44"/>
                  </a:cubicBezTo>
                  <a:cubicBezTo>
                    <a:pt x="f24" y="f43"/>
                    <a:pt x="f23" y="f42"/>
                    <a:pt x="f5" y="f42"/>
                  </a:cubicBezTo>
                  <a:close/>
                  <a:moveTo>
                    <a:pt x="f47" y="f48"/>
                  </a:moveTo>
                  <a:cubicBezTo>
                    <a:pt x="f49" y="f48"/>
                    <a:pt x="f2" y="f50"/>
                    <a:pt x="f2" y="f51"/>
                  </a:cubicBezTo>
                  <a:lnTo>
                    <a:pt x="f2" y="f52"/>
                  </a:lnTo>
                  <a:cubicBezTo>
                    <a:pt x="f2" y="f53"/>
                    <a:pt x="f54" y="f55"/>
                    <a:pt x="f56" y="f57"/>
                  </a:cubicBezTo>
                  <a:lnTo>
                    <a:pt x="f56" y="f58"/>
                  </a:lnTo>
                  <a:cubicBezTo>
                    <a:pt x="f56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7"/>
                  </a:cubicBezTo>
                  <a:cubicBezTo>
                    <a:pt x="f69" y="f67"/>
                    <a:pt x="f70" y="f71"/>
                    <a:pt x="f72" y="f73"/>
                  </a:cubicBezTo>
                  <a:lnTo>
                    <a:pt x="f15" y="f74"/>
                  </a:lnTo>
                  <a:lnTo>
                    <a:pt x="f30" y="f74"/>
                  </a:lnTo>
                  <a:lnTo>
                    <a:pt x="f30" y="f75"/>
                  </a:lnTo>
                  <a:cubicBezTo>
                    <a:pt x="f30" y="f76"/>
                    <a:pt x="f77" y="f78"/>
                    <a:pt x="f79" y="f78"/>
                  </a:cubicBezTo>
                  <a:lnTo>
                    <a:pt x="f80" y="f78"/>
                  </a:lnTo>
                  <a:lnTo>
                    <a:pt x="f80" y="f51"/>
                  </a:lnTo>
                  <a:cubicBezTo>
                    <a:pt x="f80" y="f50"/>
                    <a:pt x="f81" y="f48"/>
                    <a:pt x="f82" y="f48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02" name="Google Shape;6799;p88">
            <a:extLst>
              <a:ext uri="{FF2B5EF4-FFF2-40B4-BE49-F238E27FC236}">
                <a16:creationId xmlns:a16="http://schemas.microsoft.com/office/drawing/2014/main" id="{2DD6780D-7A49-5A5F-7923-B24E0A76BF7B}"/>
              </a:ext>
            </a:extLst>
          </p:cNvPr>
          <p:cNvSpPr/>
          <p:nvPr/>
        </p:nvSpPr>
        <p:spPr>
          <a:xfrm>
            <a:off x="4346600" y="1707907"/>
            <a:ext cx="445212" cy="446400"/>
          </a:xfrm>
          <a:custGeom>
            <a:avLst/>
            <a:gdLst>
              <a:gd name="f0" fmla="val w"/>
              <a:gd name="f1" fmla="val h"/>
              <a:gd name="f2" fmla="val 0"/>
              <a:gd name="f3" fmla="val 11658"/>
              <a:gd name="f4" fmla="val 11689"/>
              <a:gd name="f5" fmla="val 7877"/>
              <a:gd name="f6" fmla="val 1386"/>
              <a:gd name="f7" fmla="val 9232"/>
              <a:gd name="f8" fmla="val 10303"/>
              <a:gd name="f9" fmla="val 2458"/>
              <a:gd name="f10" fmla="val 3781"/>
              <a:gd name="f11" fmla="val 4883"/>
              <a:gd name="f12" fmla="val 10240"/>
              <a:gd name="f13" fmla="val 10209"/>
              <a:gd name="f14" fmla="val 4946"/>
              <a:gd name="f15" fmla="val 10177"/>
              <a:gd name="f16" fmla="val 10019"/>
              <a:gd name="f17" fmla="val 4190"/>
              <a:gd name="f18" fmla="val 9704"/>
              <a:gd name="f19" fmla="val 3529"/>
              <a:gd name="f20" fmla="val 9200"/>
              <a:gd name="f21" fmla="val 2962"/>
              <a:gd name="f22" fmla="val 7720"/>
              <a:gd name="f23" fmla="val 4442"/>
              <a:gd name="f24" fmla="val 8192"/>
              <a:gd name="f25" fmla="val 5072"/>
              <a:gd name="f26" fmla="val 8318"/>
              <a:gd name="f27" fmla="val 5860"/>
              <a:gd name="f28" fmla="val 8098"/>
              <a:gd name="f29" fmla="val 6648"/>
              <a:gd name="f30" fmla="val 8003"/>
              <a:gd name="f31" fmla="val 6868"/>
              <a:gd name="f32" fmla="val 7057"/>
              <a:gd name="f33" fmla="val 7278"/>
              <a:gd name="f34" fmla="val 8727"/>
              <a:gd name="f35" fmla="val 9673"/>
              <a:gd name="f36" fmla="val 8160"/>
              <a:gd name="f37" fmla="val 7498"/>
              <a:gd name="f38" fmla="val 6742"/>
              <a:gd name="f39" fmla="val 6805"/>
              <a:gd name="f40" fmla="val 7908"/>
              <a:gd name="f41" fmla="val 9231"/>
              <a:gd name="f42" fmla="val 10302"/>
              <a:gd name="f43" fmla="val 6774"/>
              <a:gd name="f44" fmla="val 10271"/>
              <a:gd name="f45" fmla="val 6743"/>
              <a:gd name="f46" fmla="val 10208"/>
              <a:gd name="f47" fmla="val 10176"/>
              <a:gd name="f48" fmla="val 7499"/>
              <a:gd name="f49" fmla="val 8161"/>
              <a:gd name="f50" fmla="val 8728"/>
              <a:gd name="f51" fmla="val 7279"/>
              <a:gd name="f52" fmla="val 7750"/>
              <a:gd name="f53" fmla="val 7058"/>
              <a:gd name="f54" fmla="val 6869"/>
              <a:gd name="f55" fmla="val 8002"/>
              <a:gd name="f56" fmla="val 8097"/>
              <a:gd name="f57" fmla="val 6365"/>
              <a:gd name="f58" fmla="val 6081"/>
              <a:gd name="f59" fmla="val 8223"/>
              <a:gd name="f60" fmla="val 5861"/>
              <a:gd name="f61" fmla="val 5325"/>
              <a:gd name="f62" fmla="val 4821"/>
              <a:gd name="f63" fmla="val 8065"/>
              <a:gd name="f64" fmla="val 4443"/>
              <a:gd name="f65" fmla="val 9672"/>
              <a:gd name="f66" fmla="val 4191"/>
              <a:gd name="f67" fmla="val 4947"/>
              <a:gd name="f68" fmla="val 4916"/>
              <a:gd name="f69" fmla="val 3813"/>
              <a:gd name="f70" fmla="val 1387"/>
              <a:gd name="f71" fmla="val 1450"/>
              <a:gd name="f72" fmla="val 1482"/>
              <a:gd name="f73" fmla="val 1513"/>
              <a:gd name="f74" fmla="val 1671"/>
              <a:gd name="f75" fmla="val 1986"/>
              <a:gd name="f76" fmla="val 2490"/>
              <a:gd name="f77" fmla="val 3971"/>
              <a:gd name="f78" fmla="val 3498"/>
              <a:gd name="f79" fmla="val 3372"/>
              <a:gd name="f80" fmla="val 3592"/>
              <a:gd name="f81" fmla="val 3687"/>
              <a:gd name="f82" fmla="val 4820"/>
              <a:gd name="f83" fmla="val 4631"/>
              <a:gd name="f84" fmla="val 2017"/>
              <a:gd name="f85" fmla="val 1418"/>
              <a:gd name="f86" fmla="val 1481"/>
              <a:gd name="f87" fmla="val 1512"/>
              <a:gd name="f88" fmla="val 1670"/>
              <a:gd name="f89" fmla="val 1985"/>
              <a:gd name="f90" fmla="val 2489"/>
              <a:gd name="f91" fmla="val 3938"/>
              <a:gd name="f92" fmla="val 4632"/>
              <a:gd name="f93" fmla="val 3686"/>
              <a:gd name="f94" fmla="val 5073"/>
              <a:gd name="f95" fmla="val 5339"/>
              <a:gd name="f96" fmla="val 3496"/>
              <a:gd name="f97" fmla="val 5605"/>
              <a:gd name="f98" fmla="val 3451"/>
              <a:gd name="f99" fmla="val 5865"/>
              <a:gd name="f100" fmla="val 6375"/>
              <a:gd name="f101" fmla="val 6861"/>
              <a:gd name="f102" fmla="val 3625"/>
              <a:gd name="f103" fmla="val 2016"/>
              <a:gd name="f104" fmla="val 5829"/>
              <a:gd name="f105" fmla="val 5420"/>
              <a:gd name="f106" fmla="val 5010"/>
              <a:gd name="f107" fmla="val 315"/>
              <a:gd name="f108" fmla="val 4884"/>
              <a:gd name="f109" fmla="val 725"/>
              <a:gd name="f110" fmla="val 3782"/>
              <a:gd name="f111" fmla="val 2112"/>
              <a:gd name="f112" fmla="val 726"/>
              <a:gd name="f113" fmla="val 2111"/>
              <a:gd name="f114" fmla="val 316"/>
              <a:gd name="f115" fmla="val 5041"/>
              <a:gd name="f116" fmla="val 1"/>
              <a:gd name="f117" fmla="val 5419"/>
              <a:gd name="f118" fmla="val 6270"/>
              <a:gd name="f119" fmla="val 6679"/>
              <a:gd name="f120" fmla="val 7876"/>
              <a:gd name="f121" fmla="val 9578"/>
              <a:gd name="f122" fmla="val 10964"/>
              <a:gd name="f123" fmla="val 5042"/>
              <a:gd name="f124" fmla="val 11342"/>
              <a:gd name="f125" fmla="val 11688"/>
              <a:gd name="f126" fmla="val 6680"/>
              <a:gd name="f127" fmla="val 10965"/>
              <a:gd name="f128" fmla="val 11343"/>
              <a:gd name="f129" fmla="val 6616"/>
              <a:gd name="f130" fmla="val 6617"/>
              <a:gd name="f131" fmla="*/ f0 1 11658"/>
              <a:gd name="f132" fmla="*/ f1 1 11689"/>
              <a:gd name="f133" fmla="val f2"/>
              <a:gd name="f134" fmla="val f3"/>
              <a:gd name="f135" fmla="val f4"/>
              <a:gd name="f136" fmla="+- f135 0 f133"/>
              <a:gd name="f137" fmla="+- f134 0 f133"/>
              <a:gd name="f138" fmla="*/ f137 1 11658"/>
              <a:gd name="f139" fmla="*/ f136 1 11689"/>
              <a:gd name="f140" fmla="*/ f133 1 f138"/>
              <a:gd name="f141" fmla="*/ f134 1 f138"/>
              <a:gd name="f142" fmla="*/ f133 1 f139"/>
              <a:gd name="f143" fmla="*/ f135 1 f139"/>
              <a:gd name="f144" fmla="*/ f140 f131 1"/>
              <a:gd name="f145" fmla="*/ f141 f131 1"/>
              <a:gd name="f146" fmla="*/ f143 f132 1"/>
              <a:gd name="f147" fmla="*/ f142 f1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4" t="f147" r="f145" b="f146"/>
            <a:pathLst>
              <a:path w="11658" h="11689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12" y="f11"/>
                  <a:pt x="f13" y="f14"/>
                  <a:pt x="f15" y="f14"/>
                </a:cubicBezTo>
                <a:cubicBezTo>
                  <a:pt x="f16" y="f17"/>
                  <a:pt x="f18" y="f19"/>
                  <a:pt x="f20" y="f21"/>
                </a:cubicBezTo>
                <a:lnTo>
                  <a:pt x="f22" y="f23"/>
                </a:ln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5" y="f32"/>
                  <a:pt x="f22" y="f33"/>
                </a:cubicBezTo>
                <a:lnTo>
                  <a:pt x="f20" y="f34"/>
                </a:lnTo>
                <a:cubicBezTo>
                  <a:pt x="f35" y="f36"/>
                  <a:pt x="f16" y="f37"/>
                  <a:pt x="f15" y="f38"/>
                </a:cubicBezTo>
                <a:cubicBezTo>
                  <a:pt x="f13" y="f38"/>
                  <a:pt x="f12" y="f39"/>
                  <a:pt x="f8" y="f39"/>
                </a:cubicBezTo>
                <a:lnTo>
                  <a:pt x="f8" y="f40"/>
                </a:lnTo>
                <a:cubicBezTo>
                  <a:pt x="f8" y="f41"/>
                  <a:pt x="f7" y="f42"/>
                  <a:pt x="f5" y="f42"/>
                </a:cubicBezTo>
                <a:lnTo>
                  <a:pt x="f43" y="f42"/>
                </a:lnTo>
                <a:cubicBezTo>
                  <a:pt x="f43" y="f44"/>
                  <a:pt x="f45" y="f46"/>
                  <a:pt x="f45" y="f47"/>
                </a:cubicBezTo>
                <a:cubicBezTo>
                  <a:pt x="f48" y="f16"/>
                  <a:pt x="f49" y="f18"/>
                  <a:pt x="f50" y="f20"/>
                </a:cubicBezTo>
                <a:lnTo>
                  <a:pt x="f51" y="f52"/>
                </a:lnTo>
                <a:cubicBezTo>
                  <a:pt x="f53" y="f40"/>
                  <a:pt x="f54" y="f55"/>
                  <a:pt x="f29" y="f56"/>
                </a:cubicBezTo>
                <a:cubicBezTo>
                  <a:pt x="f57" y="f36"/>
                  <a:pt x="f58" y="f59"/>
                  <a:pt x="f60" y="f59"/>
                </a:cubicBezTo>
                <a:cubicBezTo>
                  <a:pt x="f61" y="f59"/>
                  <a:pt x="f62" y="f63"/>
                  <a:pt x="f64" y="f52"/>
                </a:cubicBezTo>
                <a:lnTo>
                  <a:pt x="f21" y="f20"/>
                </a:lnTo>
                <a:cubicBezTo>
                  <a:pt x="f19" y="f65"/>
                  <a:pt x="f66" y="f16"/>
                  <a:pt x="f67" y="f47"/>
                </a:cubicBezTo>
                <a:cubicBezTo>
                  <a:pt x="f67" y="f46"/>
                  <a:pt x="f68" y="f44"/>
                  <a:pt x="f68" y="f42"/>
                </a:cubicBezTo>
                <a:lnTo>
                  <a:pt x="f69" y="f42"/>
                </a:lnTo>
                <a:cubicBezTo>
                  <a:pt x="f9" y="f42"/>
                  <a:pt x="f70" y="f41"/>
                  <a:pt x="f70" y="f40"/>
                </a:cubicBezTo>
                <a:lnTo>
                  <a:pt x="f70" y="f39"/>
                </a:lnTo>
                <a:cubicBezTo>
                  <a:pt x="f71" y="f39"/>
                  <a:pt x="f72" y="f38"/>
                  <a:pt x="f73" y="f38"/>
                </a:cubicBezTo>
                <a:cubicBezTo>
                  <a:pt x="f74" y="f37"/>
                  <a:pt x="f75" y="f36"/>
                  <a:pt x="f76" y="f34"/>
                </a:cubicBezTo>
                <a:lnTo>
                  <a:pt x="f77" y="f33"/>
                </a:lnTo>
                <a:cubicBezTo>
                  <a:pt x="f78" y="f29"/>
                  <a:pt x="f79" y="f27"/>
                  <a:pt x="f80" y="f25"/>
                </a:cubicBezTo>
                <a:cubicBezTo>
                  <a:pt x="f81" y="f82"/>
                  <a:pt x="f69" y="f83"/>
                  <a:pt x="f77" y="f23"/>
                </a:cubicBezTo>
                <a:lnTo>
                  <a:pt x="f76" y="f21"/>
                </a:lnTo>
                <a:cubicBezTo>
                  <a:pt x="f84" y="f19"/>
                  <a:pt x="f74" y="f17"/>
                  <a:pt x="f73" y="f14"/>
                </a:cubicBezTo>
                <a:cubicBezTo>
                  <a:pt x="f72" y="f14"/>
                  <a:pt x="f71" y="f11"/>
                  <a:pt x="f70" y="f11"/>
                </a:cubicBezTo>
                <a:lnTo>
                  <a:pt x="f70" y="f10"/>
                </a:lnTo>
                <a:cubicBezTo>
                  <a:pt x="f70" y="f9"/>
                  <a:pt x="f9" y="f6"/>
                  <a:pt x="f69" y="f6"/>
                </a:cubicBezTo>
                <a:lnTo>
                  <a:pt x="f68" y="f6"/>
                </a:lnTo>
                <a:cubicBezTo>
                  <a:pt x="f68" y="f85"/>
                  <a:pt x="f67" y="f86"/>
                  <a:pt x="f67" y="f87"/>
                </a:cubicBezTo>
                <a:cubicBezTo>
                  <a:pt x="f66" y="f88"/>
                  <a:pt x="f19" y="f89"/>
                  <a:pt x="f21" y="f90"/>
                </a:cubicBezTo>
                <a:lnTo>
                  <a:pt x="f64" y="f91"/>
                </a:lnTo>
                <a:cubicBezTo>
                  <a:pt x="f92" y="f10"/>
                  <a:pt x="f62" y="f93"/>
                  <a:pt x="f94" y="f80"/>
                </a:cubicBezTo>
                <a:cubicBezTo>
                  <a:pt x="f95" y="f96"/>
                  <a:pt x="f97" y="f98"/>
                  <a:pt x="f99" y="f98"/>
                </a:cubicBezTo>
                <a:cubicBezTo>
                  <a:pt x="f100" y="f98"/>
                  <a:pt x="f101" y="f102"/>
                  <a:pt x="f51" y="f91"/>
                </a:cubicBezTo>
                <a:lnTo>
                  <a:pt x="f50" y="f90"/>
                </a:lnTo>
                <a:cubicBezTo>
                  <a:pt x="f49" y="f103"/>
                  <a:pt x="f48" y="f88"/>
                  <a:pt x="f45" y="f87"/>
                </a:cubicBezTo>
                <a:cubicBezTo>
                  <a:pt x="f45" y="f86"/>
                  <a:pt x="f43" y="f85"/>
                  <a:pt x="f43" y="f6"/>
                </a:cubicBezTo>
                <a:close/>
                <a:moveTo>
                  <a:pt x="f104" y="f2"/>
                </a:moveTo>
                <a:cubicBezTo>
                  <a:pt x="f105" y="f2"/>
                  <a:pt x="f106" y="f107"/>
                  <a:pt x="f108" y="f109"/>
                </a:cubicBezTo>
                <a:lnTo>
                  <a:pt x="f110" y="f109"/>
                </a:lnTo>
                <a:cubicBezTo>
                  <a:pt x="f111" y="f109"/>
                  <a:pt x="f112" y="f113"/>
                  <a:pt x="f112" y="f10"/>
                </a:cubicBezTo>
                <a:lnTo>
                  <a:pt x="f112" y="f11"/>
                </a:lnTo>
                <a:cubicBezTo>
                  <a:pt x="f114" y="f115"/>
                  <a:pt x="f116" y="f117"/>
                  <a:pt x="f116" y="f104"/>
                </a:cubicBezTo>
                <a:cubicBezTo>
                  <a:pt x="f116" y="f118"/>
                  <a:pt x="f114" y="f119"/>
                  <a:pt x="f112" y="f43"/>
                </a:cubicBezTo>
                <a:lnTo>
                  <a:pt x="f112" y="f120"/>
                </a:lnTo>
                <a:cubicBezTo>
                  <a:pt x="f112" y="f121"/>
                  <a:pt x="f111" y="f122"/>
                  <a:pt x="f110" y="f122"/>
                </a:cubicBezTo>
                <a:lnTo>
                  <a:pt x="f108" y="f122"/>
                </a:lnTo>
                <a:cubicBezTo>
                  <a:pt x="f123" y="f124"/>
                  <a:pt x="f105" y="f125"/>
                  <a:pt x="f104" y="f125"/>
                </a:cubicBezTo>
                <a:cubicBezTo>
                  <a:pt x="f118" y="f125"/>
                  <a:pt x="f126" y="f124"/>
                  <a:pt x="f43" y="f122"/>
                </a:cubicBezTo>
                <a:lnTo>
                  <a:pt x="f5" y="f122"/>
                </a:lnTo>
                <a:cubicBezTo>
                  <a:pt x="f121" y="f122"/>
                  <a:pt x="f127" y="f121"/>
                  <a:pt x="f127" y="f120"/>
                </a:cubicBezTo>
                <a:lnTo>
                  <a:pt x="f127" y="f43"/>
                </a:lnTo>
                <a:cubicBezTo>
                  <a:pt x="f128" y="f129"/>
                  <a:pt x="f3" y="f118"/>
                  <a:pt x="f3" y="f104"/>
                </a:cubicBezTo>
                <a:cubicBezTo>
                  <a:pt x="f3" y="f117"/>
                  <a:pt x="f128" y="f25"/>
                  <a:pt x="f127" y="f11"/>
                </a:cubicBezTo>
                <a:lnTo>
                  <a:pt x="f127" y="f10"/>
                </a:lnTo>
                <a:cubicBezTo>
                  <a:pt x="f127" y="f113"/>
                  <a:pt x="f121" y="f109"/>
                  <a:pt x="f5" y="f109"/>
                </a:cubicBezTo>
                <a:lnTo>
                  <a:pt x="f43" y="f109"/>
                </a:lnTo>
                <a:cubicBezTo>
                  <a:pt x="f130" y="f107"/>
                  <a:pt x="f118" y="f2"/>
                  <a:pt x="f104" y="f2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03" name="Google Shape;6862;p88">
            <a:extLst>
              <a:ext uri="{FF2B5EF4-FFF2-40B4-BE49-F238E27FC236}">
                <a16:creationId xmlns:a16="http://schemas.microsoft.com/office/drawing/2014/main" id="{20D1C69B-6038-DDDA-8DF9-9A3F5C516F1B}"/>
              </a:ext>
            </a:extLst>
          </p:cNvPr>
          <p:cNvGrpSpPr/>
          <p:nvPr/>
        </p:nvGrpSpPr>
        <p:grpSpPr>
          <a:xfrm>
            <a:off x="4907685" y="1706389"/>
            <a:ext cx="460830" cy="449225"/>
            <a:chOff x="4907685" y="1706389"/>
            <a:chExt cx="460830" cy="449225"/>
          </a:xfrm>
        </p:grpSpPr>
        <p:sp>
          <p:nvSpPr>
            <p:cNvPr id="104" name="Google Shape;6863;p88">
              <a:extLst>
                <a:ext uri="{FF2B5EF4-FFF2-40B4-BE49-F238E27FC236}">
                  <a16:creationId xmlns:a16="http://schemas.microsoft.com/office/drawing/2014/main" id="{6C142399-264E-BE6F-20CD-C8E3CCAEDD95}"/>
                </a:ext>
              </a:extLst>
            </p:cNvPr>
            <p:cNvSpPr/>
            <p:nvPr/>
          </p:nvSpPr>
          <p:spPr>
            <a:xfrm>
              <a:off x="4907685" y="1708720"/>
              <a:ext cx="460830" cy="4468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67"/>
                <a:gd name="f4" fmla="val 11702"/>
                <a:gd name="f5" fmla="val 2558"/>
                <a:gd name="f6" fmla="val 2357"/>
                <a:gd name="f7" fmla="val 2155"/>
                <a:gd name="f8" fmla="val 24"/>
                <a:gd name="f9" fmla="val 1954"/>
                <a:gd name="f10" fmla="val 70"/>
                <a:gd name="f11" fmla="val 1828"/>
                <a:gd name="f12" fmla="val 102"/>
                <a:gd name="f13" fmla="val 1733"/>
                <a:gd name="f14" fmla="val 196"/>
                <a:gd name="f15" fmla="val 1702"/>
                <a:gd name="f16" fmla="val 322"/>
                <a:gd name="f17" fmla="val 1670"/>
                <a:gd name="f18" fmla="val 448"/>
                <a:gd name="f19" fmla="val 543"/>
                <a:gd name="f20" fmla="val 1796"/>
                <a:gd name="f21" fmla="val 637"/>
                <a:gd name="f22" fmla="val 2679"/>
                <a:gd name="f23" fmla="val 1551"/>
                <a:gd name="f24" fmla="val 2962"/>
                <a:gd name="f25" fmla="val 1803"/>
                <a:gd name="f26" fmla="val 2244"/>
                <a:gd name="f27" fmla="val 2528"/>
                <a:gd name="f28" fmla="val 2553"/>
                <a:gd name="f29" fmla="val 2669"/>
                <a:gd name="f30" fmla="val 2379"/>
                <a:gd name="f31" fmla="val 2740"/>
                <a:gd name="f32" fmla="val 2202"/>
                <a:gd name="f33" fmla="val 2025"/>
                <a:gd name="f34" fmla="val 1844"/>
                <a:gd name="f35" fmla="val 788"/>
                <a:gd name="f36" fmla="val 1614"/>
                <a:gd name="f37" fmla="val 744"/>
                <a:gd name="f38" fmla="val 1569"/>
                <a:gd name="f39" fmla="val 668"/>
                <a:gd name="f40" fmla="val 1525"/>
                <a:gd name="f41" fmla="val 582"/>
                <a:gd name="f42" fmla="val 547"/>
                <a:gd name="f43" fmla="val 510"/>
                <a:gd name="f44" fmla="val 1532"/>
                <a:gd name="f45" fmla="val 473"/>
                <a:gd name="f46" fmla="val 347"/>
                <a:gd name="f47" fmla="val 1582"/>
                <a:gd name="f48" fmla="val 284"/>
                <a:gd name="f49" fmla="val 1645"/>
                <a:gd name="f50" fmla="val 253"/>
                <a:gd name="f51" fmla="val 1771"/>
                <a:gd name="f52" fmla="val 1"/>
                <a:gd name="f53" fmla="val 2591"/>
                <a:gd name="f54" fmla="val 3473"/>
                <a:gd name="f55" fmla="val 883"/>
                <a:gd name="f56" fmla="val 4103"/>
                <a:gd name="f57" fmla="val 1366"/>
                <a:gd name="f58" fmla="val 4494"/>
                <a:gd name="f59" fmla="val 1932"/>
                <a:gd name="f60" fmla="val 4750"/>
                <a:gd name="f61" fmla="val 2619"/>
                <a:gd name="f62" fmla="val 2874"/>
                <a:gd name="f63" fmla="val 3145"/>
                <a:gd name="f64" fmla="val 4715"/>
                <a:gd name="f65" fmla="val 3435"/>
                <a:gd name="f66" fmla="val 4638"/>
                <a:gd name="f67" fmla="val 7247"/>
                <a:gd name="f68" fmla="val 8482"/>
                <a:gd name="f69" fmla="val 6963"/>
                <a:gd name="f70" fmla="val 9522"/>
                <a:gd name="f71" fmla="val 7215"/>
                <a:gd name="f72" fmla="val 10372"/>
                <a:gd name="f73" fmla="val 7814"/>
                <a:gd name="f74" fmla="val 10971"/>
                <a:gd name="f75" fmla="val 8291"/>
                <a:gd name="f76" fmla="val 11472"/>
                <a:gd name="f77" fmla="val 8895"/>
                <a:gd name="f78" fmla="val 9516"/>
                <a:gd name="f79" fmla="val 9714"/>
                <a:gd name="f80" fmla="val 9915"/>
                <a:gd name="f81" fmla="val 11678"/>
                <a:gd name="f82" fmla="val 10114"/>
                <a:gd name="f83" fmla="val 11632"/>
                <a:gd name="f84" fmla="val 10240"/>
                <a:gd name="f85" fmla="val 11569"/>
                <a:gd name="f86" fmla="val 10334"/>
                <a:gd name="f87" fmla="val 11506"/>
                <a:gd name="f88" fmla="val 10366"/>
                <a:gd name="f89" fmla="val 11380"/>
                <a:gd name="f90" fmla="val 10397"/>
                <a:gd name="f91" fmla="val 11254"/>
                <a:gd name="f92" fmla="val 11128"/>
                <a:gd name="f93" fmla="val 10271"/>
                <a:gd name="f94" fmla="val 11065"/>
                <a:gd name="f95" fmla="val 9389"/>
                <a:gd name="f96" fmla="val 10152"/>
                <a:gd name="f97" fmla="val 9106"/>
                <a:gd name="f98" fmla="val 9868"/>
                <a:gd name="f99" fmla="val 9459"/>
                <a:gd name="f100" fmla="val 9175"/>
                <a:gd name="f101" fmla="val 9515"/>
                <a:gd name="f102" fmla="val 9033"/>
                <a:gd name="f103" fmla="val 9688"/>
                <a:gd name="f104" fmla="val 8962"/>
                <a:gd name="f105" fmla="val 9866"/>
                <a:gd name="f106" fmla="val 10043"/>
                <a:gd name="f107" fmla="val 10224"/>
                <a:gd name="f108" fmla="val 11279"/>
                <a:gd name="f109" fmla="val 10089"/>
                <a:gd name="f110" fmla="val 11326"/>
                <a:gd name="f111" fmla="val 10135"/>
                <a:gd name="f112" fmla="val 11405"/>
                <a:gd name="f113" fmla="val 10164"/>
                <a:gd name="f114" fmla="val 11494"/>
                <a:gd name="f115" fmla="val 11527"/>
                <a:gd name="f116" fmla="val 11561"/>
                <a:gd name="f117" fmla="val 10160"/>
                <a:gd name="f118" fmla="val 11594"/>
                <a:gd name="f119" fmla="val 11720"/>
                <a:gd name="f120" fmla="val 10120"/>
                <a:gd name="f121" fmla="val 11783"/>
                <a:gd name="f122" fmla="val 10026"/>
                <a:gd name="f123" fmla="val 11815"/>
                <a:gd name="f124" fmla="val 9931"/>
                <a:gd name="f125" fmla="val 9081"/>
                <a:gd name="f126" fmla="val 8230"/>
                <a:gd name="f127" fmla="val 11185"/>
                <a:gd name="f128" fmla="val 7600"/>
                <a:gd name="f129" fmla="val 10778"/>
                <a:gd name="f130" fmla="val 7170"/>
                <a:gd name="f131" fmla="val 6903"/>
                <a:gd name="f132" fmla="val 9537"/>
                <a:gd name="f133" fmla="val 9266"/>
                <a:gd name="f134" fmla="val 8975"/>
                <a:gd name="f135" fmla="val 6944"/>
                <a:gd name="f136" fmla="val 8665"/>
                <a:gd name="f137" fmla="val 7033"/>
                <a:gd name="f138" fmla="val 4852"/>
                <a:gd name="f139" fmla="val 3221"/>
                <a:gd name="f140" fmla="val 4884"/>
                <a:gd name="f141" fmla="val 3032"/>
                <a:gd name="f142" fmla="val 5136"/>
                <a:gd name="f143" fmla="val 2213"/>
                <a:gd name="f144" fmla="val 1330"/>
                <a:gd name="f145" fmla="val 4254"/>
                <a:gd name="f146" fmla="val 700"/>
                <a:gd name="f147" fmla="val 3778"/>
                <a:gd name="f148" fmla="val 225"/>
                <a:gd name="f149" fmla="val 3177"/>
                <a:gd name="f150" fmla="*/ f0 1 12067"/>
                <a:gd name="f151" fmla="*/ f1 1 11702"/>
                <a:gd name="f152" fmla="val f2"/>
                <a:gd name="f153" fmla="val f3"/>
                <a:gd name="f154" fmla="val f4"/>
                <a:gd name="f155" fmla="+- f154 0 f152"/>
                <a:gd name="f156" fmla="+- f153 0 f152"/>
                <a:gd name="f157" fmla="*/ f156 1 12067"/>
                <a:gd name="f158" fmla="*/ f155 1 11702"/>
                <a:gd name="f159" fmla="*/ f152 1 f157"/>
                <a:gd name="f160" fmla="*/ f153 1 f157"/>
                <a:gd name="f161" fmla="*/ f152 1 f158"/>
                <a:gd name="f162" fmla="*/ f154 1 f158"/>
                <a:gd name="f163" fmla="*/ f159 f150 1"/>
                <a:gd name="f164" fmla="*/ f160 f150 1"/>
                <a:gd name="f165" fmla="*/ f162 f151 1"/>
                <a:gd name="f166" fmla="*/ f161 f1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3" t="f166" r="f164" b="f165"/>
              <a:pathLst>
                <a:path w="12067" h="1170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5" y="f19"/>
                    <a:pt x="f20" y="f21"/>
                  </a:cubicBezTo>
                  <a:lnTo>
                    <a:pt x="f22" y="f23"/>
                  </a:lnTo>
                  <a:cubicBezTo>
                    <a:pt x="f24" y="f25"/>
                    <a:pt x="f24" y="f26"/>
                    <a:pt x="f22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29"/>
                    <a:pt x="f15" y="f27"/>
                  </a:cubicBezTo>
                  <a:lnTo>
                    <a:pt x="f35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23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0" y="f54"/>
                    <a:pt x="f55" y="f56"/>
                  </a:cubicBezTo>
                  <a:cubicBezTo>
                    <a:pt x="f57" y="f58"/>
                    <a:pt x="f59" y="f60"/>
                    <a:pt x="f61" y="f60"/>
                  </a:cubicBezTo>
                  <a:cubicBezTo>
                    <a:pt x="f62" y="f60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4"/>
                    <a:pt x="f78" y="f4"/>
                  </a:cubicBezTo>
                  <a:cubicBezTo>
                    <a:pt x="f79" y="f4"/>
                    <a:pt x="f80" y="f81"/>
                    <a:pt x="f82" y="f8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90" y="f91"/>
                    <a:pt x="f88" y="f92"/>
                    <a:pt x="f93" y="f94"/>
                  </a:cubicBezTo>
                  <a:lnTo>
                    <a:pt x="f95" y="f96"/>
                  </a:lnTo>
                  <a:cubicBezTo>
                    <a:pt x="f97" y="f98"/>
                    <a:pt x="f97" y="f99"/>
                    <a:pt x="f95" y="f100"/>
                  </a:cubicBezTo>
                  <a:cubicBezTo>
                    <a:pt x="f101" y="f102"/>
                    <a:pt x="f103" y="f104"/>
                    <a:pt x="f105" y="f104"/>
                  </a:cubicBezTo>
                  <a:cubicBezTo>
                    <a:pt x="f106" y="f104"/>
                    <a:pt x="f107" y="f102"/>
                    <a:pt x="f88" y="f100"/>
                  </a:cubicBezTo>
                  <a:lnTo>
                    <a:pt x="f108" y="f109"/>
                  </a:lnTo>
                  <a:cubicBezTo>
                    <a:pt x="f110" y="f111"/>
                    <a:pt x="f112" y="f113"/>
                    <a:pt x="f114" y="f113"/>
                  </a:cubicBezTo>
                  <a:cubicBezTo>
                    <a:pt x="f115" y="f113"/>
                    <a:pt x="f116" y="f117"/>
                    <a:pt x="f118" y="f96"/>
                  </a:cubicBezTo>
                  <a:cubicBezTo>
                    <a:pt x="f119" y="f120"/>
                    <a:pt x="f121" y="f122"/>
                    <a:pt x="f123" y="f124"/>
                  </a:cubicBezTo>
                  <a:cubicBezTo>
                    <a:pt x="f3" y="f125"/>
                    <a:pt x="f123" y="f126"/>
                    <a:pt x="f127" y="f128"/>
                  </a:cubicBezTo>
                  <a:cubicBezTo>
                    <a:pt x="f129" y="f130"/>
                    <a:pt x="f107" y="f131"/>
                    <a:pt x="f132" y="f131"/>
                  </a:cubicBezTo>
                  <a:cubicBezTo>
                    <a:pt x="f133" y="f131"/>
                    <a:pt x="f134" y="f135"/>
                    <a:pt x="f136" y="f137"/>
                  </a:cubicBezTo>
                  <a:lnTo>
                    <a:pt x="f138" y="f139"/>
                  </a:lnTo>
                  <a:lnTo>
                    <a:pt x="f140" y="f141"/>
                  </a:lnTo>
                  <a:cubicBezTo>
                    <a:pt x="f142" y="f143"/>
                    <a:pt x="f140" y="f144"/>
                    <a:pt x="f145" y="f146"/>
                  </a:cubicBezTo>
                  <a:cubicBezTo>
                    <a:pt x="f147" y="f148"/>
                    <a:pt x="f149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Google Shape;6864;p88">
              <a:extLst>
                <a:ext uri="{FF2B5EF4-FFF2-40B4-BE49-F238E27FC236}">
                  <a16:creationId xmlns:a16="http://schemas.microsoft.com/office/drawing/2014/main" id="{B4AA0C3A-4E5B-C0E7-2140-92A85F905029}"/>
                </a:ext>
              </a:extLst>
            </p:cNvPr>
            <p:cNvSpPr/>
            <p:nvPr/>
          </p:nvSpPr>
          <p:spPr>
            <a:xfrm>
              <a:off x="4908901" y="1940000"/>
              <a:ext cx="220196" cy="2147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66"/>
                <a:gd name="f4" fmla="val 5624"/>
                <a:gd name="f5" fmla="val 4080"/>
                <a:gd name="f6" fmla="val 1504"/>
                <a:gd name="f7" fmla="val 4167"/>
                <a:gd name="f8" fmla="val 4253"/>
                <a:gd name="f9" fmla="val 1528"/>
                <a:gd name="f10" fmla="val 4316"/>
                <a:gd name="f11" fmla="val 1575"/>
                <a:gd name="f12" fmla="val 4442"/>
                <a:gd name="f13" fmla="val 1701"/>
                <a:gd name="f14" fmla="val 1953"/>
                <a:gd name="f15" fmla="val 2048"/>
                <a:gd name="f16" fmla="val 2205"/>
                <a:gd name="f17" fmla="val 4159"/>
                <a:gd name="f18" fmla="val 2158"/>
                <a:gd name="f19" fmla="val 4206"/>
                <a:gd name="f20" fmla="val 2072"/>
                <a:gd name="f21" fmla="val 4230"/>
                <a:gd name="f22" fmla="val 1985"/>
                <a:gd name="f23" fmla="val 1898"/>
                <a:gd name="f24" fmla="val 1812"/>
                <a:gd name="f25" fmla="val 1764"/>
                <a:gd name="f26" fmla="val 1638"/>
                <a:gd name="f27" fmla="val 4033"/>
                <a:gd name="f28" fmla="val 3781"/>
                <a:gd name="f29" fmla="val 3686"/>
                <a:gd name="f30" fmla="val 3844"/>
                <a:gd name="f31" fmla="val 3907"/>
                <a:gd name="f32" fmla="val 3993"/>
                <a:gd name="f33" fmla="val 567"/>
                <a:gd name="f34" fmla="val 3277"/>
                <a:gd name="f35" fmla="val 4694"/>
                <a:gd name="f36" fmla="val 5198"/>
                <a:gd name="f37" fmla="val 835"/>
                <a:gd name="f38" fmla="val 5482"/>
                <a:gd name="f39" fmla="val 1189"/>
                <a:gd name="f40" fmla="val 1540"/>
                <a:gd name="f41" fmla="val 1890"/>
                <a:gd name="f42" fmla="val 2237"/>
                <a:gd name="f43" fmla="val 2489"/>
                <a:gd name="f44" fmla="*/ f0 1 5766"/>
                <a:gd name="f45" fmla="*/ f1 1 5624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5766"/>
                <a:gd name="f52" fmla="*/ f49 1 5624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5766" h="562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cubicBezTo>
                    <a:pt x="f26" y="f27"/>
                    <a:pt x="f26" y="f28"/>
                    <a:pt x="f25" y="f29"/>
                  </a:cubicBezTo>
                  <a:lnTo>
                    <a:pt x="f30" y="f11"/>
                  </a:lnTo>
                  <a:cubicBezTo>
                    <a:pt x="f31" y="f9"/>
                    <a:pt x="f32" y="f6"/>
                    <a:pt x="f5" y="f6"/>
                  </a:cubicBezTo>
                  <a:close/>
                  <a:moveTo>
                    <a:pt x="f30" y="f2"/>
                  </a:moveTo>
                  <a:lnTo>
                    <a:pt x="f33" y="f34"/>
                  </a:lnTo>
                  <a:cubicBezTo>
                    <a:pt x="f2" y="f30"/>
                    <a:pt x="f2" y="f35"/>
                    <a:pt x="f33" y="f36"/>
                  </a:cubicBezTo>
                  <a:cubicBezTo>
                    <a:pt x="f37" y="f38"/>
                    <a:pt x="f39" y="f4"/>
                    <a:pt x="f40" y="f4"/>
                  </a:cubicBezTo>
                  <a:cubicBezTo>
                    <a:pt x="f41" y="f4"/>
                    <a:pt x="f42" y="f38"/>
                    <a:pt x="f43" y="f36"/>
                  </a:cubicBezTo>
                  <a:lnTo>
                    <a:pt x="f3" y="f14"/>
                  </a:lnTo>
                  <a:lnTo>
                    <a:pt x="f30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Google Shape;6865;p88">
              <a:extLst>
                <a:ext uri="{FF2B5EF4-FFF2-40B4-BE49-F238E27FC236}">
                  <a16:creationId xmlns:a16="http://schemas.microsoft.com/office/drawing/2014/main" id="{F7BB9571-0EE8-45B5-1280-B6231766B511}"/>
                </a:ext>
              </a:extLst>
            </p:cNvPr>
            <p:cNvSpPr/>
            <p:nvPr/>
          </p:nvSpPr>
          <p:spPr>
            <a:xfrm>
              <a:off x="5166378" y="1706389"/>
              <a:ext cx="197327" cy="1951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67"/>
                <a:gd name="f4" fmla="val 5109"/>
                <a:gd name="f5" fmla="val 4249"/>
                <a:gd name="f6" fmla="val 1"/>
                <a:gd name="f7" fmla="val 4179"/>
                <a:gd name="f8" fmla="val 4106"/>
                <a:gd name="f9" fmla="val 24"/>
                <a:gd name="f10" fmla="val 4033"/>
                <a:gd name="f11" fmla="val 68"/>
                <a:gd name="f12" fmla="val 2206"/>
                <a:gd name="f13" fmla="val 1171"/>
                <a:gd name="f14" fmla="val 2017"/>
                <a:gd name="f15" fmla="val 1265"/>
                <a:gd name="f16" fmla="val 1985"/>
                <a:gd name="f17" fmla="val 1549"/>
                <a:gd name="f18" fmla="val 2143"/>
                <a:gd name="f19" fmla="val 1706"/>
                <a:gd name="f20" fmla="val 2300"/>
                <a:gd name="f21" fmla="val 1864"/>
                <a:gd name="f22" fmla="val 4164"/>
                <a:gd name="f23" fmla="val 945"/>
                <a:gd name="f24" fmla="val 3245"/>
                <a:gd name="f25" fmla="val 2809"/>
                <a:gd name="f26" fmla="val 3434"/>
                <a:gd name="f27" fmla="val 2998"/>
                <a:gd name="f28" fmla="val 3502"/>
                <a:gd name="f29" fmla="val 3066"/>
                <a:gd name="f30" fmla="val 3594"/>
                <a:gd name="f31" fmla="val 3099"/>
                <a:gd name="f32" fmla="val 3684"/>
                <a:gd name="f33" fmla="val 3802"/>
                <a:gd name="f34" fmla="val 3916"/>
                <a:gd name="f35" fmla="val 3042"/>
                <a:gd name="f36" fmla="val 3970"/>
                <a:gd name="f37" fmla="val 2935"/>
                <a:gd name="f38" fmla="val 5073"/>
                <a:gd name="f39" fmla="val 1108"/>
                <a:gd name="f40" fmla="val 1013"/>
                <a:gd name="f41" fmla="val 793"/>
                <a:gd name="f42" fmla="val 5041"/>
                <a:gd name="f43" fmla="val 698"/>
                <a:gd name="f44" fmla="val 4474"/>
                <a:gd name="f45" fmla="val 100"/>
                <a:gd name="f46" fmla="val 4406"/>
                <a:gd name="f47" fmla="val 32"/>
                <a:gd name="f48" fmla="val 4330"/>
                <a:gd name="f49" fmla="*/ f0 1 5167"/>
                <a:gd name="f50" fmla="*/ f1 1 5109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5167"/>
                <a:gd name="f57" fmla="*/ f54 1 5109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5167" h="510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21"/>
                  </a:lnTo>
                  <a:lnTo>
                    <a:pt x="f2" y="f22"/>
                  </a:lnTo>
                  <a:lnTo>
                    <a:pt x="f23" y="f4"/>
                  </a:lnTo>
                  <a:lnTo>
                    <a:pt x="f24" y="f25"/>
                  </a:lnTo>
                  <a:lnTo>
                    <a:pt x="f26" y="f27"/>
                  </a:ln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37"/>
                  </a:cubicBezTo>
                  <a:lnTo>
                    <a:pt x="f38" y="f39"/>
                  </a:lnTo>
                  <a:cubicBezTo>
                    <a:pt x="f3" y="f40"/>
                    <a:pt x="f3" y="f41"/>
                    <a:pt x="f42" y="f43"/>
                  </a:cubicBezTo>
                  <a:lnTo>
                    <a:pt x="f44" y="f45"/>
                  </a:lnTo>
                  <a:cubicBezTo>
                    <a:pt x="f46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7" name="Google Shape;6913;p88">
            <a:extLst>
              <a:ext uri="{FF2B5EF4-FFF2-40B4-BE49-F238E27FC236}">
                <a16:creationId xmlns:a16="http://schemas.microsoft.com/office/drawing/2014/main" id="{06E87455-353C-8766-0EAE-E6E1E26258FA}"/>
              </a:ext>
            </a:extLst>
          </p:cNvPr>
          <p:cNvGrpSpPr/>
          <p:nvPr/>
        </p:nvGrpSpPr>
        <p:grpSpPr>
          <a:xfrm>
            <a:off x="5475372" y="1706599"/>
            <a:ext cx="450021" cy="448805"/>
            <a:chOff x="5475372" y="1706599"/>
            <a:chExt cx="450021" cy="448805"/>
          </a:xfrm>
        </p:grpSpPr>
        <p:sp>
          <p:nvSpPr>
            <p:cNvPr id="108" name="Google Shape;6914;p88">
              <a:extLst>
                <a:ext uri="{FF2B5EF4-FFF2-40B4-BE49-F238E27FC236}">
                  <a16:creationId xmlns:a16="http://schemas.microsoft.com/office/drawing/2014/main" id="{AB39AE75-B8ED-FCDD-583B-10D7A7F9FB9C}"/>
                </a:ext>
              </a:extLst>
            </p:cNvPr>
            <p:cNvSpPr/>
            <p:nvPr/>
          </p:nvSpPr>
          <p:spPr>
            <a:xfrm>
              <a:off x="5475372" y="1706599"/>
              <a:ext cx="450021" cy="4488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84"/>
                <a:gd name="f4" fmla="val 11752"/>
                <a:gd name="f5" fmla="val 5199"/>
                <a:gd name="f6" fmla="val 1"/>
                <a:gd name="f7" fmla="val 5042"/>
                <a:gd name="f8" fmla="val 4916"/>
                <a:gd name="f9" fmla="val 127"/>
                <a:gd name="f10" fmla="val 4884"/>
                <a:gd name="f11" fmla="val 284"/>
                <a:gd name="f12" fmla="val 4727"/>
                <a:gd name="f13" fmla="val 883"/>
                <a:gd name="f14" fmla="val 4191"/>
                <a:gd name="f15" fmla="val 977"/>
                <a:gd name="f16" fmla="val 3655"/>
                <a:gd name="f17" fmla="val 1229"/>
                <a:gd name="f18" fmla="val 3151"/>
                <a:gd name="f19" fmla="val 1513"/>
                <a:gd name="f20" fmla="val 2647"/>
                <a:gd name="f21" fmla="val 2599"/>
                <a:gd name="f22" fmla="val 1205"/>
                <a:gd name="f23" fmla="val 2542"/>
                <a:gd name="f24" fmla="val 1195"/>
                <a:gd name="f25" fmla="val 2482"/>
                <a:gd name="f26" fmla="val 2386"/>
                <a:gd name="f27" fmla="val 2284"/>
                <a:gd name="f28" fmla="val 1222"/>
                <a:gd name="f29" fmla="val 2206"/>
                <a:gd name="f30" fmla="val 1261"/>
                <a:gd name="f31" fmla="val 1135"/>
                <a:gd name="f32" fmla="val 2332"/>
                <a:gd name="f33" fmla="val 2490"/>
                <a:gd name="f34" fmla="val 1230"/>
                <a:gd name="f35" fmla="val 1198"/>
                <a:gd name="f36" fmla="val 3624"/>
                <a:gd name="f37" fmla="val 978"/>
                <a:gd name="f38" fmla="val 4726"/>
                <a:gd name="f39" fmla="val 4947"/>
                <a:gd name="f40" fmla="val 5041"/>
                <a:gd name="f41" fmla="val 6585"/>
                <a:gd name="f42" fmla="val 6743"/>
                <a:gd name="f43" fmla="val 6869"/>
                <a:gd name="f44" fmla="val 6900"/>
                <a:gd name="f45" fmla="val 7058"/>
                <a:gd name="f46" fmla="val 946"/>
                <a:gd name="f47" fmla="val 7404"/>
                <a:gd name="f48" fmla="val 1072"/>
                <a:gd name="f49" fmla="val 7782"/>
                <a:gd name="f50" fmla="val 8129"/>
                <a:gd name="f51" fmla="val 1504"/>
                <a:gd name="f52" fmla="val 7854"/>
                <a:gd name="f53" fmla="val 2843"/>
                <a:gd name="f54" fmla="val 6486"/>
                <a:gd name="f55" fmla="val 2841"/>
                <a:gd name="f56" fmla="val 2839"/>
                <a:gd name="f57" fmla="val 6488"/>
                <a:gd name="f58" fmla="val 2836"/>
                <a:gd name="f59" fmla="val 6491"/>
                <a:gd name="f60" fmla="val 6459"/>
                <a:gd name="f61" fmla="val 2805"/>
                <a:gd name="f62" fmla="val 6050"/>
                <a:gd name="f63" fmla="val 5955"/>
                <a:gd name="f64" fmla="val 2773"/>
                <a:gd name="f65" fmla="val 4222"/>
                <a:gd name="f66" fmla="val 5861"/>
                <a:gd name="f67" fmla="val 7562"/>
                <a:gd name="f68" fmla="val 8948"/>
                <a:gd name="f69" fmla="val 5924"/>
                <a:gd name="f70" fmla="val 7499"/>
                <a:gd name="f71" fmla="val 7751"/>
                <a:gd name="f72" fmla="val 8822"/>
                <a:gd name="f73" fmla="val 6113"/>
                <a:gd name="f74" fmla="val 6066"/>
                <a:gd name="f75" fmla="val 5963"/>
                <a:gd name="f76" fmla="val 8956"/>
                <a:gd name="f77" fmla="val 5821"/>
                <a:gd name="f78" fmla="val 5680"/>
                <a:gd name="f79" fmla="val 5499"/>
                <a:gd name="f80" fmla="val 5294"/>
                <a:gd name="f81" fmla="val 8917"/>
                <a:gd name="f82" fmla="val 10523"/>
                <a:gd name="f83" fmla="val 4034"/>
                <a:gd name="f84" fmla="val 10681"/>
                <a:gd name="f85" fmla="val 4349"/>
                <a:gd name="f86" fmla="val 10807"/>
                <a:gd name="f87" fmla="val 10870"/>
                <a:gd name="f88" fmla="val 11468"/>
                <a:gd name="f89" fmla="val 11626"/>
                <a:gd name="f90" fmla="val 6901"/>
                <a:gd name="f91" fmla="val 7594"/>
                <a:gd name="f92" fmla="val 10775"/>
                <a:gd name="f93" fmla="val 8633"/>
                <a:gd name="f94" fmla="val 10240"/>
                <a:gd name="f95" fmla="val 9137"/>
                <a:gd name="f96" fmla="val 9185"/>
                <a:gd name="f97" fmla="val 10547"/>
                <a:gd name="f98" fmla="val 9243"/>
                <a:gd name="f99" fmla="val 10558"/>
                <a:gd name="f100" fmla="val 9302"/>
                <a:gd name="f101" fmla="val 9399"/>
                <a:gd name="f102" fmla="val 9501"/>
                <a:gd name="f103" fmla="val 10531"/>
                <a:gd name="f104" fmla="val 9578"/>
                <a:gd name="f105" fmla="val 10492"/>
                <a:gd name="f106" fmla="val 10524"/>
                <a:gd name="f107" fmla="val 9547"/>
                <a:gd name="f108" fmla="val 10650"/>
                <a:gd name="f109" fmla="val 9421"/>
                <a:gd name="f110" fmla="val 9263"/>
                <a:gd name="f111" fmla="val 10555"/>
                <a:gd name="f112" fmla="val 9106"/>
                <a:gd name="f113" fmla="val 10303"/>
                <a:gd name="f114" fmla="val 8601"/>
                <a:gd name="f115" fmla="val 10618"/>
                <a:gd name="f116" fmla="val 10933"/>
                <a:gd name="f117" fmla="val 7026"/>
                <a:gd name="f118" fmla="val 11500"/>
                <a:gd name="f119" fmla="val 11658"/>
                <a:gd name="f120" fmla="val 6806"/>
                <a:gd name="f121" fmla="val 6711"/>
                <a:gd name="f122" fmla="val 6554"/>
                <a:gd name="f123" fmla="val 5167"/>
                <a:gd name="f124" fmla="val 4915"/>
                <a:gd name="f125" fmla="val 10902"/>
                <a:gd name="f126" fmla="val 3687"/>
                <a:gd name="f127" fmla="val 10272"/>
                <a:gd name="f128" fmla="val 2521"/>
                <a:gd name="f129" fmla="val 10587"/>
                <a:gd name="f130" fmla="val 9509"/>
                <a:gd name="f131" fmla="val 1209"/>
                <a:gd name="f132" fmla="val 9430"/>
                <a:gd name="f133" fmla="val 1185"/>
                <a:gd name="f134" fmla="val 9347"/>
                <a:gd name="f135" fmla="val 9279"/>
                <a:gd name="f136" fmla="val 9208"/>
                <a:gd name="f137" fmla="val 1201"/>
                <a:gd name="f138" fmla="val 8161"/>
                <a:gd name="f139" fmla="*/ f0 1 11784"/>
                <a:gd name="f140" fmla="*/ f1 1 11752"/>
                <a:gd name="f141" fmla="val f2"/>
                <a:gd name="f142" fmla="val f3"/>
                <a:gd name="f143" fmla="val f4"/>
                <a:gd name="f144" fmla="+- f143 0 f141"/>
                <a:gd name="f145" fmla="+- f142 0 f141"/>
                <a:gd name="f146" fmla="*/ f145 1 11784"/>
                <a:gd name="f147" fmla="*/ f144 1 11752"/>
                <a:gd name="f148" fmla="*/ f141 1 f146"/>
                <a:gd name="f149" fmla="*/ f142 1 f146"/>
                <a:gd name="f150" fmla="*/ f141 1 f147"/>
                <a:gd name="f151" fmla="*/ f143 1 f147"/>
                <a:gd name="f152" fmla="*/ f148 f139 1"/>
                <a:gd name="f153" fmla="*/ f149 f139 1"/>
                <a:gd name="f154" fmla="*/ f151 f140 1"/>
                <a:gd name="f155" fmla="*/ f150 f1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2" t="f155" r="f153" b="f154"/>
              <a:pathLst>
                <a:path w="11784" h="1175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17"/>
                  </a:ln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lnTo>
                    <a:pt x="f30" y="f29"/>
                  </a:lnTo>
                  <a:cubicBezTo>
                    <a:pt x="f31" y="f32"/>
                    <a:pt x="f31" y="f33"/>
                    <a:pt x="f34" y="f20"/>
                  </a:cubicBezTo>
                  <a:lnTo>
                    <a:pt x="f19" y="f18"/>
                  </a:lnTo>
                  <a:cubicBezTo>
                    <a:pt x="f35" y="f36"/>
                    <a:pt x="f37" y="f14"/>
                    <a:pt x="f13" y="f38"/>
                  </a:cubicBezTo>
                  <a:lnTo>
                    <a:pt x="f11" y="f10"/>
                  </a:lnTo>
                  <a:cubicBezTo>
                    <a:pt x="f9" y="f39"/>
                    <a:pt x="f6" y="f40"/>
                    <a:pt x="f6" y="f5"/>
                  </a:cubicBezTo>
                  <a:lnTo>
                    <a:pt x="f6" y="f41"/>
                  </a:lnTo>
                  <a:cubicBezTo>
                    <a:pt x="f6" y="f42"/>
                    <a:pt x="f9" y="f43"/>
                    <a:pt x="f11" y="f44"/>
                  </a:cubicBezTo>
                  <a:lnTo>
                    <a:pt x="f13" y="f45"/>
                  </a:lnTo>
                  <a:cubicBezTo>
                    <a:pt x="f46" y="f47"/>
                    <a:pt x="f48" y="f49"/>
                    <a:pt x="f34" y="f50"/>
                  </a:cubicBezTo>
                  <a:cubicBezTo>
                    <a:pt x="f51" y="f52"/>
                    <a:pt x="f53" y="f54"/>
                    <a:pt x="f55" y="f54"/>
                  </a:cubicBezTo>
                  <a:lnTo>
                    <a:pt x="f55" y="f54"/>
                  </a:lnTo>
                  <a:cubicBezTo>
                    <a:pt x="f55" y="f54"/>
                    <a:pt x="f56" y="f57"/>
                    <a:pt x="f58" y="f59"/>
                  </a:cubicBezTo>
                  <a:cubicBezTo>
                    <a:pt x="f58" y="f60"/>
                    <a:pt x="f61" y="f62"/>
                    <a:pt x="f61" y="f63"/>
                  </a:cubicBezTo>
                  <a:cubicBezTo>
                    <a:pt x="f64" y="f65"/>
                    <a:pt x="f14" y="f58"/>
                    <a:pt x="f66" y="f58"/>
                  </a:cubicBezTo>
                  <a:cubicBezTo>
                    <a:pt x="f67" y="f58"/>
                    <a:pt x="f68" y="f65"/>
                    <a:pt x="f68" y="f69"/>
                  </a:cubicBezTo>
                  <a:cubicBezTo>
                    <a:pt x="f68" y="f70"/>
                    <a:pt x="f71" y="f72"/>
                    <a:pt x="f73" y="f68"/>
                  </a:cubicBezTo>
                  <a:cubicBezTo>
                    <a:pt x="f74" y="f68"/>
                    <a:pt x="f75" y="f76"/>
                    <a:pt x="f77" y="f76"/>
                  </a:cubicBezTo>
                  <a:cubicBezTo>
                    <a:pt x="f78" y="f76"/>
                    <a:pt x="f79" y="f68"/>
                    <a:pt x="f80" y="f81"/>
                  </a:cubicBezTo>
                  <a:lnTo>
                    <a:pt x="f16" y="f82"/>
                  </a:lnTo>
                  <a:cubicBezTo>
                    <a:pt x="f83" y="f84"/>
                    <a:pt x="f85" y="f86"/>
                    <a:pt x="f12" y="f87"/>
                  </a:cubicBezTo>
                  <a:lnTo>
                    <a:pt x="f10" y="f88"/>
                  </a:lnTo>
                  <a:cubicBezTo>
                    <a:pt x="f8" y="f89"/>
                    <a:pt x="f7" y="f4"/>
                    <a:pt x="f5" y="f4"/>
                  </a:cubicBezTo>
                  <a:lnTo>
                    <a:pt x="f41" y="f4"/>
                  </a:lnTo>
                  <a:cubicBezTo>
                    <a:pt x="f42" y="f4"/>
                    <a:pt x="f43" y="f89"/>
                    <a:pt x="f90" y="f88"/>
                  </a:cubicBezTo>
                  <a:lnTo>
                    <a:pt x="f45" y="f87"/>
                  </a:lnTo>
                  <a:cubicBezTo>
                    <a:pt x="f91" y="f92"/>
                    <a:pt x="f50" y="f82"/>
                    <a:pt x="f93" y="f94"/>
                  </a:cubicBezTo>
                  <a:lnTo>
                    <a:pt x="f95" y="f82"/>
                  </a:lnTo>
                  <a:cubicBezTo>
                    <a:pt x="f96" y="f97"/>
                    <a:pt x="f98" y="f99"/>
                    <a:pt x="f100" y="f99"/>
                  </a:cubicBezTo>
                  <a:cubicBezTo>
                    <a:pt x="f101" y="f99"/>
                    <a:pt x="f102" y="f103"/>
                    <a:pt x="f104" y="f105"/>
                  </a:cubicBezTo>
                  <a:lnTo>
                    <a:pt x="f106" y="f107"/>
                  </a:lnTo>
                  <a:cubicBezTo>
                    <a:pt x="f108" y="f109"/>
                    <a:pt x="f108" y="f110"/>
                    <a:pt x="f111" y="f112"/>
                  </a:cubicBezTo>
                  <a:lnTo>
                    <a:pt x="f113" y="f114"/>
                  </a:lnTo>
                  <a:cubicBezTo>
                    <a:pt x="f115" y="f50"/>
                    <a:pt x="f86" y="f67"/>
                    <a:pt x="f116" y="f117"/>
                  </a:cubicBezTo>
                  <a:lnTo>
                    <a:pt x="f118" y="f43"/>
                  </a:lnTo>
                  <a:cubicBezTo>
                    <a:pt x="f119" y="f120"/>
                    <a:pt x="f3" y="f121"/>
                    <a:pt x="f3" y="f122"/>
                  </a:cubicBezTo>
                  <a:lnTo>
                    <a:pt x="f3" y="f123"/>
                  </a:lnTo>
                  <a:cubicBezTo>
                    <a:pt x="f4" y="f40"/>
                    <a:pt x="f119" y="f124"/>
                    <a:pt x="f118" y="f10"/>
                  </a:cubicBezTo>
                  <a:lnTo>
                    <a:pt x="f125" y="f38"/>
                  </a:lnTo>
                  <a:cubicBezTo>
                    <a:pt x="f86" y="f14"/>
                    <a:pt x="f111" y="f126"/>
                    <a:pt x="f127" y="f18"/>
                  </a:cubicBezTo>
                  <a:lnTo>
                    <a:pt x="f111" y="f20"/>
                  </a:lnTo>
                  <a:cubicBezTo>
                    <a:pt x="f108" y="f128"/>
                    <a:pt x="f129" y="f32"/>
                    <a:pt x="f106" y="f29"/>
                  </a:cubicBezTo>
                  <a:lnTo>
                    <a:pt x="f104" y="f30"/>
                  </a:lnTo>
                  <a:cubicBezTo>
                    <a:pt x="f130" y="f131"/>
                    <a:pt x="f132" y="f133"/>
                    <a:pt x="f134" y="f133"/>
                  </a:cubicBezTo>
                  <a:cubicBezTo>
                    <a:pt x="f135" y="f133"/>
                    <a:pt x="f136" y="f137"/>
                    <a:pt x="f95" y="f17"/>
                  </a:cubicBezTo>
                  <a:lnTo>
                    <a:pt x="f93" y="f19"/>
                  </a:lnTo>
                  <a:cubicBezTo>
                    <a:pt x="f138" y="f35"/>
                    <a:pt x="f91" y="f15"/>
                    <a:pt x="f45" y="f13"/>
                  </a:cubicBezTo>
                  <a:lnTo>
                    <a:pt x="f90" y="f11"/>
                  </a:lnTo>
                  <a:cubicBezTo>
                    <a:pt x="f43" y="f9"/>
                    <a:pt x="f42" y="f6"/>
                    <a:pt x="f41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9" name="Google Shape;6915;p88">
              <a:extLst>
                <a:ext uri="{FF2B5EF4-FFF2-40B4-BE49-F238E27FC236}">
                  <a16:creationId xmlns:a16="http://schemas.microsoft.com/office/drawing/2014/main" id="{807E7C69-B730-C04F-786A-62B1C509B7A2}"/>
                </a:ext>
              </a:extLst>
            </p:cNvPr>
            <p:cNvSpPr/>
            <p:nvPr/>
          </p:nvSpPr>
          <p:spPr>
            <a:xfrm>
              <a:off x="5475372" y="1841025"/>
              <a:ext cx="328507" cy="3131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02"/>
                <a:gd name="f4" fmla="val 8201"/>
                <a:gd name="f5" fmla="val 5939"/>
                <a:gd name="f6" fmla="val 4729"/>
                <a:gd name="f7" fmla="val 3750"/>
                <a:gd name="f8" fmla="val 854"/>
                <a:gd name="f9" fmla="val 3561"/>
                <a:gd name="f10" fmla="val 1963"/>
                <a:gd name="f11" fmla="val 3466"/>
                <a:gd name="f12" fmla="val 2404"/>
                <a:gd name="f13" fmla="val 3498"/>
                <a:gd name="f14" fmla="val 2813"/>
                <a:gd name="f15" fmla="val 3624"/>
                <a:gd name="f16" fmla="val 3223"/>
                <a:gd name="f17" fmla="val 410"/>
                <a:gd name="f18" fmla="val 6468"/>
                <a:gd name="f19" fmla="val 1"/>
                <a:gd name="f20" fmla="val 6846"/>
                <a:gd name="f21" fmla="val 7507"/>
                <a:gd name="f22" fmla="val 7917"/>
                <a:gd name="f23" fmla="val 600"/>
                <a:gd name="f24" fmla="val 8106"/>
                <a:gd name="f25" fmla="val 852"/>
                <a:gd name="f26" fmla="val 8200"/>
                <a:gd name="f27" fmla="val 1111"/>
                <a:gd name="f28" fmla="val 1371"/>
                <a:gd name="f29" fmla="val 1639"/>
                <a:gd name="f30" fmla="val 1860"/>
                <a:gd name="f31" fmla="val 5136"/>
                <a:gd name="f32" fmla="val 4640"/>
                <a:gd name="f33" fmla="val 5388"/>
                <a:gd name="f34" fmla="val 4735"/>
                <a:gd name="f35" fmla="val 5664"/>
                <a:gd name="f36" fmla="val 4782"/>
                <a:gd name="f37" fmla="val 5947"/>
                <a:gd name="f38" fmla="val 6231"/>
                <a:gd name="f39" fmla="val 6522"/>
                <a:gd name="f40" fmla="val 6806"/>
                <a:gd name="f41" fmla="val 7846"/>
                <a:gd name="f42" fmla="val 4294"/>
                <a:gd name="f43" fmla="val 3065"/>
                <a:gd name="f44" fmla="val 8224"/>
                <a:gd name="f45" fmla="val 1773"/>
                <a:gd name="f46" fmla="val 8192"/>
                <a:gd name="f47" fmla="val 1647"/>
                <a:gd name="f48" fmla="val 8129"/>
                <a:gd name="f49" fmla="val 1553"/>
                <a:gd name="f50" fmla="val 8003"/>
                <a:gd name="f51" fmla="val 1521"/>
                <a:gd name="f52" fmla="val 7972"/>
                <a:gd name="f53" fmla="val 1514"/>
                <a:gd name="f54" fmla="val 7942"/>
                <a:gd name="f55" fmla="val 1510"/>
                <a:gd name="f56" fmla="val 7914"/>
                <a:gd name="f57" fmla="val 7830"/>
                <a:gd name="f58" fmla="val 7759"/>
                <a:gd name="f59" fmla="val 1545"/>
                <a:gd name="f60" fmla="val 7688"/>
                <a:gd name="f61" fmla="val 1616"/>
                <a:gd name="f62" fmla="val 6901"/>
                <a:gd name="f63" fmla="val 6759"/>
                <a:gd name="f64" fmla="val 2530"/>
                <a:gd name="f65" fmla="val 6578"/>
                <a:gd name="f66" fmla="val 2593"/>
                <a:gd name="f67" fmla="val 6400"/>
                <a:gd name="f68" fmla="val 6223"/>
                <a:gd name="f69" fmla="val 6050"/>
                <a:gd name="f70" fmla="val 5924"/>
                <a:gd name="f71" fmla="val 5640"/>
                <a:gd name="f72" fmla="val 2120"/>
                <a:gd name="f73" fmla="val 1679"/>
                <a:gd name="f74" fmla="val 1395"/>
                <a:gd name="f75" fmla="val 6711"/>
                <a:gd name="f76" fmla="val 608"/>
                <a:gd name="f77" fmla="val 6774"/>
                <a:gd name="f78" fmla="val 545"/>
                <a:gd name="f79" fmla="val 419"/>
                <a:gd name="f80" fmla="val 293"/>
                <a:gd name="f81" fmla="val 6743"/>
                <a:gd name="f82" fmla="val 198"/>
                <a:gd name="f83" fmla="val 6648"/>
                <a:gd name="f84" fmla="val 104"/>
                <a:gd name="f85" fmla="val 6554"/>
                <a:gd name="f86" fmla="val 72"/>
                <a:gd name="f87" fmla="val 6344"/>
                <a:gd name="f88" fmla="val 23"/>
                <a:gd name="f89" fmla="val 6139"/>
                <a:gd name="f90" fmla="*/ f0 1 8602"/>
                <a:gd name="f91" fmla="*/ f1 1 8201"/>
                <a:gd name="f92" fmla="val f2"/>
                <a:gd name="f93" fmla="val f3"/>
                <a:gd name="f94" fmla="val f4"/>
                <a:gd name="f95" fmla="+- f94 0 f92"/>
                <a:gd name="f96" fmla="+- f93 0 f92"/>
                <a:gd name="f97" fmla="*/ f96 1 8602"/>
                <a:gd name="f98" fmla="*/ f95 1 8201"/>
                <a:gd name="f99" fmla="*/ f92 1 f97"/>
                <a:gd name="f100" fmla="*/ f93 1 f97"/>
                <a:gd name="f101" fmla="*/ f92 1 f98"/>
                <a:gd name="f102" fmla="*/ f94 1 f98"/>
                <a:gd name="f103" fmla="*/ f99 f90 1"/>
                <a:gd name="f104" fmla="*/ f100 f90 1"/>
                <a:gd name="f105" fmla="*/ f102 f91 1"/>
                <a:gd name="f106" fmla="*/ f101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3" t="f106" r="f104" b="f105"/>
              <a:pathLst>
                <a:path w="8602" h="820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19" y="f21"/>
                    <a:pt x="f17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30" y="f22"/>
                  </a:cubicBezTo>
                  <a:lnTo>
                    <a:pt x="f31" y="f32"/>
                  </a:lnTo>
                  <a:cubicBezTo>
                    <a:pt x="f33" y="f34"/>
                    <a:pt x="f35" y="f36"/>
                    <a:pt x="f37" y="f36"/>
                  </a:cubicBezTo>
                  <a:cubicBezTo>
                    <a:pt x="f38" y="f36"/>
                    <a:pt x="f39" y="f34"/>
                    <a:pt x="f40" y="f32"/>
                  </a:cubicBezTo>
                  <a:cubicBezTo>
                    <a:pt x="f41" y="f42"/>
                    <a:pt x="f3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60" y="f61"/>
                  </a:cubicBezTo>
                  <a:lnTo>
                    <a:pt x="f62" y="f12"/>
                  </a:lnTo>
                  <a:cubicBezTo>
                    <a:pt x="f63" y="f64"/>
                    <a:pt x="f65" y="f66"/>
                    <a:pt x="f67" y="f66"/>
                  </a:cubicBezTo>
                  <a:cubicBezTo>
                    <a:pt x="f68" y="f66"/>
                    <a:pt x="f69" y="f64"/>
                    <a:pt x="f70" y="f12"/>
                  </a:cubicBezTo>
                  <a:cubicBezTo>
                    <a:pt x="f71" y="f72"/>
                    <a:pt x="f71" y="f73"/>
                    <a:pt x="f70" y="f74"/>
                  </a:cubicBezTo>
                  <a:lnTo>
                    <a:pt x="f75" y="f76"/>
                  </a:lnTo>
                  <a:cubicBezTo>
                    <a:pt x="f77" y="f78"/>
                    <a:pt x="f40" y="f79"/>
                    <a:pt x="f77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87" y="f88"/>
                    <a:pt x="f89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0" name="Google Shape;6947;p88">
            <a:extLst>
              <a:ext uri="{FF2B5EF4-FFF2-40B4-BE49-F238E27FC236}">
                <a16:creationId xmlns:a16="http://schemas.microsoft.com/office/drawing/2014/main" id="{BC169A0A-C322-CAFC-153A-08B7B37739BF}"/>
              </a:ext>
            </a:extLst>
          </p:cNvPr>
          <p:cNvGrpSpPr/>
          <p:nvPr/>
        </p:nvGrpSpPr>
        <p:grpSpPr>
          <a:xfrm>
            <a:off x="3147849" y="1725783"/>
            <a:ext cx="446391" cy="447617"/>
            <a:chOff x="3147849" y="1725783"/>
            <a:chExt cx="446391" cy="447617"/>
          </a:xfrm>
        </p:grpSpPr>
        <p:sp>
          <p:nvSpPr>
            <p:cNvPr id="111" name="Google Shape;6948;p88">
              <a:extLst>
                <a:ext uri="{FF2B5EF4-FFF2-40B4-BE49-F238E27FC236}">
                  <a16:creationId xmlns:a16="http://schemas.microsoft.com/office/drawing/2014/main" id="{51F419A8-D83C-5BF6-84A0-C462D78ADF9E}"/>
                </a:ext>
              </a:extLst>
            </p:cNvPr>
            <p:cNvSpPr/>
            <p:nvPr/>
          </p:nvSpPr>
          <p:spPr>
            <a:xfrm>
              <a:off x="3147849" y="1725783"/>
              <a:ext cx="105896" cy="4464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11689"/>
                <a:gd name="f5" fmla="val 1418"/>
                <a:gd name="f6" fmla="val 1072"/>
                <a:gd name="f7" fmla="val 757"/>
                <a:gd name="f8" fmla="val 315"/>
                <a:gd name="f9" fmla="val 662"/>
                <a:gd name="f10" fmla="val 9578"/>
                <a:gd name="f11" fmla="val 9830"/>
                <a:gd name="f12" fmla="val 914"/>
                <a:gd name="f13" fmla="val 10050"/>
                <a:gd name="f14" fmla="val 1103"/>
                <a:gd name="f15" fmla="val 10176"/>
                <a:gd name="f16" fmla="val 10996"/>
                <a:gd name="f17" fmla="val 347"/>
                <a:gd name="f18" fmla="val 158"/>
                <a:gd name="f19" fmla="val 1"/>
                <a:gd name="f20" fmla="val 11153"/>
                <a:gd name="f21" fmla="val 11342"/>
                <a:gd name="f22" fmla="val 11531"/>
                <a:gd name="f23" fmla="val 2395"/>
                <a:gd name="f24" fmla="val 2616"/>
                <a:gd name="f25" fmla="val 1733"/>
                <a:gd name="f26" fmla="val 1922"/>
                <a:gd name="f27" fmla="val 2080"/>
                <a:gd name="f28" fmla="val 9861"/>
                <a:gd name="f29" fmla="val 284"/>
                <a:gd name="f30" fmla="val 1765"/>
                <a:gd name="f31" fmla="*/ f0 1 2773"/>
                <a:gd name="f32" fmla="*/ f1 1 11689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2773"/>
                <a:gd name="f39" fmla="*/ f36 1 11689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2773" h="1168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13"/>
                    <a:pt x="f14" y="f15"/>
                  </a:cubicBezTo>
                  <a:lnTo>
                    <a:pt x="f14" y="f16"/>
                  </a:lnTo>
                  <a:lnTo>
                    <a:pt x="f17" y="f16"/>
                  </a:lnTo>
                  <a:cubicBezTo>
                    <a:pt x="f18" y="f16"/>
                    <a:pt x="f19" y="f20"/>
                    <a:pt x="f19" y="f21"/>
                  </a:cubicBezTo>
                  <a:cubicBezTo>
                    <a:pt x="f19" y="f22"/>
                    <a:pt x="f18" y="f4"/>
                    <a:pt x="f17" y="f4"/>
                  </a:cubicBezTo>
                  <a:lnTo>
                    <a:pt x="f23" y="f4"/>
                  </a:lnTo>
                  <a:cubicBezTo>
                    <a:pt x="f24" y="f4"/>
                    <a:pt x="f3" y="f22"/>
                    <a:pt x="f3" y="f21"/>
                  </a:cubicBezTo>
                  <a:cubicBezTo>
                    <a:pt x="f3" y="f20"/>
                    <a:pt x="f24" y="f16"/>
                    <a:pt x="f23" y="f16"/>
                  </a:cubicBezTo>
                  <a:lnTo>
                    <a:pt x="f25" y="f16"/>
                  </a:lnTo>
                  <a:lnTo>
                    <a:pt x="f25" y="f15"/>
                  </a:lnTo>
                  <a:cubicBezTo>
                    <a:pt x="f26" y="f13"/>
                    <a:pt x="f27" y="f28"/>
                    <a:pt x="f27" y="f10"/>
                  </a:cubicBezTo>
                  <a:lnTo>
                    <a:pt x="f27" y="f9"/>
                  </a:lnTo>
                  <a:cubicBezTo>
                    <a:pt x="f27" y="f29"/>
                    <a:pt x="f30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2" name="Google Shape;6949;p88">
              <a:extLst>
                <a:ext uri="{FF2B5EF4-FFF2-40B4-BE49-F238E27FC236}">
                  <a16:creationId xmlns:a16="http://schemas.microsoft.com/office/drawing/2014/main" id="{900BCC33-BB7E-D9FE-1B4F-41067BDF73AE}"/>
                </a:ext>
              </a:extLst>
            </p:cNvPr>
            <p:cNvSpPr/>
            <p:nvPr/>
          </p:nvSpPr>
          <p:spPr>
            <a:xfrm>
              <a:off x="3464286" y="1897828"/>
              <a:ext cx="129954" cy="385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1009"/>
                <a:gd name="f5" fmla="val 505"/>
                <a:gd name="f6" fmla="val 1"/>
                <a:gd name="f7" fmla="val 221"/>
                <a:gd name="f8" fmla="val 788"/>
                <a:gd name="f9" fmla="val 2899"/>
                <a:gd name="f10" fmla="val 3182"/>
                <a:gd name="f11" fmla="val 190"/>
                <a:gd name="f12" fmla="*/ f0 1 3403"/>
                <a:gd name="f13" fmla="*/ f1 1 100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3403"/>
                <a:gd name="f20" fmla="*/ f17 1 100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403" h="1009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11"/>
                    <a:pt x="f10" y="f6"/>
                    <a:pt x="f9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6950;p88">
              <a:extLst>
                <a:ext uri="{FF2B5EF4-FFF2-40B4-BE49-F238E27FC236}">
                  <a16:creationId xmlns:a16="http://schemas.microsoft.com/office/drawing/2014/main" id="{678EBD3C-4094-65C8-8EDF-7ABE146DD4C6}"/>
                </a:ext>
              </a:extLst>
            </p:cNvPr>
            <p:cNvSpPr/>
            <p:nvPr/>
          </p:nvSpPr>
          <p:spPr>
            <a:xfrm>
              <a:off x="3464286" y="1962787"/>
              <a:ext cx="129954" cy="385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1009"/>
                <a:gd name="f5" fmla="val 505"/>
                <a:gd name="f6" fmla="val 1"/>
                <a:gd name="f7" fmla="val 221"/>
                <a:gd name="f8" fmla="val 788"/>
                <a:gd name="f9" fmla="val 2899"/>
                <a:gd name="f10" fmla="val 3182"/>
                <a:gd name="f11" fmla="*/ f0 1 3403"/>
                <a:gd name="f12" fmla="*/ f1 1 1009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3403"/>
                <a:gd name="f19" fmla="*/ f16 1 1009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3403" h="1009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7"/>
                    <a:pt x="f10" y="f6"/>
                    <a:pt x="f9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6951;p88">
              <a:extLst>
                <a:ext uri="{FF2B5EF4-FFF2-40B4-BE49-F238E27FC236}">
                  <a16:creationId xmlns:a16="http://schemas.microsoft.com/office/drawing/2014/main" id="{7A7ADAF6-2451-F4C4-E729-8A692E349D32}"/>
                </a:ext>
              </a:extLst>
            </p:cNvPr>
            <p:cNvSpPr/>
            <p:nvPr/>
          </p:nvSpPr>
          <p:spPr>
            <a:xfrm>
              <a:off x="3464286" y="2026566"/>
              <a:ext cx="103491" cy="397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10"/>
                <a:gd name="f4" fmla="val 1041"/>
                <a:gd name="f5" fmla="val 505"/>
                <a:gd name="f6" fmla="val 1"/>
                <a:gd name="f7" fmla="val 221"/>
                <a:gd name="f8" fmla="val 253"/>
                <a:gd name="f9" fmla="val 536"/>
                <a:gd name="f10" fmla="val 788"/>
                <a:gd name="f11" fmla="val 1040"/>
                <a:gd name="f12" fmla="val 2206"/>
                <a:gd name="f13" fmla="val 2458"/>
                <a:gd name="f14" fmla="val 2521"/>
                <a:gd name="f15" fmla="*/ f0 1 2710"/>
                <a:gd name="f16" fmla="*/ f1 1 1041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710"/>
                <a:gd name="f23" fmla="*/ f20 1 1041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710" h="104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3" y="f10"/>
                    <a:pt x="f3" y="f9"/>
                  </a:cubicBezTo>
                  <a:cubicBezTo>
                    <a:pt x="f3" y="f8"/>
                    <a:pt x="f14" y="f6"/>
                    <a:pt x="f12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6952;p88">
              <a:extLst>
                <a:ext uri="{FF2B5EF4-FFF2-40B4-BE49-F238E27FC236}">
                  <a16:creationId xmlns:a16="http://schemas.microsoft.com/office/drawing/2014/main" id="{0F461BE9-F061-0A2B-A781-11FD15B7A2DD}"/>
                </a:ext>
              </a:extLst>
            </p:cNvPr>
            <p:cNvSpPr/>
            <p:nvPr/>
          </p:nvSpPr>
          <p:spPr>
            <a:xfrm>
              <a:off x="3412549" y="1725783"/>
              <a:ext cx="78254" cy="794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2080"/>
                <a:gd name="f5" fmla="val 1702"/>
                <a:gd name="f6" fmla="val 757"/>
                <a:gd name="f7" fmla="val 1"/>
                <a:gd name="f8" fmla="val 788"/>
                <a:gd name="f9" fmla="val 1733"/>
                <a:gd name="f10" fmla="*/ f0 1 2049"/>
                <a:gd name="f11" fmla="*/ f1 1 2080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049"/>
                <a:gd name="f18" fmla="*/ f15 1 2080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049" h="208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6953;p88">
              <a:extLst>
                <a:ext uri="{FF2B5EF4-FFF2-40B4-BE49-F238E27FC236}">
                  <a16:creationId xmlns:a16="http://schemas.microsoft.com/office/drawing/2014/main" id="{A61B8BE0-B187-ABD0-AA71-9FEB95CCA1A3}"/>
                </a:ext>
              </a:extLst>
            </p:cNvPr>
            <p:cNvSpPr/>
            <p:nvPr/>
          </p:nvSpPr>
          <p:spPr>
            <a:xfrm>
              <a:off x="3514816" y="1725783"/>
              <a:ext cx="52971" cy="842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2206"/>
                <a:gd name="f5" fmla="val 1"/>
                <a:gd name="f6" fmla="val 2111"/>
                <a:gd name="f7" fmla="val 883"/>
                <a:gd name="f8" fmla="val 1072"/>
                <a:gd name="f9" fmla="val 1261"/>
                <a:gd name="f10" fmla="val 2143"/>
                <a:gd name="f11" fmla="val 1040"/>
                <a:gd name="f12" fmla="val 473"/>
                <a:gd name="f13" fmla="val 914"/>
                <a:gd name="f14" fmla="val 347"/>
                <a:gd name="f15" fmla="*/ f0 1 1387"/>
                <a:gd name="f16" fmla="*/ f1 1 2206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387"/>
                <a:gd name="f23" fmla="*/ f20 1 2206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387" h="2206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3" y="f4"/>
                  </a:cubicBezTo>
                  <a:lnTo>
                    <a:pt x="f3" y="f11"/>
                  </a:lnTo>
                  <a:cubicBezTo>
                    <a:pt x="f3" y="f12"/>
                    <a:pt x="f13" y="f2"/>
                    <a:pt x="f14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6954;p88">
              <a:extLst>
                <a:ext uri="{FF2B5EF4-FFF2-40B4-BE49-F238E27FC236}">
                  <a16:creationId xmlns:a16="http://schemas.microsoft.com/office/drawing/2014/main" id="{4C0FF6FB-2B40-4E71-C678-0E32E527CC10}"/>
                </a:ext>
              </a:extLst>
            </p:cNvPr>
            <p:cNvSpPr/>
            <p:nvPr/>
          </p:nvSpPr>
          <p:spPr>
            <a:xfrm>
              <a:off x="3251350" y="1831643"/>
              <a:ext cx="316437" cy="2346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86"/>
                <a:gd name="f4" fmla="val 6145"/>
                <a:gd name="f5" fmla="val 1"/>
                <a:gd name="f6" fmla="val 6144"/>
                <a:gd name="f7" fmla="val 378"/>
                <a:gd name="f8" fmla="val 756"/>
                <a:gd name="f9" fmla="val 1071"/>
                <a:gd name="f10" fmla="val 5892"/>
                <a:gd name="f11" fmla="val 1260"/>
                <a:gd name="f12" fmla="val 5577"/>
                <a:gd name="f13" fmla="val 2016"/>
                <a:gd name="f14" fmla="val 5955"/>
                <a:gd name="f15" fmla="val 2268"/>
                <a:gd name="f16" fmla="val 6050"/>
                <a:gd name="f17" fmla="val 2552"/>
                <a:gd name="f18" fmla="val 2773"/>
                <a:gd name="f19" fmla="val 3497"/>
                <a:gd name="f20" fmla="val 3057"/>
                <a:gd name="f21" fmla="val 3214"/>
                <a:gd name="f22" fmla="val 3309"/>
                <a:gd name="f23" fmla="val 2867"/>
                <a:gd name="f24" fmla="val 3435"/>
                <a:gd name="f25" fmla="val 2457"/>
                <a:gd name="f26" fmla="val 2111"/>
                <a:gd name="f27" fmla="val 3277"/>
                <a:gd name="f28" fmla="val 2868"/>
                <a:gd name="f29" fmla="val 2710"/>
                <a:gd name="f30" fmla="val 3025"/>
                <a:gd name="f31" fmla="val 2238"/>
                <a:gd name="f32" fmla="val 1702"/>
                <a:gd name="f33" fmla="val 1009"/>
                <a:gd name="f34" fmla="val 7782"/>
                <a:gd name="f35" fmla="val 8065"/>
                <a:gd name="f36" fmla="val 788"/>
                <a:gd name="f37" fmla="val 505"/>
                <a:gd name="f38" fmla="val 221"/>
                <a:gd name="f39" fmla="val 3560"/>
                <a:gd name="f40" fmla="val 3308"/>
                <a:gd name="f41" fmla="val 2899"/>
                <a:gd name="f42" fmla="val 158"/>
                <a:gd name="f43" fmla="val 2583"/>
                <a:gd name="f44" fmla="val 442"/>
                <a:gd name="f45" fmla="val 2426"/>
                <a:gd name="f46" fmla="val 599"/>
                <a:gd name="f47" fmla="val 2205"/>
                <a:gd name="f48" fmla="val 662"/>
                <a:gd name="f49" fmla="val 1985"/>
                <a:gd name="f50" fmla="val 1323"/>
                <a:gd name="f51" fmla="val 1166"/>
                <a:gd name="f52" fmla="val 284"/>
                <a:gd name="f53" fmla="*/ f0 1 8286"/>
                <a:gd name="f54" fmla="*/ f1 1 6145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8286"/>
                <a:gd name="f61" fmla="*/ f58 1 6145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8286" h="6145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11" y="f12"/>
                  </a:cubicBezTo>
                  <a:lnTo>
                    <a:pt x="f13" y="f14"/>
                  </a:lnTo>
                  <a:cubicBezTo>
                    <a:pt x="f15" y="f16"/>
                    <a:pt x="f17" y="f6"/>
                    <a:pt x="f18" y="f6"/>
                  </a:cubicBezTo>
                  <a:lnTo>
                    <a:pt x="f19" y="f6"/>
                  </a:lnTo>
                  <a:lnTo>
                    <a:pt x="f19" y="f20"/>
                  </a:lnTo>
                  <a:cubicBezTo>
                    <a:pt x="f21" y="f22"/>
                    <a:pt x="f23" y="f24"/>
                    <a:pt x="f25" y="f24"/>
                  </a:cubicBezTo>
                  <a:cubicBezTo>
                    <a:pt x="f15" y="f24"/>
                    <a:pt x="f26" y="f27"/>
                    <a:pt x="f26" y="f20"/>
                  </a:cubicBezTo>
                  <a:cubicBezTo>
                    <a:pt x="f26" y="f28"/>
                    <a:pt x="f15" y="f29"/>
                    <a:pt x="f25" y="f29"/>
                  </a:cubicBezTo>
                  <a:cubicBezTo>
                    <a:pt x="f30" y="f29"/>
                    <a:pt x="f19" y="f31"/>
                    <a:pt x="f19" y="f32"/>
                  </a:cubicBezTo>
                  <a:lnTo>
                    <a:pt x="f19" y="f33"/>
                  </a:lnTo>
                  <a:lnTo>
                    <a:pt x="f34" y="f33"/>
                  </a:lnTo>
                  <a:cubicBezTo>
                    <a:pt x="f35" y="f33"/>
                    <a:pt x="f3" y="f36"/>
                    <a:pt x="f3" y="f37"/>
                  </a:cubicBezTo>
                  <a:cubicBezTo>
                    <a:pt x="f3" y="f38"/>
                    <a:pt x="f35" y="f5"/>
                    <a:pt x="f34" y="f5"/>
                  </a:cubicBezTo>
                  <a:lnTo>
                    <a:pt x="f39" y="f5"/>
                  </a:lnTo>
                  <a:cubicBezTo>
                    <a:pt x="f40" y="f5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48"/>
                  </a:cubicBezTo>
                  <a:lnTo>
                    <a:pt x="f50" y="f48"/>
                  </a:lnTo>
                  <a:cubicBezTo>
                    <a:pt x="f51" y="f52"/>
                    <a:pt x="f36" y="f5"/>
                    <a:pt x="f7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8" name="Google Shape;6955;p88">
              <a:extLst>
                <a:ext uri="{FF2B5EF4-FFF2-40B4-BE49-F238E27FC236}">
                  <a16:creationId xmlns:a16="http://schemas.microsoft.com/office/drawing/2014/main" id="{3230ED1B-3A18-9DA8-002E-AA78BB3CCA4E}"/>
                </a:ext>
              </a:extLst>
            </p:cNvPr>
            <p:cNvSpPr/>
            <p:nvPr/>
          </p:nvSpPr>
          <p:spPr>
            <a:xfrm>
              <a:off x="3411361" y="1895423"/>
              <a:ext cx="78208" cy="2767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7246"/>
                <a:gd name="f5" fmla="val 1"/>
                <a:gd name="f6" fmla="val 64"/>
                <a:gd name="f7" fmla="val 5514"/>
                <a:gd name="f8" fmla="val 6459"/>
                <a:gd name="f9" fmla="val 756"/>
                <a:gd name="f10" fmla="val 7247"/>
                <a:gd name="f11" fmla="val 1701"/>
                <a:gd name="f12" fmla="val 5167"/>
                <a:gd name="f13" fmla="val 1891"/>
                <a:gd name="f14" fmla="val 1229"/>
                <a:gd name="f15" fmla="val 725"/>
                <a:gd name="f16" fmla="val 4632"/>
                <a:gd name="f17" fmla="val 4002"/>
                <a:gd name="f18" fmla="val 3624"/>
                <a:gd name="f19" fmla="val 882"/>
                <a:gd name="f20" fmla="val 3372"/>
                <a:gd name="f21" fmla="val 1071"/>
                <a:gd name="f22" fmla="val 3120"/>
                <a:gd name="f23" fmla="val 819"/>
                <a:gd name="f24" fmla="val 2899"/>
                <a:gd name="f25" fmla="val 2615"/>
                <a:gd name="f26" fmla="val 2269"/>
                <a:gd name="f27" fmla="val 1922"/>
                <a:gd name="f28" fmla="val 1639"/>
                <a:gd name="f29" fmla="val 1387"/>
                <a:gd name="f30" fmla="val 1166"/>
                <a:gd name="f31" fmla="val 883"/>
                <a:gd name="f32" fmla="val 536"/>
                <a:gd name="f33" fmla="val 316"/>
                <a:gd name="f34" fmla="val 190"/>
                <a:gd name="f35" fmla="*/ f0 1 2048"/>
                <a:gd name="f36" fmla="*/ f1 1 7246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2048"/>
                <a:gd name="f43" fmla="*/ f40 1 7246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2048" h="7246">
                  <a:moveTo>
                    <a:pt x="f2" y="f5"/>
                  </a:moveTo>
                  <a:lnTo>
                    <a:pt x="f2" y="f6"/>
                  </a:lnTo>
                  <a:lnTo>
                    <a:pt x="f2" y="f7"/>
                  </a:lnTo>
                  <a:cubicBezTo>
                    <a:pt x="f2" y="f8"/>
                    <a:pt x="f9" y="f10"/>
                    <a:pt x="f11" y="f10"/>
                  </a:cubicBezTo>
                  <a:lnTo>
                    <a:pt x="f3" y="f10"/>
                  </a:lnTo>
                  <a:lnTo>
                    <a:pt x="f3" y="f12"/>
                  </a:lnTo>
                  <a:lnTo>
                    <a:pt x="f13" y="f12"/>
                  </a:lnTo>
                  <a:cubicBezTo>
                    <a:pt x="f14" y="f12"/>
                    <a:pt x="f15" y="f16"/>
                    <a:pt x="f15" y="f17"/>
                  </a:cubicBezTo>
                  <a:cubicBezTo>
                    <a:pt x="f15" y="f18"/>
                    <a:pt x="f19" y="f20"/>
                    <a:pt x="f21" y="f22"/>
                  </a:cubicBezTo>
                  <a:cubicBezTo>
                    <a:pt x="f23" y="f24"/>
                    <a:pt x="f15" y="f25"/>
                    <a:pt x="f15" y="f26"/>
                  </a:cubicBezTo>
                  <a:cubicBezTo>
                    <a:pt x="f15" y="f27"/>
                    <a:pt x="f19" y="f28"/>
                    <a:pt x="f21" y="f29"/>
                  </a:cubicBezTo>
                  <a:cubicBezTo>
                    <a:pt x="f23" y="f30"/>
                    <a:pt x="f15" y="f31"/>
                    <a:pt x="f15" y="f32"/>
                  </a:cubicBezTo>
                  <a:cubicBezTo>
                    <a:pt x="f15" y="f33"/>
                    <a:pt x="f9" y="f34"/>
                    <a:pt x="f23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9" name="Google Shape;6956;p88">
              <a:extLst>
                <a:ext uri="{FF2B5EF4-FFF2-40B4-BE49-F238E27FC236}">
                  <a16:creationId xmlns:a16="http://schemas.microsoft.com/office/drawing/2014/main" id="{D65AD223-35BB-BE55-4EB5-3E1D3E8A39B0}"/>
                </a:ext>
              </a:extLst>
            </p:cNvPr>
            <p:cNvSpPr/>
            <p:nvPr/>
          </p:nvSpPr>
          <p:spPr>
            <a:xfrm>
              <a:off x="3516032" y="2089120"/>
              <a:ext cx="52971" cy="842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2207"/>
                <a:gd name="f5" fmla="val 1386"/>
                <a:gd name="f6" fmla="val 1"/>
                <a:gd name="f7" fmla="val 1229"/>
                <a:gd name="f8" fmla="val 64"/>
                <a:gd name="f9" fmla="val 1071"/>
                <a:gd name="f10" fmla="val 95"/>
                <a:gd name="f11" fmla="val 882"/>
                <a:gd name="f12" fmla="val 2206"/>
                <a:gd name="f13" fmla="val 378"/>
                <a:gd name="f14" fmla="val 914"/>
                <a:gd name="f15" fmla="val 1734"/>
                <a:gd name="f16" fmla="val 1167"/>
                <a:gd name="f17" fmla="*/ f0 1 1387"/>
                <a:gd name="f18" fmla="*/ f1 1 2207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1387"/>
                <a:gd name="f25" fmla="*/ f22 1 2207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387" h="2207">
                  <a:moveTo>
                    <a:pt x="f5" y="f6"/>
                  </a:moveTo>
                  <a:cubicBezTo>
                    <a:pt x="f7" y="f8"/>
                    <a:pt x="f9" y="f10"/>
                    <a:pt x="f11" y="f10"/>
                  </a:cubicBezTo>
                  <a:lnTo>
                    <a:pt x="f2" y="f10"/>
                  </a:lnTo>
                  <a:lnTo>
                    <a:pt x="f2" y="f12"/>
                  </a:lnTo>
                  <a:lnTo>
                    <a:pt x="f13" y="f12"/>
                  </a:lnTo>
                  <a:cubicBezTo>
                    <a:pt x="f14" y="f12"/>
                    <a:pt x="f5" y="f15"/>
                    <a:pt x="f5" y="f16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0" name="Google Shape;6971;p88">
            <a:extLst>
              <a:ext uri="{FF2B5EF4-FFF2-40B4-BE49-F238E27FC236}">
                <a16:creationId xmlns:a16="http://schemas.microsoft.com/office/drawing/2014/main" id="{4218C27F-B27A-D622-D787-E2D79BBC558F}"/>
              </a:ext>
            </a:extLst>
          </p:cNvPr>
          <p:cNvGrpSpPr/>
          <p:nvPr/>
        </p:nvGrpSpPr>
        <p:grpSpPr>
          <a:xfrm>
            <a:off x="6107753" y="1700217"/>
            <a:ext cx="445212" cy="445175"/>
            <a:chOff x="6107753" y="1700217"/>
            <a:chExt cx="445212" cy="445175"/>
          </a:xfrm>
        </p:grpSpPr>
        <p:sp>
          <p:nvSpPr>
            <p:cNvPr id="121" name="Google Shape;6972;p88">
              <a:extLst>
                <a:ext uri="{FF2B5EF4-FFF2-40B4-BE49-F238E27FC236}">
                  <a16:creationId xmlns:a16="http://schemas.microsoft.com/office/drawing/2014/main" id="{4C123486-4576-EC4E-5F36-48A878A5A8C1}"/>
                </a:ext>
              </a:extLst>
            </p:cNvPr>
            <p:cNvSpPr/>
            <p:nvPr/>
          </p:nvSpPr>
          <p:spPr>
            <a:xfrm>
              <a:off x="6107753" y="1700217"/>
              <a:ext cx="445212" cy="4451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58"/>
                <a:gd name="f4" fmla="val 11657"/>
                <a:gd name="f5" fmla="val 5829"/>
                <a:gd name="f6" fmla="val 3372"/>
                <a:gd name="f7" fmla="val 1261"/>
                <a:gd name="f8" fmla="val 1796"/>
                <a:gd name="f9" fmla="val 788"/>
                <a:gd name="f10" fmla="val 4159"/>
                <a:gd name="f11" fmla="val 347"/>
                <a:gd name="f12" fmla="val 4285"/>
                <a:gd name="f13" fmla="val 1"/>
                <a:gd name="f14" fmla="val 4694"/>
                <a:gd name="f15" fmla="val 5167"/>
                <a:gd name="f16" fmla="val 7876"/>
                <a:gd name="f17" fmla="val 8412"/>
                <a:gd name="f18" fmla="val 473"/>
                <a:gd name="f19" fmla="val 8885"/>
                <a:gd name="f20" fmla="val 1009"/>
                <a:gd name="f21" fmla="val 1702"/>
                <a:gd name="f22" fmla="val 1891"/>
                <a:gd name="f23" fmla="val 2049"/>
                <a:gd name="f24" fmla="val 8727"/>
                <a:gd name="f25" fmla="val 8538"/>
                <a:gd name="f26" fmla="val 4442"/>
                <a:gd name="f27" fmla="val 4253"/>
                <a:gd name="f28" fmla="val 4096"/>
                <a:gd name="f29" fmla="val 1481"/>
                <a:gd name="f30" fmla="val 1954"/>
                <a:gd name="f31" fmla="val 2111"/>
                <a:gd name="f32" fmla="val 3781"/>
                <a:gd name="f33" fmla="val 630"/>
                <a:gd name="f34" fmla="val 7877"/>
                <a:gd name="f35" fmla="val 9673"/>
                <a:gd name="f36" fmla="val 10145"/>
                <a:gd name="f37" fmla="val 9956"/>
                <a:gd name="f38" fmla="val 9767"/>
                <a:gd name="f39" fmla="val 9610"/>
                <a:gd name="f40" fmla="val 10271"/>
                <a:gd name="f41" fmla="val 10114"/>
                <a:gd name="f42" fmla="val 9672"/>
                <a:gd name="f43" fmla="val 9421"/>
                <a:gd name="f44" fmla="val 8570"/>
                <a:gd name="f45" fmla="val 6774"/>
                <a:gd name="f46" fmla="val 6617"/>
                <a:gd name="f47" fmla="val 9893"/>
                <a:gd name="f48" fmla="val 6270"/>
                <a:gd name="f49" fmla="val 9609"/>
                <a:gd name="f50" fmla="val 5262"/>
                <a:gd name="f51" fmla="val 4789"/>
                <a:gd name="f52" fmla="val 10082"/>
                <a:gd name="f53" fmla="val 10617"/>
                <a:gd name="f54" fmla="val 11184"/>
                <a:gd name="f55" fmla="val 6648"/>
                <a:gd name="f56" fmla="val 11373"/>
                <a:gd name="f57" fmla="val 10995"/>
                <a:gd name="f58" fmla="val 9799"/>
                <a:gd name="f59" fmla="val 10775"/>
                <a:gd name="f60" fmla="val 10933"/>
                <a:gd name="f61" fmla="val 11342"/>
                <a:gd name="f62" fmla="val 8790"/>
                <a:gd name="f63" fmla="val 8380"/>
                <a:gd name="f64" fmla="val 7908"/>
                <a:gd name="f65" fmla="val 5198"/>
                <a:gd name="f66" fmla="val 11311"/>
                <a:gd name="f67" fmla="val 10870"/>
                <a:gd name="f68" fmla="val 10397"/>
                <a:gd name="f69" fmla="val 8255"/>
                <a:gd name="f70" fmla="*/ f0 1 11658"/>
                <a:gd name="f71" fmla="*/ f1 1 11657"/>
                <a:gd name="f72" fmla="val f2"/>
                <a:gd name="f73" fmla="val f3"/>
                <a:gd name="f74" fmla="val f4"/>
                <a:gd name="f75" fmla="+- f74 0 f72"/>
                <a:gd name="f76" fmla="+- f73 0 f72"/>
                <a:gd name="f77" fmla="*/ f76 1 11658"/>
                <a:gd name="f78" fmla="*/ f75 1 11657"/>
                <a:gd name="f79" fmla="*/ f72 1 f77"/>
                <a:gd name="f80" fmla="*/ f73 1 f77"/>
                <a:gd name="f81" fmla="*/ f72 1 f78"/>
                <a:gd name="f82" fmla="*/ f74 1 f78"/>
                <a:gd name="f83" fmla="*/ f79 f70 1"/>
                <a:gd name="f84" fmla="*/ f80 f70 1"/>
                <a:gd name="f85" fmla="*/ f82 f71 1"/>
                <a:gd name="f86" fmla="*/ f81 f7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3" t="f86" r="f84" b="f85"/>
              <a:pathLst>
                <a:path w="11658" h="1165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13" y="f17"/>
                    <a:pt x="f18" y="f19"/>
                    <a:pt x="f20" y="f19"/>
                  </a:cubicBezTo>
                  <a:lnTo>
                    <a:pt x="f21" y="f19"/>
                  </a:lnTo>
                  <a:cubicBezTo>
                    <a:pt x="f22" y="f19"/>
                    <a:pt x="f23" y="f24"/>
                    <a:pt x="f23" y="f25"/>
                  </a:cubicBezTo>
                  <a:lnTo>
                    <a:pt x="f23" y="f26"/>
                  </a:lnTo>
                  <a:cubicBezTo>
                    <a:pt x="f23" y="f27"/>
                    <a:pt x="f22" y="f28"/>
                    <a:pt x="f21" y="f28"/>
                  </a:cubicBezTo>
                  <a:lnTo>
                    <a:pt x="f29" y="f28"/>
                  </a:lnTo>
                  <a:cubicBezTo>
                    <a:pt x="f30" y="f31"/>
                    <a:pt x="f32" y="f33"/>
                    <a:pt x="f5" y="f33"/>
                  </a:cubicBezTo>
                  <a:cubicBezTo>
                    <a:pt x="f34" y="f33"/>
                    <a:pt x="f35" y="f31"/>
                    <a:pt x="f36" y="f28"/>
                  </a:cubicBezTo>
                  <a:lnTo>
                    <a:pt x="f37" y="f28"/>
                  </a:lnTo>
                  <a:cubicBezTo>
                    <a:pt x="f38" y="f28"/>
                    <a:pt x="f39" y="f27"/>
                    <a:pt x="f39" y="f26"/>
                  </a:cubicBezTo>
                  <a:lnTo>
                    <a:pt x="f39" y="f25"/>
                  </a:lnTo>
                  <a:cubicBezTo>
                    <a:pt x="f39" y="f24"/>
                    <a:pt x="f38" y="f19"/>
                    <a:pt x="f37" y="f19"/>
                  </a:cubicBezTo>
                  <a:lnTo>
                    <a:pt x="f40" y="f19"/>
                  </a:lnTo>
                  <a:cubicBezTo>
                    <a:pt x="f41" y="f42"/>
                    <a:pt x="f43" y="f40"/>
                    <a:pt x="f44" y="f40"/>
                  </a:cubicBezTo>
                  <a:lnTo>
                    <a:pt x="f45" y="f40"/>
                  </a:lnTo>
                  <a:cubicBezTo>
                    <a:pt x="f46" y="f47"/>
                    <a:pt x="f48" y="f49"/>
                    <a:pt x="f5" y="f49"/>
                  </a:cubicBezTo>
                  <a:cubicBezTo>
                    <a:pt x="f50" y="f49"/>
                    <a:pt x="f51" y="f52"/>
                    <a:pt x="f51" y="f53"/>
                  </a:cubicBezTo>
                  <a:cubicBezTo>
                    <a:pt x="f51" y="f54"/>
                    <a:pt x="f50" y="f4"/>
                    <a:pt x="f5" y="f4"/>
                  </a:cubicBezTo>
                  <a:cubicBezTo>
                    <a:pt x="f48" y="f4"/>
                    <a:pt x="f55" y="f56"/>
                    <a:pt x="f45" y="f57"/>
                  </a:cubicBezTo>
                  <a:lnTo>
                    <a:pt x="f44" y="f57"/>
                  </a:lnTo>
                  <a:cubicBezTo>
                    <a:pt x="f58" y="f57"/>
                    <a:pt x="f59" y="f52"/>
                    <a:pt x="f60" y="f19"/>
                  </a:cubicBezTo>
                  <a:cubicBezTo>
                    <a:pt x="f61" y="f62"/>
                    <a:pt x="f3" y="f63"/>
                    <a:pt x="f3" y="f64"/>
                  </a:cubicBezTo>
                  <a:lnTo>
                    <a:pt x="f3" y="f65"/>
                  </a:lnTo>
                  <a:cubicBezTo>
                    <a:pt x="f3" y="f14"/>
                    <a:pt x="f66" y="f27"/>
                    <a:pt x="f67" y="f10"/>
                  </a:cubicBezTo>
                  <a:cubicBezTo>
                    <a:pt x="f68" y="f8"/>
                    <a:pt x="f69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2" name="Google Shape;6973;p88">
              <a:extLst>
                <a:ext uri="{FF2B5EF4-FFF2-40B4-BE49-F238E27FC236}">
                  <a16:creationId xmlns:a16="http://schemas.microsoft.com/office/drawing/2014/main" id="{B80609AF-D875-2C71-017A-FF17E82EB30A}"/>
                </a:ext>
              </a:extLst>
            </p:cNvPr>
            <p:cNvSpPr/>
            <p:nvPr/>
          </p:nvSpPr>
          <p:spPr>
            <a:xfrm>
              <a:off x="6211244" y="1804897"/>
              <a:ext cx="239444" cy="2356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0"/>
                <a:gd name="f4" fmla="val 6170"/>
                <a:gd name="f5" fmla="val 3119"/>
                <a:gd name="f6" fmla="val 1386"/>
                <a:gd name="f7" fmla="val 3308"/>
                <a:gd name="f8" fmla="val 3466"/>
                <a:gd name="f9" fmla="val 1544"/>
                <a:gd name="f10" fmla="val 1733"/>
                <a:gd name="f11" fmla="val 1953"/>
                <a:gd name="f12" fmla="val 2079"/>
                <a:gd name="f13" fmla="val 2930"/>
                <a:gd name="f14" fmla="val 2773"/>
                <a:gd name="f15" fmla="val 2741"/>
                <a:gd name="f16" fmla="val 2867"/>
                <a:gd name="f17" fmla="val 3088"/>
                <a:gd name="f18" fmla="val 4474"/>
                <a:gd name="f19" fmla="val 4663"/>
                <a:gd name="f20" fmla="val 4820"/>
                <a:gd name="f21" fmla="val 3151"/>
                <a:gd name="f22" fmla="val 1449"/>
                <a:gd name="f23" fmla="val 63"/>
                <a:gd name="f24" fmla="val 3592"/>
                <a:gd name="f25" fmla="val 158"/>
                <a:gd name="f26" fmla="val 4096"/>
                <a:gd name="f27" fmla="val 441"/>
                <a:gd name="f28" fmla="val 4568"/>
                <a:gd name="f29" fmla="val 5734"/>
                <a:gd name="f30" fmla="val 5828"/>
                <a:gd name="f31" fmla="val 5955"/>
                <a:gd name="f32" fmla="val 126"/>
                <a:gd name="f33" fmla="val 6081"/>
                <a:gd name="f34" fmla="val 171"/>
                <a:gd name="f35" fmla="val 6125"/>
                <a:gd name="f36" fmla="val 263"/>
                <a:gd name="f37" fmla="val 357"/>
                <a:gd name="f38" fmla="val 396"/>
                <a:gd name="f39" fmla="val 436"/>
                <a:gd name="f40" fmla="val 6162"/>
                <a:gd name="f41" fmla="val 473"/>
                <a:gd name="f42" fmla="val 6144"/>
                <a:gd name="f43" fmla="val 1638"/>
                <a:gd name="f44" fmla="val 5765"/>
                <a:gd name="f45" fmla="val 6049"/>
                <a:gd name="f46" fmla="val 2615"/>
                <a:gd name="f47" fmla="val 4852"/>
                <a:gd name="f48" fmla="val 4789"/>
                <a:gd name="f49" fmla="*/ f0 1 6270"/>
                <a:gd name="f50" fmla="*/ f1 1 6170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6270"/>
                <a:gd name="f57" fmla="*/ f54 1 6170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6270" h="617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7" y="f15"/>
                    <a:pt x="f8" y="f16"/>
                    <a:pt x="f8" y="f17"/>
                  </a:cubicBezTo>
                  <a:lnTo>
                    <a:pt x="f8" y="f18"/>
                  </a:lnTo>
                  <a:cubicBezTo>
                    <a:pt x="f8" y="f19"/>
                    <a:pt x="f7" y="f20"/>
                    <a:pt x="f5" y="f20"/>
                  </a:cubicBezTo>
                  <a:cubicBezTo>
                    <a:pt x="f13" y="f20"/>
                    <a:pt x="f14" y="f19"/>
                    <a:pt x="f14" y="f18"/>
                  </a:cubicBezTo>
                  <a:lnTo>
                    <a:pt x="f14" y="f17"/>
                  </a:lnTo>
                  <a:cubicBezTo>
                    <a:pt x="f14" y="f16"/>
                    <a:pt x="f13" y="f15"/>
                    <a:pt x="f5" y="f15"/>
                  </a:cubicBezTo>
                  <a:close/>
                  <a:moveTo>
                    <a:pt x="f21" y="f2"/>
                  </a:moveTo>
                  <a:cubicBezTo>
                    <a:pt x="f22" y="f2"/>
                    <a:pt x="f23" y="f6"/>
                    <a:pt x="f23" y="f17"/>
                  </a:cubicBezTo>
                  <a:cubicBezTo>
                    <a:pt x="f23" y="f24"/>
                    <a:pt x="f25" y="f26"/>
                    <a:pt x="f27" y="f28"/>
                  </a:cubicBezTo>
                  <a:lnTo>
                    <a:pt x="f23" y="f29"/>
                  </a:lnTo>
                  <a:cubicBezTo>
                    <a:pt x="f2" y="f30"/>
                    <a:pt x="f2" y="f31"/>
                    <a:pt x="f32" y="f33"/>
                  </a:cubicBezTo>
                  <a:cubicBezTo>
                    <a:pt x="f34" y="f35"/>
                    <a:pt x="f36" y="f4"/>
                    <a:pt x="f37" y="f4"/>
                  </a:cubicBezTo>
                  <a:cubicBezTo>
                    <a:pt x="f38" y="f4"/>
                    <a:pt x="f39" y="f40"/>
                    <a:pt x="f41" y="f42"/>
                  </a:cubicBezTo>
                  <a:lnTo>
                    <a:pt x="f43" y="f44"/>
                  </a:lnTo>
                  <a:cubicBezTo>
                    <a:pt x="f12" y="f45"/>
                    <a:pt x="f46" y="f42"/>
                    <a:pt x="f21" y="f42"/>
                  </a:cubicBezTo>
                  <a:cubicBezTo>
                    <a:pt x="f47" y="f42"/>
                    <a:pt x="f3" y="f48"/>
                    <a:pt x="f3" y="f17"/>
                  </a:cubicBezTo>
                  <a:cubicBezTo>
                    <a:pt x="f3" y="f6"/>
                    <a:pt x="f47" y="f2"/>
                    <a:pt x="f21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3" name="Google Shape;7004;p88">
            <a:extLst>
              <a:ext uri="{FF2B5EF4-FFF2-40B4-BE49-F238E27FC236}">
                <a16:creationId xmlns:a16="http://schemas.microsoft.com/office/drawing/2014/main" id="{54775694-4F47-41B3-1E0E-A59D896CBEC1}"/>
              </a:ext>
            </a:extLst>
          </p:cNvPr>
          <p:cNvGrpSpPr/>
          <p:nvPr/>
        </p:nvGrpSpPr>
        <p:grpSpPr>
          <a:xfrm>
            <a:off x="3781528" y="1707952"/>
            <a:ext cx="469279" cy="446099"/>
            <a:chOff x="3781528" y="1707952"/>
            <a:chExt cx="469279" cy="446099"/>
          </a:xfrm>
        </p:grpSpPr>
        <p:sp>
          <p:nvSpPr>
            <p:cNvPr id="124" name="Google Shape;7005;p88">
              <a:extLst>
                <a:ext uri="{FF2B5EF4-FFF2-40B4-BE49-F238E27FC236}">
                  <a16:creationId xmlns:a16="http://schemas.microsoft.com/office/drawing/2014/main" id="{FD374805-4D93-620A-2FB1-EF36391A8F86}"/>
                </a:ext>
              </a:extLst>
            </p:cNvPr>
            <p:cNvSpPr/>
            <p:nvPr/>
          </p:nvSpPr>
          <p:spPr>
            <a:xfrm>
              <a:off x="3924705" y="1707952"/>
              <a:ext cx="326102" cy="3278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39"/>
                <a:gd name="f4" fmla="val 8586"/>
                <a:gd name="f5" fmla="val 5156"/>
                <a:gd name="f6" fmla="val 1"/>
                <a:gd name="f7" fmla="val 4372"/>
                <a:gd name="f8" fmla="val 3593"/>
                <a:gd name="f9" fmla="val 308"/>
                <a:gd name="f10" fmla="val 2994"/>
                <a:gd name="f11" fmla="val 922"/>
                <a:gd name="f12" fmla="val 1450"/>
                <a:gd name="f13" fmla="val 2466"/>
                <a:gd name="f14" fmla="val 1681"/>
                <a:gd name="f15" fmla="val 2417"/>
                <a:gd name="f16" fmla="val 1916"/>
                <a:gd name="f17" fmla="val 2392"/>
                <a:gd name="f18" fmla="val 2152"/>
                <a:gd name="f19" fmla="val 2529"/>
                <a:gd name="f20" fmla="val 2909"/>
                <a:gd name="f21" fmla="val 2456"/>
                <a:gd name="f22" fmla="val 3277"/>
                <a:gd name="f23" fmla="val 2592"/>
                <a:gd name="f24" fmla="val 3939"/>
                <a:gd name="f25" fmla="val 1899"/>
                <a:gd name="f26" fmla="val 4270"/>
                <a:gd name="f27" fmla="val 1568"/>
                <a:gd name="f28" fmla="val 4703"/>
                <a:gd name="f29" fmla="val 1402"/>
                <a:gd name="f30" fmla="val 5136"/>
                <a:gd name="f31" fmla="val 5569"/>
                <a:gd name="f32" fmla="val 6003"/>
                <a:gd name="f33" fmla="val 6333"/>
                <a:gd name="f34" fmla="val 7027"/>
                <a:gd name="f35" fmla="val 3631"/>
                <a:gd name="f36" fmla="val 4325"/>
                <a:gd name="f37" fmla="val 6719"/>
                <a:gd name="f38" fmla="val 3608"/>
                <a:gd name="f39" fmla="val 7050"/>
                <a:gd name="f40" fmla="val 3175"/>
                <a:gd name="f41" fmla="val 7215"/>
                <a:gd name="f42" fmla="val 2742"/>
                <a:gd name="f43" fmla="val 2309"/>
                <a:gd name="f44" fmla="val 1875"/>
                <a:gd name="f45" fmla="val 1545"/>
                <a:gd name="f46" fmla="val 1261"/>
                <a:gd name="f47" fmla="val 6435"/>
                <a:gd name="f48" fmla="val 1104"/>
                <a:gd name="f49" fmla="val 6089"/>
                <a:gd name="f50" fmla="val 1072"/>
                <a:gd name="f51" fmla="val 5742"/>
                <a:gd name="f52" fmla="val 6782"/>
                <a:gd name="f53" fmla="val 158"/>
                <a:gd name="f54" fmla="val 7097"/>
                <a:gd name="f55" fmla="val 348"/>
                <a:gd name="f56" fmla="val 7381"/>
                <a:gd name="f57" fmla="val 600"/>
                <a:gd name="f58" fmla="val 7664"/>
                <a:gd name="f59" fmla="val 1214"/>
                <a:gd name="f60" fmla="val 8278"/>
                <a:gd name="f61" fmla="val 2002"/>
                <a:gd name="f62" fmla="val 2781"/>
                <a:gd name="f63" fmla="val 3561"/>
                <a:gd name="f64" fmla="val 4333"/>
                <a:gd name="f65" fmla="val 4916"/>
                <a:gd name="f66" fmla="val 7342"/>
                <a:gd name="f67" fmla="val 5270"/>
                <a:gd name="f68" fmla="val 4073"/>
                <a:gd name="f69" fmla="val 2151"/>
                <a:gd name="f70" fmla="val 6727"/>
                <a:gd name="f71" fmla="val 5940"/>
                <a:gd name="f72" fmla="*/ f0 1 8539"/>
                <a:gd name="f73" fmla="*/ f1 1 8586"/>
                <a:gd name="f74" fmla="val f2"/>
                <a:gd name="f75" fmla="val f3"/>
                <a:gd name="f76" fmla="val f4"/>
                <a:gd name="f77" fmla="+- f76 0 f74"/>
                <a:gd name="f78" fmla="+- f75 0 f74"/>
                <a:gd name="f79" fmla="*/ f78 1 8539"/>
                <a:gd name="f80" fmla="*/ f77 1 8586"/>
                <a:gd name="f81" fmla="*/ f74 1 f79"/>
                <a:gd name="f82" fmla="*/ f75 1 f79"/>
                <a:gd name="f83" fmla="*/ f74 1 f80"/>
                <a:gd name="f84" fmla="*/ f76 1 f80"/>
                <a:gd name="f85" fmla="*/ f81 f72 1"/>
                <a:gd name="f86" fmla="*/ f82 f72 1"/>
                <a:gd name="f87" fmla="*/ f84 f73 1"/>
                <a:gd name="f88" fmla="*/ f83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5" t="f88" r="f86" b="f87"/>
              <a:pathLst>
                <a:path w="8539" h="858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21"/>
                    <a:pt x="f22" y="f23"/>
                  </a:cubicBez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27"/>
                    <a:pt x="f33" y="f25"/>
                  </a:cubicBezTo>
                  <a:cubicBezTo>
                    <a:pt x="f34" y="f23"/>
                    <a:pt x="f34" y="f35"/>
                    <a:pt x="f33" y="f36"/>
                  </a:cubicBezTo>
                  <a:lnTo>
                    <a:pt x="f24" y="f37"/>
                  </a:ln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39"/>
                    <a:pt x="f45" y="f37"/>
                  </a:cubicBezTo>
                  <a:cubicBezTo>
                    <a:pt x="f46" y="f47"/>
                    <a:pt x="f48" y="f49"/>
                    <a:pt x="f50" y="f51"/>
                  </a:cubicBezTo>
                  <a:lnTo>
                    <a:pt x="f6" y="f52"/>
                  </a:ln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4"/>
                    <a:pt x="f62" y="f4"/>
                  </a:cubicBezTo>
                  <a:cubicBezTo>
                    <a:pt x="f63" y="f4"/>
                    <a:pt x="f64" y="f60"/>
                    <a:pt x="f65" y="f58"/>
                  </a:cubicBezTo>
                  <a:lnTo>
                    <a:pt x="f66" y="f67"/>
                  </a:lnTo>
                  <a:cubicBezTo>
                    <a:pt x="f3" y="f68"/>
                    <a:pt x="f3" y="f69"/>
                    <a:pt x="f66" y="f11"/>
                  </a:cubicBezTo>
                  <a:cubicBezTo>
                    <a:pt x="f70" y="f9"/>
                    <a:pt x="f71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5" name="Google Shape;7006;p88">
              <a:extLst>
                <a:ext uri="{FF2B5EF4-FFF2-40B4-BE49-F238E27FC236}">
                  <a16:creationId xmlns:a16="http://schemas.microsoft.com/office/drawing/2014/main" id="{8B0B7374-120E-F3BE-8E8D-5D116277E287}"/>
                </a:ext>
              </a:extLst>
            </p:cNvPr>
            <p:cNvSpPr/>
            <p:nvPr/>
          </p:nvSpPr>
          <p:spPr>
            <a:xfrm>
              <a:off x="3781528" y="1823441"/>
              <a:ext cx="329723" cy="3306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34"/>
                <a:gd name="f4" fmla="val 8657"/>
                <a:gd name="f5" fmla="val 5865"/>
                <a:gd name="f6" fmla="val 1"/>
                <a:gd name="f7" fmla="val 5081"/>
                <a:gd name="f8" fmla="val 4301"/>
                <a:gd name="f9" fmla="val 308"/>
                <a:gd name="f10" fmla="val 3718"/>
                <a:gd name="f11" fmla="val 922"/>
                <a:gd name="f12" fmla="val 1230"/>
                <a:gd name="f13" fmla="val 3411"/>
                <a:gd name="f14" fmla="val 4640"/>
                <a:gd name="f15" fmla="val 6562"/>
                <a:gd name="f16" fmla="val 7759"/>
                <a:gd name="f17" fmla="val 1844"/>
                <a:gd name="f18" fmla="val 8358"/>
                <a:gd name="f19" fmla="val 2632"/>
                <a:gd name="f20" fmla="val 3415"/>
                <a:gd name="f21" fmla="val 4199"/>
                <a:gd name="f22" fmla="val 4979"/>
                <a:gd name="f23" fmla="val 5577"/>
                <a:gd name="f24" fmla="val 7152"/>
                <a:gd name="f25" fmla="val 6184"/>
                <a:gd name="f26" fmla="val 6938"/>
                <a:gd name="f27" fmla="val 6218"/>
                <a:gd name="f28" fmla="val 6719"/>
                <a:gd name="f29" fmla="val 6235"/>
                <a:gd name="f30" fmla="val 6499"/>
                <a:gd name="f31" fmla="val 6106"/>
                <a:gd name="f32" fmla="val 5709"/>
                <a:gd name="f33" fmla="val 6179"/>
                <a:gd name="f34" fmla="val 5325"/>
                <a:gd name="f35" fmla="val 6058"/>
                <a:gd name="f36" fmla="val 4569"/>
                <a:gd name="f37" fmla="val 6814"/>
                <a:gd name="f38" fmla="val 4238"/>
                <a:gd name="f39" fmla="val 7145"/>
                <a:gd name="f40" fmla="val 3805"/>
                <a:gd name="f41" fmla="val 7310"/>
                <a:gd name="f42" fmla="val 3372"/>
                <a:gd name="f43" fmla="val 2939"/>
                <a:gd name="f44" fmla="val 2505"/>
                <a:gd name="f45" fmla="val 2175"/>
                <a:gd name="f46" fmla="val 1513"/>
                <a:gd name="f47" fmla="val 6121"/>
                <a:gd name="f48" fmla="val 4388"/>
                <a:gd name="f49" fmla="val 4664"/>
                <a:gd name="f50" fmla="val 1899"/>
                <a:gd name="f51" fmla="val 4994"/>
                <a:gd name="f52" fmla="val 1568"/>
                <a:gd name="f53" fmla="val 5428"/>
                <a:gd name="f54" fmla="val 1403"/>
                <a:gd name="f55" fmla="val 5861"/>
                <a:gd name="f56" fmla="val 6294"/>
                <a:gd name="f57" fmla="val 6727"/>
                <a:gd name="f58" fmla="val 7058"/>
                <a:gd name="f59" fmla="val 7342"/>
                <a:gd name="f60" fmla="val 2183"/>
                <a:gd name="f61" fmla="val 7499"/>
                <a:gd name="f62" fmla="val 2561"/>
                <a:gd name="f63" fmla="val 7531"/>
                <a:gd name="f64" fmla="val 2907"/>
                <a:gd name="f65" fmla="val 8287"/>
                <a:gd name="f66" fmla="val 2151"/>
                <a:gd name="f67" fmla="val 8633"/>
                <a:gd name="f68" fmla="val 1805"/>
                <a:gd name="f69" fmla="val 8476"/>
                <a:gd name="f70" fmla="val 1490"/>
                <a:gd name="f71" fmla="val 1206"/>
                <a:gd name="f72" fmla="val 8035"/>
                <a:gd name="f73" fmla="val 7436"/>
                <a:gd name="f74" fmla="val 6648"/>
                <a:gd name="f75" fmla="*/ f0 1 8634"/>
                <a:gd name="f76" fmla="*/ f1 1 8657"/>
                <a:gd name="f77" fmla="val f2"/>
                <a:gd name="f78" fmla="val f3"/>
                <a:gd name="f79" fmla="val f4"/>
                <a:gd name="f80" fmla="+- f79 0 f77"/>
                <a:gd name="f81" fmla="+- f78 0 f77"/>
                <a:gd name="f82" fmla="*/ f81 1 8634"/>
                <a:gd name="f83" fmla="*/ f80 1 8657"/>
                <a:gd name="f84" fmla="*/ f77 1 f82"/>
                <a:gd name="f85" fmla="*/ f78 1 f82"/>
                <a:gd name="f86" fmla="*/ f77 1 f83"/>
                <a:gd name="f87" fmla="*/ f79 1 f83"/>
                <a:gd name="f88" fmla="*/ f84 f75 1"/>
                <a:gd name="f89" fmla="*/ f85 f75 1"/>
                <a:gd name="f90" fmla="*/ f87 f76 1"/>
                <a:gd name="f91" fmla="*/ f86 f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8" t="f91" r="f89" b="f90"/>
              <a:pathLst>
                <a:path w="8634" h="865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23" y="f16"/>
                  </a:cubicBezTo>
                  <a:lnTo>
                    <a:pt x="f24" y="f25"/>
                  </a:ln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36" y="f37"/>
                  </a:ln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39"/>
                    <a:pt x="f45" y="f37"/>
                  </a:cubicBezTo>
                  <a:cubicBezTo>
                    <a:pt x="f46" y="f47"/>
                    <a:pt x="f46" y="f7"/>
                    <a:pt x="f45" y="f48"/>
                  </a:cubicBezTo>
                  <a:lnTo>
                    <a:pt x="f49" y="f50"/>
                  </a:lnTo>
                  <a:cubicBezTo>
                    <a:pt x="f51" y="f52"/>
                    <a:pt x="f53" y="f54"/>
                    <a:pt x="f55" y="f54"/>
                  </a:cubicBezTo>
                  <a:cubicBezTo>
                    <a:pt x="f56" y="f54"/>
                    <a:pt x="f57" y="f52"/>
                    <a:pt x="f58" y="f50"/>
                  </a:cubicBezTo>
                  <a:cubicBezTo>
                    <a:pt x="f59" y="f60"/>
                    <a:pt x="f61" y="f62"/>
                    <a:pt x="f63" y="f64"/>
                  </a:cubicBezTo>
                  <a:lnTo>
                    <a:pt x="f65" y="f66"/>
                  </a:lnTo>
                  <a:lnTo>
                    <a:pt x="f67" y="f68"/>
                  </a:lnTo>
                  <a:cubicBezTo>
                    <a:pt x="f69" y="f70"/>
                    <a:pt x="f65" y="f71"/>
                    <a:pt x="f72" y="f11"/>
                  </a:cubicBezTo>
                  <a:cubicBezTo>
                    <a:pt x="f73" y="f9"/>
                    <a:pt x="f74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6" name="Google Shape;7018;p88">
            <a:extLst>
              <a:ext uri="{FF2B5EF4-FFF2-40B4-BE49-F238E27FC236}">
                <a16:creationId xmlns:a16="http://schemas.microsoft.com/office/drawing/2014/main" id="{3B4CB5BD-6B4E-27B6-1EF5-B3853BEE92B2}"/>
              </a:ext>
            </a:extLst>
          </p:cNvPr>
          <p:cNvGrpSpPr/>
          <p:nvPr/>
        </p:nvGrpSpPr>
        <p:grpSpPr>
          <a:xfrm>
            <a:off x="6730349" y="1707239"/>
            <a:ext cx="446400" cy="445212"/>
            <a:chOff x="6730349" y="1707239"/>
            <a:chExt cx="446400" cy="445212"/>
          </a:xfrm>
        </p:grpSpPr>
        <p:sp>
          <p:nvSpPr>
            <p:cNvPr id="127" name="Google Shape;7019;p88">
              <a:extLst>
                <a:ext uri="{FF2B5EF4-FFF2-40B4-BE49-F238E27FC236}">
                  <a16:creationId xmlns:a16="http://schemas.microsoft.com/office/drawing/2014/main" id="{18047AA0-C666-45CD-CAAB-8C89EB8EE910}"/>
                </a:ext>
              </a:extLst>
            </p:cNvPr>
            <p:cNvSpPr/>
            <p:nvPr/>
          </p:nvSpPr>
          <p:spPr>
            <a:xfrm>
              <a:off x="6809747" y="1786637"/>
              <a:ext cx="287606" cy="2852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7468"/>
                <a:gd name="f5" fmla="val 3750"/>
                <a:gd name="f6" fmla="val 663"/>
                <a:gd name="f7" fmla="val 3939"/>
                <a:gd name="f8" fmla="val 4096"/>
                <a:gd name="f9" fmla="val 820"/>
                <a:gd name="f10" fmla="val 1009"/>
                <a:gd name="f11" fmla="val 3624"/>
                <a:gd name="f12" fmla="val 5357"/>
                <a:gd name="f13" fmla="val 4884"/>
                <a:gd name="f14" fmla="val 5514"/>
                <a:gd name="f15" fmla="val 5042"/>
                <a:gd name="f16" fmla="val 5231"/>
                <a:gd name="f17" fmla="val 5294"/>
                <a:gd name="f18" fmla="val 5420"/>
                <a:gd name="f19" fmla="val 5207"/>
                <a:gd name="f20" fmla="val 5451"/>
                <a:gd name="f21" fmla="val 5120"/>
                <a:gd name="f22" fmla="val 5034"/>
                <a:gd name="f23" fmla="val 4947"/>
                <a:gd name="f24" fmla="val 3498"/>
                <a:gd name="f25" fmla="val 3971"/>
                <a:gd name="f26" fmla="val 3435"/>
                <a:gd name="f27" fmla="val 3908"/>
                <a:gd name="f28" fmla="val 3403"/>
                <a:gd name="f29" fmla="val 3813"/>
                <a:gd name="f30" fmla="val 3719"/>
                <a:gd name="f31" fmla="val 3561"/>
                <a:gd name="f32" fmla="val 1"/>
                <a:gd name="f33" fmla="val 1671"/>
                <a:gd name="f34" fmla="val 1702"/>
                <a:gd name="f35" fmla="val 5829"/>
                <a:gd name="f36" fmla="val 5798"/>
                <a:gd name="f37" fmla="val 7499"/>
                <a:gd name="f38" fmla="val 7530"/>
                <a:gd name="f39" fmla="*/ f0 1 7531"/>
                <a:gd name="f40" fmla="*/ f1 1 7468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7531"/>
                <a:gd name="f47" fmla="*/ f44 1 7468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7531" h="746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3"/>
                  </a:lnTo>
                  <a:cubicBezTo>
                    <a:pt x="f14" y="f15"/>
                    <a:pt x="f14" y="f16"/>
                    <a:pt x="f12" y="f12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13" y="f12"/>
                  </a:cubicBezTo>
                  <a:lnTo>
                    <a:pt x="f24" y="f25"/>
                  </a:lnTo>
                  <a:cubicBezTo>
                    <a:pt x="f26" y="f27"/>
                    <a:pt x="f28" y="f29"/>
                    <a:pt x="f28" y="f30"/>
                  </a:cubicBezTo>
                  <a:lnTo>
                    <a:pt x="f28" y="f10"/>
                  </a:lnTo>
                  <a:cubicBezTo>
                    <a:pt x="f28" y="f9"/>
                    <a:pt x="f31" y="f6"/>
                    <a:pt x="f5" y="f6"/>
                  </a:cubicBezTo>
                  <a:close/>
                  <a:moveTo>
                    <a:pt x="f5" y="f32"/>
                  </a:moveTo>
                  <a:cubicBezTo>
                    <a:pt x="f33" y="f32"/>
                    <a:pt x="f32" y="f34"/>
                    <a:pt x="f32" y="f5"/>
                  </a:cubicBezTo>
                  <a:cubicBezTo>
                    <a:pt x="f32" y="f35"/>
                    <a:pt x="f34" y="f4"/>
                    <a:pt x="f5" y="f4"/>
                  </a:cubicBezTo>
                  <a:cubicBezTo>
                    <a:pt x="f36" y="f4"/>
                    <a:pt x="f37" y="f36"/>
                    <a:pt x="f37" y="f5"/>
                  </a:cubicBezTo>
                  <a:cubicBezTo>
                    <a:pt x="f38" y="f34"/>
                    <a:pt x="f35" y="f32"/>
                    <a:pt x="f5" y="f3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8" name="Google Shape;7020;p88">
              <a:extLst>
                <a:ext uri="{FF2B5EF4-FFF2-40B4-BE49-F238E27FC236}">
                  <a16:creationId xmlns:a16="http://schemas.microsoft.com/office/drawing/2014/main" id="{FDBE7968-26D1-1BF2-3DE0-AF5506C51E5A}"/>
                </a:ext>
              </a:extLst>
            </p:cNvPr>
            <p:cNvSpPr/>
            <p:nvPr/>
          </p:nvSpPr>
          <p:spPr>
            <a:xfrm>
              <a:off x="6730349" y="1707239"/>
              <a:ext cx="446400" cy="4452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89"/>
                <a:gd name="f4" fmla="val 11658"/>
                <a:gd name="f5" fmla="val 5829"/>
                <a:gd name="f6" fmla="val 1355"/>
                <a:gd name="f7" fmla="val 8286"/>
                <a:gd name="f8" fmla="val 10271"/>
                <a:gd name="f9" fmla="val 3372"/>
                <a:gd name="f10" fmla="val 8318"/>
                <a:gd name="f11" fmla="val 3403"/>
                <a:gd name="f12" fmla="val 1387"/>
                <a:gd name="f13" fmla="val 8255"/>
                <a:gd name="f14" fmla="val 3371"/>
                <a:gd name="f15" fmla="val 1"/>
                <a:gd name="f16" fmla="val 2647"/>
                <a:gd name="f17" fmla="val 2616"/>
                <a:gd name="f18" fmla="val 9011"/>
                <a:gd name="f19" fmla="val 11657"/>
                <a:gd name="f20" fmla="val 9042"/>
                <a:gd name="f21" fmla="*/ f0 1 11689"/>
                <a:gd name="f22" fmla="*/ f1 1 11658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1689"/>
                <a:gd name="f29" fmla="*/ f26 1 11658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1689" h="11658">
                  <a:moveTo>
                    <a:pt x="f5" y="f6"/>
                  </a:moveTo>
                  <a:cubicBezTo>
                    <a:pt x="f7" y="f6"/>
                    <a:pt x="f8" y="f9"/>
                    <a:pt x="f8" y="f5"/>
                  </a:cubicBezTo>
                  <a:cubicBezTo>
                    <a:pt x="f8" y="f7"/>
                    <a:pt x="f10" y="f8"/>
                    <a:pt x="f5" y="f8"/>
                  </a:cubicBezTo>
                  <a:cubicBezTo>
                    <a:pt x="f11" y="f8"/>
                    <a:pt x="f12" y="f13"/>
                    <a:pt x="f12" y="f5"/>
                  </a:cubicBezTo>
                  <a:cubicBezTo>
                    <a:pt x="f12" y="f9"/>
                    <a:pt x="f14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16" y="f15"/>
                    <a:pt x="f2" y="f17"/>
                    <a:pt x="f2" y="f5"/>
                  </a:cubicBezTo>
                  <a:cubicBezTo>
                    <a:pt x="f2" y="f18"/>
                    <a:pt x="f16" y="f19"/>
                    <a:pt x="f5" y="f19"/>
                  </a:cubicBezTo>
                  <a:cubicBezTo>
                    <a:pt x="f18" y="f19"/>
                    <a:pt x="f19" y="f18"/>
                    <a:pt x="f19" y="f5"/>
                  </a:cubicBezTo>
                  <a:cubicBezTo>
                    <a:pt x="f3" y="f17"/>
                    <a:pt x="f20" y="f15"/>
                    <a:pt x="f5" y="f1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29" name="Google Shape;5917;p86">
            <a:extLst>
              <a:ext uri="{FF2B5EF4-FFF2-40B4-BE49-F238E27FC236}">
                <a16:creationId xmlns:a16="http://schemas.microsoft.com/office/drawing/2014/main" id="{C259B6BC-6817-F244-56E2-9D0A164D5985}"/>
              </a:ext>
            </a:extLst>
          </p:cNvPr>
          <p:cNvSpPr/>
          <p:nvPr/>
        </p:nvSpPr>
        <p:spPr>
          <a:xfrm>
            <a:off x="4339769" y="2577099"/>
            <a:ext cx="451036" cy="463171"/>
          </a:xfrm>
          <a:custGeom>
            <a:avLst/>
            <a:gdLst>
              <a:gd name="f0" fmla="val w"/>
              <a:gd name="f1" fmla="val h"/>
              <a:gd name="f2" fmla="val 0"/>
              <a:gd name="f3" fmla="val 12446"/>
              <a:gd name="f4" fmla="val 12698"/>
              <a:gd name="f5" fmla="val 6239"/>
              <a:gd name="f6" fmla="val 1"/>
              <a:gd name="f7" fmla="val 5105"/>
              <a:gd name="f8" fmla="val 4191"/>
              <a:gd name="f9" fmla="val 915"/>
              <a:gd name="f10" fmla="val 4159"/>
              <a:gd name="f11" fmla="val 2112"/>
              <a:gd name="f12" fmla="val 3088"/>
              <a:gd name="f13" fmla="val 4852"/>
              <a:gd name="f14" fmla="val 3939"/>
              <a:gd name="f15" fmla="val 5798"/>
              <a:gd name="f16" fmla="val 4097"/>
              <a:gd name="f17" fmla="val 5294"/>
              <a:gd name="f18" fmla="val 5483"/>
              <a:gd name="f19" fmla="val 6333"/>
              <a:gd name="f20" fmla="val 7310"/>
              <a:gd name="f21" fmla="val 7657"/>
              <a:gd name="f22" fmla="val 4222"/>
              <a:gd name="f23" fmla="val 7972"/>
              <a:gd name="f24" fmla="val 4380"/>
              <a:gd name="f25" fmla="val 8255"/>
              <a:gd name="f26" fmla="val 3403"/>
              <a:gd name="f27" fmla="val 9043"/>
              <a:gd name="f28" fmla="val 3057"/>
              <a:gd name="f29" fmla="val 8728"/>
              <a:gd name="f30" fmla="val 2584"/>
              <a:gd name="f31" fmla="val 8570"/>
              <a:gd name="f32" fmla="val 946"/>
              <a:gd name="f33" fmla="val 8602"/>
              <a:gd name="f34" fmla="val 9515"/>
              <a:gd name="f35" fmla="val 10650"/>
              <a:gd name="f36" fmla="val 11784"/>
              <a:gd name="f37" fmla="val 12697"/>
              <a:gd name="f38" fmla="val 3246"/>
              <a:gd name="f39" fmla="val 4128"/>
              <a:gd name="f40" fmla="val 11752"/>
              <a:gd name="f41" fmla="val 10303"/>
              <a:gd name="f42" fmla="val 4096"/>
              <a:gd name="f43" fmla="val 9988"/>
              <a:gd name="f44" fmla="val 9704"/>
              <a:gd name="f45" fmla="val 4947"/>
              <a:gd name="f46" fmla="val 8917"/>
              <a:gd name="f47" fmla="val 9232"/>
              <a:gd name="f48" fmla="val 5766"/>
              <a:gd name="f49" fmla="val 9389"/>
              <a:gd name="f50" fmla="val 6743"/>
              <a:gd name="f51" fmla="val 7184"/>
              <a:gd name="f52" fmla="val 9200"/>
              <a:gd name="f53" fmla="val 7530"/>
              <a:gd name="f54" fmla="val 8507"/>
              <a:gd name="f55" fmla="val 8350"/>
              <a:gd name="f56" fmla="val 8287"/>
              <a:gd name="f57" fmla="val 10366"/>
              <a:gd name="f58" fmla="val 11500"/>
              <a:gd name="f59" fmla="val 12414"/>
              <a:gd name="f60" fmla="val 12445"/>
              <a:gd name="f61" fmla="val 11563"/>
              <a:gd name="f62" fmla="val 9862"/>
              <a:gd name="f63" fmla="val 9421"/>
              <a:gd name="f64" fmla="val 8759"/>
              <a:gd name="f65" fmla="val 9074"/>
              <a:gd name="f66" fmla="val 8097"/>
              <a:gd name="f67" fmla="val 8318"/>
              <a:gd name="f68" fmla="val 7625"/>
              <a:gd name="f69" fmla="val 5451"/>
              <a:gd name="f70" fmla="val 6680"/>
              <a:gd name="f71" fmla="val 3908"/>
              <a:gd name="f72" fmla="val 7404"/>
              <a:gd name="f73" fmla="val 64"/>
              <a:gd name="f74" fmla="*/ f0 1 12446"/>
              <a:gd name="f75" fmla="*/ f1 1 12698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12446"/>
              <a:gd name="f82" fmla="*/ f79 1 12698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12446" h="12698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0" y="f12"/>
                  <a:pt x="f13" y="f14"/>
                  <a:pt x="f15" y="f16"/>
                </a:cubicBezTo>
                <a:lnTo>
                  <a:pt x="f15" y="f17"/>
                </a:lnTo>
                <a:cubicBezTo>
                  <a:pt x="f13" y="f18"/>
                  <a:pt x="f10" y="f19"/>
                  <a:pt x="f10" y="f20"/>
                </a:cubicBezTo>
                <a:cubicBezTo>
                  <a:pt x="f10" y="f21"/>
                  <a:pt x="f22" y="f23"/>
                  <a:pt x="f24" y="f25"/>
                </a:cubicBezTo>
                <a:lnTo>
                  <a:pt x="f26" y="f27"/>
                </a:lnTo>
                <a:cubicBezTo>
                  <a:pt x="f28" y="f29"/>
                  <a:pt x="f30" y="f31"/>
                  <a:pt x="f11" y="f31"/>
                </a:cubicBezTo>
                <a:cubicBezTo>
                  <a:pt x="f32" y="f33"/>
                  <a:pt x="f6" y="f34"/>
                  <a:pt x="f6" y="f35"/>
                </a:cubicBezTo>
                <a:cubicBezTo>
                  <a:pt x="f6" y="f36"/>
                  <a:pt x="f32" y="f37"/>
                  <a:pt x="f11" y="f37"/>
                </a:cubicBezTo>
                <a:cubicBezTo>
                  <a:pt x="f38" y="f37"/>
                  <a:pt x="f39" y="f40"/>
                  <a:pt x="f8" y="f35"/>
                </a:cubicBezTo>
                <a:cubicBezTo>
                  <a:pt x="f8" y="f41"/>
                  <a:pt x="f42" y="f43"/>
                  <a:pt x="f14" y="f44"/>
                </a:cubicBezTo>
                <a:lnTo>
                  <a:pt x="f45" y="f46"/>
                </a:lnTo>
                <a:cubicBezTo>
                  <a:pt x="f17" y="f47"/>
                  <a:pt x="f48" y="f49"/>
                  <a:pt x="f5" y="f49"/>
                </a:cubicBezTo>
                <a:cubicBezTo>
                  <a:pt x="f50" y="f49"/>
                  <a:pt x="f51" y="f52"/>
                  <a:pt x="f53" y="f46"/>
                </a:cubicBezTo>
                <a:lnTo>
                  <a:pt x="f54" y="f44"/>
                </a:lnTo>
                <a:cubicBezTo>
                  <a:pt x="f55" y="f43"/>
                  <a:pt x="f56" y="f41"/>
                  <a:pt x="f56" y="f35"/>
                </a:cubicBezTo>
                <a:cubicBezTo>
                  <a:pt x="f56" y="f36"/>
                  <a:pt x="f47" y="f37"/>
                  <a:pt x="f57" y="f37"/>
                </a:cubicBezTo>
                <a:cubicBezTo>
                  <a:pt x="f58" y="f37"/>
                  <a:pt x="f59" y="f40"/>
                  <a:pt x="f60" y="f35"/>
                </a:cubicBezTo>
                <a:cubicBezTo>
                  <a:pt x="f60" y="f34"/>
                  <a:pt x="f61" y="f33"/>
                  <a:pt x="f57" y="f31"/>
                </a:cubicBezTo>
                <a:cubicBezTo>
                  <a:pt x="f62" y="f31"/>
                  <a:pt x="f63" y="f64"/>
                  <a:pt x="f65" y="f27"/>
                </a:cubicBezTo>
                <a:lnTo>
                  <a:pt x="f66" y="f25"/>
                </a:lnTo>
                <a:cubicBezTo>
                  <a:pt x="f25" y="f23"/>
                  <a:pt x="f67" y="f21"/>
                  <a:pt x="f67" y="f20"/>
                </a:cubicBezTo>
                <a:cubicBezTo>
                  <a:pt x="f67" y="f19"/>
                  <a:pt x="f68" y="f69"/>
                  <a:pt x="f70" y="f17"/>
                </a:cubicBezTo>
                <a:lnTo>
                  <a:pt x="f70" y="f16"/>
                </a:lnTo>
                <a:cubicBezTo>
                  <a:pt x="f68" y="f71"/>
                  <a:pt x="f67" y="f12"/>
                  <a:pt x="f67" y="f11"/>
                </a:cubicBezTo>
                <a:cubicBezTo>
                  <a:pt x="f67" y="f32"/>
                  <a:pt x="f72" y="f73"/>
                  <a:pt x="f5" y="f6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0" name="Google Shape;5955;p86">
            <a:extLst>
              <a:ext uri="{FF2B5EF4-FFF2-40B4-BE49-F238E27FC236}">
                <a16:creationId xmlns:a16="http://schemas.microsoft.com/office/drawing/2014/main" id="{42FCCC1D-7291-61CD-4BD7-168D609030B1}"/>
              </a:ext>
            </a:extLst>
          </p:cNvPr>
          <p:cNvSpPr/>
          <p:nvPr/>
        </p:nvSpPr>
        <p:spPr>
          <a:xfrm>
            <a:off x="4879375" y="2649492"/>
            <a:ext cx="459001" cy="390768"/>
          </a:xfrm>
          <a:custGeom>
            <a:avLst/>
            <a:gdLst>
              <a:gd name="f0" fmla="val w"/>
              <a:gd name="f1" fmla="val h"/>
              <a:gd name="f2" fmla="val 0"/>
              <a:gd name="f3" fmla="val 12666"/>
              <a:gd name="f4" fmla="val 10713"/>
              <a:gd name="f5" fmla="val 1765"/>
              <a:gd name="f6" fmla="val 3309"/>
              <a:gd name="f7" fmla="val 7058"/>
              <a:gd name="f8" fmla="val 7278"/>
              <a:gd name="f9" fmla="val 1954"/>
              <a:gd name="f10" fmla="val 7436"/>
              <a:gd name="f11" fmla="val 2206"/>
              <a:gd name="f12" fmla="val 2615"/>
              <a:gd name="f13" fmla="val 9925"/>
              <a:gd name="f14" fmla="val 788"/>
              <a:gd name="f15" fmla="val 5073"/>
              <a:gd name="f16" fmla="val 5262"/>
              <a:gd name="f17" fmla="val 5514"/>
              <a:gd name="f18" fmla="val 5892"/>
              <a:gd name="f19" fmla="val 3403"/>
              <a:gd name="f20" fmla="val 3813"/>
              <a:gd name="f21" fmla="val 4033"/>
              <a:gd name="f22" fmla="val 4254"/>
              <a:gd name="f23" fmla="val 7247"/>
              <a:gd name="f24" fmla="val 8412"/>
              <a:gd name="f25" fmla="val 8601"/>
              <a:gd name="f26" fmla="val 8853"/>
              <a:gd name="f27" fmla="val 9294"/>
              <a:gd name="f28" fmla="val 6711"/>
              <a:gd name="f29" fmla="val 7152"/>
              <a:gd name="f30" fmla="val 7404"/>
              <a:gd name="f31" fmla="val 7593"/>
              <a:gd name="f32" fmla="val 11815"/>
              <a:gd name="f33" fmla="val 9988"/>
              <a:gd name="f34" fmla="val 10429"/>
              <a:gd name="f35" fmla="val 10649"/>
              <a:gd name="f36" fmla="val 10870"/>
              <a:gd name="f37" fmla="val 379"/>
              <a:gd name="f38" fmla="val 1"/>
              <a:gd name="f39" fmla="val 158"/>
              <a:gd name="f40" fmla="val 190"/>
              <a:gd name="f41" fmla="val 10334"/>
              <a:gd name="f42" fmla="val 10555"/>
              <a:gd name="f43" fmla="val 10712"/>
              <a:gd name="f44" fmla="val 12224"/>
              <a:gd name="f45" fmla="val 12476"/>
              <a:gd name="f46" fmla="val 12665"/>
              <a:gd name="f47" fmla="val 10523"/>
              <a:gd name="f48" fmla="val 12634"/>
              <a:gd name="f49" fmla="val 12445"/>
              <a:gd name="f50" fmla="*/ f0 1 12666"/>
              <a:gd name="f51" fmla="*/ f1 1 10713"/>
              <a:gd name="f52" fmla="val f2"/>
              <a:gd name="f53" fmla="val f3"/>
              <a:gd name="f54" fmla="val f4"/>
              <a:gd name="f55" fmla="+- f54 0 f52"/>
              <a:gd name="f56" fmla="+- f53 0 f52"/>
              <a:gd name="f57" fmla="*/ f56 1 12666"/>
              <a:gd name="f58" fmla="*/ f55 1 10713"/>
              <a:gd name="f59" fmla="*/ f52 1 f57"/>
              <a:gd name="f60" fmla="*/ f53 1 f57"/>
              <a:gd name="f61" fmla="*/ f52 1 f58"/>
              <a:gd name="f62" fmla="*/ f54 1 f58"/>
              <a:gd name="f63" fmla="*/ f59 f50 1"/>
              <a:gd name="f64" fmla="*/ f60 f50 1"/>
              <a:gd name="f65" fmla="*/ f62 f51 1"/>
              <a:gd name="f66" fmla="*/ f61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3" t="f66" r="f64" b="f65"/>
            <a:pathLst>
              <a:path w="12666" h="10713">
                <a:moveTo>
                  <a:pt x="f5" y="f6"/>
                </a:moveTo>
                <a:lnTo>
                  <a:pt x="f5" y="f7"/>
                </a:lnTo>
                <a:cubicBezTo>
                  <a:pt x="f5" y="f8"/>
                  <a:pt x="f9" y="f10"/>
                  <a:pt x="f11" y="f10"/>
                </a:cubicBezTo>
                <a:lnTo>
                  <a:pt x="f12" y="f10"/>
                </a:lnTo>
                <a:lnTo>
                  <a:pt x="f12" y="f13"/>
                </a:lnTo>
                <a:lnTo>
                  <a:pt x="f14" y="f13"/>
                </a:lnTo>
                <a:lnTo>
                  <a:pt x="f14" y="f6"/>
                </a:lnTo>
                <a:close/>
                <a:moveTo>
                  <a:pt x="f15" y="f6"/>
                </a:moveTo>
                <a:lnTo>
                  <a:pt x="f15" y="f7"/>
                </a:lnTo>
                <a:cubicBezTo>
                  <a:pt x="f15" y="f8"/>
                  <a:pt x="f16" y="f10"/>
                  <a:pt x="f17" y="f10"/>
                </a:cubicBezTo>
                <a:lnTo>
                  <a:pt x="f18" y="f10"/>
                </a:lnTo>
                <a:lnTo>
                  <a:pt x="f18" y="f13"/>
                </a:lnTo>
                <a:lnTo>
                  <a:pt x="f19" y="f13"/>
                </a:lnTo>
                <a:lnTo>
                  <a:pt x="f19" y="f10"/>
                </a:lnTo>
                <a:lnTo>
                  <a:pt x="f20" y="f10"/>
                </a:lnTo>
                <a:cubicBezTo>
                  <a:pt x="f21" y="f10"/>
                  <a:pt x="f22" y="f23"/>
                  <a:pt x="f22" y="f7"/>
                </a:cubicBezTo>
                <a:lnTo>
                  <a:pt x="f22" y="f6"/>
                </a:lnTo>
                <a:close/>
                <a:moveTo>
                  <a:pt x="f24" y="f6"/>
                </a:moveTo>
                <a:lnTo>
                  <a:pt x="f24" y="f7"/>
                </a:lnTo>
                <a:cubicBezTo>
                  <a:pt x="f24" y="f8"/>
                  <a:pt x="f25" y="f10"/>
                  <a:pt x="f26" y="f10"/>
                </a:cubicBezTo>
                <a:lnTo>
                  <a:pt x="f27" y="f10"/>
                </a:lnTo>
                <a:lnTo>
                  <a:pt x="f27" y="f13"/>
                </a:lnTo>
                <a:lnTo>
                  <a:pt x="f28" y="f13"/>
                </a:lnTo>
                <a:lnTo>
                  <a:pt x="f28" y="f10"/>
                </a:lnTo>
                <a:lnTo>
                  <a:pt x="f29" y="f10"/>
                </a:lnTo>
                <a:cubicBezTo>
                  <a:pt x="f30" y="f10"/>
                  <a:pt x="f31" y="f23"/>
                  <a:pt x="f31" y="f7"/>
                </a:cubicBezTo>
                <a:lnTo>
                  <a:pt x="f31" y="f6"/>
                </a:lnTo>
                <a:close/>
                <a:moveTo>
                  <a:pt x="f32" y="f6"/>
                </a:moveTo>
                <a:lnTo>
                  <a:pt x="f32" y="f13"/>
                </a:lnTo>
                <a:lnTo>
                  <a:pt x="f33" y="f13"/>
                </a:lnTo>
                <a:lnTo>
                  <a:pt x="f33" y="f10"/>
                </a:lnTo>
                <a:lnTo>
                  <a:pt x="f34" y="f10"/>
                </a:lnTo>
                <a:cubicBezTo>
                  <a:pt x="f35" y="f10"/>
                  <a:pt x="f36" y="f23"/>
                  <a:pt x="f36" y="f7"/>
                </a:cubicBezTo>
                <a:lnTo>
                  <a:pt x="f36" y="f6"/>
                </a:lnTo>
                <a:close/>
                <a:moveTo>
                  <a:pt x="f37" y="f38"/>
                </a:moveTo>
                <a:cubicBezTo>
                  <a:pt x="f39" y="f38"/>
                  <a:pt x="f38" y="f40"/>
                  <a:pt x="f38" y="f37"/>
                </a:cubicBezTo>
                <a:lnTo>
                  <a:pt x="f38" y="f41"/>
                </a:lnTo>
                <a:cubicBezTo>
                  <a:pt x="f38" y="f42"/>
                  <a:pt x="f40" y="f43"/>
                  <a:pt x="f37" y="f43"/>
                </a:cubicBezTo>
                <a:lnTo>
                  <a:pt x="f44" y="f43"/>
                </a:lnTo>
                <a:cubicBezTo>
                  <a:pt x="f45" y="f43"/>
                  <a:pt x="f46" y="f47"/>
                  <a:pt x="f46" y="f41"/>
                </a:cubicBezTo>
                <a:lnTo>
                  <a:pt x="f46" y="f37"/>
                </a:lnTo>
                <a:cubicBezTo>
                  <a:pt x="f48" y="f40"/>
                  <a:pt x="f49" y="f38"/>
                  <a:pt x="f44" y="f38"/>
                </a:cubicBezTo>
                <a:close/>
              </a:path>
            </a:pathLst>
          </a:custGeom>
          <a:solidFill>
            <a:srgbClr val="305DBF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31" name="Google Shape;5983;p86">
            <a:extLst>
              <a:ext uri="{FF2B5EF4-FFF2-40B4-BE49-F238E27FC236}">
                <a16:creationId xmlns:a16="http://schemas.microsoft.com/office/drawing/2014/main" id="{5ECBF65E-51B6-A283-F840-BD12E5348A78}"/>
              </a:ext>
            </a:extLst>
          </p:cNvPr>
          <p:cNvGrpSpPr/>
          <p:nvPr/>
        </p:nvGrpSpPr>
        <p:grpSpPr>
          <a:xfrm>
            <a:off x="5526834" y="2589233"/>
            <a:ext cx="461287" cy="462000"/>
            <a:chOff x="5526834" y="2589233"/>
            <a:chExt cx="461287" cy="462000"/>
          </a:xfrm>
        </p:grpSpPr>
        <p:sp>
          <p:nvSpPr>
            <p:cNvPr id="132" name="Google Shape;5984;p86">
              <a:extLst>
                <a:ext uri="{FF2B5EF4-FFF2-40B4-BE49-F238E27FC236}">
                  <a16:creationId xmlns:a16="http://schemas.microsoft.com/office/drawing/2014/main" id="{F0C24930-20CB-9A12-B022-C8105BFD2DB3}"/>
                </a:ext>
              </a:extLst>
            </p:cNvPr>
            <p:cNvSpPr/>
            <p:nvPr/>
          </p:nvSpPr>
          <p:spPr>
            <a:xfrm>
              <a:off x="5526834" y="2589233"/>
              <a:ext cx="368804" cy="3700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177"/>
                <a:gd name="f4" fmla="val 10145"/>
                <a:gd name="f5" fmla="val 5104"/>
                <a:gd name="f6" fmla="val 3813"/>
                <a:gd name="f7" fmla="val 5797"/>
                <a:gd name="f8" fmla="val 6364"/>
                <a:gd name="f9" fmla="val 4348"/>
                <a:gd name="f10" fmla="val 5073"/>
                <a:gd name="f11" fmla="val 5766"/>
                <a:gd name="f12" fmla="val 6333"/>
                <a:gd name="f13" fmla="val 4379"/>
                <a:gd name="f14" fmla="val 3844"/>
                <a:gd name="f15" fmla="val 4411"/>
                <a:gd name="f16" fmla="val 2300"/>
                <a:gd name="f17" fmla="val 2269"/>
                <a:gd name="f18" fmla="val 63"/>
                <a:gd name="f19" fmla="val 7908"/>
                <a:gd name="f20" fmla="val 7877"/>
                <a:gd name="f21" fmla="val 10176"/>
                <a:gd name="f22" fmla="*/ f0 1 10177"/>
                <a:gd name="f23" fmla="*/ f1 1 1014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0177"/>
                <a:gd name="f30" fmla="*/ f27 1 1014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0177" h="101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16" y="f2"/>
                    <a:pt x="f2" y="f17"/>
                    <a:pt x="f2" y="f10"/>
                  </a:cubicBezTo>
                  <a:cubicBezTo>
                    <a:pt x="f18" y="f19"/>
                    <a:pt x="f16" y="f4"/>
                    <a:pt x="f5" y="f4"/>
                  </a:cubicBezTo>
                  <a:cubicBezTo>
                    <a:pt x="f20" y="f4"/>
                    <a:pt x="f21" y="f20"/>
                    <a:pt x="f21" y="f10"/>
                  </a:cubicBezTo>
                  <a:cubicBezTo>
                    <a:pt x="f21" y="f17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3" name="Google Shape;5985;p86">
              <a:extLst>
                <a:ext uri="{FF2B5EF4-FFF2-40B4-BE49-F238E27FC236}">
                  <a16:creationId xmlns:a16="http://schemas.microsoft.com/office/drawing/2014/main" id="{97879077-37CB-4BC3-0863-72B57AF097F4}"/>
                </a:ext>
              </a:extLst>
            </p:cNvPr>
            <p:cNvSpPr/>
            <p:nvPr/>
          </p:nvSpPr>
          <p:spPr>
            <a:xfrm>
              <a:off x="5588474" y="2775222"/>
              <a:ext cx="399647" cy="2760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566"/>
                <a:gd name="f5" fmla="val 9774"/>
                <a:gd name="f6" fmla="val 9040"/>
                <a:gd name="f7" fmla="val 8444"/>
                <a:gd name="f8" fmla="val 548"/>
                <a:gd name="f9" fmla="val 1265"/>
                <a:gd name="f10" fmla="val 1801"/>
                <a:gd name="f11" fmla="val 8790"/>
                <a:gd name="f12" fmla="val 2305"/>
                <a:gd name="f13" fmla="val 9295"/>
                <a:gd name="f14" fmla="val 2463"/>
                <a:gd name="f15" fmla="val 2967"/>
                <a:gd name="f16" fmla="val 4416"/>
                <a:gd name="f17" fmla="val 8192"/>
                <a:gd name="f18" fmla="val 5645"/>
                <a:gd name="f19" fmla="val 6774"/>
                <a:gd name="f20" fmla="val 5834"/>
                <a:gd name="f21" fmla="val 4825"/>
                <a:gd name="f22" fmla="val 5829"/>
                <a:gd name="f23" fmla="val 5487"/>
                <a:gd name="f24" fmla="val 4663"/>
                <a:gd name="f25" fmla="val 5865"/>
                <a:gd name="f26" fmla="val 3403"/>
                <a:gd name="f27" fmla="val 2143"/>
                <a:gd name="f28" fmla="val 977"/>
                <a:gd name="f29" fmla="val 1"/>
                <a:gd name="f30" fmla="val 6306"/>
                <a:gd name="f31" fmla="val 7031"/>
                <a:gd name="f32" fmla="val 568"/>
                <a:gd name="f33" fmla="val 1261"/>
                <a:gd name="f34" fmla="val 5388"/>
                <a:gd name="f35" fmla="val 5955"/>
                <a:gd name="f36" fmla="val 6459"/>
                <a:gd name="f37" fmla="val 7220"/>
                <a:gd name="f38" fmla="val 6617"/>
                <a:gd name="f39" fmla="val 6716"/>
                <a:gd name="f40" fmla="val 8601"/>
                <a:gd name="f41" fmla="val 6495"/>
                <a:gd name="f42" fmla="val 10082"/>
                <a:gd name="f43" fmla="val 4920"/>
                <a:gd name="f44" fmla="val 10114"/>
                <a:gd name="f45" fmla="val 2904"/>
                <a:gd name="f46" fmla="val 2400"/>
                <a:gd name="f47" fmla="val 10649"/>
                <a:gd name="f48" fmla="val 2211"/>
                <a:gd name="f49" fmla="val 11027"/>
                <a:gd name="f50" fmla="val 1706"/>
                <a:gd name="f51" fmla="val 10996"/>
                <a:gd name="f52" fmla="val 1108"/>
                <a:gd name="f53" fmla="val 10964"/>
                <a:gd name="f54" fmla="val 572"/>
                <a:gd name="f55" fmla="val 10492"/>
                <a:gd name="f56" fmla="val 100"/>
                <a:gd name="f57" fmla="val 9893"/>
                <a:gd name="f58" fmla="val 5"/>
                <a:gd name="f59" fmla="val 9853"/>
                <a:gd name="f60" fmla="val 2"/>
                <a:gd name="f61" fmla="val 9813"/>
                <a:gd name="f62" fmla="*/ f0 1 11028"/>
                <a:gd name="f63" fmla="*/ f1 1 7566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11028"/>
                <a:gd name="f70" fmla="*/ f67 1 7566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11028" h="756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lnTo>
                    <a:pt x="f13" y="f15"/>
                  </a:lnTo>
                  <a:cubicBezTo>
                    <a:pt x="f13" y="f16"/>
                    <a:pt x="f17" y="f18"/>
                    <a:pt x="f19" y="f20"/>
                  </a:cubicBezTo>
                  <a:lnTo>
                    <a:pt x="f19" y="f21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29" y="f30"/>
                  </a:lnTo>
                  <a:cubicBezTo>
                    <a:pt x="f29" y="f31"/>
                    <a:pt x="f32" y="f4"/>
                    <a:pt x="f33" y="f4"/>
                  </a:cubicBezTo>
                  <a:lnTo>
                    <a:pt x="f34" y="f4"/>
                  </a:lnTo>
                  <a:cubicBezTo>
                    <a:pt x="f35" y="f4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lnTo>
                    <a:pt x="f44" y="f46"/>
                  </a:ln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4" name="Google Shape;5986;p86">
            <a:extLst>
              <a:ext uri="{FF2B5EF4-FFF2-40B4-BE49-F238E27FC236}">
                <a16:creationId xmlns:a16="http://schemas.microsoft.com/office/drawing/2014/main" id="{E11A107F-AEEC-9427-85B1-93FDC02034DB}"/>
              </a:ext>
            </a:extLst>
          </p:cNvPr>
          <p:cNvGrpSpPr/>
          <p:nvPr/>
        </p:nvGrpSpPr>
        <p:grpSpPr>
          <a:xfrm>
            <a:off x="7353851" y="2571603"/>
            <a:ext cx="465823" cy="464304"/>
            <a:chOff x="7353851" y="2571603"/>
            <a:chExt cx="465823" cy="464304"/>
          </a:xfrm>
        </p:grpSpPr>
        <p:sp>
          <p:nvSpPr>
            <p:cNvPr id="135" name="Google Shape;5987;p86">
              <a:extLst>
                <a:ext uri="{FF2B5EF4-FFF2-40B4-BE49-F238E27FC236}">
                  <a16:creationId xmlns:a16="http://schemas.microsoft.com/office/drawing/2014/main" id="{EFE6D629-310F-F847-A9E7-1D83A4F70D01}"/>
                </a:ext>
              </a:extLst>
            </p:cNvPr>
            <p:cNvSpPr/>
            <p:nvPr/>
          </p:nvSpPr>
          <p:spPr>
            <a:xfrm>
              <a:off x="7635834" y="2856594"/>
              <a:ext cx="183840" cy="1793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73"/>
                <a:gd name="f4" fmla="val 4916"/>
                <a:gd name="f5" fmla="val 2238"/>
                <a:gd name="f6" fmla="val 1"/>
                <a:gd name="f7" fmla="val 1986"/>
                <a:gd name="f8" fmla="val 442"/>
                <a:gd name="f9" fmla="val 1671"/>
                <a:gd name="f10" fmla="val 820"/>
                <a:gd name="f11" fmla="val 1324"/>
                <a:gd name="f12" fmla="val 1229"/>
                <a:gd name="f13" fmla="val 946"/>
                <a:gd name="f14" fmla="val 473"/>
                <a:gd name="f15" fmla="val 2206"/>
                <a:gd name="f16" fmla="val 4443"/>
                <a:gd name="f17" fmla="val 2521"/>
                <a:gd name="f18" fmla="val 4758"/>
                <a:gd name="f19" fmla="val 2923"/>
                <a:gd name="f20" fmla="val 3325"/>
                <a:gd name="f21" fmla="val 3726"/>
                <a:gd name="f22" fmla="val 4128"/>
                <a:gd name="f23" fmla="val 3813"/>
                <a:gd name="f24" fmla="val 2836"/>
                <a:gd name="f25" fmla="*/ f0 1 5073"/>
                <a:gd name="f26" fmla="*/ f1 1 4916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5073"/>
                <a:gd name="f33" fmla="*/ f30 1 4916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5073" h="4916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9"/>
                    <a:pt x="f14" y="f7"/>
                    <a:pt x="f6" y="f5"/>
                  </a:cubicBezTo>
                  <a:lnTo>
                    <a:pt x="f15" y="f16"/>
                  </a:ln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16" y="f16"/>
                  </a:cubicBezTo>
                  <a:cubicBezTo>
                    <a:pt x="f3" y="f23"/>
                    <a:pt x="f3" y="f24"/>
                    <a:pt x="f16" y="f15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6" name="Google Shape;5988;p86">
              <a:extLst>
                <a:ext uri="{FF2B5EF4-FFF2-40B4-BE49-F238E27FC236}">
                  <a16:creationId xmlns:a16="http://schemas.microsoft.com/office/drawing/2014/main" id="{D42960FC-748A-2C3B-A5AE-4E8C11635895}"/>
                </a:ext>
              </a:extLst>
            </p:cNvPr>
            <p:cNvSpPr/>
            <p:nvPr/>
          </p:nvSpPr>
          <p:spPr>
            <a:xfrm>
              <a:off x="7353851" y="2571603"/>
              <a:ext cx="359670" cy="3632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925"/>
                <a:gd name="f4" fmla="val 9958"/>
                <a:gd name="f5" fmla="val 4978"/>
                <a:gd name="f6" fmla="val 1702"/>
                <a:gd name="f7" fmla="val 6774"/>
                <a:gd name="f8" fmla="val 8286"/>
                <a:gd name="f9" fmla="val 3214"/>
                <a:gd name="f10" fmla="val 5010"/>
                <a:gd name="f11" fmla="val 8254"/>
                <a:gd name="f12" fmla="val 5892"/>
                <a:gd name="f13" fmla="val 7939"/>
                <a:gd name="f14" fmla="val 6711"/>
                <a:gd name="f15" fmla="val 7341"/>
                <a:gd name="f16" fmla="val 7310"/>
                <a:gd name="f17" fmla="val 6742"/>
                <a:gd name="f18" fmla="val 7908"/>
                <a:gd name="f19" fmla="val 5923"/>
                <a:gd name="f20" fmla="val 8318"/>
                <a:gd name="f21" fmla="val 3151"/>
                <a:gd name="f22" fmla="val 1670"/>
                <a:gd name="f23" fmla="val 6837"/>
                <a:gd name="f24" fmla="val 1"/>
                <a:gd name="f25" fmla="val 2268"/>
                <a:gd name="f26" fmla="val 2269"/>
                <a:gd name="f27" fmla="val 7688"/>
                <a:gd name="f28" fmla="val 9956"/>
                <a:gd name="f29" fmla="val 5013"/>
                <a:gd name="f30" fmla="val 9957"/>
                <a:gd name="f31" fmla="val 5048"/>
                <a:gd name="f32" fmla="val 5083"/>
                <a:gd name="f33" fmla="val 6367"/>
                <a:gd name="f34" fmla="val 7586"/>
                <a:gd name="f35" fmla="val 9395"/>
                <a:gd name="f36" fmla="val 8506"/>
                <a:gd name="f37" fmla="val 8444"/>
                <a:gd name="f38" fmla="val 9420"/>
                <a:gd name="f39" fmla="val 7499"/>
                <a:gd name="f40" fmla="val 9924"/>
                <a:gd name="f41" fmla="val 6270"/>
                <a:gd name="f42" fmla="val 7687"/>
                <a:gd name="f43" fmla="*/ f0 1 9925"/>
                <a:gd name="f44" fmla="*/ f1 1 9958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9925"/>
                <a:gd name="f51" fmla="*/ f48 1 9958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9925" h="995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5" y="f20"/>
                  </a:cubicBezTo>
                  <a:cubicBezTo>
                    <a:pt x="f21" y="f20"/>
                    <a:pt x="f22" y="f23"/>
                    <a:pt x="f22" y="f10"/>
                  </a:cubicBezTo>
                  <a:cubicBezTo>
                    <a:pt x="f22" y="f9"/>
                    <a:pt x="f21" y="f6"/>
                    <a:pt x="f5" y="f6"/>
                  </a:cubicBezTo>
                  <a:close/>
                  <a:moveTo>
                    <a:pt x="f5" y="f24"/>
                  </a:moveTo>
                  <a:cubicBezTo>
                    <a:pt x="f25" y="f24"/>
                    <a:pt x="f2" y="f26"/>
                    <a:pt x="f2" y="f5"/>
                  </a:cubicBezTo>
                  <a:cubicBezTo>
                    <a:pt x="f2" y="f27"/>
                    <a:pt x="f25" y="f28"/>
                    <a:pt x="f5" y="f28"/>
                  </a:cubicBezTo>
                  <a:cubicBezTo>
                    <a:pt x="f29" y="f30"/>
                    <a:pt x="f31" y="f30"/>
                    <a:pt x="f32" y="f30"/>
                  </a:cubicBezTo>
                  <a:cubicBezTo>
                    <a:pt x="f33" y="f30"/>
                    <a:pt x="f34" y="f35"/>
                    <a:pt x="f36" y="f37"/>
                  </a:cubicBezTo>
                  <a:cubicBezTo>
                    <a:pt x="f38" y="f39"/>
                    <a:pt x="f40" y="f41"/>
                    <a:pt x="f40" y="f5"/>
                  </a:cubicBezTo>
                  <a:cubicBezTo>
                    <a:pt x="f40" y="f26"/>
                    <a:pt x="f42" y="f24"/>
                    <a:pt x="f5" y="f24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7" name="Google Shape;6005;p86">
            <a:extLst>
              <a:ext uri="{FF2B5EF4-FFF2-40B4-BE49-F238E27FC236}">
                <a16:creationId xmlns:a16="http://schemas.microsoft.com/office/drawing/2014/main" id="{6EC5E5BD-A784-1814-F744-6E9FA30E8D49}"/>
              </a:ext>
            </a:extLst>
          </p:cNvPr>
          <p:cNvGrpSpPr/>
          <p:nvPr/>
        </p:nvGrpSpPr>
        <p:grpSpPr>
          <a:xfrm>
            <a:off x="4901348" y="3495294"/>
            <a:ext cx="406286" cy="408900"/>
            <a:chOff x="4901348" y="3495294"/>
            <a:chExt cx="406286" cy="408900"/>
          </a:xfrm>
        </p:grpSpPr>
        <p:sp>
          <p:nvSpPr>
            <p:cNvPr id="138" name="Google Shape;6006;p86">
              <a:extLst>
                <a:ext uri="{FF2B5EF4-FFF2-40B4-BE49-F238E27FC236}">
                  <a16:creationId xmlns:a16="http://schemas.microsoft.com/office/drawing/2014/main" id="{065A616F-E8EA-6044-6DCF-A1C83CF6823F}"/>
                </a:ext>
              </a:extLst>
            </p:cNvPr>
            <p:cNvSpPr/>
            <p:nvPr/>
          </p:nvSpPr>
          <p:spPr>
            <a:xfrm>
              <a:off x="4901348" y="3495294"/>
              <a:ext cx="406286" cy="3000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9294"/>
                <a:gd name="f5" fmla="val 11405"/>
                <a:gd name="f6" fmla="val 1701"/>
                <a:gd name="f7" fmla="val 11626"/>
                <a:gd name="f8" fmla="val 11846"/>
                <a:gd name="f9" fmla="val 1890"/>
                <a:gd name="f10" fmla="val 2142"/>
                <a:gd name="f11" fmla="val 3749"/>
                <a:gd name="f12" fmla="val 11090"/>
                <a:gd name="f13" fmla="val 4663"/>
                <a:gd name="f14" fmla="val 9956"/>
                <a:gd name="f15" fmla="val 4978"/>
                <a:gd name="f16" fmla="val 10051"/>
                <a:gd name="f17" fmla="val 4631"/>
                <a:gd name="f18" fmla="val 10145"/>
                <a:gd name="f19" fmla="val 4222"/>
                <a:gd name="f20" fmla="val 3844"/>
                <a:gd name="f21" fmla="val 2584"/>
                <a:gd name="f22" fmla="val 3812"/>
                <a:gd name="f23" fmla="val 2647"/>
                <a:gd name="f24" fmla="val 4600"/>
                <a:gd name="f25" fmla="val 2773"/>
                <a:gd name="f26" fmla="val 5009"/>
                <a:gd name="f27" fmla="val 1639"/>
                <a:gd name="f28" fmla="val 4694"/>
                <a:gd name="f29" fmla="val 851"/>
                <a:gd name="f30" fmla="val 3781"/>
                <a:gd name="f31" fmla="val 1040"/>
                <a:gd name="f32" fmla="val 1292"/>
                <a:gd name="f33" fmla="val 4065"/>
                <a:gd name="f34" fmla="val 3655"/>
                <a:gd name="f35" fmla="val 4317"/>
                <a:gd name="f36" fmla="val 4506"/>
                <a:gd name="f37" fmla="val 3875"/>
                <a:gd name="f38" fmla="val 4096"/>
                <a:gd name="f39" fmla="val 4821"/>
                <a:gd name="f40" fmla="val 5041"/>
                <a:gd name="f41" fmla="val 5262"/>
                <a:gd name="f42" fmla="val 5261"/>
                <a:gd name="f43" fmla="val 5451"/>
                <a:gd name="f44" fmla="val 5324"/>
                <a:gd name="f45" fmla="val 5577"/>
                <a:gd name="f46" fmla="val 5608"/>
                <a:gd name="f47" fmla="val 5482"/>
                <a:gd name="f48" fmla="val 5797"/>
                <a:gd name="f49" fmla="val 5431"/>
                <a:gd name="f50" fmla="val 5952"/>
                <a:gd name="f51" fmla="val 5229"/>
                <a:gd name="f52" fmla="val 6065"/>
                <a:gd name="f53" fmla="val 5054"/>
                <a:gd name="f54" fmla="val 5017"/>
                <a:gd name="f55" fmla="val 4980"/>
                <a:gd name="f56" fmla="val 6060"/>
                <a:gd name="f57" fmla="val 4947"/>
                <a:gd name="f58" fmla="val 6049"/>
                <a:gd name="f59" fmla="val 4128"/>
                <a:gd name="f60" fmla="val 5734"/>
                <a:gd name="f61" fmla="val 4946"/>
                <a:gd name="f62" fmla="val 2993"/>
                <a:gd name="f63" fmla="val 2741"/>
                <a:gd name="f64" fmla="val 2552"/>
                <a:gd name="f65" fmla="val 189"/>
                <a:gd name="f66" fmla="val 441"/>
                <a:gd name="f67" fmla="val 882"/>
                <a:gd name="f68" fmla="val 1261"/>
                <a:gd name="f69" fmla="val 536"/>
                <a:gd name="f70" fmla="val 1"/>
                <a:gd name="f71" fmla="val 1418"/>
                <a:gd name="f72" fmla="val 4568"/>
                <a:gd name="f73" fmla="val 1513"/>
                <a:gd name="f74" fmla="val 3183"/>
                <a:gd name="f75" fmla="val 5923"/>
                <a:gd name="f76" fmla="val 4159"/>
                <a:gd name="f77" fmla="val 7372"/>
                <a:gd name="f78" fmla="val 5073"/>
                <a:gd name="f79" fmla="val 7089"/>
                <a:gd name="f80" fmla="val 7687"/>
                <a:gd name="f81" fmla="val 8286"/>
                <a:gd name="f82" fmla="val 8884"/>
                <a:gd name="f83" fmla="val 4443"/>
                <a:gd name="f84" fmla="val 8192"/>
                <a:gd name="f85" fmla="val 7782"/>
                <a:gd name="f86" fmla="val 7562"/>
                <a:gd name="f87" fmla="val 8507"/>
                <a:gd name="f88" fmla="val 9484"/>
                <a:gd name="f89" fmla="val 11216"/>
                <a:gd name="f90" fmla="val 4537"/>
                <a:gd name="f91" fmla="val 12098"/>
                <a:gd name="f92" fmla="val 9704"/>
                <a:gd name="f93" fmla="*/ f0 1 12666"/>
                <a:gd name="f94" fmla="*/ f1 1 9294"/>
                <a:gd name="f95" fmla="val f2"/>
                <a:gd name="f96" fmla="val f3"/>
                <a:gd name="f97" fmla="val f4"/>
                <a:gd name="f98" fmla="+- f97 0 f95"/>
                <a:gd name="f99" fmla="+- f96 0 f95"/>
                <a:gd name="f100" fmla="*/ f99 1 12666"/>
                <a:gd name="f101" fmla="*/ f98 1 9294"/>
                <a:gd name="f102" fmla="*/ f95 1 f100"/>
                <a:gd name="f103" fmla="*/ f96 1 f100"/>
                <a:gd name="f104" fmla="*/ f95 1 f101"/>
                <a:gd name="f105" fmla="*/ f97 1 f101"/>
                <a:gd name="f106" fmla="*/ f102 f93 1"/>
                <a:gd name="f107" fmla="*/ f103 f93 1"/>
                <a:gd name="f108" fmla="*/ f105 f94 1"/>
                <a:gd name="f109" fmla="*/ f104 f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6" t="f109" r="f107" b="f108"/>
              <a:pathLst>
                <a:path w="12666" h="929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lnTo>
                    <a:pt x="f18" y="f6"/>
                  </a:lnTo>
                  <a:close/>
                  <a:moveTo>
                    <a:pt x="f21" y="f6"/>
                  </a:moveTo>
                  <a:lnTo>
                    <a:pt x="f21" y="f22"/>
                  </a:lnTo>
                  <a:cubicBezTo>
                    <a:pt x="f21" y="f19"/>
                    <a:pt x="f23" y="f24"/>
                    <a:pt x="f25" y="f26"/>
                  </a:cubicBezTo>
                  <a:cubicBezTo>
                    <a:pt x="f27" y="f28"/>
                    <a:pt x="f29" y="f30"/>
                    <a:pt x="f29" y="f10"/>
                  </a:cubicBezTo>
                  <a:cubicBezTo>
                    <a:pt x="f29" y="f9"/>
                    <a:pt x="f31" y="f6"/>
                    <a:pt x="f32" y="f6"/>
                  </a:cubicBezTo>
                  <a:close/>
                  <a:moveTo>
                    <a:pt x="f33" y="f34"/>
                  </a:moveTo>
                  <a:cubicBezTo>
                    <a:pt x="f35" y="f34"/>
                    <a:pt x="f36" y="f37"/>
                    <a:pt x="f36" y="f38"/>
                  </a:cubicBezTo>
                  <a:cubicBezTo>
                    <a:pt x="f36" y="f17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2"/>
                  </a:cubicBezTo>
                  <a:cubicBezTo>
                    <a:pt x="f54" y="f52"/>
                    <a:pt x="f55" y="f56"/>
                    <a:pt x="f57" y="f58"/>
                  </a:cubicBezTo>
                  <a:cubicBezTo>
                    <a:pt x="f59" y="f60"/>
                    <a:pt x="f34" y="f61"/>
                    <a:pt x="f34" y="f38"/>
                  </a:cubicBezTo>
                  <a:cubicBezTo>
                    <a:pt x="f34" y="f37"/>
                    <a:pt x="f20" y="f34"/>
                    <a:pt x="f33" y="f34"/>
                  </a:cubicBezTo>
                  <a:close/>
                  <a:moveTo>
                    <a:pt x="f62" y="f2"/>
                  </a:moveTo>
                  <a:cubicBezTo>
                    <a:pt x="f63" y="f2"/>
                    <a:pt x="f64" y="f65"/>
                    <a:pt x="f64" y="f66"/>
                  </a:cubicBezTo>
                  <a:lnTo>
                    <a:pt x="f64" y="f67"/>
                  </a:lnTo>
                  <a:lnTo>
                    <a:pt x="f68" y="f67"/>
                  </a:lnTo>
                  <a:cubicBezTo>
                    <a:pt x="f69" y="f67"/>
                    <a:pt x="f70" y="f71"/>
                    <a:pt x="f70" y="f10"/>
                  </a:cubicBezTo>
                  <a:cubicBezTo>
                    <a:pt x="f70" y="f72"/>
                    <a:pt x="f73" y="f48"/>
                    <a:pt x="f74" y="f75"/>
                  </a:cubicBezTo>
                  <a:cubicBezTo>
                    <a:pt x="f76" y="f77"/>
                    <a:pt x="f78" y="f79"/>
                    <a:pt x="f78" y="f80"/>
                  </a:cubicBezTo>
                  <a:cubicBezTo>
                    <a:pt x="f78" y="f81"/>
                    <a:pt x="f39" y="f82"/>
                    <a:pt x="f83" y="f4"/>
                  </a:cubicBezTo>
                  <a:lnTo>
                    <a:pt x="f84" y="f4"/>
                  </a:lnTo>
                  <a:cubicBezTo>
                    <a:pt x="f85" y="f82"/>
                    <a:pt x="f86" y="f81"/>
                    <a:pt x="f86" y="f80"/>
                  </a:cubicBezTo>
                  <a:cubicBezTo>
                    <a:pt x="f86" y="f79"/>
                    <a:pt x="f87" y="f77"/>
                    <a:pt x="f88" y="f75"/>
                  </a:cubicBezTo>
                  <a:cubicBezTo>
                    <a:pt x="f89" y="f48"/>
                    <a:pt x="f3" y="f90"/>
                    <a:pt x="f3" y="f10"/>
                  </a:cubicBezTo>
                  <a:cubicBezTo>
                    <a:pt x="f3" y="f71"/>
                    <a:pt x="f91" y="f67"/>
                    <a:pt x="f5" y="f67"/>
                  </a:cubicBezTo>
                  <a:lnTo>
                    <a:pt x="f18" y="f67"/>
                  </a:lnTo>
                  <a:lnTo>
                    <a:pt x="f18" y="f66"/>
                  </a:lnTo>
                  <a:cubicBezTo>
                    <a:pt x="f18" y="f65"/>
                    <a:pt x="f14" y="f2"/>
                    <a:pt x="f92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9" name="Google Shape;6007;p86">
              <a:extLst>
                <a:ext uri="{FF2B5EF4-FFF2-40B4-BE49-F238E27FC236}">
                  <a16:creationId xmlns:a16="http://schemas.microsoft.com/office/drawing/2014/main" id="{7E6083F3-C229-3300-2403-7192C4AE8ADC}"/>
                </a:ext>
              </a:extLst>
            </p:cNvPr>
            <p:cNvSpPr/>
            <p:nvPr/>
          </p:nvSpPr>
          <p:spPr>
            <a:xfrm>
              <a:off x="4979164" y="3822804"/>
              <a:ext cx="249658" cy="813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83"/>
                <a:gd name="f4" fmla="val 2521"/>
                <a:gd name="f5" fmla="val 757"/>
                <a:gd name="f6" fmla="val 1"/>
                <a:gd name="f7" fmla="val 63"/>
                <a:gd name="f8" fmla="val 1954"/>
                <a:gd name="f9" fmla="val 2237"/>
                <a:gd name="f10" fmla="val 158"/>
                <a:gd name="f11" fmla="val 473"/>
                <a:gd name="f12" fmla="val 7278"/>
                <a:gd name="f13" fmla="val 7593"/>
                <a:gd name="f14" fmla="val 7782"/>
                <a:gd name="f15" fmla="val 7688"/>
                <a:gd name="f16" fmla="val 6995"/>
                <a:gd name="f17" fmla="*/ f0 1 7783"/>
                <a:gd name="f18" fmla="*/ f1 1 2521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7783"/>
                <a:gd name="f25" fmla="*/ f22 1 2521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7783" h="2521">
                  <a:moveTo>
                    <a:pt x="f5" y="f6"/>
                  </a:moveTo>
                  <a:lnTo>
                    <a:pt x="f7" y="f8"/>
                  </a:lnTo>
                  <a:cubicBezTo>
                    <a:pt x="f2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9"/>
                    <a:pt x="f15" y="f8"/>
                  </a:cubicBezTo>
                  <a:lnTo>
                    <a:pt x="f16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0" name="Google Shape;6020;p86">
            <a:extLst>
              <a:ext uri="{FF2B5EF4-FFF2-40B4-BE49-F238E27FC236}">
                <a16:creationId xmlns:a16="http://schemas.microsoft.com/office/drawing/2014/main" id="{1277F5B9-020C-773E-4CE5-8BD27CED3C45}"/>
              </a:ext>
            </a:extLst>
          </p:cNvPr>
          <p:cNvGrpSpPr/>
          <p:nvPr/>
        </p:nvGrpSpPr>
        <p:grpSpPr>
          <a:xfrm>
            <a:off x="6148315" y="2583006"/>
            <a:ext cx="272920" cy="462009"/>
            <a:chOff x="6148315" y="2583006"/>
            <a:chExt cx="272920" cy="462009"/>
          </a:xfrm>
        </p:grpSpPr>
        <p:sp>
          <p:nvSpPr>
            <p:cNvPr id="141" name="Google Shape;6021;p86">
              <a:extLst>
                <a:ext uri="{FF2B5EF4-FFF2-40B4-BE49-F238E27FC236}">
                  <a16:creationId xmlns:a16="http://schemas.microsoft.com/office/drawing/2014/main" id="{72BA111B-9971-4437-74C5-AEDAEB7A8037}"/>
                </a:ext>
              </a:extLst>
            </p:cNvPr>
            <p:cNvSpPr/>
            <p:nvPr/>
          </p:nvSpPr>
          <p:spPr>
            <a:xfrm>
              <a:off x="6148315" y="2583006"/>
              <a:ext cx="272920" cy="3218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8823"/>
                <a:gd name="f5" fmla="val 3372"/>
                <a:gd name="f6" fmla="val 1"/>
                <a:gd name="f7" fmla="val 95"/>
                <a:gd name="f8" fmla="val 5703"/>
                <a:gd name="f9" fmla="val 5829"/>
                <a:gd name="f10" fmla="val 5987"/>
                <a:gd name="f11" fmla="val 6113"/>
                <a:gd name="f12" fmla="val 1418"/>
                <a:gd name="f13" fmla="val 8822"/>
                <a:gd name="f14" fmla="val 6081"/>
                <a:gd name="f15" fmla="val 7467"/>
                <a:gd name="f16" fmla="val 7530"/>
                <a:gd name="f17" fmla="val 7499"/>
                <a:gd name="f18" fmla="val 4191"/>
                <a:gd name="f19" fmla="val 4727"/>
                <a:gd name="f20" fmla="val 4663"/>
                <a:gd name="f21" fmla="val 4884"/>
                <a:gd name="f22" fmla="val 5010"/>
                <a:gd name="f23" fmla="val 5357"/>
                <a:gd name="f24" fmla="val 5892"/>
                <a:gd name="f25" fmla="val 6585"/>
                <a:gd name="f26" fmla="val 4474"/>
                <a:gd name="f27" fmla="val 7121"/>
                <a:gd name="f28" fmla="val 3750"/>
                <a:gd name="f29" fmla="val 3088"/>
                <a:gd name="f30" fmla="val 2521"/>
                <a:gd name="f31" fmla="val 2899"/>
                <a:gd name="f32" fmla="val 4916"/>
                <a:gd name="f33" fmla="*/ f0 1 7531"/>
                <a:gd name="f34" fmla="*/ f1 1 8823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7531"/>
                <a:gd name="f41" fmla="*/ f38 1 8823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7531" h="8823">
                  <a:moveTo>
                    <a:pt x="f5" y="f6"/>
                  </a:moveTo>
                  <a:lnTo>
                    <a:pt x="f7" y="f8"/>
                  </a:lnTo>
                  <a:cubicBezTo>
                    <a:pt x="f6" y="f9"/>
                    <a:pt x="f6" y="f10"/>
                    <a:pt x="f7" y="f11"/>
                  </a:cubicBezTo>
                  <a:lnTo>
                    <a:pt x="f12" y="f13"/>
                  </a:lnTo>
                  <a:lnTo>
                    <a:pt x="f14" y="f13"/>
                  </a:lnTo>
                  <a:lnTo>
                    <a:pt x="f15" y="f11"/>
                  </a:lnTo>
                  <a:cubicBezTo>
                    <a:pt x="f16" y="f10"/>
                    <a:pt x="f17" y="f9"/>
                    <a:pt x="f15" y="f8"/>
                  </a:cubicBezTo>
                  <a:lnTo>
                    <a:pt x="f18" y="f6"/>
                  </a:lnTo>
                  <a:lnTo>
                    <a:pt x="f18" y="f19"/>
                  </a:lnTo>
                  <a:cubicBezTo>
                    <a:pt x="f20" y="f21"/>
                    <a:pt x="f22" y="f23"/>
                    <a:pt x="f22" y="f24"/>
                  </a:cubicBezTo>
                  <a:cubicBezTo>
                    <a:pt x="f22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0" y="f24"/>
                  </a:cubicBezTo>
                  <a:cubicBezTo>
                    <a:pt x="f30" y="f23"/>
                    <a:pt x="f31" y="f32"/>
                    <a:pt x="f5" y="f19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2" name="Google Shape;6022;p86">
              <a:extLst>
                <a:ext uri="{FF2B5EF4-FFF2-40B4-BE49-F238E27FC236}">
                  <a16:creationId xmlns:a16="http://schemas.microsoft.com/office/drawing/2014/main" id="{DC3EF2DC-60CF-B375-95FD-E3C0FF3CFF6C}"/>
                </a:ext>
              </a:extLst>
            </p:cNvPr>
            <p:cNvSpPr/>
            <p:nvPr/>
          </p:nvSpPr>
          <p:spPr>
            <a:xfrm>
              <a:off x="6209955" y="2934675"/>
              <a:ext cx="151881" cy="1103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3025"/>
                <a:gd name="f5" fmla="val 32"/>
                <a:gd name="f6" fmla="val 2615"/>
                <a:gd name="f7" fmla="val 1"/>
                <a:gd name="f8" fmla="val 2836"/>
                <a:gd name="f9" fmla="val 190"/>
                <a:gd name="f10" fmla="val 442"/>
                <a:gd name="f11" fmla="val 3750"/>
                <a:gd name="f12" fmla="val 3970"/>
                <a:gd name="f13" fmla="*/ f0 1 4191"/>
                <a:gd name="f14" fmla="*/ f1 1 3025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4191"/>
                <a:gd name="f21" fmla="*/ f18 1 3025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4191" h="3025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4"/>
                    <a:pt x="f10" y="f4"/>
                  </a:cubicBezTo>
                  <a:lnTo>
                    <a:pt x="f11" y="f4"/>
                  </a:lnTo>
                  <a:cubicBezTo>
                    <a:pt x="f12" y="f4"/>
                    <a:pt x="f3" y="f8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3" name="Google Shape;6038;p86">
            <a:extLst>
              <a:ext uri="{FF2B5EF4-FFF2-40B4-BE49-F238E27FC236}">
                <a16:creationId xmlns:a16="http://schemas.microsoft.com/office/drawing/2014/main" id="{17AF7558-B688-75B4-013E-CC1D7906B8EE}"/>
              </a:ext>
            </a:extLst>
          </p:cNvPr>
          <p:cNvGrpSpPr/>
          <p:nvPr/>
        </p:nvGrpSpPr>
        <p:grpSpPr>
          <a:xfrm>
            <a:off x="3796058" y="2604494"/>
            <a:ext cx="454438" cy="462595"/>
            <a:chOff x="3796058" y="2604494"/>
            <a:chExt cx="454438" cy="462595"/>
          </a:xfrm>
        </p:grpSpPr>
        <p:sp>
          <p:nvSpPr>
            <p:cNvPr id="144" name="Google Shape;6039;p86">
              <a:extLst>
                <a:ext uri="{FF2B5EF4-FFF2-40B4-BE49-F238E27FC236}">
                  <a16:creationId xmlns:a16="http://schemas.microsoft.com/office/drawing/2014/main" id="{3C4A60AA-A002-7C13-BEAB-5EC5672AE3BD}"/>
                </a:ext>
              </a:extLst>
            </p:cNvPr>
            <p:cNvSpPr/>
            <p:nvPr/>
          </p:nvSpPr>
          <p:spPr>
            <a:xfrm>
              <a:off x="3796058" y="2604494"/>
              <a:ext cx="138184" cy="2246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12"/>
                <a:gd name="f4" fmla="val 6159"/>
                <a:gd name="f5" fmla="val 1698"/>
                <a:gd name="f6" fmla="val 1"/>
                <a:gd name="f7" fmla="val 1520"/>
                <a:gd name="f8" fmla="val 1373"/>
                <a:gd name="f9" fmla="val 138"/>
                <a:gd name="f10" fmla="val 1293"/>
                <a:gd name="f11" fmla="val 299"/>
                <a:gd name="f12" fmla="val 5119"/>
                <a:gd name="f13" fmla="val 5308"/>
                <a:gd name="f14" fmla="val 127"/>
                <a:gd name="f15" fmla="val 5528"/>
                <a:gd name="f16" fmla="val 316"/>
                <a:gd name="f17" fmla="val 5623"/>
                <a:gd name="f18" fmla="val 2332"/>
                <a:gd name="f19" fmla="val 6158"/>
                <a:gd name="f20" fmla="val 3277"/>
                <a:gd name="f21" fmla="val 2630"/>
                <a:gd name="f22" fmla="val 2868"/>
                <a:gd name="f23" fmla="val 4111"/>
                <a:gd name="f24" fmla="val 3813"/>
                <a:gd name="f25" fmla="val 582"/>
                <a:gd name="f26" fmla="val 1797"/>
                <a:gd name="f27" fmla="val 15"/>
                <a:gd name="f28" fmla="val 1763"/>
                <a:gd name="f29" fmla="val 5"/>
                <a:gd name="f30" fmla="val 1730"/>
                <a:gd name="f31" fmla="*/ f0 1 3812"/>
                <a:gd name="f32" fmla="*/ f1 1 6159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3812"/>
                <a:gd name="f39" fmla="*/ f36 1 6159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3812" h="615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cubicBezTo>
                    <a:pt x="f6" y="f13"/>
                    <a:pt x="f14" y="f15"/>
                    <a:pt x="f16" y="f17"/>
                  </a:cubicBezTo>
                  <a:lnTo>
                    <a:pt x="f18" y="f19"/>
                  </a:lnTo>
                  <a:cubicBezTo>
                    <a:pt x="f20" y="f21"/>
                    <a:pt x="f22" y="f23"/>
                    <a:pt x="f24" y="f25"/>
                  </a:cubicBezTo>
                  <a:lnTo>
                    <a:pt x="f26" y="f27"/>
                  </a:lnTo>
                  <a:cubicBezTo>
                    <a:pt x="f28" y="f29"/>
                    <a:pt x="f30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5" name="Google Shape;6040;p86">
              <a:extLst>
                <a:ext uri="{FF2B5EF4-FFF2-40B4-BE49-F238E27FC236}">
                  <a16:creationId xmlns:a16="http://schemas.microsoft.com/office/drawing/2014/main" id="{831330FB-634B-0E94-80B3-5250E83BAAFD}"/>
                </a:ext>
              </a:extLst>
            </p:cNvPr>
            <p:cNvSpPr/>
            <p:nvPr/>
          </p:nvSpPr>
          <p:spPr>
            <a:xfrm>
              <a:off x="3880567" y="2662495"/>
              <a:ext cx="313977" cy="4045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64"/>
                <a:gd name="f4" fmla="val 11092"/>
                <a:gd name="f5" fmla="val 4348"/>
                <a:gd name="f6" fmla="val 3466"/>
                <a:gd name="f7" fmla="val 4820"/>
                <a:gd name="f8" fmla="val 5199"/>
                <a:gd name="f9" fmla="val 3844"/>
                <a:gd name="f10" fmla="val 4316"/>
                <a:gd name="f11" fmla="val 4789"/>
                <a:gd name="f12" fmla="val 5136"/>
                <a:gd name="f13" fmla="val 3907"/>
                <a:gd name="f14" fmla="val 3529"/>
                <a:gd name="f15" fmla="val 3875"/>
                <a:gd name="f16" fmla="val 5104"/>
                <a:gd name="f17" fmla="val 5766"/>
                <a:gd name="f18" fmla="val 6081"/>
                <a:gd name="f19" fmla="val 7624"/>
                <a:gd name="f20" fmla="val 2615"/>
                <a:gd name="f21" fmla="val 3560"/>
                <a:gd name="f22" fmla="val 3812"/>
                <a:gd name="f23" fmla="val 5892"/>
                <a:gd name="f24" fmla="val 4096"/>
                <a:gd name="f25" fmla="val 5955"/>
                <a:gd name="f26" fmla="val 4631"/>
                <a:gd name="f27" fmla="val 4883"/>
                <a:gd name="f28" fmla="val 2048"/>
                <a:gd name="f29" fmla="val 1386"/>
                <a:gd name="f30" fmla="val 2458"/>
                <a:gd name="f31" fmla="val 1638"/>
                <a:gd name="f32" fmla="val 1544"/>
                <a:gd name="f33" fmla="val 977"/>
                <a:gd name="f34" fmla="val 4001"/>
                <a:gd name="f35" fmla="val 2678"/>
                <a:gd name="f36" fmla="val 4474"/>
                <a:gd name="f37" fmla="val 4726"/>
                <a:gd name="f38" fmla="val 2741"/>
                <a:gd name="f39" fmla="val 5010"/>
                <a:gd name="f40" fmla="val 2899"/>
                <a:gd name="f41" fmla="val 32"/>
                <a:gd name="f42" fmla="val 10523"/>
                <a:gd name="f43" fmla="val 10680"/>
                <a:gd name="f44" fmla="val 63"/>
                <a:gd name="f45" fmla="val 10964"/>
                <a:gd name="f46" fmla="val 252"/>
                <a:gd name="f47" fmla="val 11027"/>
                <a:gd name="f48" fmla="val 328"/>
                <a:gd name="f49" fmla="val 11070"/>
                <a:gd name="f50" fmla="val 404"/>
                <a:gd name="f51" fmla="val 11091"/>
                <a:gd name="f52" fmla="val 475"/>
                <a:gd name="f53" fmla="val 613"/>
                <a:gd name="f54" fmla="val 737"/>
                <a:gd name="f55" fmla="val 11014"/>
                <a:gd name="f56" fmla="val 819"/>
                <a:gd name="f57" fmla="val 10869"/>
                <a:gd name="f58" fmla="val 2143"/>
                <a:gd name="f59" fmla="val 8475"/>
                <a:gd name="f60" fmla="val 6490"/>
                <a:gd name="f61" fmla="val 7845"/>
                <a:gd name="f62" fmla="val 7907"/>
                <a:gd name="f63" fmla="val 8037"/>
                <a:gd name="f64" fmla="val 8173"/>
                <a:gd name="f65" fmla="val 8243"/>
                <a:gd name="f66" fmla="val 8316"/>
                <a:gd name="f67" fmla="val 8381"/>
                <a:gd name="f68" fmla="val 8570"/>
                <a:gd name="f69" fmla="val 10932"/>
                <a:gd name="f70" fmla="val 8538"/>
                <a:gd name="f71" fmla="val 10491"/>
                <a:gd name="f72" fmla="val 5734"/>
                <a:gd name="f73" fmla="val 5262"/>
                <a:gd name="f74" fmla="val 6585"/>
                <a:gd name="f75" fmla="val 5482"/>
                <a:gd name="f76" fmla="val 7120"/>
                <a:gd name="f77" fmla="val 3434"/>
                <a:gd name="f78" fmla="val 6931"/>
                <a:gd name="f79" fmla="val 4222"/>
                <a:gd name="f80" fmla="val 1513"/>
                <a:gd name="f81" fmla="*/ f0 1 8664"/>
                <a:gd name="f82" fmla="*/ f1 1 11092"/>
                <a:gd name="f83" fmla="val f2"/>
                <a:gd name="f84" fmla="val f3"/>
                <a:gd name="f85" fmla="val f4"/>
                <a:gd name="f86" fmla="+- f85 0 f83"/>
                <a:gd name="f87" fmla="+- f84 0 f83"/>
                <a:gd name="f88" fmla="*/ f87 1 8664"/>
                <a:gd name="f89" fmla="*/ f86 1 11092"/>
                <a:gd name="f90" fmla="*/ f83 1 f88"/>
                <a:gd name="f91" fmla="*/ f84 1 f88"/>
                <a:gd name="f92" fmla="*/ f83 1 f89"/>
                <a:gd name="f93" fmla="*/ f85 1 f89"/>
                <a:gd name="f94" fmla="*/ f90 f81 1"/>
                <a:gd name="f95" fmla="*/ f91 f81 1"/>
                <a:gd name="f96" fmla="*/ f93 f82 1"/>
                <a:gd name="f97" fmla="*/ f92 f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4" t="f97" r="f95" b="f96"/>
              <a:pathLst>
                <a:path w="8664" h="1109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16" y="f17"/>
                  </a:moveTo>
                  <a:lnTo>
                    <a:pt x="f18" y="f19"/>
                  </a:lnTo>
                  <a:lnTo>
                    <a:pt x="f20" y="f19"/>
                  </a:lnTo>
                  <a:lnTo>
                    <a:pt x="f21" y="f17"/>
                  </a:lnTo>
                  <a:cubicBezTo>
                    <a:pt x="f22" y="f23"/>
                    <a:pt x="f24" y="f25"/>
                    <a:pt x="f5" y="f25"/>
                  </a:cubicBezTo>
                  <a:cubicBezTo>
                    <a:pt x="f26" y="f25"/>
                    <a:pt x="f27" y="f23"/>
                    <a:pt x="f16" y="f17"/>
                  </a:cubicBezTo>
                  <a:close/>
                  <a:moveTo>
                    <a:pt x="f28" y="f2"/>
                  </a:moveTo>
                  <a:cubicBezTo>
                    <a:pt x="f29" y="f30"/>
                    <a:pt x="f31" y="f32"/>
                    <a:pt x="f33" y="f34"/>
                  </a:cubicBezTo>
                  <a:lnTo>
                    <a:pt x="f35" y="f36"/>
                  </a:lnTo>
                  <a:cubicBezTo>
                    <a:pt x="f35" y="f37"/>
                    <a:pt x="f38" y="f39"/>
                    <a:pt x="f40" y="f8"/>
                  </a:cubicBezTo>
                  <a:lnTo>
                    <a:pt x="f41" y="f42"/>
                  </a:lnTo>
                  <a:cubicBezTo>
                    <a:pt x="f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1"/>
                  </a:cubicBezTo>
                  <a:cubicBezTo>
                    <a:pt x="f53" y="f51"/>
                    <a:pt x="f54" y="f55"/>
                    <a:pt x="f56" y="f57"/>
                  </a:cubicBezTo>
                  <a:lnTo>
                    <a:pt x="f58" y="f59"/>
                  </a:lnTo>
                  <a:lnTo>
                    <a:pt x="f60" y="f59"/>
                  </a:lnTo>
                  <a:lnTo>
                    <a:pt x="f61" y="f57"/>
                  </a:lnTo>
                  <a:cubicBezTo>
                    <a:pt x="f62" y="f55"/>
                    <a:pt x="f63" y="f51"/>
                    <a:pt x="f64" y="f51"/>
                  </a:cubicBezTo>
                  <a:cubicBezTo>
                    <a:pt x="f65" y="f51"/>
                    <a:pt x="f66" y="f49"/>
                    <a:pt x="f67" y="f47"/>
                  </a:cubicBezTo>
                  <a:cubicBezTo>
                    <a:pt x="f68" y="f69"/>
                    <a:pt x="f3" y="f43"/>
                    <a:pt x="f70" y="f71"/>
                  </a:cubicBezTo>
                  <a:lnTo>
                    <a:pt x="f72" y="f73"/>
                  </a:lnTo>
                  <a:lnTo>
                    <a:pt x="f74" y="f75"/>
                  </a:lnTo>
                  <a:cubicBezTo>
                    <a:pt x="f76" y="f77"/>
                    <a:pt x="f78" y="f79"/>
                    <a:pt x="f19" y="f80"/>
                  </a:cubicBezTo>
                  <a:lnTo>
                    <a:pt x="f28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6" name="Google Shape;6041;p86">
              <a:extLst>
                <a:ext uri="{FF2B5EF4-FFF2-40B4-BE49-F238E27FC236}">
                  <a16:creationId xmlns:a16="http://schemas.microsoft.com/office/drawing/2014/main" id="{71D2938E-8AD9-6D16-3D79-2DC7F000AF19}"/>
                </a:ext>
              </a:extLst>
            </p:cNvPr>
            <p:cNvSpPr/>
            <p:nvPr/>
          </p:nvSpPr>
          <p:spPr>
            <a:xfrm>
              <a:off x="4156853" y="2753285"/>
              <a:ext cx="93643" cy="1044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84"/>
                <a:gd name="f4" fmla="val 2864"/>
                <a:gd name="f5" fmla="val 630"/>
                <a:gd name="f6" fmla="val 252"/>
                <a:gd name="f7" fmla="val 1449"/>
                <a:gd name="f8" fmla="val 410"/>
                <a:gd name="f9" fmla="val 945"/>
                <a:gd name="f10" fmla="val 2395"/>
                <a:gd name="f11" fmla="val 1607"/>
                <a:gd name="f12" fmla="val 2836"/>
                <a:gd name="f13" fmla="val 1658"/>
                <a:gd name="f14" fmla="val 2855"/>
                <a:gd name="f15" fmla="val 1707"/>
                <a:gd name="f16" fmla="val 1753"/>
                <a:gd name="f17" fmla="val 1932"/>
                <a:gd name="f18" fmla="val 2067"/>
                <a:gd name="f19" fmla="val 2728"/>
                <a:gd name="f20" fmla="val 2143"/>
                <a:gd name="f21" fmla="val 2552"/>
                <a:gd name="f22" fmla="val 725"/>
                <a:gd name="f23" fmla="val 2458"/>
                <a:gd name="f24" fmla="val 473"/>
                <a:gd name="f25" fmla="val 2237"/>
                <a:gd name="f26" fmla="val 441"/>
                <a:gd name="f27" fmla="*/ f0 1 2584"/>
                <a:gd name="f28" fmla="*/ f1 1 2864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2584"/>
                <a:gd name="f35" fmla="*/ f32 1 2864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2584" h="2864">
                  <a:moveTo>
                    <a:pt x="f5" y="f2"/>
                  </a:moveTo>
                  <a:cubicBezTo>
                    <a:pt x="f6" y="f7"/>
                    <a:pt x="f8" y="f9"/>
                    <a:pt x="f2" y="f10"/>
                  </a:cubicBezTo>
                  <a:lnTo>
                    <a:pt x="f11" y="f12"/>
                  </a:lnTo>
                  <a:cubicBezTo>
                    <a:pt x="f13" y="f14"/>
                    <a:pt x="f15" y="f4"/>
                    <a:pt x="f16" y="f4"/>
                  </a:cubicBezTo>
                  <a:cubicBezTo>
                    <a:pt x="f17" y="f4"/>
                    <a:pt x="f18" y="f19"/>
                    <a:pt x="f20" y="f21"/>
                  </a:cubicBezTo>
                  <a:lnTo>
                    <a:pt x="f3" y="f9"/>
                  </a:lnTo>
                  <a:cubicBezTo>
                    <a:pt x="f21" y="f22"/>
                    <a:pt x="f23" y="f24"/>
                    <a:pt x="f25" y="f26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7" name="Google Shape;6048;p86">
            <a:extLst>
              <a:ext uri="{FF2B5EF4-FFF2-40B4-BE49-F238E27FC236}">
                <a16:creationId xmlns:a16="http://schemas.microsoft.com/office/drawing/2014/main" id="{88F9F0DD-F80C-0EB4-4A54-5177BA46CDA2}"/>
              </a:ext>
            </a:extLst>
          </p:cNvPr>
          <p:cNvGrpSpPr/>
          <p:nvPr/>
        </p:nvGrpSpPr>
        <p:grpSpPr>
          <a:xfrm>
            <a:off x="6705286" y="2576276"/>
            <a:ext cx="456723" cy="464304"/>
            <a:chOff x="6705286" y="2576276"/>
            <a:chExt cx="456723" cy="464304"/>
          </a:xfrm>
        </p:grpSpPr>
        <p:sp>
          <p:nvSpPr>
            <p:cNvPr id="148" name="Google Shape;6049;p86">
              <a:extLst>
                <a:ext uri="{FF2B5EF4-FFF2-40B4-BE49-F238E27FC236}">
                  <a16:creationId xmlns:a16="http://schemas.microsoft.com/office/drawing/2014/main" id="{98111421-D929-AD0D-5D09-641BE97C20BD}"/>
                </a:ext>
              </a:extLst>
            </p:cNvPr>
            <p:cNvSpPr/>
            <p:nvPr/>
          </p:nvSpPr>
          <p:spPr>
            <a:xfrm>
              <a:off x="6981608" y="2578571"/>
              <a:ext cx="180401" cy="2716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78"/>
                <a:gd name="f4" fmla="val 7448"/>
                <a:gd name="f5" fmla="val 2489"/>
                <a:gd name="f6" fmla="val 820"/>
                <a:gd name="f7" fmla="val 3403"/>
                <a:gd name="f8" fmla="val 4127"/>
                <a:gd name="f9" fmla="val 1576"/>
                <a:gd name="f10" fmla="val 2490"/>
                <a:gd name="f11" fmla="val 3372"/>
                <a:gd name="f12" fmla="val 4128"/>
                <a:gd name="f13" fmla="val 1575"/>
                <a:gd name="f14" fmla="val 819"/>
                <a:gd name="f15" fmla="val 1"/>
                <a:gd name="f16" fmla="val 1103"/>
                <a:gd name="f17" fmla="val 1104"/>
                <a:gd name="f18" fmla="val 3214"/>
                <a:gd name="f19" fmla="val 315"/>
                <a:gd name="f20" fmla="val 3845"/>
                <a:gd name="f21" fmla="val 4317"/>
                <a:gd name="f22" fmla="val 7058"/>
                <a:gd name="f23" fmla="val 7287"/>
                <a:gd name="f24" fmla="val 1012"/>
                <a:gd name="f25" fmla="val 1225"/>
                <a:gd name="f26" fmla="val 1334"/>
                <a:gd name="f27" fmla="val 1448"/>
                <a:gd name="f28" fmla="val 7406"/>
                <a:gd name="f29" fmla="val 1544"/>
                <a:gd name="f30" fmla="val 7310"/>
                <a:gd name="f31" fmla="val 6365"/>
                <a:gd name="f32" fmla="val 3434"/>
                <a:gd name="f33" fmla="val 3530"/>
                <a:gd name="f34" fmla="val 3640"/>
                <a:gd name="f35" fmla="val 3744"/>
                <a:gd name="f36" fmla="val 3948"/>
                <a:gd name="f37" fmla="val 4663"/>
                <a:gd name="f38" fmla="val 3875"/>
                <a:gd name="f39" fmla="*/ f0 1 4978"/>
                <a:gd name="f40" fmla="*/ f1 1 7448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4978"/>
                <a:gd name="f47" fmla="*/ f44 1 7448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4978" h="744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16" y="f15"/>
                    <a:pt x="f2" y="f17"/>
                    <a:pt x="f2" y="f10"/>
                  </a:cubicBezTo>
                  <a:cubicBezTo>
                    <a:pt x="f2" y="f18"/>
                    <a:pt x="f19" y="f20"/>
                    <a:pt x="f14" y="f21"/>
                  </a:cubicBezTo>
                  <a:lnTo>
                    <a:pt x="f14" y="f22"/>
                  </a:lnTo>
                  <a:cubicBezTo>
                    <a:pt x="f14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lnTo>
                    <a:pt x="f5" y="f31"/>
                  </a:lnTo>
                  <a:lnTo>
                    <a:pt x="f32" y="f30"/>
                  </a:lnTo>
                  <a:cubicBezTo>
                    <a:pt x="f33" y="f28"/>
                    <a:pt x="f34" y="f4"/>
                    <a:pt x="f35" y="f4"/>
                  </a:cubicBezTo>
                  <a:cubicBezTo>
                    <a:pt x="f36" y="f4"/>
                    <a:pt x="f8" y="f23"/>
                    <a:pt x="f8" y="f22"/>
                  </a:cubicBezTo>
                  <a:lnTo>
                    <a:pt x="f8" y="f21"/>
                  </a:lnTo>
                  <a:cubicBezTo>
                    <a:pt x="f37" y="f20"/>
                    <a:pt x="f3" y="f18"/>
                    <a:pt x="f3" y="f10"/>
                  </a:cubicBezTo>
                  <a:cubicBezTo>
                    <a:pt x="f3" y="f17"/>
                    <a:pt x="f38" y="f15"/>
                    <a:pt x="f5" y="f1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9" name="Google Shape;6050;p86">
              <a:extLst>
                <a:ext uri="{FF2B5EF4-FFF2-40B4-BE49-F238E27FC236}">
                  <a16:creationId xmlns:a16="http://schemas.microsoft.com/office/drawing/2014/main" id="{D94FF507-CCA7-08ED-E5AB-76433FA83DD3}"/>
                </a:ext>
              </a:extLst>
            </p:cNvPr>
            <p:cNvSpPr/>
            <p:nvPr/>
          </p:nvSpPr>
          <p:spPr>
            <a:xfrm>
              <a:off x="6768087" y="2980797"/>
              <a:ext cx="391637" cy="597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807"/>
                <a:gd name="f4" fmla="val 1639"/>
                <a:gd name="f5" fmla="val 1450"/>
                <a:gd name="f6" fmla="val 1"/>
                <a:gd name="f7" fmla="val 1292"/>
                <a:gd name="f8" fmla="val 788"/>
                <a:gd name="f9" fmla="val 662"/>
                <a:gd name="f10" fmla="val 1387"/>
                <a:gd name="f11" fmla="val 8822"/>
                <a:gd name="f12" fmla="val 9799"/>
                <a:gd name="f13" fmla="val 10649"/>
                <a:gd name="f14" fmla="val 946"/>
                <a:gd name="f15" fmla="*/ f0 1 10807"/>
                <a:gd name="f16" fmla="*/ f1 1 1639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0807"/>
                <a:gd name="f23" fmla="*/ f20 1 1639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0807" h="1639">
                  <a:moveTo>
                    <a:pt x="f5" y="f6"/>
                  </a:moveTo>
                  <a:cubicBezTo>
                    <a:pt x="f7" y="f8"/>
                    <a:pt x="f9" y="f10"/>
                    <a:pt x="f6" y="f4"/>
                  </a:cubicBezTo>
                  <a:lnTo>
                    <a:pt x="f11" y="f4"/>
                  </a:lnTo>
                  <a:cubicBezTo>
                    <a:pt x="f12" y="f4"/>
                    <a:pt x="f13" y="f14"/>
                    <a:pt x="f3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0" name="Google Shape;6051;p86">
              <a:extLst>
                <a:ext uri="{FF2B5EF4-FFF2-40B4-BE49-F238E27FC236}">
                  <a16:creationId xmlns:a16="http://schemas.microsoft.com/office/drawing/2014/main" id="{BAEC1C6A-C7DA-C215-31EC-6DD7AD78B434}"/>
                </a:ext>
              </a:extLst>
            </p:cNvPr>
            <p:cNvSpPr/>
            <p:nvPr/>
          </p:nvSpPr>
          <p:spPr>
            <a:xfrm>
              <a:off x="6705286" y="2576276"/>
              <a:ext cx="397361" cy="4314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965"/>
                <a:gd name="f4" fmla="val 11827"/>
                <a:gd name="f5" fmla="val 379"/>
                <a:gd name="f6" fmla="val 1"/>
                <a:gd name="f7" fmla="val 158"/>
                <a:gd name="f8" fmla="val 221"/>
                <a:gd name="f9" fmla="val 411"/>
                <a:gd name="f10" fmla="val 10618"/>
                <a:gd name="f11" fmla="val 11280"/>
                <a:gd name="f12" fmla="val 537"/>
                <a:gd name="f13" fmla="val 11815"/>
                <a:gd name="f14" fmla="val 1198"/>
                <a:gd name="f15" fmla="val 1247"/>
                <a:gd name="f16" fmla="val 11823"/>
                <a:gd name="f17" fmla="val 1295"/>
                <a:gd name="f18" fmla="val 11826"/>
                <a:gd name="f19" fmla="val 1342"/>
                <a:gd name="f20" fmla="val 1912"/>
                <a:gd name="f21" fmla="val 2395"/>
                <a:gd name="f22" fmla="val 11318"/>
                <a:gd name="f23" fmla="val 10650"/>
                <a:gd name="f24" fmla="val 10398"/>
                <a:gd name="f25" fmla="val 2584"/>
                <a:gd name="f26" fmla="val 10272"/>
                <a:gd name="f27" fmla="val 2836"/>
                <a:gd name="f28" fmla="val 8255"/>
                <a:gd name="f29" fmla="val 10807"/>
                <a:gd name="f30" fmla="val 8161"/>
                <a:gd name="f31" fmla="val 8098"/>
                <a:gd name="f32" fmla="val 10492"/>
                <a:gd name="f33" fmla="val 7972"/>
                <a:gd name="f34" fmla="val 10146"/>
                <a:gd name="f35" fmla="val 7625"/>
                <a:gd name="f36" fmla="val 9799"/>
                <a:gd name="f37" fmla="val 9547"/>
                <a:gd name="f38" fmla="val 8224"/>
                <a:gd name="f39" fmla="val 9232"/>
                <a:gd name="f40" fmla="val 8318"/>
                <a:gd name="f41" fmla="val 8917"/>
                <a:gd name="f42" fmla="val 7720"/>
                <a:gd name="f43" fmla="val 7783"/>
                <a:gd name="f44" fmla="val 7058"/>
                <a:gd name="f45" fmla="val 4664"/>
                <a:gd name="f46" fmla="val 7184"/>
                <a:gd name="f47" fmla="val 4065"/>
                <a:gd name="f48" fmla="val 6869"/>
                <a:gd name="f49" fmla="val 3309"/>
                <a:gd name="f50" fmla="val 2490"/>
                <a:gd name="f51" fmla="val 1513"/>
                <a:gd name="f52" fmla="val 7310"/>
                <a:gd name="f53" fmla="val 600"/>
                <a:gd name="f54" fmla="val 8035"/>
                <a:gd name="f55" fmla="*/ f0 1 10965"/>
                <a:gd name="f56" fmla="*/ f1 1 11827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10965"/>
                <a:gd name="f63" fmla="*/ f60 1 11827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10965" h="11827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12" y="f13"/>
                    <a:pt x="f14" y="f13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22"/>
                    <a:pt x="f21" y="f23"/>
                  </a:cubicBezTo>
                  <a:cubicBezTo>
                    <a:pt x="f21" y="f24"/>
                    <a:pt x="f25" y="f26"/>
                    <a:pt x="f27" y="f26"/>
                  </a:cubicBezTo>
                  <a:lnTo>
                    <a:pt x="f3" y="f26"/>
                  </a:lnTo>
                  <a:lnTo>
                    <a:pt x="f3" y="f28"/>
                  </a:lnTo>
                  <a:cubicBezTo>
                    <a:pt x="f29" y="f30"/>
                    <a:pt x="f23" y="f31"/>
                    <a:pt x="f32" y="f33"/>
                  </a:cubicBezTo>
                  <a:lnTo>
                    <a:pt x="f34" y="f35"/>
                  </a:lnTo>
                  <a:lnTo>
                    <a:pt x="f36" y="f33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28" y="f40"/>
                    <a:pt x="f42" y="f43"/>
                    <a:pt x="f42" y="f44"/>
                  </a:cubicBezTo>
                  <a:lnTo>
                    <a:pt x="f42" y="f45"/>
                  </a:lnTo>
                  <a:cubicBezTo>
                    <a:pt x="f46" y="f47"/>
                    <a:pt x="f48" y="f49"/>
                    <a:pt x="f48" y="f50"/>
                  </a:cubicBezTo>
                  <a:cubicBezTo>
                    <a:pt x="f48" y="f51"/>
                    <a:pt x="f52" y="f53"/>
                    <a:pt x="f54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1" name="Google Shape;5717;p85">
            <a:extLst>
              <a:ext uri="{FF2B5EF4-FFF2-40B4-BE49-F238E27FC236}">
                <a16:creationId xmlns:a16="http://schemas.microsoft.com/office/drawing/2014/main" id="{7B40FA4F-B405-93B5-A8E7-770FC363E7CB}"/>
              </a:ext>
            </a:extLst>
          </p:cNvPr>
          <p:cNvGrpSpPr/>
          <p:nvPr/>
        </p:nvGrpSpPr>
        <p:grpSpPr>
          <a:xfrm>
            <a:off x="5567836" y="3523548"/>
            <a:ext cx="492377" cy="387934"/>
            <a:chOff x="5567836" y="3523548"/>
            <a:chExt cx="492377" cy="387934"/>
          </a:xfrm>
        </p:grpSpPr>
        <p:sp>
          <p:nvSpPr>
            <p:cNvPr id="152" name="Google Shape;5718;p85">
              <a:extLst>
                <a:ext uri="{FF2B5EF4-FFF2-40B4-BE49-F238E27FC236}">
                  <a16:creationId xmlns:a16="http://schemas.microsoft.com/office/drawing/2014/main" id="{5D6E7BBB-CC13-F291-F14F-9D951B951A14}"/>
                </a:ext>
              </a:extLst>
            </p:cNvPr>
            <p:cNvSpPr/>
            <p:nvPr/>
          </p:nvSpPr>
          <p:spPr>
            <a:xfrm>
              <a:off x="5691198" y="3523548"/>
              <a:ext cx="110230" cy="1399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18"/>
                <a:gd name="f4" fmla="val 5737"/>
                <a:gd name="f5" fmla="val 2259"/>
                <a:gd name="f6" fmla="val 793"/>
                <a:gd name="f7" fmla="val 1"/>
                <a:gd name="f8" fmla="val 2469"/>
                <a:gd name="f9" fmla="val 3478"/>
                <a:gd name="f10" fmla="val 4725"/>
                <a:gd name="f11" fmla="val 1013"/>
                <a:gd name="f12" fmla="val 5733"/>
                <a:gd name="f13" fmla="val 5736"/>
                <a:gd name="f14" fmla="val 3506"/>
                <a:gd name="f15" fmla="val 3729"/>
                <a:gd name="f16" fmla="*/ f0 1 4518"/>
                <a:gd name="f17" fmla="*/ f1 1 5737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4518"/>
                <a:gd name="f24" fmla="*/ f21 1 5737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4518" h="573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3"/>
                  </a:cubicBezTo>
                  <a:cubicBezTo>
                    <a:pt x="f14" y="f12"/>
                    <a:pt x="f3" y="f10"/>
                    <a:pt x="f3" y="f9"/>
                  </a:cubicBezTo>
                  <a:cubicBezTo>
                    <a:pt x="f3" y="f8"/>
                    <a:pt x="f15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3" name="Google Shape;5719;p85">
              <a:extLst>
                <a:ext uri="{FF2B5EF4-FFF2-40B4-BE49-F238E27FC236}">
                  <a16:creationId xmlns:a16="http://schemas.microsoft.com/office/drawing/2014/main" id="{387A85D0-5D6C-3C7D-80B0-9211AA073902}"/>
                </a:ext>
              </a:extLst>
            </p:cNvPr>
            <p:cNvSpPr/>
            <p:nvPr/>
          </p:nvSpPr>
          <p:spPr>
            <a:xfrm>
              <a:off x="5567836" y="3639321"/>
              <a:ext cx="137196" cy="1328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23"/>
                <a:gd name="f4" fmla="val 5447"/>
                <a:gd name="f5" fmla="val 1951"/>
                <a:gd name="f6" fmla="val 1711"/>
                <a:gd name="f7" fmla="val 1480"/>
                <a:gd name="f8" fmla="val 53"/>
                <a:gd name="f9" fmla="val 1269"/>
                <a:gd name="f10" fmla="val 175"/>
                <a:gd name="f11" fmla="val 1"/>
                <a:gd name="f12" fmla="val 907"/>
                <a:gd name="f13" fmla="val 582"/>
                <a:gd name="f14" fmla="val 3443"/>
                <a:gd name="f15" fmla="val 1088"/>
                <a:gd name="f16" fmla="val 4316"/>
                <a:gd name="f17" fmla="val 1506"/>
                <a:gd name="f18" fmla="val 5041"/>
                <a:gd name="f19" fmla="val 2265"/>
                <a:gd name="f20" fmla="val 3045"/>
                <a:gd name="f21" fmla="val 3428"/>
                <a:gd name="f22" fmla="val 3816"/>
                <a:gd name="f23" fmla="val 5349"/>
                <a:gd name="f24" fmla="val 4172"/>
                <a:gd name="f25" fmla="val 5144"/>
                <a:gd name="f26" fmla="val 5253"/>
                <a:gd name="f27" fmla="val 4521"/>
                <a:gd name="f28" fmla="val 3138"/>
                <a:gd name="f29" fmla="val 5000"/>
                <a:gd name="f30" fmla="val 2057"/>
                <a:gd name="f31" fmla="val 4578"/>
                <a:gd name="f32" fmla="val 1330"/>
                <a:gd name="f33" fmla="val 3149"/>
                <a:gd name="f34" fmla="*/ f0 1 5623"/>
                <a:gd name="f35" fmla="*/ f1 1 5447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5623"/>
                <a:gd name="f42" fmla="*/ f39 1 5447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5623" h="544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3" y="f28"/>
                    <a:pt x="f29" y="f30"/>
                  </a:cubicBezTo>
                  <a:cubicBezTo>
                    <a:pt x="f31" y="f32"/>
                    <a:pt x="f33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4" name="Google Shape;5720;p85">
              <a:extLst>
                <a:ext uri="{FF2B5EF4-FFF2-40B4-BE49-F238E27FC236}">
                  <a16:creationId xmlns:a16="http://schemas.microsoft.com/office/drawing/2014/main" id="{B198ACCF-AB9A-5DCA-1385-DAED3249F528}"/>
                </a:ext>
              </a:extLst>
            </p:cNvPr>
            <p:cNvSpPr/>
            <p:nvPr/>
          </p:nvSpPr>
          <p:spPr>
            <a:xfrm>
              <a:off x="5828952" y="3523548"/>
              <a:ext cx="110230" cy="1399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18"/>
                <a:gd name="f4" fmla="val 5737"/>
                <a:gd name="f5" fmla="val 2259"/>
                <a:gd name="f6" fmla="val 793"/>
                <a:gd name="f7" fmla="val 1"/>
                <a:gd name="f8" fmla="val 2469"/>
                <a:gd name="f9" fmla="val 3478"/>
                <a:gd name="f10" fmla="val 4725"/>
                <a:gd name="f11" fmla="val 1013"/>
                <a:gd name="f12" fmla="val 5736"/>
                <a:gd name="f13" fmla="val 3506"/>
                <a:gd name="f14" fmla="val 3729"/>
                <a:gd name="f15" fmla="*/ f0 1 4518"/>
                <a:gd name="f16" fmla="*/ f1 1 5737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518"/>
                <a:gd name="f23" fmla="*/ f20 1 5737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518" h="573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2"/>
                  </a:cubicBezTo>
                  <a:cubicBezTo>
                    <a:pt x="f13" y="f12"/>
                    <a:pt x="f3" y="f10"/>
                    <a:pt x="f3" y="f9"/>
                  </a:cubicBezTo>
                  <a:cubicBezTo>
                    <a:pt x="f3" y="f8"/>
                    <a:pt x="f14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5" name="Google Shape;5721;p85">
              <a:extLst>
                <a:ext uri="{FF2B5EF4-FFF2-40B4-BE49-F238E27FC236}">
                  <a16:creationId xmlns:a16="http://schemas.microsoft.com/office/drawing/2014/main" id="{7049DA70-F11E-F823-7843-23164E0041BC}"/>
                </a:ext>
              </a:extLst>
            </p:cNvPr>
            <p:cNvSpPr/>
            <p:nvPr/>
          </p:nvSpPr>
          <p:spPr>
            <a:xfrm>
              <a:off x="5925138" y="3638827"/>
              <a:ext cx="135075" cy="1329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36"/>
                <a:gd name="f4" fmla="val 5448"/>
                <a:gd name="f5" fmla="val 3670"/>
                <a:gd name="f6" fmla="val 1"/>
                <a:gd name="f7" fmla="val 2471"/>
                <a:gd name="f8" fmla="val 1045"/>
                <a:gd name="f9" fmla="val 1330"/>
                <a:gd name="f10" fmla="val 624"/>
                <a:gd name="f11" fmla="val 2059"/>
                <a:gd name="f12" fmla="val 3137"/>
                <a:gd name="f13" fmla="val 371"/>
                <a:gd name="f14" fmla="val 4523"/>
                <a:gd name="f15" fmla="val 1452"/>
                <a:gd name="f16" fmla="val 5146"/>
                <a:gd name="f17" fmla="val 1808"/>
                <a:gd name="f18" fmla="val 5351"/>
                <a:gd name="f19" fmla="val 2199"/>
                <a:gd name="f20" fmla="val 2586"/>
                <a:gd name="f21" fmla="val 3381"/>
                <a:gd name="f22" fmla="val 4158"/>
                <a:gd name="f23" fmla="val 5039"/>
                <a:gd name="f24" fmla="val 4575"/>
                <a:gd name="f25" fmla="val 4318"/>
                <a:gd name="f26" fmla="val 5168"/>
                <a:gd name="f27" fmla="val 3288"/>
                <a:gd name="f28" fmla="val 5535"/>
                <a:gd name="f29" fmla="val 858"/>
                <a:gd name="f30" fmla="val 4355"/>
                <a:gd name="f31" fmla="val 177"/>
                <a:gd name="f32" fmla="val 4142"/>
                <a:gd name="f33" fmla="val 54"/>
                <a:gd name="f34" fmla="val 3911"/>
                <a:gd name="f35" fmla="*/ f0 1 5536"/>
                <a:gd name="f36" fmla="*/ f1 1 5448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5536"/>
                <a:gd name="f43" fmla="*/ f40 1 5448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5536" h="544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6" name="Google Shape;5722;p85">
              <a:extLst>
                <a:ext uri="{FF2B5EF4-FFF2-40B4-BE49-F238E27FC236}">
                  <a16:creationId xmlns:a16="http://schemas.microsoft.com/office/drawing/2014/main" id="{598071FF-CEB9-D29A-6EC1-0E43358D3663}"/>
                </a:ext>
              </a:extLst>
            </p:cNvPr>
            <p:cNvSpPr/>
            <p:nvPr/>
          </p:nvSpPr>
          <p:spPr>
            <a:xfrm>
              <a:off x="5663656" y="3691039"/>
              <a:ext cx="303105" cy="2204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23"/>
                <a:gd name="f4" fmla="val 9035"/>
                <a:gd name="f5" fmla="val 6213"/>
                <a:gd name="f6" fmla="val 1"/>
                <a:gd name="f7" fmla="val 5234"/>
                <a:gd name="f8" fmla="val 2259"/>
                <a:gd name="f9" fmla="val 2822"/>
                <a:gd name="f10" fmla="val 3147"/>
                <a:gd name="f11" fmla="val 3376"/>
                <a:gd name="f12" fmla="val 2121"/>
                <a:gd name="f13" fmla="val 3584"/>
                <a:gd name="f14" fmla="val 1907"/>
                <a:gd name="f15" fmla="val 3671"/>
                <a:gd name="f16" fmla="val 750"/>
                <a:gd name="f17" fmla="val 4144"/>
                <a:gd name="f18" fmla="val 5141"/>
                <a:gd name="f19" fmla="val 6210"/>
                <a:gd name="f20" fmla="val 7767"/>
                <a:gd name="f21" fmla="val 1521"/>
                <a:gd name="f22" fmla="val 9034"/>
                <a:gd name="f23" fmla="val 3388"/>
                <a:gd name="f24" fmla="val 3400"/>
                <a:gd name="f25" fmla="val 3413"/>
                <a:gd name="f26" fmla="val 3425"/>
                <a:gd name="f27" fmla="val 3753"/>
                <a:gd name="f28" fmla="val 4081"/>
                <a:gd name="f29" fmla="val 8995"/>
                <a:gd name="f30" fmla="val 4400"/>
                <a:gd name="f31" fmla="val 8917"/>
                <a:gd name="f32" fmla="val 4995"/>
                <a:gd name="f33" fmla="val 8766"/>
                <a:gd name="f34" fmla="val 5604"/>
                <a:gd name="f35" fmla="val 8691"/>
                <a:gd name="f36" fmla="val 6823"/>
                <a:gd name="f37" fmla="val 7432"/>
                <a:gd name="f38" fmla="val 8029"/>
                <a:gd name="f39" fmla="val 8345"/>
                <a:gd name="f40" fmla="val 8670"/>
                <a:gd name="f41" fmla="val 8998"/>
                <a:gd name="f42" fmla="val 9010"/>
                <a:gd name="f43" fmla="val 9022"/>
                <a:gd name="f44" fmla="val 10901"/>
                <a:gd name="f45" fmla="val 12422"/>
                <a:gd name="f46" fmla="val 5138"/>
                <a:gd name="f47" fmla="val 11675"/>
                <a:gd name="f48" fmla="val 4141"/>
                <a:gd name="f49" fmla="val 10516"/>
                <a:gd name="f50" fmla="val 10302"/>
                <a:gd name="f51" fmla="val 10164"/>
                <a:gd name="f52" fmla="val 7191"/>
                <a:gd name="f53" fmla="*/ f0 1 12423"/>
                <a:gd name="f54" fmla="*/ f1 1 9035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12423"/>
                <a:gd name="f61" fmla="*/ f58 1 9035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12423" h="9035">
                  <a:moveTo>
                    <a:pt x="f5" y="f6"/>
                  </a:moveTo>
                  <a:cubicBezTo>
                    <a:pt x="f7" y="f6"/>
                    <a:pt x="f8" y="f6"/>
                    <a:pt x="f8" y="f9"/>
                  </a:cubicBezTo>
                  <a:lnTo>
                    <a:pt x="f8" y="f10"/>
                  </a:ln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6" y="f18"/>
                    <a:pt x="f6" y="f19"/>
                  </a:cubicBezTo>
                  <a:cubicBezTo>
                    <a:pt x="f6" y="f20"/>
                    <a:pt x="f21" y="f22"/>
                    <a:pt x="f23" y="f22"/>
                  </a:cubicBezTo>
                  <a:cubicBezTo>
                    <a:pt x="f24" y="f4"/>
                    <a:pt x="f25" y="f4"/>
                    <a:pt x="f26" y="f4"/>
                  </a:cubicBezTo>
                  <a:cubicBezTo>
                    <a:pt x="f27" y="f4"/>
                    <a:pt x="f28" y="f29"/>
                    <a:pt x="f30" y="f31"/>
                  </a:cubicBezTo>
                  <a:cubicBezTo>
                    <a:pt x="f32" y="f33"/>
                    <a:pt x="f34" y="f35"/>
                    <a:pt x="f5" y="f35"/>
                  </a:cubicBezTo>
                  <a:cubicBezTo>
                    <a:pt x="f36" y="f35"/>
                    <a:pt x="f37" y="f33"/>
                    <a:pt x="f38" y="f31"/>
                  </a:cubicBezTo>
                  <a:cubicBezTo>
                    <a:pt x="f39" y="f29"/>
                    <a:pt x="f40" y="f4"/>
                    <a:pt x="f41" y="f4"/>
                  </a:cubicBezTo>
                  <a:cubicBezTo>
                    <a:pt x="f42" y="f4"/>
                    <a:pt x="f43" y="f4"/>
                    <a:pt x="f22" y="f22"/>
                  </a:cubicBezTo>
                  <a:cubicBezTo>
                    <a:pt x="f44" y="f22"/>
                    <a:pt x="f45" y="f20"/>
                    <a:pt x="f45" y="f19"/>
                  </a:cubicBezTo>
                  <a:cubicBezTo>
                    <a:pt x="f45" y="f46"/>
                    <a:pt x="f47" y="f48"/>
                    <a:pt x="f49" y="f15"/>
                  </a:cubicBezTo>
                  <a:cubicBezTo>
                    <a:pt x="f50" y="f13"/>
                    <a:pt x="f51" y="f11"/>
                    <a:pt x="f51" y="f10"/>
                  </a:cubicBezTo>
                  <a:lnTo>
                    <a:pt x="f51" y="f9"/>
                  </a:lnTo>
                  <a:cubicBezTo>
                    <a:pt x="f51" y="f6"/>
                    <a:pt x="f52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7" name="Google Shape;5723;p85">
            <a:extLst>
              <a:ext uri="{FF2B5EF4-FFF2-40B4-BE49-F238E27FC236}">
                <a16:creationId xmlns:a16="http://schemas.microsoft.com/office/drawing/2014/main" id="{0250EA4F-41B0-DD74-64AC-871FEEA89EE5}"/>
              </a:ext>
            </a:extLst>
          </p:cNvPr>
          <p:cNvGrpSpPr/>
          <p:nvPr/>
        </p:nvGrpSpPr>
        <p:grpSpPr>
          <a:xfrm>
            <a:off x="3077943" y="2595844"/>
            <a:ext cx="556467" cy="457373"/>
            <a:chOff x="3077943" y="2595844"/>
            <a:chExt cx="556467" cy="457373"/>
          </a:xfrm>
        </p:grpSpPr>
        <p:sp>
          <p:nvSpPr>
            <p:cNvPr id="158" name="Google Shape;5724;p85">
              <a:extLst>
                <a:ext uri="{FF2B5EF4-FFF2-40B4-BE49-F238E27FC236}">
                  <a16:creationId xmlns:a16="http://schemas.microsoft.com/office/drawing/2014/main" id="{E0EFA92B-8980-96AB-7218-AFE8777C558D}"/>
                </a:ext>
              </a:extLst>
            </p:cNvPr>
            <p:cNvSpPr/>
            <p:nvPr/>
          </p:nvSpPr>
          <p:spPr>
            <a:xfrm>
              <a:off x="3319445" y="2595844"/>
              <a:ext cx="147739" cy="1038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2"/>
                <a:gd name="f4" fmla="val 3608"/>
                <a:gd name="f5" fmla="val 567"/>
                <a:gd name="f6" fmla="val 254"/>
                <a:gd name="f7" fmla="val 1"/>
                <a:gd name="f8" fmla="val 253"/>
                <a:gd name="f9" fmla="val 563"/>
                <a:gd name="f10" fmla="val 7"/>
                <a:gd name="f11" fmla="val 1662"/>
                <a:gd name="f12" fmla="val 368"/>
                <a:gd name="f13" fmla="val 2731"/>
                <a:gd name="f14" fmla="val 1034"/>
                <a:gd name="f15" fmla="val 2097"/>
                <a:gd name="f16" fmla="val 3138"/>
                <a:gd name="f17" fmla="val 3325"/>
                <a:gd name="f18" fmla="val 2864"/>
                <a:gd name="f19" fmla="val 5014"/>
                <a:gd name="f20" fmla="val 5054"/>
                <a:gd name="f21" fmla="val 5093"/>
                <a:gd name="f22" fmla="val 2873"/>
                <a:gd name="f23" fmla="val 4289"/>
                <a:gd name="f24" fmla="val 1117"/>
                <a:gd name="f25" fmla="val 2515"/>
                <a:gd name="f26" fmla="*/ f0 1 5132"/>
                <a:gd name="f27" fmla="*/ f1 1 3608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5132"/>
                <a:gd name="f34" fmla="*/ f31 1 3608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5132" h="360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10" y="f11"/>
                    <a:pt x="f12" y="f13"/>
                    <a:pt x="f14" y="f4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22"/>
                    <a:pt x="f3" y="f22"/>
                  </a:cubicBezTo>
                  <a:cubicBezTo>
                    <a:pt x="f23" y="f24"/>
                    <a:pt x="f25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9" name="Google Shape;5725;p85">
              <a:extLst>
                <a:ext uri="{FF2B5EF4-FFF2-40B4-BE49-F238E27FC236}">
                  <a16:creationId xmlns:a16="http://schemas.microsoft.com/office/drawing/2014/main" id="{EB40A0CD-A110-389D-A660-BBAB55EDEE6D}"/>
                </a:ext>
              </a:extLst>
            </p:cNvPr>
            <p:cNvSpPr/>
            <p:nvPr/>
          </p:nvSpPr>
          <p:spPr>
            <a:xfrm>
              <a:off x="3319528" y="2949671"/>
              <a:ext cx="147648" cy="1035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29"/>
                <a:gd name="f4" fmla="val 3597"/>
                <a:gd name="f5" fmla="val 1022"/>
                <a:gd name="f6" fmla="val 1"/>
                <a:gd name="f7" fmla="val 362"/>
                <a:gd name="f8" fmla="val 874"/>
                <a:gd name="f9" fmla="val 4"/>
                <a:gd name="f10" fmla="val 1937"/>
                <a:gd name="f11" fmla="val 3033"/>
                <a:gd name="f12" fmla="val 3343"/>
                <a:gd name="f13" fmla="val 251"/>
                <a:gd name="f14" fmla="val 3596"/>
                <a:gd name="f15" fmla="val 564"/>
                <a:gd name="f16" fmla="val 2512"/>
                <a:gd name="f17" fmla="val 4286"/>
                <a:gd name="f18" fmla="val 2479"/>
                <a:gd name="f19" fmla="val 724"/>
                <a:gd name="f20" fmla="val 5093"/>
                <a:gd name="f21" fmla="val 5051"/>
                <a:gd name="f22" fmla="val 736"/>
                <a:gd name="f23" fmla="val 5011"/>
                <a:gd name="f24" fmla="val 3319"/>
                <a:gd name="f25" fmla="val 2088"/>
                <a:gd name="f26" fmla="val 462"/>
                <a:gd name="f27" fmla="*/ f0 1 5129"/>
                <a:gd name="f28" fmla="*/ f1 1 3597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5129"/>
                <a:gd name="f35" fmla="*/ f32 1 3597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5129" h="3597">
                  <a:moveTo>
                    <a:pt x="f5" y="f6"/>
                  </a:moveTo>
                  <a:cubicBezTo>
                    <a:pt x="f7" y="f8"/>
                    <a:pt x="f9" y="f10"/>
                    <a:pt x="f6" y="f11"/>
                  </a:cubicBezTo>
                  <a:cubicBezTo>
                    <a:pt x="f6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3" y="f19"/>
                  </a:cubicBezTo>
                  <a:cubicBezTo>
                    <a:pt x="f20" y="f19"/>
                    <a:pt x="f21" y="f22"/>
                    <a:pt x="f23" y="f22"/>
                  </a:cubicBezTo>
                  <a:cubicBezTo>
                    <a:pt x="f24" y="f22"/>
                    <a:pt x="f25" y="f2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0" name="Google Shape;5726;p85">
              <a:extLst>
                <a:ext uri="{FF2B5EF4-FFF2-40B4-BE49-F238E27FC236}">
                  <a16:creationId xmlns:a16="http://schemas.microsoft.com/office/drawing/2014/main" id="{92C038A5-FB05-FCD2-8B12-20379C87063C}"/>
                </a:ext>
              </a:extLst>
            </p:cNvPr>
            <p:cNvSpPr/>
            <p:nvPr/>
          </p:nvSpPr>
          <p:spPr>
            <a:xfrm>
              <a:off x="3239618" y="2710674"/>
              <a:ext cx="281827" cy="2275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90"/>
                <a:gd name="f4" fmla="val 7906"/>
                <a:gd name="f5" fmla="val 6045"/>
                <a:gd name="f6" fmla="val 2610"/>
                <a:gd name="f7" fmla="val 6190"/>
                <a:gd name="f8" fmla="val 6335"/>
                <a:gd name="f9" fmla="val 2666"/>
                <a:gd name="f10" fmla="val 6444"/>
                <a:gd name="f11" fmla="val 2777"/>
                <a:gd name="f12" fmla="val 6664"/>
                <a:gd name="f13" fmla="val 2997"/>
                <a:gd name="f14" fmla="val 3356"/>
                <a:gd name="f15" fmla="val 3575"/>
                <a:gd name="f16" fmla="val 6225"/>
                <a:gd name="f17" fmla="val 3795"/>
                <a:gd name="f18" fmla="val 4153"/>
                <a:gd name="f19" fmla="val 4373"/>
                <a:gd name="f20" fmla="val 4593"/>
                <a:gd name="f21" fmla="val 4951"/>
                <a:gd name="f22" fmla="val 5171"/>
                <a:gd name="f23" fmla="val 5281"/>
                <a:gd name="f24" fmla="val 5336"/>
                <a:gd name="f25" fmla="val 5901"/>
                <a:gd name="f26" fmla="val 5756"/>
                <a:gd name="f27" fmla="val 5646"/>
                <a:gd name="f28" fmla="val 4984"/>
                <a:gd name="f29" fmla="val 4509"/>
                <a:gd name="f30" fmla="val 3440"/>
                <a:gd name="f31" fmla="val 7787"/>
                <a:gd name="f32" fmla="val 1"/>
                <a:gd name="f33" fmla="val 4463"/>
                <a:gd name="f34" fmla="val 3204"/>
                <a:gd name="f35" fmla="val 1064"/>
                <a:gd name="f36" fmla="val 919"/>
                <a:gd name="f37" fmla="val 271"/>
                <a:gd name="f38" fmla="val 3542"/>
                <a:gd name="f39" fmla="val 3765"/>
                <a:gd name="f40" fmla="val 4181"/>
                <a:gd name="f41" fmla="val 4406"/>
                <a:gd name="f42" fmla="val 856"/>
                <a:gd name="f43" fmla="val 4897"/>
                <a:gd name="f44" fmla="val 3147"/>
                <a:gd name="f45" fmla="val 6837"/>
                <a:gd name="f46" fmla="val 4412"/>
                <a:gd name="f47" fmla="val 8450"/>
                <a:gd name="f48" fmla="val 7902"/>
                <a:gd name="f49" fmla="val 9106"/>
                <a:gd name="f50" fmla="val 7788"/>
                <a:gd name="f51" fmla="val 9730"/>
                <a:gd name="f52" fmla="val 7574"/>
                <a:gd name="f53" fmla="val 8357"/>
                <a:gd name="f54" fmla="val 6951"/>
                <a:gd name="f55" fmla="val 7456"/>
                <a:gd name="f56" fmla="val 5602"/>
                <a:gd name="f57" fmla="val 7411"/>
                <a:gd name="f58" fmla="val 4093"/>
                <a:gd name="f59" fmla="val 7366"/>
                <a:gd name="f60" fmla="val 2588"/>
                <a:gd name="f61" fmla="val 8179"/>
                <a:gd name="f62" fmla="val 1184"/>
                <a:gd name="f63" fmla="val 9513"/>
                <a:gd name="f64" fmla="val 480"/>
                <a:gd name="f65" fmla="val 9603"/>
                <a:gd name="f66" fmla="val 432"/>
                <a:gd name="f67" fmla="val 9697"/>
                <a:gd name="f68" fmla="val 398"/>
                <a:gd name="f69" fmla="val 356"/>
                <a:gd name="f70" fmla="val 9149"/>
                <a:gd name="f71" fmla="val 124"/>
                <a:gd name="f72" fmla="val 8471"/>
                <a:gd name="f73" fmla="val 4"/>
                <a:gd name="f74" fmla="*/ f0 1 9790"/>
                <a:gd name="f75" fmla="*/ f1 1 7906"/>
                <a:gd name="f76" fmla="val f2"/>
                <a:gd name="f77" fmla="val f3"/>
                <a:gd name="f78" fmla="val f4"/>
                <a:gd name="f79" fmla="+- f78 0 f76"/>
                <a:gd name="f80" fmla="+- f77 0 f76"/>
                <a:gd name="f81" fmla="*/ f80 1 9790"/>
                <a:gd name="f82" fmla="*/ f79 1 7906"/>
                <a:gd name="f83" fmla="*/ f76 1 f81"/>
                <a:gd name="f84" fmla="*/ f77 1 f81"/>
                <a:gd name="f85" fmla="*/ f76 1 f82"/>
                <a:gd name="f86" fmla="*/ f78 1 f82"/>
                <a:gd name="f87" fmla="*/ f83 f74 1"/>
                <a:gd name="f88" fmla="*/ f84 f74 1"/>
                <a:gd name="f89" fmla="*/ f86 f75 1"/>
                <a:gd name="f90" fmla="*/ f85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7" t="f90" r="f88" b="f89"/>
              <a:pathLst>
                <a:path w="9790" h="790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16" y="f17"/>
                    <a:pt x="f16" y="f18"/>
                    <a:pt x="f10" y="f19"/>
                  </a:cubicBezTo>
                  <a:cubicBezTo>
                    <a:pt x="f12" y="f20"/>
                    <a:pt x="f12" y="f21"/>
                    <a:pt x="f10" y="f22"/>
                  </a:cubicBezTo>
                  <a:cubicBezTo>
                    <a:pt x="f8" y="f23"/>
                    <a:pt x="f7" y="f24"/>
                    <a:pt x="f5" y="f24"/>
                  </a:cubicBezTo>
                  <a:cubicBezTo>
                    <a:pt x="f25" y="f24"/>
                    <a:pt x="f26" y="f23"/>
                    <a:pt x="f27" y="f22"/>
                  </a:cubicBezTo>
                  <a:cubicBezTo>
                    <a:pt x="f28" y="f29"/>
                    <a:pt x="f28" y="f30"/>
                    <a:pt x="f27" y="f11"/>
                  </a:cubicBezTo>
                  <a:cubicBezTo>
                    <a:pt x="f26" y="f9"/>
                    <a:pt x="f25" y="f6"/>
                    <a:pt x="f5" y="f6"/>
                  </a:cubicBezTo>
                  <a:close/>
                  <a:moveTo>
                    <a:pt x="f31" y="f32"/>
                  </a:moveTo>
                  <a:cubicBezTo>
                    <a:pt x="f33" y="f32"/>
                    <a:pt x="f34" y="f35"/>
                    <a:pt x="f36" y="f13"/>
                  </a:cubicBezTo>
                  <a:lnTo>
                    <a:pt x="f37" y="f38"/>
                  </a:lnTo>
                  <a:cubicBezTo>
                    <a:pt x="f2" y="f39"/>
                    <a:pt x="f2" y="f40"/>
                    <a:pt x="f37" y="f41"/>
                  </a:cubicBezTo>
                  <a:lnTo>
                    <a:pt x="f42" y="f43"/>
                  </a:lnTo>
                  <a:cubicBezTo>
                    <a:pt x="f44" y="f45"/>
                    <a:pt x="f46" y="f4"/>
                    <a:pt x="f31" y="f4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3" y="f69"/>
                  </a:cubicBezTo>
                  <a:cubicBezTo>
                    <a:pt x="f70" y="f71"/>
                    <a:pt x="f72" y="f73"/>
                    <a:pt x="f31" y="f3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1" name="Google Shape;5727;p85">
              <a:extLst>
                <a:ext uri="{FF2B5EF4-FFF2-40B4-BE49-F238E27FC236}">
                  <a16:creationId xmlns:a16="http://schemas.microsoft.com/office/drawing/2014/main" id="{943BD9E7-D16A-7901-E113-012982E169EA}"/>
                </a:ext>
              </a:extLst>
            </p:cNvPr>
            <p:cNvSpPr/>
            <p:nvPr/>
          </p:nvSpPr>
          <p:spPr>
            <a:xfrm>
              <a:off x="3484339" y="2744589"/>
              <a:ext cx="150071" cy="1617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13"/>
                <a:gd name="f4" fmla="val 5620"/>
                <a:gd name="f5" fmla="val 2343"/>
                <a:gd name="f6" fmla="val 1789"/>
                <a:gd name="f7" fmla="val 2633"/>
                <a:gd name="f8" fmla="val 2912"/>
                <a:gd name="f9" fmla="val 2015"/>
                <a:gd name="f10" fmla="val 2355"/>
                <a:gd name="f11" fmla="val 2665"/>
                <a:gd name="f12" fmla="val 2659"/>
                <a:gd name="f13" fmla="val 2918"/>
                <a:gd name="f14" fmla="val 2349"/>
                <a:gd name="f15" fmla="val 1846"/>
                <a:gd name="f16" fmla="val 1593"/>
                <a:gd name="f17" fmla="val 2310"/>
                <a:gd name="f18" fmla="val 1948"/>
                <a:gd name="f19" fmla="val 1955"/>
                <a:gd name="f20" fmla="val 2063"/>
                <a:gd name="f21" fmla="val 1840"/>
                <a:gd name="f22" fmla="val 2204"/>
                <a:gd name="f23" fmla="val 2846"/>
                <a:gd name="f24" fmla="val 2394"/>
                <a:gd name="f25" fmla="val 1947"/>
                <a:gd name="f26" fmla="val 85"/>
                <a:gd name="f27" fmla="val 1539"/>
                <a:gd name="f28" fmla="val 301"/>
                <a:gd name="f29" fmla="val 645"/>
                <a:gd name="f30" fmla="val 774"/>
                <a:gd name="f31" fmla="val 72"/>
                <a:gd name="f32" fmla="val 1687"/>
                <a:gd name="f33" fmla="val 36"/>
                <a:gd name="f34" fmla="val 2698"/>
                <a:gd name="f35" fmla="val 3707"/>
                <a:gd name="f36" fmla="val 506"/>
                <a:gd name="f37" fmla="val 4662"/>
                <a:gd name="f38" fmla="val 1367"/>
                <a:gd name="f39" fmla="val 5195"/>
                <a:gd name="f40" fmla="val 1792"/>
                <a:gd name="f41" fmla="val 5460"/>
                <a:gd name="f42" fmla="val 2280"/>
                <a:gd name="f43" fmla="val 5607"/>
                <a:gd name="f44" fmla="val 2782"/>
                <a:gd name="f45" fmla="val 5619"/>
                <a:gd name="f46" fmla="val 3752"/>
                <a:gd name="f47" fmla="val 4957"/>
                <a:gd name="f48" fmla="val 4550"/>
                <a:gd name="f49" fmla="val 4078"/>
                <a:gd name="f50" fmla="val 5119"/>
                <a:gd name="f51" fmla="val 3051"/>
                <a:gd name="f52" fmla="val 2882"/>
                <a:gd name="f53" fmla="val 2674"/>
                <a:gd name="f54" fmla="val 2506"/>
                <a:gd name="f55" fmla="val 4568"/>
                <a:gd name="f56" fmla="val 1512"/>
                <a:gd name="f57" fmla="val 3797"/>
                <a:gd name="f58" fmla="val 654"/>
                <a:gd name="f59" fmla="val 2870"/>
                <a:gd name="f60" fmla="val 2862"/>
                <a:gd name="f61" fmla="val 2854"/>
                <a:gd name="f62" fmla="*/ f0 1 5213"/>
                <a:gd name="f63" fmla="*/ f1 1 5620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5213"/>
                <a:gd name="f70" fmla="*/ f67 1 5620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5213" h="562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3"/>
                  </a:cubicBezTo>
                  <a:cubicBezTo>
                    <a:pt x="f15" y="f13"/>
                    <a:pt x="f16" y="f17"/>
                    <a:pt x="f18" y="f19"/>
                  </a:cubicBezTo>
                  <a:cubicBezTo>
                    <a:pt x="f20" y="f21"/>
                    <a:pt x="f22" y="f6"/>
                    <a:pt x="f5" y="f6"/>
                  </a:cubicBezTo>
                  <a:close/>
                  <a:moveTo>
                    <a:pt x="f23" y="f2"/>
                  </a:moveTo>
                  <a:cubicBezTo>
                    <a:pt x="f24" y="f2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2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3" y="f52"/>
                    <a:pt x="f3" y="f53"/>
                    <a:pt x="f50" y="f54"/>
                  </a:cubicBezTo>
                  <a:cubicBezTo>
                    <a:pt x="f55" y="f56"/>
                    <a:pt x="f57" y="f58"/>
                    <a:pt x="f59" y="f2"/>
                  </a:cubicBezTo>
                  <a:cubicBezTo>
                    <a:pt x="f60" y="f2"/>
                    <a:pt x="f61" y="f2"/>
                    <a:pt x="f23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2" name="Google Shape;5728;p85">
              <a:extLst>
                <a:ext uri="{FF2B5EF4-FFF2-40B4-BE49-F238E27FC236}">
                  <a16:creationId xmlns:a16="http://schemas.microsoft.com/office/drawing/2014/main" id="{3410FAAA-1310-4A59-E868-0FEF9276D80B}"/>
                </a:ext>
              </a:extLst>
            </p:cNvPr>
            <p:cNvSpPr/>
            <p:nvPr/>
          </p:nvSpPr>
          <p:spPr>
            <a:xfrm>
              <a:off x="3077943" y="2841315"/>
              <a:ext cx="190048" cy="162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02"/>
                <a:gd name="f4" fmla="val 5648"/>
                <a:gd name="f5" fmla="val 3990"/>
                <a:gd name="f6" fmla="val 1"/>
                <a:gd name="f7" fmla="val 1807"/>
                <a:gd name="f8" fmla="val 1772"/>
                <a:gd name="f9" fmla="val 3955"/>
                <a:gd name="f10" fmla="val 5084"/>
                <a:gd name="f11" fmla="val 5394"/>
                <a:gd name="f12" fmla="val 253"/>
                <a:gd name="f13" fmla="val 5647"/>
                <a:gd name="f14" fmla="val 566"/>
                <a:gd name="f15" fmla="val 1696"/>
                <a:gd name="f16" fmla="val 4014"/>
                <a:gd name="f17" fmla="val 5996"/>
                <a:gd name="f18" fmla="val 4075"/>
                <a:gd name="f19" fmla="val 6601"/>
                <a:gd name="f20" fmla="val 1943"/>
                <a:gd name="f21" fmla="val 6324"/>
                <a:gd name="f22" fmla="val 1717"/>
                <a:gd name="f23" fmla="val 6041"/>
                <a:gd name="f24" fmla="val 1476"/>
                <a:gd name="f25" fmla="val 5740"/>
                <a:gd name="f26" fmla="val 1223"/>
                <a:gd name="f27" fmla="val 5481"/>
                <a:gd name="f28" fmla="val 1004"/>
                <a:gd name="f29" fmla="val 4391"/>
                <a:gd name="f30" fmla="val 2097"/>
                <a:gd name="f31" fmla="val 4281"/>
                <a:gd name="f32" fmla="val 2203"/>
                <a:gd name="f33" fmla="val 4139"/>
                <a:gd name="f34" fmla="val 2255"/>
                <a:gd name="f35" fmla="val 3997"/>
                <a:gd name="f36" fmla="val 3852"/>
                <a:gd name="f37" fmla="val 3708"/>
                <a:gd name="f38" fmla="val 2200"/>
                <a:gd name="f39" fmla="val 3599"/>
                <a:gd name="f40" fmla="val 2091"/>
                <a:gd name="f41" fmla="val 3379"/>
                <a:gd name="f42" fmla="val 1871"/>
                <a:gd name="f43" fmla="val 3376"/>
                <a:gd name="f44" fmla="val 1519"/>
                <a:gd name="f45" fmla="val 3593"/>
                <a:gd name="f46" fmla="val 1299"/>
                <a:gd name="f47" fmla="val 4611"/>
                <a:gd name="f48" fmla="val 278"/>
                <a:gd name="f49" fmla="val 4285"/>
                <a:gd name="f50" fmla="*/ f0 1 6602"/>
                <a:gd name="f51" fmla="*/ f1 1 5648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6602"/>
                <a:gd name="f58" fmla="*/ f55 1 5648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6602" h="5648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3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lnTo>
                    <a:pt x="f27" y="f28"/>
                  </a:lnTo>
                  <a:lnTo>
                    <a:pt x="f29" y="f30"/>
                  </a:ln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lnTo>
                    <a:pt x="f47" y="f48"/>
                  </a:lnTo>
                  <a:lnTo>
                    <a:pt x="f49" y="f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3" name="Google Shape;5729;p85">
              <a:extLst>
                <a:ext uri="{FF2B5EF4-FFF2-40B4-BE49-F238E27FC236}">
                  <a16:creationId xmlns:a16="http://schemas.microsoft.com/office/drawing/2014/main" id="{BC67F722-0266-FFC6-F0B0-CB1FAAB51CD1}"/>
                </a:ext>
              </a:extLst>
            </p:cNvPr>
            <p:cNvSpPr/>
            <p:nvPr/>
          </p:nvSpPr>
          <p:spPr>
            <a:xfrm>
              <a:off x="3077943" y="2646282"/>
              <a:ext cx="190048" cy="1625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02"/>
                <a:gd name="f4" fmla="val 5647"/>
                <a:gd name="f5" fmla="val 566"/>
                <a:gd name="f6" fmla="val 1"/>
                <a:gd name="f7" fmla="val 253"/>
                <a:gd name="f8" fmla="val 3"/>
                <a:gd name="f9" fmla="val 254"/>
                <a:gd name="f10" fmla="val 567"/>
                <a:gd name="f11" fmla="val 1699"/>
                <a:gd name="f12" fmla="val 3879"/>
                <a:gd name="f13" fmla="val 1807"/>
                <a:gd name="f14" fmla="val 3990"/>
                <a:gd name="f15" fmla="val 4285"/>
                <a:gd name="f16" fmla="val 4611"/>
                <a:gd name="f17" fmla="val 5373"/>
                <a:gd name="f18" fmla="val 3593"/>
                <a:gd name="f19" fmla="val 4352"/>
                <a:gd name="f20" fmla="val 3379"/>
                <a:gd name="f21" fmla="val 4132"/>
                <a:gd name="f22" fmla="val 3382"/>
                <a:gd name="f23" fmla="val 3780"/>
                <a:gd name="f24" fmla="val 3599"/>
                <a:gd name="f25" fmla="val 3563"/>
                <a:gd name="f26" fmla="val 3710"/>
                <a:gd name="f27" fmla="val 3451"/>
                <a:gd name="f28" fmla="val 3856"/>
                <a:gd name="f29" fmla="val 3396"/>
                <a:gd name="f30" fmla="val 4001"/>
                <a:gd name="f31" fmla="val 4142"/>
                <a:gd name="f32" fmla="val 4282"/>
                <a:gd name="f33" fmla="val 3448"/>
                <a:gd name="f34" fmla="val 4391"/>
                <a:gd name="f35" fmla="val 3554"/>
                <a:gd name="f36" fmla="val 5481"/>
                <a:gd name="f37" fmla="val 4644"/>
                <a:gd name="f38" fmla="val 5809"/>
                <a:gd name="f39" fmla="val 4370"/>
                <a:gd name="f40" fmla="val 6083"/>
                <a:gd name="f41" fmla="val 4138"/>
                <a:gd name="f42" fmla="val 6345"/>
                <a:gd name="f43" fmla="val 3918"/>
                <a:gd name="f44" fmla="val 6601"/>
                <a:gd name="f45" fmla="val 3704"/>
                <a:gd name="f46" fmla="val 5996"/>
                <a:gd name="f47" fmla="val 1575"/>
                <a:gd name="f48" fmla="val 4017"/>
                <a:gd name="f49" fmla="val 1696"/>
                <a:gd name="f50" fmla="*/ f0 1 6602"/>
                <a:gd name="f51" fmla="*/ f1 1 5647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6602"/>
                <a:gd name="f58" fmla="*/ f55 1 5647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6602" h="564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2" y="f12"/>
                    <a:pt x="f13" y="f4"/>
                    <a:pt x="f14" y="f4"/>
                  </a:cubicBezTo>
                  <a:lnTo>
                    <a:pt x="f15" y="f4"/>
                  </a:lnTo>
                  <a:lnTo>
                    <a:pt x="f16" y="f17"/>
                  </a:lnTo>
                  <a:lnTo>
                    <a:pt x="f18" y="f19"/>
                  </a:ln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36" y="f37"/>
                  </a:lnTo>
                  <a:lnTo>
                    <a:pt x="f38" y="f39"/>
                  </a:ln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6"/>
                    <a:pt x="f49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3145B74-1DFB-F393-C320-8CDD384F59A9}"/>
              </a:ext>
            </a:extLst>
          </p:cNvPr>
          <p:cNvSpPr/>
          <p:nvPr/>
        </p:nvSpPr>
        <p:spPr>
          <a:xfrm>
            <a:off x="866796" y="849340"/>
            <a:ext cx="3705203" cy="2547006"/>
          </a:xfrm>
          <a:prstGeom prst="rect">
            <a:avLst/>
          </a:prstGeom>
          <a:solidFill>
            <a:srgbClr val="FFFFFF"/>
          </a:solidFill>
          <a:ln w="25402" cap="flat">
            <a:solidFill>
              <a:srgbClr val="305DBF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00;p14">
            <a:extLst>
              <a:ext uri="{FF2B5EF4-FFF2-40B4-BE49-F238E27FC236}">
                <a16:creationId xmlns:a16="http://schemas.microsoft.com/office/drawing/2014/main" id="{AA29ACFD-1C0A-3D30-552A-9F442188AF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69707" y="3514084"/>
            <a:ext cx="3086383" cy="816303"/>
          </a:xfrm>
        </p:spPr>
        <p:txBody>
          <a:bodyPr/>
          <a:lstStyle/>
          <a:p>
            <a:pPr lvl="0"/>
            <a:r>
              <a:rPr lang="en-US" sz="5400">
                <a:solidFill>
                  <a:srgbClr val="305DBF"/>
                </a:solidFill>
              </a:rPr>
              <a:t>HELLO!</a:t>
            </a:r>
          </a:p>
        </p:txBody>
      </p:sp>
      <p:sp>
        <p:nvSpPr>
          <p:cNvPr id="4" name="Google Shape;101;p14">
            <a:extLst>
              <a:ext uri="{FF2B5EF4-FFF2-40B4-BE49-F238E27FC236}">
                <a16:creationId xmlns:a16="http://schemas.microsoft.com/office/drawing/2014/main" id="{8D101A5D-96A0-DC17-7B60-60954BD9AF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483684" y="1407279"/>
            <a:ext cx="2906685" cy="3547497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b="1">
                <a:solidFill>
                  <a:srgbClr val="305DBF"/>
                </a:solidFill>
              </a:rPr>
              <a:t>I am Jayden Smith</a:t>
            </a:r>
          </a:p>
          <a:p>
            <a:pPr marL="0" lvl="0" indent="0">
              <a:buNone/>
            </a:pPr>
            <a:r>
              <a:rPr lang="en-US">
                <a:solidFill>
                  <a:srgbClr val="305DBF"/>
                </a:solidFill>
              </a:rPr>
              <a:t>I am here because I love to give presentations. </a:t>
            </a:r>
          </a:p>
          <a:p>
            <a:pPr marL="0" lvl="0" indent="0">
              <a:buNone/>
            </a:pPr>
            <a:r>
              <a:rPr lang="en-US">
                <a:solidFill>
                  <a:srgbClr val="305DBF"/>
                </a:solidFill>
              </a:rPr>
              <a:t>You can find me at @username</a:t>
            </a:r>
            <a:endParaRPr lang="en-US" sz="3600" b="1">
              <a:solidFill>
                <a:srgbClr val="305DBF"/>
              </a:solidFill>
            </a:endParaRPr>
          </a:p>
        </p:txBody>
      </p:sp>
      <p:sp>
        <p:nvSpPr>
          <p:cNvPr id="5" name="Google Shape;102;p14">
            <a:extLst>
              <a:ext uri="{FF2B5EF4-FFF2-40B4-BE49-F238E27FC236}">
                <a16:creationId xmlns:a16="http://schemas.microsoft.com/office/drawing/2014/main" id="{8669B10C-7EDA-2ED4-D635-2C5F3CBE96C7}"/>
              </a:ext>
            </a:extLst>
          </p:cNvPr>
          <p:cNvSpPr txBox="1"/>
          <p:nvPr/>
        </p:nvSpPr>
        <p:spPr>
          <a:xfrm>
            <a:off x="457200" y="4189186"/>
            <a:ext cx="548704" cy="5444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9D45B40-8E4C-4B93-AC9B-A66AE97514D3}" type="slidenum">
              <a:t>4</a:t>
            </a:fld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Raleway"/>
              <a:ea typeface="Raleway"/>
              <a:cs typeface="Raleway"/>
            </a:endParaRPr>
          </a:p>
        </p:txBody>
      </p:sp>
      <p:grpSp>
        <p:nvGrpSpPr>
          <p:cNvPr id="6" name="Google Shape;103;p14">
            <a:extLst>
              <a:ext uri="{FF2B5EF4-FFF2-40B4-BE49-F238E27FC236}">
                <a16:creationId xmlns:a16="http://schemas.microsoft.com/office/drawing/2014/main" id="{BAC66515-22A3-B22D-C45B-E15FB866D70C}"/>
              </a:ext>
            </a:extLst>
          </p:cNvPr>
          <p:cNvGrpSpPr/>
          <p:nvPr/>
        </p:nvGrpSpPr>
        <p:grpSpPr>
          <a:xfrm>
            <a:off x="574279" y="556823"/>
            <a:ext cx="292516" cy="292516"/>
            <a:chOff x="574279" y="556823"/>
            <a:chExt cx="292516" cy="292516"/>
          </a:xfrm>
        </p:grpSpPr>
        <p:sp>
          <p:nvSpPr>
            <p:cNvPr id="7" name="Google Shape;104;p14">
              <a:extLst>
                <a:ext uri="{FF2B5EF4-FFF2-40B4-BE49-F238E27FC236}">
                  <a16:creationId xmlns:a16="http://schemas.microsoft.com/office/drawing/2014/main" id="{0A3EA33B-043C-4C48-930E-2A24C8F36FEF}"/>
                </a:ext>
              </a:extLst>
            </p:cNvPr>
            <p:cNvSpPr/>
            <p:nvPr/>
          </p:nvSpPr>
          <p:spPr>
            <a:xfrm>
              <a:off x="574279" y="556823"/>
              <a:ext cx="292516" cy="2925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247"/>
                <a:gd name="f4" fmla="val 7623"/>
                <a:gd name="f5" fmla="val 7233"/>
                <a:gd name="f6" fmla="val 6844"/>
                <a:gd name="f7" fmla="val 49"/>
                <a:gd name="f8" fmla="val 6454"/>
                <a:gd name="f9" fmla="val 98"/>
                <a:gd name="f10" fmla="val 6089"/>
                <a:gd name="f11" fmla="val 147"/>
                <a:gd name="f12" fmla="val 5723"/>
                <a:gd name="f13" fmla="val 244"/>
                <a:gd name="f14" fmla="val 5358"/>
                <a:gd name="f15" fmla="val 341"/>
                <a:gd name="f16" fmla="val 4993"/>
                <a:gd name="f17" fmla="val 463"/>
                <a:gd name="f18" fmla="val 4652"/>
                <a:gd name="f19" fmla="val 609"/>
                <a:gd name="f20" fmla="val 4311"/>
                <a:gd name="f21" fmla="val 755"/>
                <a:gd name="f22" fmla="val 3994"/>
                <a:gd name="f23" fmla="val 926"/>
                <a:gd name="f24" fmla="val 3678"/>
                <a:gd name="f25" fmla="val 1096"/>
                <a:gd name="f26" fmla="val 3361"/>
                <a:gd name="f27" fmla="val 1291"/>
                <a:gd name="f28" fmla="val 3069"/>
                <a:gd name="f29" fmla="val 1510"/>
                <a:gd name="f30" fmla="val 2777"/>
                <a:gd name="f31" fmla="val 1730"/>
                <a:gd name="f32" fmla="val 2509"/>
                <a:gd name="f33" fmla="val 1973"/>
                <a:gd name="f34" fmla="val 2241"/>
                <a:gd name="f35" fmla="val 1729"/>
                <a:gd name="f36" fmla="val 3995"/>
                <a:gd name="f37" fmla="val 5724"/>
                <a:gd name="f38" fmla="val 146"/>
                <a:gd name="f39" fmla="val 97"/>
                <a:gd name="f40" fmla="val 7234"/>
                <a:gd name="f41" fmla="val 8013"/>
                <a:gd name="f42" fmla="val 8403"/>
                <a:gd name="f43" fmla="val 8793"/>
                <a:gd name="f44" fmla="val 9158"/>
                <a:gd name="f45" fmla="val 9523"/>
                <a:gd name="f46" fmla="val 9889"/>
                <a:gd name="f47" fmla="val 10254"/>
                <a:gd name="f48" fmla="val 10595"/>
                <a:gd name="f49" fmla="val 10936"/>
                <a:gd name="f50" fmla="val 11252"/>
                <a:gd name="f51" fmla="val 11569"/>
                <a:gd name="f52" fmla="val 11886"/>
                <a:gd name="f53" fmla="val 12178"/>
                <a:gd name="f54" fmla="val 12470"/>
                <a:gd name="f55" fmla="val 12738"/>
                <a:gd name="f56" fmla="val 13006"/>
                <a:gd name="f57" fmla="val 13274"/>
                <a:gd name="f58" fmla="val 13517"/>
                <a:gd name="f59" fmla="val 13737"/>
                <a:gd name="f60" fmla="val 13956"/>
                <a:gd name="f61" fmla="val 14151"/>
                <a:gd name="f62" fmla="val 14321"/>
                <a:gd name="f63" fmla="val 14492"/>
                <a:gd name="f64" fmla="val 14638"/>
                <a:gd name="f65" fmla="val 14784"/>
                <a:gd name="f66" fmla="val 14906"/>
                <a:gd name="f67" fmla="val 15003"/>
                <a:gd name="f68" fmla="val 15100"/>
                <a:gd name="f69" fmla="val 15149"/>
                <a:gd name="f70" fmla="val 15198"/>
                <a:gd name="f71" fmla="val 8792"/>
                <a:gd name="f72" fmla="val 9888"/>
                <a:gd name="f73" fmla="val 10253"/>
                <a:gd name="f74" fmla="val 10594"/>
                <a:gd name="f75" fmla="val 10935"/>
                <a:gd name="f76" fmla="val 11885"/>
                <a:gd name="f77" fmla="val 13273"/>
                <a:gd name="f78" fmla="val 13736"/>
                <a:gd name="f79" fmla="val 13955"/>
                <a:gd name="f80" fmla="val 14150"/>
                <a:gd name="f81" fmla="val 14491"/>
                <a:gd name="f82" fmla="val 14637"/>
                <a:gd name="f83" fmla="val 14783"/>
                <a:gd name="f84" fmla="val 14905"/>
                <a:gd name="f85" fmla="val 15246"/>
                <a:gd name="f86" fmla="*/ f0 1 15247"/>
                <a:gd name="f87" fmla="*/ f1 1 15247"/>
                <a:gd name="f88" fmla="val f2"/>
                <a:gd name="f89" fmla="val f3"/>
                <a:gd name="f90" fmla="+- f89 0 f88"/>
                <a:gd name="f91" fmla="*/ f90 1 15247"/>
                <a:gd name="f92" fmla="*/ f88 1 f91"/>
                <a:gd name="f93" fmla="*/ f89 1 f91"/>
                <a:gd name="f94" fmla="*/ f92 f86 1"/>
                <a:gd name="f95" fmla="*/ f93 f86 1"/>
                <a:gd name="f96" fmla="*/ f93 f87 1"/>
                <a:gd name="f97" fmla="*/ f92 f8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4" t="f97" r="f95" b="f96"/>
              <a:pathLst>
                <a:path w="15247" h="15247" fill="none">
                  <a:moveTo>
                    <a:pt x="f4" y="f2"/>
                  </a:moveTo>
                  <a:lnTo>
                    <a:pt x="f4" y="f2"/>
                  </a:lnTo>
                  <a:lnTo>
                    <a:pt x="f5" y="f2"/>
                  </a:ln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4"/>
                  </a:lnTo>
                  <a:lnTo>
                    <a:pt x="f33" y="f32"/>
                  </a:lnTo>
                  <a:lnTo>
                    <a:pt x="f35" y="f30"/>
                  </a:lnTo>
                  <a:lnTo>
                    <a:pt x="f29" y="f28"/>
                  </a:lnTo>
                  <a:lnTo>
                    <a:pt x="f27" y="f26"/>
                  </a:lnTo>
                  <a:lnTo>
                    <a:pt x="f25" y="f24"/>
                  </a:lnTo>
                  <a:lnTo>
                    <a:pt x="f23" y="f36"/>
                  </a:lnTo>
                  <a:lnTo>
                    <a:pt x="f21" y="f20"/>
                  </a:lnTo>
                  <a:lnTo>
                    <a:pt x="f19" y="f18"/>
                  </a:lnTo>
                  <a:lnTo>
                    <a:pt x="f17" y="f16"/>
                  </a:lnTo>
                  <a:lnTo>
                    <a:pt x="f15" y="f14"/>
                  </a:lnTo>
                  <a:lnTo>
                    <a:pt x="f13" y="f37"/>
                  </a:lnTo>
                  <a:lnTo>
                    <a:pt x="f38" y="f10"/>
                  </a:lnTo>
                  <a:lnTo>
                    <a:pt x="f39" y="f8"/>
                  </a:lnTo>
                  <a:lnTo>
                    <a:pt x="f7" y="f6"/>
                  </a:lnTo>
                  <a:lnTo>
                    <a:pt x="f2" y="f40"/>
                  </a:lnTo>
                  <a:lnTo>
                    <a:pt x="f2" y="f4"/>
                  </a:lnTo>
                  <a:lnTo>
                    <a:pt x="f2" y="f4"/>
                  </a:lnTo>
                  <a:lnTo>
                    <a:pt x="f2" y="f41"/>
                  </a:lnTo>
                  <a:lnTo>
                    <a:pt x="f7" y="f42"/>
                  </a:lnTo>
                  <a:lnTo>
                    <a:pt x="f39" y="f43"/>
                  </a:lnTo>
                  <a:lnTo>
                    <a:pt x="f38" y="f44"/>
                  </a:lnTo>
                  <a:lnTo>
                    <a:pt x="f13" y="f45"/>
                  </a:lnTo>
                  <a:lnTo>
                    <a:pt x="f15" y="f46"/>
                  </a:lnTo>
                  <a:lnTo>
                    <a:pt x="f17" y="f47"/>
                  </a:lnTo>
                  <a:lnTo>
                    <a:pt x="f19" y="f48"/>
                  </a:lnTo>
                  <a:lnTo>
                    <a:pt x="f21" y="f49"/>
                  </a:lnTo>
                  <a:lnTo>
                    <a:pt x="f23" y="f50"/>
                  </a:lnTo>
                  <a:lnTo>
                    <a:pt x="f25" y="f51"/>
                  </a:lnTo>
                  <a:lnTo>
                    <a:pt x="f27" y="f52"/>
                  </a:lnTo>
                  <a:lnTo>
                    <a:pt x="f29" y="f53"/>
                  </a:lnTo>
                  <a:lnTo>
                    <a:pt x="f35" y="f54"/>
                  </a:lnTo>
                  <a:lnTo>
                    <a:pt x="f33" y="f55"/>
                  </a:lnTo>
                  <a:lnTo>
                    <a:pt x="f34" y="f56"/>
                  </a:lnTo>
                  <a:lnTo>
                    <a:pt x="f32" y="f57"/>
                  </a:lnTo>
                  <a:lnTo>
                    <a:pt x="f30" y="f58"/>
                  </a:lnTo>
                  <a:lnTo>
                    <a:pt x="f28" y="f59"/>
                  </a:lnTo>
                  <a:lnTo>
                    <a:pt x="f26" y="f60"/>
                  </a:lnTo>
                  <a:lnTo>
                    <a:pt x="f24" y="f61"/>
                  </a:lnTo>
                  <a:lnTo>
                    <a:pt x="f22" y="f62"/>
                  </a:lnTo>
                  <a:lnTo>
                    <a:pt x="f20" y="f63"/>
                  </a:lnTo>
                  <a:lnTo>
                    <a:pt x="f18" y="f64"/>
                  </a:lnTo>
                  <a:lnTo>
                    <a:pt x="f16" y="f65"/>
                  </a:lnTo>
                  <a:lnTo>
                    <a:pt x="f14" y="f66"/>
                  </a:lnTo>
                  <a:lnTo>
                    <a:pt x="f12" y="f67"/>
                  </a:lnTo>
                  <a:lnTo>
                    <a:pt x="f10" y="f68"/>
                  </a:lnTo>
                  <a:lnTo>
                    <a:pt x="f8" y="f69"/>
                  </a:lnTo>
                  <a:lnTo>
                    <a:pt x="f6" y="f70"/>
                  </a:lnTo>
                  <a:lnTo>
                    <a:pt x="f5" y="f3"/>
                  </a:lnTo>
                  <a:lnTo>
                    <a:pt x="f4" y="f3"/>
                  </a:lnTo>
                  <a:lnTo>
                    <a:pt x="f4" y="f3"/>
                  </a:lnTo>
                  <a:lnTo>
                    <a:pt x="f41" y="f3"/>
                  </a:lnTo>
                  <a:lnTo>
                    <a:pt x="f42" y="f70"/>
                  </a:lnTo>
                  <a:lnTo>
                    <a:pt x="f71" y="f69"/>
                  </a:lnTo>
                  <a:lnTo>
                    <a:pt x="f44" y="f68"/>
                  </a:lnTo>
                  <a:lnTo>
                    <a:pt x="f45" y="f67"/>
                  </a:lnTo>
                  <a:lnTo>
                    <a:pt x="f72" y="f66"/>
                  </a:lnTo>
                  <a:lnTo>
                    <a:pt x="f73" y="f65"/>
                  </a:lnTo>
                  <a:lnTo>
                    <a:pt x="f74" y="f64"/>
                  </a:lnTo>
                  <a:lnTo>
                    <a:pt x="f75" y="f63"/>
                  </a:lnTo>
                  <a:lnTo>
                    <a:pt x="f50" y="f62"/>
                  </a:lnTo>
                  <a:lnTo>
                    <a:pt x="f51" y="f61"/>
                  </a:lnTo>
                  <a:lnTo>
                    <a:pt x="f76" y="f60"/>
                  </a:lnTo>
                  <a:lnTo>
                    <a:pt x="f53" y="f59"/>
                  </a:lnTo>
                  <a:lnTo>
                    <a:pt x="f54" y="f58"/>
                  </a:lnTo>
                  <a:lnTo>
                    <a:pt x="f55" y="f57"/>
                  </a:lnTo>
                  <a:lnTo>
                    <a:pt x="f56" y="f56"/>
                  </a:lnTo>
                  <a:lnTo>
                    <a:pt x="f77" y="f55"/>
                  </a:lnTo>
                  <a:lnTo>
                    <a:pt x="f58" y="f54"/>
                  </a:lnTo>
                  <a:lnTo>
                    <a:pt x="f78" y="f53"/>
                  </a:lnTo>
                  <a:lnTo>
                    <a:pt x="f79" y="f52"/>
                  </a:lnTo>
                  <a:lnTo>
                    <a:pt x="f80" y="f51"/>
                  </a:lnTo>
                  <a:lnTo>
                    <a:pt x="f62" y="f50"/>
                  </a:lnTo>
                  <a:lnTo>
                    <a:pt x="f81" y="f49"/>
                  </a:lnTo>
                  <a:lnTo>
                    <a:pt x="f82" y="f48"/>
                  </a:lnTo>
                  <a:lnTo>
                    <a:pt x="f83" y="f47"/>
                  </a:lnTo>
                  <a:lnTo>
                    <a:pt x="f84" y="f46"/>
                  </a:lnTo>
                  <a:lnTo>
                    <a:pt x="f67" y="f45"/>
                  </a:lnTo>
                  <a:lnTo>
                    <a:pt x="f68" y="f44"/>
                  </a:lnTo>
                  <a:lnTo>
                    <a:pt x="f69" y="f43"/>
                  </a:lnTo>
                  <a:lnTo>
                    <a:pt x="f70" y="f42"/>
                  </a:lnTo>
                  <a:lnTo>
                    <a:pt x="f85" y="f41"/>
                  </a:lnTo>
                  <a:lnTo>
                    <a:pt x="f85" y="f4"/>
                  </a:lnTo>
                  <a:lnTo>
                    <a:pt x="f85" y="f4"/>
                  </a:lnTo>
                  <a:lnTo>
                    <a:pt x="f85" y="f40"/>
                  </a:lnTo>
                  <a:lnTo>
                    <a:pt x="f70" y="f6"/>
                  </a:lnTo>
                  <a:lnTo>
                    <a:pt x="f69" y="f8"/>
                  </a:lnTo>
                  <a:lnTo>
                    <a:pt x="f68" y="f10"/>
                  </a:lnTo>
                  <a:lnTo>
                    <a:pt x="f67" y="f37"/>
                  </a:lnTo>
                  <a:lnTo>
                    <a:pt x="f84" y="f14"/>
                  </a:lnTo>
                  <a:lnTo>
                    <a:pt x="f83" y="f16"/>
                  </a:lnTo>
                  <a:lnTo>
                    <a:pt x="f82" y="f18"/>
                  </a:lnTo>
                  <a:lnTo>
                    <a:pt x="f81" y="f20"/>
                  </a:lnTo>
                  <a:lnTo>
                    <a:pt x="f62" y="f36"/>
                  </a:lnTo>
                  <a:lnTo>
                    <a:pt x="f80" y="f24"/>
                  </a:lnTo>
                  <a:lnTo>
                    <a:pt x="f79" y="f26"/>
                  </a:lnTo>
                  <a:lnTo>
                    <a:pt x="f78" y="f28"/>
                  </a:lnTo>
                  <a:lnTo>
                    <a:pt x="f58" y="f30"/>
                  </a:lnTo>
                  <a:lnTo>
                    <a:pt x="f77" y="f32"/>
                  </a:lnTo>
                  <a:lnTo>
                    <a:pt x="f56" y="f34"/>
                  </a:lnTo>
                  <a:lnTo>
                    <a:pt x="f55" y="f33"/>
                  </a:lnTo>
                  <a:lnTo>
                    <a:pt x="f54" y="f31"/>
                  </a:lnTo>
                  <a:lnTo>
                    <a:pt x="f53" y="f29"/>
                  </a:lnTo>
                  <a:lnTo>
                    <a:pt x="f76" y="f27"/>
                  </a:lnTo>
                  <a:lnTo>
                    <a:pt x="f51" y="f25"/>
                  </a:lnTo>
                  <a:lnTo>
                    <a:pt x="f50" y="f23"/>
                  </a:lnTo>
                  <a:lnTo>
                    <a:pt x="f75" y="f21"/>
                  </a:lnTo>
                  <a:lnTo>
                    <a:pt x="f74" y="f19"/>
                  </a:lnTo>
                  <a:lnTo>
                    <a:pt x="f73" y="f17"/>
                  </a:lnTo>
                  <a:lnTo>
                    <a:pt x="f72" y="f15"/>
                  </a:lnTo>
                  <a:lnTo>
                    <a:pt x="f45" y="f13"/>
                  </a:lnTo>
                  <a:lnTo>
                    <a:pt x="f44" y="f11"/>
                  </a:lnTo>
                  <a:lnTo>
                    <a:pt x="f71" y="f9"/>
                  </a:lnTo>
                  <a:lnTo>
                    <a:pt x="f42" y="f7"/>
                  </a:lnTo>
                  <a:lnTo>
                    <a:pt x="f41" y="f2"/>
                  </a:lnTo>
                  <a:lnTo>
                    <a:pt x="f4" y="f2"/>
                  </a:lnTo>
                  <a:lnTo>
                    <a:pt x="f4" y="f2"/>
                  </a:lnTo>
                </a:path>
              </a:pathLst>
            </a:custGeom>
            <a:noFill/>
            <a:ln w="12170" cap="rnd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105;p14">
              <a:extLst>
                <a:ext uri="{FF2B5EF4-FFF2-40B4-BE49-F238E27FC236}">
                  <a16:creationId xmlns:a16="http://schemas.microsoft.com/office/drawing/2014/main" id="{97A7E7E0-C4CD-3C3C-6EAF-FB6E44F90474}"/>
                </a:ext>
              </a:extLst>
            </p:cNvPr>
            <p:cNvSpPr/>
            <p:nvPr/>
          </p:nvSpPr>
          <p:spPr>
            <a:xfrm>
              <a:off x="763505" y="687189"/>
              <a:ext cx="33668" cy="364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54"/>
                <a:gd name="f4" fmla="val 1901"/>
                <a:gd name="f5" fmla="val 878"/>
                <a:gd name="f6" fmla="val 1048"/>
                <a:gd name="f7" fmla="val 25"/>
                <a:gd name="f8" fmla="val 1219"/>
                <a:gd name="f9" fmla="val 73"/>
                <a:gd name="f10" fmla="val 1365"/>
                <a:gd name="f11" fmla="val 171"/>
                <a:gd name="f12" fmla="val 1511"/>
                <a:gd name="f13" fmla="val 268"/>
                <a:gd name="f14" fmla="val 1608"/>
                <a:gd name="f15" fmla="val 414"/>
                <a:gd name="f16" fmla="val 1681"/>
                <a:gd name="f17" fmla="val 585"/>
                <a:gd name="f18" fmla="val 1730"/>
                <a:gd name="f19" fmla="val 755"/>
                <a:gd name="f20" fmla="val 950"/>
                <a:gd name="f21" fmla="val 1145"/>
                <a:gd name="f22" fmla="val 1316"/>
                <a:gd name="f23" fmla="val 1486"/>
                <a:gd name="f24" fmla="val 1632"/>
                <a:gd name="f25" fmla="val 1827"/>
                <a:gd name="f26" fmla="val 1876"/>
                <a:gd name="f27" fmla="val 1900"/>
                <a:gd name="f28" fmla="val 707"/>
                <a:gd name="f29" fmla="val 537"/>
                <a:gd name="f30" fmla="val 390"/>
                <a:gd name="f31" fmla="val 244"/>
                <a:gd name="f32" fmla="val 147"/>
                <a:gd name="f33" fmla="val 74"/>
                <a:gd name="f34" fmla="val 1"/>
                <a:gd name="f35" fmla="*/ f0 1 1754"/>
                <a:gd name="f36" fmla="*/ f1 1 1901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1754"/>
                <a:gd name="f43" fmla="*/ f40 1 1901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1754" h="1901" fill="none">
                  <a:moveTo>
                    <a:pt x="f5" y="f2"/>
                  </a:moveTo>
                  <a:lnTo>
                    <a:pt x="f5" y="f2"/>
                  </a:ln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3" y="f20"/>
                  </a:lnTo>
                  <a:lnTo>
                    <a:pt x="f3" y="f20"/>
                  </a:lnTo>
                  <a:lnTo>
                    <a:pt x="f18" y="f21"/>
                  </a:lnTo>
                  <a:lnTo>
                    <a:pt x="f16" y="f22"/>
                  </a:lnTo>
                  <a:lnTo>
                    <a:pt x="f14" y="f23"/>
                  </a:lnTo>
                  <a:lnTo>
                    <a:pt x="f12" y="f24"/>
                  </a:lnTo>
                  <a:lnTo>
                    <a:pt x="f10" y="f18"/>
                  </a:lnTo>
                  <a:lnTo>
                    <a:pt x="f8" y="f25"/>
                  </a:lnTo>
                  <a:lnTo>
                    <a:pt x="f6" y="f26"/>
                  </a:lnTo>
                  <a:lnTo>
                    <a:pt x="f5" y="f27"/>
                  </a:lnTo>
                  <a:lnTo>
                    <a:pt x="f5" y="f27"/>
                  </a:lnTo>
                  <a:lnTo>
                    <a:pt x="f28" y="f26"/>
                  </a:lnTo>
                  <a:lnTo>
                    <a:pt x="f29" y="f25"/>
                  </a:lnTo>
                  <a:lnTo>
                    <a:pt x="f30" y="f18"/>
                  </a:lnTo>
                  <a:lnTo>
                    <a:pt x="f31" y="f24"/>
                  </a:lnTo>
                  <a:lnTo>
                    <a:pt x="f32" y="f23"/>
                  </a:lnTo>
                  <a:lnTo>
                    <a:pt x="f33" y="f22"/>
                  </a:lnTo>
                  <a:lnTo>
                    <a:pt x="f7" y="f21"/>
                  </a:lnTo>
                  <a:lnTo>
                    <a:pt x="f34" y="f20"/>
                  </a:lnTo>
                  <a:lnTo>
                    <a:pt x="f34" y="f20"/>
                  </a:lnTo>
                  <a:lnTo>
                    <a:pt x="f7" y="f19"/>
                  </a:lnTo>
                  <a:lnTo>
                    <a:pt x="f33" y="f17"/>
                  </a:lnTo>
                  <a:lnTo>
                    <a:pt x="f32" y="f15"/>
                  </a:lnTo>
                  <a:lnTo>
                    <a:pt x="f31" y="f13"/>
                  </a:lnTo>
                  <a:lnTo>
                    <a:pt x="f30" y="f11"/>
                  </a:lnTo>
                  <a:lnTo>
                    <a:pt x="f29" y="f9"/>
                  </a:lnTo>
                  <a:lnTo>
                    <a:pt x="f28" y="f7"/>
                  </a:lnTo>
                  <a:lnTo>
                    <a:pt x="f5" y="f2"/>
                  </a:lnTo>
                  <a:lnTo>
                    <a:pt x="f5" y="f2"/>
                  </a:lnTo>
                </a:path>
              </a:pathLst>
            </a:custGeom>
            <a:noFill/>
            <a:ln w="12170" cap="rnd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106;p14">
              <a:extLst>
                <a:ext uri="{FF2B5EF4-FFF2-40B4-BE49-F238E27FC236}">
                  <a16:creationId xmlns:a16="http://schemas.microsoft.com/office/drawing/2014/main" id="{1C48A5FA-04CC-FD86-801E-BA37F720DBDD}"/>
                </a:ext>
              </a:extLst>
            </p:cNvPr>
            <p:cNvSpPr/>
            <p:nvPr/>
          </p:nvSpPr>
          <p:spPr>
            <a:xfrm>
              <a:off x="643883" y="687189"/>
              <a:ext cx="33668" cy="364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54"/>
                <a:gd name="f4" fmla="val 1901"/>
                <a:gd name="f5" fmla="val 878"/>
                <a:gd name="f6" fmla="val 1048"/>
                <a:gd name="f7" fmla="val 25"/>
                <a:gd name="f8" fmla="val 1219"/>
                <a:gd name="f9" fmla="val 73"/>
                <a:gd name="f10" fmla="val 1365"/>
                <a:gd name="f11" fmla="val 171"/>
                <a:gd name="f12" fmla="val 1511"/>
                <a:gd name="f13" fmla="val 268"/>
                <a:gd name="f14" fmla="val 1608"/>
                <a:gd name="f15" fmla="val 414"/>
                <a:gd name="f16" fmla="val 1681"/>
                <a:gd name="f17" fmla="val 585"/>
                <a:gd name="f18" fmla="val 1730"/>
                <a:gd name="f19" fmla="val 755"/>
                <a:gd name="f20" fmla="val 950"/>
                <a:gd name="f21" fmla="val 1145"/>
                <a:gd name="f22" fmla="val 1316"/>
                <a:gd name="f23" fmla="val 1486"/>
                <a:gd name="f24" fmla="val 1632"/>
                <a:gd name="f25" fmla="val 1827"/>
                <a:gd name="f26" fmla="val 1876"/>
                <a:gd name="f27" fmla="val 1900"/>
                <a:gd name="f28" fmla="val 707"/>
                <a:gd name="f29" fmla="val 537"/>
                <a:gd name="f30" fmla="val 391"/>
                <a:gd name="f31" fmla="val 244"/>
                <a:gd name="f32" fmla="val 147"/>
                <a:gd name="f33" fmla="val 74"/>
                <a:gd name="f34" fmla="val 1"/>
                <a:gd name="f35" fmla="*/ f0 1 1754"/>
                <a:gd name="f36" fmla="*/ f1 1 1901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1754"/>
                <a:gd name="f43" fmla="*/ f40 1 1901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1754" h="1901" fill="none">
                  <a:moveTo>
                    <a:pt x="f5" y="f2"/>
                  </a:moveTo>
                  <a:lnTo>
                    <a:pt x="f5" y="f2"/>
                  </a:ln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3" y="f20"/>
                  </a:lnTo>
                  <a:lnTo>
                    <a:pt x="f3" y="f20"/>
                  </a:lnTo>
                  <a:lnTo>
                    <a:pt x="f18" y="f21"/>
                  </a:lnTo>
                  <a:lnTo>
                    <a:pt x="f16" y="f22"/>
                  </a:lnTo>
                  <a:lnTo>
                    <a:pt x="f14" y="f23"/>
                  </a:lnTo>
                  <a:lnTo>
                    <a:pt x="f12" y="f24"/>
                  </a:lnTo>
                  <a:lnTo>
                    <a:pt x="f10" y="f18"/>
                  </a:lnTo>
                  <a:lnTo>
                    <a:pt x="f8" y="f25"/>
                  </a:lnTo>
                  <a:lnTo>
                    <a:pt x="f6" y="f26"/>
                  </a:lnTo>
                  <a:lnTo>
                    <a:pt x="f5" y="f27"/>
                  </a:lnTo>
                  <a:lnTo>
                    <a:pt x="f5" y="f27"/>
                  </a:lnTo>
                  <a:lnTo>
                    <a:pt x="f28" y="f26"/>
                  </a:lnTo>
                  <a:lnTo>
                    <a:pt x="f29" y="f25"/>
                  </a:lnTo>
                  <a:lnTo>
                    <a:pt x="f30" y="f18"/>
                  </a:lnTo>
                  <a:lnTo>
                    <a:pt x="f31" y="f24"/>
                  </a:lnTo>
                  <a:lnTo>
                    <a:pt x="f32" y="f23"/>
                  </a:lnTo>
                  <a:lnTo>
                    <a:pt x="f33" y="f22"/>
                  </a:lnTo>
                  <a:lnTo>
                    <a:pt x="f7" y="f21"/>
                  </a:lnTo>
                  <a:lnTo>
                    <a:pt x="f34" y="f20"/>
                  </a:lnTo>
                  <a:lnTo>
                    <a:pt x="f34" y="f20"/>
                  </a:lnTo>
                  <a:lnTo>
                    <a:pt x="f7" y="f19"/>
                  </a:lnTo>
                  <a:lnTo>
                    <a:pt x="f33" y="f17"/>
                  </a:lnTo>
                  <a:lnTo>
                    <a:pt x="f32" y="f15"/>
                  </a:lnTo>
                  <a:lnTo>
                    <a:pt x="f31" y="f13"/>
                  </a:lnTo>
                  <a:lnTo>
                    <a:pt x="f30" y="f11"/>
                  </a:lnTo>
                  <a:lnTo>
                    <a:pt x="f29" y="f9"/>
                  </a:lnTo>
                  <a:lnTo>
                    <a:pt x="f28" y="f7"/>
                  </a:lnTo>
                  <a:lnTo>
                    <a:pt x="f5" y="f2"/>
                  </a:lnTo>
                  <a:lnTo>
                    <a:pt x="f5" y="f2"/>
                  </a:lnTo>
                </a:path>
              </a:pathLst>
            </a:custGeom>
            <a:noFill/>
            <a:ln w="12170" cap="rnd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107;p14">
              <a:extLst>
                <a:ext uri="{FF2B5EF4-FFF2-40B4-BE49-F238E27FC236}">
                  <a16:creationId xmlns:a16="http://schemas.microsoft.com/office/drawing/2014/main" id="{6E16B4A2-B28C-1BD4-1708-F2BFB6EE4A6F}"/>
                </a:ext>
              </a:extLst>
            </p:cNvPr>
            <p:cNvSpPr/>
            <p:nvPr/>
          </p:nvSpPr>
          <p:spPr>
            <a:xfrm>
              <a:off x="643883" y="764749"/>
              <a:ext cx="153290" cy="313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990"/>
                <a:gd name="f4" fmla="val 1632"/>
                <a:gd name="f5" fmla="val 7989"/>
                <a:gd name="f6" fmla="val 7575"/>
                <a:gd name="f7" fmla="val 366"/>
                <a:gd name="f8" fmla="val 7137"/>
                <a:gd name="f9" fmla="val 707"/>
                <a:gd name="f10" fmla="val 6650"/>
                <a:gd name="f11" fmla="val 975"/>
                <a:gd name="f12" fmla="val 6163"/>
                <a:gd name="f13" fmla="val 1218"/>
                <a:gd name="f14" fmla="val 5627"/>
                <a:gd name="f15" fmla="val 1389"/>
                <a:gd name="f16" fmla="val 5115"/>
                <a:gd name="f17" fmla="val 1535"/>
                <a:gd name="f18" fmla="val 4555"/>
                <a:gd name="f19" fmla="val 1608"/>
                <a:gd name="f20" fmla="val 3995"/>
                <a:gd name="f21" fmla="val 3435"/>
                <a:gd name="f22" fmla="val 2875"/>
                <a:gd name="f23" fmla="val 2363"/>
                <a:gd name="f24" fmla="val 1828"/>
                <a:gd name="f25" fmla="val 1340"/>
                <a:gd name="f26" fmla="val 853"/>
                <a:gd name="f27" fmla="val 415"/>
                <a:gd name="f28" fmla="val 1"/>
                <a:gd name="f29" fmla="*/ f0 1 7990"/>
                <a:gd name="f30" fmla="*/ f1 1 1632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7990"/>
                <a:gd name="f37" fmla="*/ f34 1 1632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7990" h="1632" fill="none">
                  <a:moveTo>
                    <a:pt x="f5" y="f2"/>
                  </a:moveTo>
                  <a:lnTo>
                    <a:pt x="f5" y="f2"/>
                  </a:ln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4"/>
                  </a:lnTo>
                  <a:lnTo>
                    <a:pt x="f20" y="f4"/>
                  </a:lnTo>
                  <a:lnTo>
                    <a:pt x="f21" y="f19"/>
                  </a:lnTo>
                  <a:lnTo>
                    <a:pt x="f22" y="f17"/>
                  </a:lnTo>
                  <a:lnTo>
                    <a:pt x="f23" y="f15"/>
                  </a:lnTo>
                  <a:lnTo>
                    <a:pt x="f24" y="f13"/>
                  </a:lnTo>
                  <a:lnTo>
                    <a:pt x="f25" y="f11"/>
                  </a:lnTo>
                  <a:lnTo>
                    <a:pt x="f26" y="f9"/>
                  </a:lnTo>
                  <a:lnTo>
                    <a:pt x="f27" y="f7"/>
                  </a:lnTo>
                  <a:lnTo>
                    <a:pt x="f28" y="f2"/>
                  </a:lnTo>
                </a:path>
              </a:pathLst>
            </a:custGeom>
            <a:noFill/>
            <a:ln w="12170" cap="rnd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305DB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pic>
        <p:nvPicPr>
          <p:cNvPr id="11" name="Picture 2">
            <a:extLst>
              <a:ext uri="{FF2B5EF4-FFF2-40B4-BE49-F238E27FC236}">
                <a16:creationId xmlns:a16="http://schemas.microsoft.com/office/drawing/2014/main" id="{73C84271-7F38-0F52-1BFD-1A2CE58B0D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904" y="965158"/>
            <a:ext cx="3450186" cy="230106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0">
            <a:extLst>
              <a:ext uri="{FF2B5EF4-FFF2-40B4-BE49-F238E27FC236}">
                <a16:creationId xmlns:a16="http://schemas.microsoft.com/office/drawing/2014/main" id="{A38AA92F-8B41-8E93-A6BF-62EA2FC6AFA4}"/>
              </a:ext>
            </a:extLst>
          </p:cNvPr>
          <p:cNvGrpSpPr/>
          <p:nvPr/>
        </p:nvGrpSpPr>
        <p:grpSpPr>
          <a:xfrm>
            <a:off x="228600" y="198187"/>
            <a:ext cx="8686800" cy="4745058"/>
            <a:chOff x="228600" y="198187"/>
            <a:chExt cx="8686800" cy="4745058"/>
          </a:xfrm>
        </p:grpSpPr>
        <p:sp>
          <p:nvSpPr>
            <p:cNvPr id="3" name="Google Shape;29;p5">
              <a:extLst>
                <a:ext uri="{FF2B5EF4-FFF2-40B4-BE49-F238E27FC236}">
                  <a16:creationId xmlns:a16="http://schemas.microsoft.com/office/drawing/2014/main" id="{8CB9B32A-5B01-BE80-F1D6-78F35DBDE9D1}"/>
                </a:ext>
              </a:extLst>
            </p:cNvPr>
            <p:cNvSpPr/>
            <p:nvPr/>
          </p:nvSpPr>
          <p:spPr>
            <a:xfrm>
              <a:off x="283500" y="289526"/>
              <a:ext cx="8576998" cy="4564501"/>
            </a:xfrm>
            <a:prstGeom prst="rect">
              <a:avLst/>
            </a:prstGeom>
            <a:noFill/>
            <a:ln w="28575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" name="Rectángulo: esquinas redondeadas 32">
              <a:extLst>
                <a:ext uri="{FF2B5EF4-FFF2-40B4-BE49-F238E27FC236}">
                  <a16:creationId xmlns:a16="http://schemas.microsoft.com/office/drawing/2014/main" id="{27AFE6ED-CEE2-47B2-E9C4-6FB39A4B421C}"/>
                </a:ext>
              </a:extLst>
            </p:cNvPr>
            <p:cNvSpPr/>
            <p:nvPr/>
          </p:nvSpPr>
          <p:spPr>
            <a:xfrm>
              <a:off x="228600" y="4531263"/>
              <a:ext cx="914400" cy="411982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3A65C2"/>
            </a:solidFill>
            <a:ln w="25402" cap="flat">
              <a:solidFill>
                <a:srgbClr val="FFFFFF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Rectángulo: esquinas redondeadas 33">
              <a:extLst>
                <a:ext uri="{FF2B5EF4-FFF2-40B4-BE49-F238E27FC236}">
                  <a16:creationId xmlns:a16="http://schemas.microsoft.com/office/drawing/2014/main" id="{A122B3B7-38EC-1426-816A-20F60CF41889}"/>
                </a:ext>
              </a:extLst>
            </p:cNvPr>
            <p:cNvSpPr/>
            <p:nvPr/>
          </p:nvSpPr>
          <p:spPr>
            <a:xfrm>
              <a:off x="8001000" y="198187"/>
              <a:ext cx="914400" cy="411982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3A65C2"/>
            </a:solidFill>
            <a:ln w="25402" cap="flat">
              <a:solidFill>
                <a:srgbClr val="FFFFFF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6" name="Google Shape;888;p46">
            <a:extLst>
              <a:ext uri="{FF2B5EF4-FFF2-40B4-BE49-F238E27FC236}">
                <a16:creationId xmlns:a16="http://schemas.microsoft.com/office/drawing/2014/main" id="{EAA5C19C-E85D-8DA1-F6EC-671109F8BC00}"/>
              </a:ext>
            </a:extLst>
          </p:cNvPr>
          <p:cNvSpPr/>
          <p:nvPr/>
        </p:nvSpPr>
        <p:spPr>
          <a:xfrm>
            <a:off x="4237503" y="1242779"/>
            <a:ext cx="669002" cy="6690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Google Shape;889;p46">
            <a:extLst>
              <a:ext uri="{FF2B5EF4-FFF2-40B4-BE49-F238E27FC236}">
                <a16:creationId xmlns:a16="http://schemas.microsoft.com/office/drawing/2014/main" id="{39A8212B-F77C-6A37-ABDC-5BFBEA5783FB}"/>
              </a:ext>
            </a:extLst>
          </p:cNvPr>
          <p:cNvSpPr/>
          <p:nvPr/>
        </p:nvSpPr>
        <p:spPr>
          <a:xfrm>
            <a:off x="6942600" y="1242779"/>
            <a:ext cx="669002" cy="6690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Google Shape;890;p46">
            <a:extLst>
              <a:ext uri="{FF2B5EF4-FFF2-40B4-BE49-F238E27FC236}">
                <a16:creationId xmlns:a16="http://schemas.microsoft.com/office/drawing/2014/main" id="{87A02ECC-14AE-22AC-E7A1-99EDBFE081BA}"/>
              </a:ext>
            </a:extLst>
          </p:cNvPr>
          <p:cNvSpPr/>
          <p:nvPr/>
        </p:nvSpPr>
        <p:spPr>
          <a:xfrm>
            <a:off x="6942600" y="3084426"/>
            <a:ext cx="669002" cy="6690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891;p46">
            <a:extLst>
              <a:ext uri="{FF2B5EF4-FFF2-40B4-BE49-F238E27FC236}">
                <a16:creationId xmlns:a16="http://schemas.microsoft.com/office/drawing/2014/main" id="{C562C0C2-C1A2-2BB0-F8D9-F0B38C508137}"/>
              </a:ext>
            </a:extLst>
          </p:cNvPr>
          <p:cNvSpPr/>
          <p:nvPr/>
        </p:nvSpPr>
        <p:spPr>
          <a:xfrm>
            <a:off x="4237503" y="3084426"/>
            <a:ext cx="669002" cy="6690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892;p46">
            <a:extLst>
              <a:ext uri="{FF2B5EF4-FFF2-40B4-BE49-F238E27FC236}">
                <a16:creationId xmlns:a16="http://schemas.microsoft.com/office/drawing/2014/main" id="{FB19F6D0-01BB-D1E9-E3C3-05EF62E64A29}"/>
              </a:ext>
            </a:extLst>
          </p:cNvPr>
          <p:cNvSpPr/>
          <p:nvPr/>
        </p:nvSpPr>
        <p:spPr>
          <a:xfrm>
            <a:off x="1532397" y="3084426"/>
            <a:ext cx="669002" cy="6690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893;p46">
            <a:extLst>
              <a:ext uri="{FF2B5EF4-FFF2-40B4-BE49-F238E27FC236}">
                <a16:creationId xmlns:a16="http://schemas.microsoft.com/office/drawing/2014/main" id="{C5C05C6E-3985-EC08-AC45-00F1551C1540}"/>
              </a:ext>
            </a:extLst>
          </p:cNvPr>
          <p:cNvSpPr/>
          <p:nvPr/>
        </p:nvSpPr>
        <p:spPr>
          <a:xfrm>
            <a:off x="1532351" y="1242779"/>
            <a:ext cx="669002" cy="6690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894;p46">
            <a:extLst>
              <a:ext uri="{FF2B5EF4-FFF2-40B4-BE49-F238E27FC236}">
                <a16:creationId xmlns:a16="http://schemas.microsoft.com/office/drawing/2014/main" id="{723A1C7E-C280-8ADC-D412-607BFE40F2F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Table of contents</a:t>
            </a:r>
          </a:p>
        </p:txBody>
      </p:sp>
      <p:sp>
        <p:nvSpPr>
          <p:cNvPr id="13" name="Google Shape;895;p46">
            <a:extLst>
              <a:ext uri="{FF2B5EF4-FFF2-40B4-BE49-F238E27FC236}">
                <a16:creationId xmlns:a16="http://schemas.microsoft.com/office/drawing/2014/main" id="{DD5D7F40-FBF3-851A-FBA1-0961BAA6277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6246" y="2233330"/>
            <a:ext cx="2421303" cy="6690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>
                <a:solidFill>
                  <a:srgbClr val="FFFFFF"/>
                </a:solidFill>
              </a:rPr>
              <a:t>Here you could describe the topic of the section</a:t>
            </a:r>
          </a:p>
        </p:txBody>
      </p:sp>
      <p:sp>
        <p:nvSpPr>
          <p:cNvPr id="14" name="Google Shape;896;p46">
            <a:extLst>
              <a:ext uri="{FF2B5EF4-FFF2-40B4-BE49-F238E27FC236}">
                <a16:creationId xmlns:a16="http://schemas.microsoft.com/office/drawing/2014/main" id="{978F878E-DD84-B9B8-0279-2D6FED1C6AC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6246" y="1898833"/>
            <a:ext cx="2421303" cy="419398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FFFFFF"/>
                </a:solidFill>
                <a:latin typeface="Fredoka One"/>
              </a:rPr>
              <a:t>Company</a:t>
            </a:r>
          </a:p>
        </p:txBody>
      </p:sp>
      <p:sp>
        <p:nvSpPr>
          <p:cNvPr id="15" name="Google Shape;897;p46">
            <a:extLst>
              <a:ext uri="{FF2B5EF4-FFF2-40B4-BE49-F238E27FC236}">
                <a16:creationId xmlns:a16="http://schemas.microsoft.com/office/drawing/2014/main" id="{07F5BC2A-8679-D751-E652-69928FD4AE4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61352" y="2233330"/>
            <a:ext cx="2421303" cy="6690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>
                <a:solidFill>
                  <a:srgbClr val="FFFFFF"/>
                </a:solidFill>
              </a:rPr>
              <a:t>Here you could describe the topic of the section</a:t>
            </a:r>
          </a:p>
          <a:p>
            <a:pPr marL="0" lvl="0" indent="0" algn="ctr">
              <a:buNone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16" name="Google Shape;898;p46">
            <a:extLst>
              <a:ext uri="{FF2B5EF4-FFF2-40B4-BE49-F238E27FC236}">
                <a16:creationId xmlns:a16="http://schemas.microsoft.com/office/drawing/2014/main" id="{6BE983EB-0F13-1D32-821D-1FF2DD132C7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61352" y="1898833"/>
            <a:ext cx="2421303" cy="419398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FFFFFF"/>
                </a:solidFill>
                <a:latin typeface="Fredoka One"/>
              </a:rPr>
              <a:t>Market Analysis</a:t>
            </a:r>
          </a:p>
        </p:txBody>
      </p:sp>
      <p:sp>
        <p:nvSpPr>
          <p:cNvPr id="17" name="Google Shape;899;p46">
            <a:extLst>
              <a:ext uri="{FF2B5EF4-FFF2-40B4-BE49-F238E27FC236}">
                <a16:creationId xmlns:a16="http://schemas.microsoft.com/office/drawing/2014/main" id="{3123BAA7-1EBC-136E-99D2-DF287A859F9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66449" y="2233330"/>
            <a:ext cx="2421303" cy="6690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>
                <a:solidFill>
                  <a:srgbClr val="FFFFFF"/>
                </a:solidFill>
              </a:rPr>
              <a:t>Here you could describe the topic of the section</a:t>
            </a:r>
          </a:p>
          <a:p>
            <a:pPr marL="0" lvl="0" indent="0" algn="ctr">
              <a:buNone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18" name="Google Shape;900;p46">
            <a:extLst>
              <a:ext uri="{FF2B5EF4-FFF2-40B4-BE49-F238E27FC236}">
                <a16:creationId xmlns:a16="http://schemas.microsoft.com/office/drawing/2014/main" id="{D105C52C-C1A2-7F8F-3DF3-90AB54407CA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66449" y="1898833"/>
            <a:ext cx="2421303" cy="419398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FFFFFF"/>
                </a:solidFill>
                <a:latin typeface="Fredoka One"/>
              </a:rPr>
              <a:t>Goals &amp; Strategy</a:t>
            </a:r>
          </a:p>
        </p:txBody>
      </p:sp>
      <p:sp>
        <p:nvSpPr>
          <p:cNvPr id="19" name="Google Shape;901;p46">
            <a:extLst>
              <a:ext uri="{FF2B5EF4-FFF2-40B4-BE49-F238E27FC236}">
                <a16:creationId xmlns:a16="http://schemas.microsoft.com/office/drawing/2014/main" id="{E5FA1CDE-3BD0-0A37-BB6F-1E667D72694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6246" y="4084725"/>
            <a:ext cx="2421303" cy="6690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>
                <a:solidFill>
                  <a:srgbClr val="FFFFFF"/>
                </a:solidFill>
              </a:rPr>
              <a:t>Here you could describe the topic of the section</a:t>
            </a:r>
          </a:p>
          <a:p>
            <a:pPr marL="0" lvl="0" indent="0" algn="ctr">
              <a:buNone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20" name="Google Shape;902;p46">
            <a:extLst>
              <a:ext uri="{FF2B5EF4-FFF2-40B4-BE49-F238E27FC236}">
                <a16:creationId xmlns:a16="http://schemas.microsoft.com/office/drawing/2014/main" id="{61F7C06F-2D78-95E7-7823-9B889E19B0B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6246" y="3739658"/>
            <a:ext cx="2421303" cy="419398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FFFFFF"/>
                </a:solidFill>
                <a:latin typeface="Fredoka One"/>
              </a:rPr>
              <a:t>Content Plan</a:t>
            </a:r>
          </a:p>
        </p:txBody>
      </p:sp>
      <p:sp>
        <p:nvSpPr>
          <p:cNvPr id="21" name="Google Shape;903;p46">
            <a:extLst>
              <a:ext uri="{FF2B5EF4-FFF2-40B4-BE49-F238E27FC236}">
                <a16:creationId xmlns:a16="http://schemas.microsoft.com/office/drawing/2014/main" id="{45BFB97A-041E-05D4-8752-9716D3C6A91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61352" y="4084725"/>
            <a:ext cx="2421303" cy="6690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>
                <a:solidFill>
                  <a:srgbClr val="FFFFFF"/>
                </a:solidFill>
              </a:rPr>
              <a:t>Here you could describe the topic of the section</a:t>
            </a:r>
          </a:p>
          <a:p>
            <a:pPr marL="0" lvl="0" indent="0" algn="ctr">
              <a:buNone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22" name="Google Shape;904;p46">
            <a:extLst>
              <a:ext uri="{FF2B5EF4-FFF2-40B4-BE49-F238E27FC236}">
                <a16:creationId xmlns:a16="http://schemas.microsoft.com/office/drawing/2014/main" id="{81CAFF28-AC96-40E9-36DE-70E5DFDCE82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61352" y="3739658"/>
            <a:ext cx="2421303" cy="419398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FFFFFF"/>
                </a:solidFill>
                <a:latin typeface="Fredoka One"/>
              </a:rPr>
              <a:t>Budget</a:t>
            </a:r>
          </a:p>
        </p:txBody>
      </p:sp>
      <p:sp>
        <p:nvSpPr>
          <p:cNvPr id="23" name="Google Shape;905;p46">
            <a:extLst>
              <a:ext uri="{FF2B5EF4-FFF2-40B4-BE49-F238E27FC236}">
                <a16:creationId xmlns:a16="http://schemas.microsoft.com/office/drawing/2014/main" id="{6B3BE157-5803-9660-F684-D8D348FD38B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66449" y="4084725"/>
            <a:ext cx="2421303" cy="6690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>
                <a:solidFill>
                  <a:srgbClr val="FFFFFF"/>
                </a:solidFill>
              </a:rPr>
              <a:t>Here you could describe the topic of the section</a:t>
            </a:r>
          </a:p>
          <a:p>
            <a:pPr marL="0" lvl="0" indent="0" algn="ctr">
              <a:buNone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24" name="Google Shape;906;p46">
            <a:extLst>
              <a:ext uri="{FF2B5EF4-FFF2-40B4-BE49-F238E27FC236}">
                <a16:creationId xmlns:a16="http://schemas.microsoft.com/office/drawing/2014/main" id="{CA4403EA-F112-0F95-3B6C-AD7457EBA95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66449" y="3739658"/>
            <a:ext cx="2421303" cy="419398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FFFFFF"/>
                </a:solidFill>
                <a:latin typeface="Fredoka One"/>
              </a:rPr>
              <a:t>KPI Overview</a:t>
            </a:r>
          </a:p>
        </p:txBody>
      </p:sp>
      <p:sp>
        <p:nvSpPr>
          <p:cNvPr id="25" name="Google Shape;907;p46">
            <a:extLst>
              <a:ext uri="{FF2B5EF4-FFF2-40B4-BE49-F238E27FC236}">
                <a16:creationId xmlns:a16="http://schemas.microsoft.com/office/drawing/2014/main" id="{C927CDC3-0AC6-746C-319F-C49A4A44C22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32296" y="1242779"/>
            <a:ext cx="669002" cy="669002"/>
          </a:xfrm>
        </p:spPr>
        <p:txBody>
          <a:bodyPr anchor="b" anchorCtr="1"/>
          <a:lstStyle/>
          <a:p>
            <a:pPr lvl="0" algn="ctr"/>
            <a:r>
              <a:rPr lang="en-US" sz="3000">
                <a:solidFill>
                  <a:srgbClr val="305DBF"/>
                </a:solidFill>
              </a:rPr>
              <a:t>01</a:t>
            </a:r>
          </a:p>
        </p:txBody>
      </p:sp>
      <p:sp>
        <p:nvSpPr>
          <p:cNvPr id="26" name="Google Shape;908;p46">
            <a:extLst>
              <a:ext uri="{FF2B5EF4-FFF2-40B4-BE49-F238E27FC236}">
                <a16:creationId xmlns:a16="http://schemas.microsoft.com/office/drawing/2014/main" id="{B8DA6843-8D5A-53C4-82B8-CA55968A792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32296" y="3084426"/>
            <a:ext cx="669002" cy="669002"/>
          </a:xfrm>
        </p:spPr>
        <p:txBody>
          <a:bodyPr anchor="b" anchorCtr="1"/>
          <a:lstStyle/>
          <a:p>
            <a:pPr lvl="0" algn="ctr"/>
            <a:r>
              <a:rPr lang="en-US" sz="3000">
                <a:solidFill>
                  <a:srgbClr val="305DBF"/>
                </a:solidFill>
              </a:rPr>
              <a:t>04</a:t>
            </a:r>
          </a:p>
        </p:txBody>
      </p:sp>
      <p:sp>
        <p:nvSpPr>
          <p:cNvPr id="27" name="Google Shape;909;p46">
            <a:extLst>
              <a:ext uri="{FF2B5EF4-FFF2-40B4-BE49-F238E27FC236}">
                <a16:creationId xmlns:a16="http://schemas.microsoft.com/office/drawing/2014/main" id="{3FFD4F27-0712-9F9E-A9EF-DDA13353211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37448" y="1242825"/>
            <a:ext cx="669002" cy="669002"/>
          </a:xfrm>
        </p:spPr>
        <p:txBody>
          <a:bodyPr anchor="b" anchorCtr="1"/>
          <a:lstStyle/>
          <a:p>
            <a:pPr lvl="0" algn="ctr"/>
            <a:r>
              <a:rPr lang="en-US" sz="3000">
                <a:solidFill>
                  <a:srgbClr val="305DBF"/>
                </a:solidFill>
              </a:rPr>
              <a:t>02</a:t>
            </a:r>
          </a:p>
        </p:txBody>
      </p:sp>
      <p:sp>
        <p:nvSpPr>
          <p:cNvPr id="28" name="Google Shape;910;p46">
            <a:extLst>
              <a:ext uri="{FF2B5EF4-FFF2-40B4-BE49-F238E27FC236}">
                <a16:creationId xmlns:a16="http://schemas.microsoft.com/office/drawing/2014/main" id="{B7A5BC65-D7F9-8406-6D4A-26039ABB5A3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37503" y="3084426"/>
            <a:ext cx="669002" cy="669002"/>
          </a:xfrm>
        </p:spPr>
        <p:txBody>
          <a:bodyPr anchor="b" anchorCtr="1"/>
          <a:lstStyle/>
          <a:p>
            <a:pPr lvl="0" algn="ctr"/>
            <a:r>
              <a:rPr lang="en-US" sz="3000">
                <a:solidFill>
                  <a:srgbClr val="305DBF"/>
                </a:solidFill>
              </a:rPr>
              <a:t>05</a:t>
            </a:r>
          </a:p>
        </p:txBody>
      </p:sp>
      <p:sp>
        <p:nvSpPr>
          <p:cNvPr id="29" name="Google Shape;911;p46">
            <a:extLst>
              <a:ext uri="{FF2B5EF4-FFF2-40B4-BE49-F238E27FC236}">
                <a16:creationId xmlns:a16="http://schemas.microsoft.com/office/drawing/2014/main" id="{DCAEBAAA-1BE9-D18F-867A-7ECE24B47C4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42453" y="1242825"/>
            <a:ext cx="669002" cy="669002"/>
          </a:xfrm>
        </p:spPr>
        <p:txBody>
          <a:bodyPr anchor="b" anchorCtr="1"/>
          <a:lstStyle/>
          <a:p>
            <a:pPr lvl="0" algn="ctr"/>
            <a:r>
              <a:rPr lang="en-US" sz="3000">
                <a:solidFill>
                  <a:srgbClr val="305DBF"/>
                </a:solidFill>
              </a:rPr>
              <a:t>03</a:t>
            </a:r>
          </a:p>
        </p:txBody>
      </p:sp>
      <p:sp>
        <p:nvSpPr>
          <p:cNvPr id="30" name="Google Shape;912;p46">
            <a:extLst>
              <a:ext uri="{FF2B5EF4-FFF2-40B4-BE49-F238E27FC236}">
                <a16:creationId xmlns:a16="http://schemas.microsoft.com/office/drawing/2014/main" id="{D0D7116F-8B1E-EA8B-4535-67291EE2877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42298" y="3084426"/>
            <a:ext cx="669304" cy="669002"/>
          </a:xfrm>
        </p:spPr>
        <p:txBody>
          <a:bodyPr anchor="b" anchorCtr="1"/>
          <a:lstStyle/>
          <a:p>
            <a:pPr lvl="0" algn="ctr"/>
            <a:r>
              <a:rPr lang="en-US" sz="3000">
                <a:solidFill>
                  <a:srgbClr val="305DBF"/>
                </a:solidFill>
              </a:rPr>
              <a:t>06</a:t>
            </a:r>
          </a:p>
        </p:txBody>
      </p:sp>
      <p:sp>
        <p:nvSpPr>
          <p:cNvPr id="31" name="Google Shape;913;p46">
            <a:extLst>
              <a:ext uri="{FF2B5EF4-FFF2-40B4-BE49-F238E27FC236}">
                <a16:creationId xmlns:a16="http://schemas.microsoft.com/office/drawing/2014/main" id="{71AEC3EA-EC39-9CD2-A14D-BE8AAB3C16A7}"/>
              </a:ext>
            </a:extLst>
          </p:cNvPr>
          <p:cNvSpPr/>
          <p:nvPr/>
        </p:nvSpPr>
        <p:spPr>
          <a:xfrm>
            <a:off x="2161376" y="1189250"/>
            <a:ext cx="94201" cy="942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2" name="Google Shape;914;p46">
            <a:extLst>
              <a:ext uri="{FF2B5EF4-FFF2-40B4-BE49-F238E27FC236}">
                <a16:creationId xmlns:a16="http://schemas.microsoft.com/office/drawing/2014/main" id="{B01BD1E6-E4B6-84E2-4ACB-157FA0CB3CEC}"/>
              </a:ext>
            </a:extLst>
          </p:cNvPr>
          <p:cNvSpPr/>
          <p:nvPr/>
        </p:nvSpPr>
        <p:spPr>
          <a:xfrm>
            <a:off x="6896496" y="3137178"/>
            <a:ext cx="94201" cy="942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3" name="Google Shape;915;p46">
            <a:extLst>
              <a:ext uri="{FF2B5EF4-FFF2-40B4-BE49-F238E27FC236}">
                <a16:creationId xmlns:a16="http://schemas.microsoft.com/office/drawing/2014/main" id="{91194275-B0B7-CF14-F4E4-8E8CA781102F}"/>
              </a:ext>
            </a:extLst>
          </p:cNvPr>
          <p:cNvSpPr/>
          <p:nvPr/>
        </p:nvSpPr>
        <p:spPr>
          <a:xfrm>
            <a:off x="7095798" y="2975375"/>
            <a:ext cx="35999" cy="3599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4" name="Google Shape;916;p46">
            <a:extLst>
              <a:ext uri="{FF2B5EF4-FFF2-40B4-BE49-F238E27FC236}">
                <a16:creationId xmlns:a16="http://schemas.microsoft.com/office/drawing/2014/main" id="{A75CC10D-FF9F-BE3F-0191-7DDEF5DF56F8}"/>
              </a:ext>
            </a:extLst>
          </p:cNvPr>
          <p:cNvSpPr/>
          <p:nvPr/>
        </p:nvSpPr>
        <p:spPr>
          <a:xfrm rot="2506014">
            <a:off x="4082292" y="3099140"/>
            <a:ext cx="170279" cy="170279"/>
          </a:xfrm>
          <a:custGeom>
            <a:avLst/>
            <a:gdLst>
              <a:gd name="f0" fmla="val w"/>
              <a:gd name="f1" fmla="val h"/>
              <a:gd name="f2" fmla="val 0"/>
              <a:gd name="f3" fmla="val 3861"/>
              <a:gd name="f4" fmla="val 1946"/>
              <a:gd name="f5" fmla="val 1"/>
              <a:gd name="f6" fmla="val 851"/>
              <a:gd name="f7" fmla="val 852"/>
              <a:gd name="f8" fmla="val 3010"/>
              <a:gd name="f9" fmla="*/ f0 1 3861"/>
              <a:gd name="f10" fmla="*/ f1 1 3861"/>
              <a:gd name="f11" fmla="val f2"/>
              <a:gd name="f12" fmla="val f3"/>
              <a:gd name="f13" fmla="+- f12 0 f11"/>
              <a:gd name="f14" fmla="*/ f13 1 3861"/>
              <a:gd name="f15" fmla="*/ f11 1 f14"/>
              <a:gd name="f16" fmla="*/ f12 1 f14"/>
              <a:gd name="f17" fmla="*/ f15 f9 1"/>
              <a:gd name="f18" fmla="*/ f16 f9 1"/>
              <a:gd name="f19" fmla="*/ f16 f10 1"/>
              <a:gd name="f20" fmla="*/ f15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861" h="3861">
                <a:moveTo>
                  <a:pt x="f4" y="f5"/>
                </a:moveTo>
                <a:cubicBezTo>
                  <a:pt x="f6" y="f5"/>
                  <a:pt x="f2" y="f7"/>
                  <a:pt x="f2" y="f4"/>
                </a:cubicBezTo>
                <a:cubicBezTo>
                  <a:pt x="f2" y="f8"/>
                  <a:pt x="f6" y="f3"/>
                  <a:pt x="f4" y="f3"/>
                </a:cubicBezTo>
                <a:cubicBezTo>
                  <a:pt x="f8" y="f3"/>
                  <a:pt x="f3" y="f8"/>
                  <a:pt x="f3" y="f4"/>
                </a:cubicBezTo>
                <a:cubicBezTo>
                  <a:pt x="f3" y="f7"/>
                  <a:pt x="f8" y="f5"/>
                  <a:pt x="f4" y="f5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;p5">
            <a:extLst>
              <a:ext uri="{FF2B5EF4-FFF2-40B4-BE49-F238E27FC236}">
                <a16:creationId xmlns:a16="http://schemas.microsoft.com/office/drawing/2014/main" id="{294A73A8-94CB-7A89-47EB-025316511D42}"/>
              </a:ext>
            </a:extLst>
          </p:cNvPr>
          <p:cNvSpPr/>
          <p:nvPr/>
        </p:nvSpPr>
        <p:spPr>
          <a:xfrm>
            <a:off x="283500" y="289526"/>
            <a:ext cx="8576998" cy="4564501"/>
          </a:xfrm>
          <a:prstGeom prst="rect">
            <a:avLst/>
          </a:prstGeom>
          <a:noFill/>
          <a:ln w="28575" cap="flat">
            <a:solidFill>
              <a:srgbClr val="305DBF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063;p49">
            <a:extLst>
              <a:ext uri="{FF2B5EF4-FFF2-40B4-BE49-F238E27FC236}">
                <a16:creationId xmlns:a16="http://schemas.microsoft.com/office/drawing/2014/main" id="{6409256B-256F-0515-9B4F-B3D379FEBA8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The slide title goes here!</a:t>
            </a:r>
          </a:p>
        </p:txBody>
      </p:sp>
      <p:sp>
        <p:nvSpPr>
          <p:cNvPr id="4" name="Google Shape;1064;p49">
            <a:extLst>
              <a:ext uri="{FF2B5EF4-FFF2-40B4-BE49-F238E27FC236}">
                <a16:creationId xmlns:a16="http://schemas.microsoft.com/office/drawing/2014/main" id="{F3CCFBFE-2558-1DA5-FB0D-82F3AB1AFD6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23903" y="1828498"/>
            <a:ext cx="3968678" cy="2729996"/>
          </a:xfrm>
        </p:spPr>
        <p:txBody>
          <a:bodyPr/>
          <a:lstStyle/>
          <a:p>
            <a:pPr marL="0" lvl="0" indent="0">
              <a:buNone/>
            </a:pPr>
            <a:r>
              <a:rPr lang="en-US" sz="1600"/>
              <a:t>Do you know what helps you make your point clear? Lists like this one:</a:t>
            </a:r>
          </a:p>
          <a:p>
            <a:pPr marL="0" lvl="0" indent="0">
              <a:buNone/>
            </a:pPr>
            <a:endParaRPr lang="en-US" sz="1600"/>
          </a:p>
          <a:p>
            <a:pPr lvl="0" indent="-330198">
              <a:buClr>
                <a:srgbClr val="305DBF"/>
              </a:buClr>
              <a:buSzPts val="1600"/>
            </a:pPr>
            <a:r>
              <a:rPr lang="en-US" sz="1600"/>
              <a:t>They’re simple</a:t>
            </a:r>
          </a:p>
          <a:p>
            <a:pPr lvl="0" indent="-330198">
              <a:buClr>
                <a:srgbClr val="305DBF"/>
              </a:buClr>
              <a:buSzPts val="1600"/>
            </a:pPr>
            <a:r>
              <a:rPr lang="en-US" sz="1600"/>
              <a:t>You can organize your ideas clearly</a:t>
            </a:r>
          </a:p>
          <a:p>
            <a:pPr lvl="0" indent="-330198">
              <a:buClr>
                <a:srgbClr val="305DBF"/>
              </a:buClr>
              <a:buSzPts val="1600"/>
            </a:pPr>
            <a:r>
              <a:rPr lang="en-US" sz="1600"/>
              <a:t>You’ll never forget to buy milk!</a:t>
            </a:r>
          </a:p>
          <a:p>
            <a:pPr marL="0" lvl="0" indent="0">
              <a:buNone/>
            </a:pPr>
            <a:endParaRPr lang="en-US" sz="1600"/>
          </a:p>
          <a:p>
            <a:pPr marL="0" lvl="0" indent="0">
              <a:buNone/>
            </a:pPr>
            <a:r>
              <a:rPr lang="en-US" sz="1600"/>
              <a:t>And the most important thing: the audience won’t miss the point of your presentation</a:t>
            </a:r>
          </a:p>
          <a:p>
            <a:pPr marL="0" lvl="0" indent="0">
              <a:buNone/>
            </a:pPr>
            <a:endParaRPr lang="en-US" sz="1600"/>
          </a:p>
          <a:p>
            <a:pPr marL="0" lvl="0" indent="0">
              <a:buNone/>
            </a:pPr>
            <a:endParaRPr lang="en-US" sz="1600"/>
          </a:p>
        </p:txBody>
      </p:sp>
      <p:pic>
        <p:nvPicPr>
          <p:cNvPr id="5" name="Picture 2" descr="cuerpo de agua">
            <a:extLst>
              <a:ext uri="{FF2B5EF4-FFF2-40B4-BE49-F238E27FC236}">
                <a16:creationId xmlns:a16="http://schemas.microsoft.com/office/drawing/2014/main" id="{A3D216CF-5751-6D6B-CF07-6ACCF74F4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8618" y="0"/>
            <a:ext cx="3429000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Rectángulo: esquinas redondeadas 97">
            <a:extLst>
              <a:ext uri="{FF2B5EF4-FFF2-40B4-BE49-F238E27FC236}">
                <a16:creationId xmlns:a16="http://schemas.microsoft.com/office/drawing/2014/main" id="{9DFA0936-88B4-26D8-AC48-A7249D49FD87}"/>
              </a:ext>
            </a:extLst>
          </p:cNvPr>
          <p:cNvSpPr/>
          <p:nvPr/>
        </p:nvSpPr>
        <p:spPr>
          <a:xfrm>
            <a:off x="130631" y="170819"/>
            <a:ext cx="914400" cy="41198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3A65C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Rectángulo: esquinas redondeadas 98">
            <a:extLst>
              <a:ext uri="{FF2B5EF4-FFF2-40B4-BE49-F238E27FC236}">
                <a16:creationId xmlns:a16="http://schemas.microsoft.com/office/drawing/2014/main" id="{4C251E72-957A-DF09-A62E-6A44CD18D8EE}"/>
              </a:ext>
            </a:extLst>
          </p:cNvPr>
          <p:cNvSpPr/>
          <p:nvPr/>
        </p:nvSpPr>
        <p:spPr>
          <a:xfrm>
            <a:off x="8093976" y="4597539"/>
            <a:ext cx="914400" cy="41198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3A65C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;p5">
            <a:extLst>
              <a:ext uri="{FF2B5EF4-FFF2-40B4-BE49-F238E27FC236}">
                <a16:creationId xmlns:a16="http://schemas.microsoft.com/office/drawing/2014/main" id="{D9181B32-AC59-C471-42D9-AC0E8F45A166}"/>
              </a:ext>
            </a:extLst>
          </p:cNvPr>
          <p:cNvSpPr/>
          <p:nvPr/>
        </p:nvSpPr>
        <p:spPr>
          <a:xfrm>
            <a:off x="283500" y="289526"/>
            <a:ext cx="8576998" cy="4564501"/>
          </a:xfrm>
          <a:prstGeom prst="rect">
            <a:avLst/>
          </a:prstGeom>
          <a:noFill/>
          <a:ln w="28575" cap="flat">
            <a:solidFill>
              <a:srgbClr val="305DBF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160;p50">
            <a:extLst>
              <a:ext uri="{FF2B5EF4-FFF2-40B4-BE49-F238E27FC236}">
                <a16:creationId xmlns:a16="http://schemas.microsoft.com/office/drawing/2014/main" id="{C4FD9BE2-00FA-39E7-CFF8-FB28D8014D15}"/>
              </a:ext>
            </a:extLst>
          </p:cNvPr>
          <p:cNvSpPr/>
          <p:nvPr/>
        </p:nvSpPr>
        <p:spPr>
          <a:xfrm>
            <a:off x="4853059" y="1236351"/>
            <a:ext cx="3143103" cy="31433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1161;p50">
            <a:extLst>
              <a:ext uri="{FF2B5EF4-FFF2-40B4-BE49-F238E27FC236}">
                <a16:creationId xmlns:a16="http://schemas.microsoft.com/office/drawing/2014/main" id="{E40468A1-0DD9-4CCB-932E-97310CC030A5}"/>
              </a:ext>
            </a:extLst>
          </p:cNvPr>
          <p:cNvSpPr/>
          <p:nvPr/>
        </p:nvSpPr>
        <p:spPr>
          <a:xfrm>
            <a:off x="1147837" y="1236351"/>
            <a:ext cx="3143103" cy="31433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1162;p50">
            <a:extLst>
              <a:ext uri="{FF2B5EF4-FFF2-40B4-BE49-F238E27FC236}">
                <a16:creationId xmlns:a16="http://schemas.microsoft.com/office/drawing/2014/main" id="{6DC609E9-46EB-4203-9E7F-6F7D2F4F595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Maybe you need to divide the content</a:t>
            </a:r>
          </a:p>
        </p:txBody>
      </p:sp>
      <p:sp>
        <p:nvSpPr>
          <p:cNvPr id="6" name="Google Shape;1163;p50">
            <a:extLst>
              <a:ext uri="{FF2B5EF4-FFF2-40B4-BE49-F238E27FC236}">
                <a16:creationId xmlns:a16="http://schemas.microsoft.com/office/drawing/2014/main" id="{DBB40992-319D-6182-D398-F5225FE3E84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459720" y="2545076"/>
            <a:ext cx="2519400" cy="1318500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/>
              <a:t>Mercury is the closest planet to the Sun and</a:t>
            </a:r>
          </a:p>
          <a:p>
            <a:pPr marL="0" lvl="0" indent="0" algn="ctr">
              <a:buNone/>
            </a:pPr>
            <a:r>
              <a:rPr lang="en-US" sz="1400"/>
              <a:t>the smallest one in the Solar System—it’s only a bit larger than the Moon </a:t>
            </a:r>
          </a:p>
        </p:txBody>
      </p:sp>
      <p:sp>
        <p:nvSpPr>
          <p:cNvPr id="7" name="Google Shape;1164;p50">
            <a:extLst>
              <a:ext uri="{FF2B5EF4-FFF2-40B4-BE49-F238E27FC236}">
                <a16:creationId xmlns:a16="http://schemas.microsoft.com/office/drawing/2014/main" id="{93BAFAC7-627C-2A72-8089-B88097D736E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579836" y="2086825"/>
            <a:ext cx="2279096" cy="473101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305DBF"/>
                </a:solidFill>
                <a:latin typeface="Fredoka One"/>
              </a:rPr>
              <a:t>Mercury</a:t>
            </a:r>
          </a:p>
        </p:txBody>
      </p:sp>
      <p:grpSp>
        <p:nvGrpSpPr>
          <p:cNvPr id="8" name="Google Shape;1165;p50">
            <a:extLst>
              <a:ext uri="{FF2B5EF4-FFF2-40B4-BE49-F238E27FC236}">
                <a16:creationId xmlns:a16="http://schemas.microsoft.com/office/drawing/2014/main" id="{2EEC418B-5FFE-B567-A065-30ECFF9AE4A2}"/>
              </a:ext>
            </a:extLst>
          </p:cNvPr>
          <p:cNvGrpSpPr/>
          <p:nvPr/>
        </p:nvGrpSpPr>
        <p:grpSpPr>
          <a:xfrm>
            <a:off x="2516364" y="1792297"/>
            <a:ext cx="420633" cy="220836"/>
            <a:chOff x="2516364" y="1792297"/>
            <a:chExt cx="420633" cy="220836"/>
          </a:xfrm>
        </p:grpSpPr>
        <p:sp>
          <p:nvSpPr>
            <p:cNvPr id="9" name="Google Shape;1166;p50">
              <a:extLst>
                <a:ext uri="{FF2B5EF4-FFF2-40B4-BE49-F238E27FC236}">
                  <a16:creationId xmlns:a16="http://schemas.microsoft.com/office/drawing/2014/main" id="{0A3AFD90-79D4-C60A-37A0-BC3FE7050BE9}"/>
                </a:ext>
              </a:extLst>
            </p:cNvPr>
            <p:cNvSpPr/>
            <p:nvPr/>
          </p:nvSpPr>
          <p:spPr>
            <a:xfrm>
              <a:off x="2516364" y="1792297"/>
              <a:ext cx="420633" cy="2208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366"/>
                <a:gd name="f4" fmla="val 10164"/>
                <a:gd name="f5" fmla="val 9686"/>
                <a:gd name="f6" fmla="val 1128"/>
                <a:gd name="f7" fmla="val 10195"/>
                <a:gd name="f8" fmla="val 10707"/>
                <a:gd name="f9" fmla="val 1226"/>
                <a:gd name="f10" fmla="val 11196"/>
                <a:gd name="f11" fmla="val 1428"/>
                <a:gd name="f12" fmla="val 12671"/>
                <a:gd name="f13" fmla="val 2042"/>
                <a:gd name="f14" fmla="val 13635"/>
                <a:gd name="f15" fmla="val 3482"/>
                <a:gd name="f16" fmla="val 5081"/>
                <a:gd name="f17" fmla="val 13632"/>
                <a:gd name="f18" fmla="val 7264"/>
                <a:gd name="f19" fmla="val 11864"/>
                <a:gd name="f20" fmla="val 9031"/>
                <a:gd name="f21" fmla="val 9684"/>
                <a:gd name="f22" fmla="val 9034"/>
                <a:gd name="f23" fmla="val 8085"/>
                <a:gd name="f24" fmla="val 6643"/>
                <a:gd name="f25" fmla="val 8071"/>
                <a:gd name="f26" fmla="val 6032"/>
                <a:gd name="f27" fmla="val 6592"/>
                <a:gd name="f28" fmla="val 5420"/>
                <a:gd name="f29" fmla="val 5117"/>
                <a:gd name="f30" fmla="val 5758"/>
                <a:gd name="f31" fmla="val 3415"/>
                <a:gd name="f32" fmla="val 6887"/>
                <a:gd name="f33" fmla="val 2286"/>
                <a:gd name="f34" fmla="val 7645"/>
                <a:gd name="f35" fmla="val 1530"/>
                <a:gd name="f36" fmla="val 8657"/>
                <a:gd name="f37" fmla="val 1"/>
                <a:gd name="f38" fmla="val 4502"/>
                <a:gd name="f39" fmla="val 361"/>
                <a:gd name="f40" fmla="val 4512"/>
                <a:gd name="f41" fmla="val 190"/>
                <a:gd name="f42" fmla="val 4704"/>
                <a:gd name="f43" fmla="val 4918"/>
                <a:gd name="f44" fmla="val 5243"/>
                <a:gd name="f45" fmla="val 5457"/>
                <a:gd name="f46" fmla="val 5650"/>
                <a:gd name="f47" fmla="val 14867"/>
                <a:gd name="f48" fmla="val 19004"/>
                <a:gd name="f49" fmla="val 19176"/>
                <a:gd name="f50" fmla="val 19365"/>
                <a:gd name="f51" fmla="*/ f0 1 19366"/>
                <a:gd name="f52" fmla="*/ f1 1 10164"/>
                <a:gd name="f53" fmla="val f2"/>
                <a:gd name="f54" fmla="val f3"/>
                <a:gd name="f55" fmla="val f4"/>
                <a:gd name="f56" fmla="+- f55 0 f53"/>
                <a:gd name="f57" fmla="+- f54 0 f53"/>
                <a:gd name="f58" fmla="*/ f57 1 19366"/>
                <a:gd name="f59" fmla="*/ f56 1 10164"/>
                <a:gd name="f60" fmla="*/ f53 1 f58"/>
                <a:gd name="f61" fmla="*/ f54 1 f58"/>
                <a:gd name="f62" fmla="*/ f53 1 f59"/>
                <a:gd name="f63" fmla="*/ f55 1 f59"/>
                <a:gd name="f64" fmla="*/ f60 f51 1"/>
                <a:gd name="f65" fmla="*/ f61 f51 1"/>
                <a:gd name="f66" fmla="*/ f63 f52 1"/>
                <a:gd name="f67" fmla="*/ f62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4" t="f67" r="f65" b="f66"/>
              <a:pathLst>
                <a:path w="19366" h="1016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4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2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6"/>
                    <a:pt x="f5" y="f6"/>
                  </a:cubicBezTo>
                  <a:close/>
                  <a:moveTo>
                    <a:pt x="f21" y="f37"/>
                  </a:moveTo>
                  <a:cubicBezTo>
                    <a:pt x="f38" y="f37"/>
                    <a:pt x="f39" y="f40"/>
                    <a:pt x="f41" y="f42"/>
                  </a:cubicBezTo>
                  <a:cubicBezTo>
                    <a:pt x="f2" y="f43"/>
                    <a:pt x="f2" y="f44"/>
                    <a:pt x="f41" y="f45"/>
                  </a:cubicBezTo>
                  <a:cubicBezTo>
                    <a:pt x="f39" y="f46"/>
                    <a:pt x="f38" y="f4"/>
                    <a:pt x="f21" y="f4"/>
                  </a:cubicBezTo>
                  <a:cubicBezTo>
                    <a:pt x="f47" y="f4"/>
                    <a:pt x="f48" y="f46"/>
                    <a:pt x="f49" y="f45"/>
                  </a:cubicBezTo>
                  <a:cubicBezTo>
                    <a:pt x="f50" y="f44"/>
                    <a:pt x="f50" y="f43"/>
                    <a:pt x="f49" y="f42"/>
                  </a:cubicBezTo>
                  <a:cubicBezTo>
                    <a:pt x="f48" y="f40"/>
                    <a:pt x="f47" y="f37"/>
                    <a:pt x="f21" y="f37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1167;p50">
              <a:extLst>
                <a:ext uri="{FF2B5EF4-FFF2-40B4-BE49-F238E27FC236}">
                  <a16:creationId xmlns:a16="http://schemas.microsoft.com/office/drawing/2014/main" id="{E1B0B9C8-CBBC-E27A-F6FD-8A797DF16AEF}"/>
                </a:ext>
              </a:extLst>
            </p:cNvPr>
            <p:cNvSpPr/>
            <p:nvPr/>
          </p:nvSpPr>
          <p:spPr>
            <a:xfrm>
              <a:off x="2660821" y="1841373"/>
              <a:ext cx="126132" cy="1226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07"/>
                <a:gd name="f4" fmla="val 5645"/>
                <a:gd name="f5" fmla="val 3018"/>
                <a:gd name="f6" fmla="val 1922"/>
                <a:gd name="f7" fmla="val 929"/>
                <a:gd name="f8" fmla="val 634"/>
                <a:gd name="f9" fmla="val 468"/>
                <a:gd name="f10" fmla="val 1626"/>
                <a:gd name="f11" fmla="val 1"/>
                <a:gd name="f12" fmla="val 2623"/>
                <a:gd name="f13" fmla="val 158"/>
                <a:gd name="f14" fmla="val 3797"/>
                <a:gd name="f15" fmla="val 862"/>
                <a:gd name="f16" fmla="val 4637"/>
                <a:gd name="f17" fmla="val 1407"/>
                <a:gd name="f18" fmla="val 5287"/>
                <a:gd name="f19" fmla="val 2203"/>
                <a:gd name="f20" fmla="val 3025"/>
                <a:gd name="f21" fmla="val 3270"/>
                <a:gd name="f22" fmla="val 3518"/>
                <a:gd name="f23" fmla="val 5613"/>
                <a:gd name="f24" fmla="val 3762"/>
                <a:gd name="f25" fmla="val 5547"/>
                <a:gd name="f26" fmla="val 4825"/>
                <a:gd name="f27" fmla="val 5258"/>
                <a:gd name="f28" fmla="val 5620"/>
                <a:gd name="f29" fmla="val 4382"/>
                <a:gd name="f30" fmla="val 3297"/>
                <a:gd name="f31" fmla="val 5625"/>
                <a:gd name="f32" fmla="val 3356"/>
                <a:gd name="f33" fmla="val 5446"/>
                <a:gd name="f34" fmla="val 3383"/>
                <a:gd name="f35" fmla="val 5272"/>
                <a:gd name="f36" fmla="val 4356"/>
                <a:gd name="f37" fmla="val 3596"/>
                <a:gd name="f38" fmla="val 2626"/>
                <a:gd name="f39" fmla="val 1692"/>
                <a:gd name="f40" fmla="val 1147"/>
                <a:gd name="f41" fmla="val 3861"/>
                <a:gd name="f42" fmla="val 633"/>
                <a:gd name="f43" fmla="val 4307"/>
                <a:gd name="f44" fmla="val 316"/>
                <a:gd name="f45" fmla="val 3913"/>
                <a:gd name="f46" fmla="val 112"/>
                <a:gd name="f47" fmla="val 3476"/>
                <a:gd name="f48" fmla="val 3"/>
                <a:gd name="f49" fmla="val 3033"/>
                <a:gd name="f50" fmla="val 3028"/>
                <a:gd name="f51" fmla="val 3023"/>
                <a:gd name="f52" fmla="*/ f0 1 5807"/>
                <a:gd name="f53" fmla="*/ f1 1 5645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5807"/>
                <a:gd name="f60" fmla="*/ f57 1 5645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5807" h="564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28" y="f29"/>
                    <a:pt x="f3" y="f30"/>
                  </a:cubicBezTo>
                  <a:lnTo>
                    <a:pt x="f3" y="f30"/>
                  </a:ln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37" y="f38"/>
                    <a:pt x="f37" y="f39"/>
                  </a:cubicBezTo>
                  <a:cubicBezTo>
                    <a:pt x="f37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2"/>
                  </a:cubicBezTo>
                  <a:cubicBezTo>
                    <a:pt x="f50" y="f2"/>
                    <a:pt x="f51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1" name="Google Shape;1168;p50">
            <a:extLst>
              <a:ext uri="{FF2B5EF4-FFF2-40B4-BE49-F238E27FC236}">
                <a16:creationId xmlns:a16="http://schemas.microsoft.com/office/drawing/2014/main" id="{FAD6CE44-5A7B-1D70-17E8-7B8AFCB8C04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164924" y="2545076"/>
            <a:ext cx="2519400" cy="1318500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/>
              <a:t>Venus has an incredibly beautiful name and is the second planet from the Sun. It is very terribly hot—even hotter than Mercury</a:t>
            </a:r>
          </a:p>
        </p:txBody>
      </p:sp>
      <p:sp>
        <p:nvSpPr>
          <p:cNvPr id="12" name="Google Shape;1169;p50">
            <a:extLst>
              <a:ext uri="{FF2B5EF4-FFF2-40B4-BE49-F238E27FC236}">
                <a16:creationId xmlns:a16="http://schemas.microsoft.com/office/drawing/2014/main" id="{00C59C63-C2FA-8586-7864-B9838802C5D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285067" y="2086825"/>
            <a:ext cx="2279096" cy="473101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305DBF"/>
                </a:solidFill>
                <a:latin typeface="Fredoka One"/>
              </a:rPr>
              <a:t>Venus</a:t>
            </a:r>
          </a:p>
        </p:txBody>
      </p:sp>
      <p:grpSp>
        <p:nvGrpSpPr>
          <p:cNvPr id="13" name="Google Shape;1170;p50">
            <a:extLst>
              <a:ext uri="{FF2B5EF4-FFF2-40B4-BE49-F238E27FC236}">
                <a16:creationId xmlns:a16="http://schemas.microsoft.com/office/drawing/2014/main" id="{FFCF570B-FB4C-6E2E-8F1E-92FC0654F79B}"/>
              </a:ext>
            </a:extLst>
          </p:cNvPr>
          <p:cNvGrpSpPr/>
          <p:nvPr/>
        </p:nvGrpSpPr>
        <p:grpSpPr>
          <a:xfrm>
            <a:off x="6249247" y="1724402"/>
            <a:ext cx="329201" cy="329193"/>
            <a:chOff x="6249247" y="1724402"/>
            <a:chExt cx="329201" cy="329193"/>
          </a:xfrm>
        </p:grpSpPr>
        <p:sp>
          <p:nvSpPr>
            <p:cNvPr id="14" name="Google Shape;1171;p50">
              <a:extLst>
                <a:ext uri="{FF2B5EF4-FFF2-40B4-BE49-F238E27FC236}">
                  <a16:creationId xmlns:a16="http://schemas.microsoft.com/office/drawing/2014/main" id="{1871A1C3-4FA0-EE5F-5D52-4F0169D074BD}"/>
                </a:ext>
              </a:extLst>
            </p:cNvPr>
            <p:cNvSpPr/>
            <p:nvPr/>
          </p:nvSpPr>
          <p:spPr>
            <a:xfrm>
              <a:off x="6249247" y="1724402"/>
              <a:ext cx="243641" cy="2502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791"/>
                <a:gd name="f4" fmla="val 8980"/>
                <a:gd name="f5" fmla="val 4537"/>
                <a:gd name="f6" fmla="val 2048"/>
                <a:gd name="f7" fmla="val 2017"/>
                <a:gd name="f8" fmla="val 4506"/>
                <a:gd name="f9" fmla="val 6963"/>
                <a:gd name="f10" fmla="val 8979"/>
                <a:gd name="f11" fmla="val 6459"/>
                <a:gd name="f12" fmla="val 8160"/>
                <a:gd name="f13" fmla="val 7719"/>
                <a:gd name="f14" fmla="val 8790"/>
                <a:gd name="f15" fmla="val 5986"/>
                <a:gd name="f16" fmla="val 8633"/>
                <a:gd name="f17" fmla="val 5860"/>
                <a:gd name="f18" fmla="val 8443"/>
                <a:gd name="f19" fmla="val 5640"/>
                <a:gd name="f20" fmla="val 8286"/>
                <a:gd name="f21" fmla="val 5514"/>
                <a:gd name="f22" fmla="val 7498"/>
                <a:gd name="f23" fmla="val 7057"/>
                <a:gd name="f24" fmla="val 6742"/>
                <a:gd name="f25" fmla="val 5923"/>
                <a:gd name="f26" fmla="val 7593"/>
                <a:gd name="f27" fmla="val 4568"/>
                <a:gd name="f28" fmla="val 2836"/>
                <a:gd name="f29" fmla="val 1481"/>
                <a:gd name="f30" fmla="val 6175"/>
                <a:gd name="f31" fmla="val 2804"/>
                <a:gd name="f32" fmla="val 2867"/>
                <a:gd name="f33" fmla="val 1387"/>
                <a:gd name="f34" fmla="val 2237"/>
                <a:gd name="f35" fmla="val 3466"/>
                <a:gd name="f36" fmla="val 3308"/>
                <a:gd name="f37" fmla="val 3088"/>
                <a:gd name="f38" fmla="val 2993"/>
                <a:gd name="f39" fmla="val 1261"/>
                <a:gd name="f40" fmla="val 6522"/>
                <a:gd name="f41" fmla="*/ f0 1 8791"/>
                <a:gd name="f42" fmla="*/ f1 1 8980"/>
                <a:gd name="f43" fmla="val f2"/>
                <a:gd name="f44" fmla="val f3"/>
                <a:gd name="f45" fmla="val f4"/>
                <a:gd name="f46" fmla="+- f45 0 f43"/>
                <a:gd name="f47" fmla="+- f44 0 f43"/>
                <a:gd name="f48" fmla="*/ f47 1 8791"/>
                <a:gd name="f49" fmla="*/ f46 1 8980"/>
                <a:gd name="f50" fmla="*/ f43 1 f48"/>
                <a:gd name="f51" fmla="*/ f44 1 f48"/>
                <a:gd name="f52" fmla="*/ f43 1 f49"/>
                <a:gd name="f53" fmla="*/ f45 1 f49"/>
                <a:gd name="f54" fmla="*/ f50 f41 1"/>
                <a:gd name="f55" fmla="*/ f51 f41 1"/>
                <a:gd name="f56" fmla="*/ f53 f42 1"/>
                <a:gd name="f57" fmla="*/ f52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8791" h="8980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6" y="f10"/>
                    <a:pt x="f5" y="f10"/>
                  </a:cubicBezTo>
                  <a:cubicBezTo>
                    <a:pt x="f11" y="f10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lnTo>
                    <a:pt x="f22" y="f21"/>
                  </a:ln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29" y="f8"/>
                  </a:cubicBezTo>
                  <a:cubicBezTo>
                    <a:pt x="f29" y="f31"/>
                    <a:pt x="f32" y="f33"/>
                    <a:pt x="f27" y="f33"/>
                  </a:cubicBezTo>
                  <a:cubicBezTo>
                    <a:pt x="f25" y="f33"/>
                    <a:pt x="f23" y="f34"/>
                    <a:pt x="f22" y="f35"/>
                  </a:cubicBezTo>
                  <a:lnTo>
                    <a:pt x="f20" y="f35"/>
                  </a:lnTo>
                  <a:cubicBezTo>
                    <a:pt x="f18" y="f36"/>
                    <a:pt x="f16" y="f37"/>
                    <a:pt x="f14" y="f38"/>
                  </a:cubicBezTo>
                  <a:cubicBezTo>
                    <a:pt x="f12" y="f39"/>
                    <a:pt x="f40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1172;p50">
              <a:extLst>
                <a:ext uri="{FF2B5EF4-FFF2-40B4-BE49-F238E27FC236}">
                  <a16:creationId xmlns:a16="http://schemas.microsoft.com/office/drawing/2014/main" id="{F92CF156-C335-9BE2-E1F9-7D7D70A29C2C}"/>
                </a:ext>
              </a:extLst>
            </p:cNvPr>
            <p:cNvSpPr/>
            <p:nvPr/>
          </p:nvSpPr>
          <p:spPr>
            <a:xfrm>
              <a:off x="6366235" y="1800462"/>
              <a:ext cx="212213" cy="976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57"/>
                <a:gd name="f4" fmla="val 3503"/>
                <a:gd name="f5" fmla="val 7260"/>
                <a:gd name="f6" fmla="val 7232"/>
                <a:gd name="f7" fmla="val 7206"/>
                <a:gd name="f8" fmla="val 4"/>
                <a:gd name="f9" fmla="val 7184"/>
                <a:gd name="f10" fmla="val 11"/>
                <a:gd name="f11" fmla="val 5073"/>
                <a:gd name="f12" fmla="val 736"/>
                <a:gd name="f13" fmla="val 5042"/>
                <a:gd name="f14" fmla="val 5010"/>
                <a:gd name="f15" fmla="val 767"/>
                <a:gd name="f16" fmla="val 4947"/>
                <a:gd name="f17" fmla="val 799"/>
                <a:gd name="f18" fmla="val 4380"/>
                <a:gd name="f19" fmla="val 1398"/>
                <a:gd name="f20" fmla="val 347"/>
                <a:gd name="f21" fmla="val 158"/>
                <a:gd name="f22" fmla="val 1"/>
                <a:gd name="f23" fmla="val 1555"/>
                <a:gd name="f24" fmla="val 1744"/>
                <a:gd name="f25" fmla="val 1965"/>
                <a:gd name="f26" fmla="val 2122"/>
                <a:gd name="f27" fmla="val 2689"/>
                <a:gd name="f28" fmla="val 2752"/>
                <a:gd name="f29" fmla="val 2784"/>
                <a:gd name="f30" fmla="val 3477"/>
                <a:gd name="f31" fmla="val 7210"/>
                <a:gd name="f32" fmla="val 3494"/>
                <a:gd name="f33" fmla="val 7242"/>
                <a:gd name="f34" fmla="val 3502"/>
                <a:gd name="f35" fmla="val 7275"/>
                <a:gd name="f36" fmla="val 7362"/>
                <a:gd name="f37" fmla="val 7462"/>
                <a:gd name="f38" fmla="val 3451"/>
                <a:gd name="f39" fmla="val 7531"/>
                <a:gd name="f40" fmla="val 3382"/>
                <a:gd name="f41" fmla="val 7594"/>
                <a:gd name="f42" fmla="val 3256"/>
                <a:gd name="f43" fmla="val 3099"/>
                <a:gd name="f44" fmla="val 7562"/>
                <a:gd name="f45" fmla="val 2973"/>
                <a:gd name="f46" fmla="val 6932"/>
                <a:gd name="f47" fmla="val 547"/>
                <a:gd name="f48" fmla="val 389"/>
                <a:gd name="f49" fmla="val 232"/>
                <a:gd name="f50" fmla="val 137"/>
                <a:gd name="f51" fmla="val 7458"/>
                <a:gd name="f52" fmla="val 41"/>
                <a:gd name="f53" fmla="val 7349"/>
                <a:gd name="f54" fmla="*/ f0 1 7657"/>
                <a:gd name="f55" fmla="*/ f1 1 3503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657"/>
                <a:gd name="f62" fmla="*/ f59 1 3503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657" h="350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2"/>
                    <a:pt x="f14" y="f15"/>
                    <a:pt x="f16" y="f17"/>
                  </a:cubicBezTo>
                  <a:lnTo>
                    <a:pt x="f18" y="f19"/>
                  </a:lnTo>
                  <a:lnTo>
                    <a:pt x="f20" y="f19"/>
                  </a:lnTo>
                  <a:cubicBezTo>
                    <a:pt x="f21" y="f19"/>
                    <a:pt x="f22" y="f23"/>
                    <a:pt x="f22" y="f24"/>
                  </a:cubicBezTo>
                  <a:cubicBezTo>
                    <a:pt x="f22" y="f25"/>
                    <a:pt x="f21" y="f26"/>
                    <a:pt x="f20" y="f26"/>
                  </a:cubicBezTo>
                  <a:lnTo>
                    <a:pt x="f18" y="f26"/>
                  </a:lnTo>
                  <a:lnTo>
                    <a:pt x="f16" y="f27"/>
                  </a:lnTo>
                  <a:cubicBezTo>
                    <a:pt x="f14" y="f28"/>
                    <a:pt x="f13" y="f29"/>
                    <a:pt x="f11" y="f29"/>
                  </a:cubicBezTo>
                  <a:lnTo>
                    <a:pt x="f9" y="f30"/>
                  </a:ln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37" y="f38"/>
                    <a:pt x="f39" y="f40"/>
                  </a:cubicBezTo>
                  <a:cubicBezTo>
                    <a:pt x="f41" y="f42"/>
                    <a:pt x="f3" y="f43"/>
                    <a:pt x="f44" y="f45"/>
                  </a:cubicBezTo>
                  <a:lnTo>
                    <a:pt x="f46" y="f24"/>
                  </a:lnTo>
                  <a:lnTo>
                    <a:pt x="f44" y="f47"/>
                  </a:lnTo>
                  <a:cubicBezTo>
                    <a:pt x="f3" y="f48"/>
                    <a:pt x="f41" y="f49"/>
                    <a:pt x="f39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1173;p50">
              <a:extLst>
                <a:ext uri="{FF2B5EF4-FFF2-40B4-BE49-F238E27FC236}">
                  <a16:creationId xmlns:a16="http://schemas.microsoft.com/office/drawing/2014/main" id="{D51BB717-4B41-9D72-298D-A55E24BC1882}"/>
                </a:ext>
              </a:extLst>
            </p:cNvPr>
            <p:cNvSpPr/>
            <p:nvPr/>
          </p:nvSpPr>
          <p:spPr>
            <a:xfrm>
              <a:off x="6271064" y="1983351"/>
              <a:ext cx="209580" cy="702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2521"/>
                <a:gd name="f5" fmla="val 1828"/>
                <a:gd name="f6" fmla="val 1482"/>
                <a:gd name="f7" fmla="val 1135"/>
                <a:gd name="f8" fmla="val 1040"/>
                <a:gd name="f9" fmla="val 442"/>
                <a:gd name="f10" fmla="val 1"/>
                <a:gd name="f11" fmla="val 1607"/>
                <a:gd name="f12" fmla="val 2174"/>
                <a:gd name="f13" fmla="val 2363"/>
                <a:gd name="f14" fmla="val 158"/>
                <a:gd name="f15" fmla="val 379"/>
                <a:gd name="f16" fmla="val 7310"/>
                <a:gd name="f17" fmla="val 7404"/>
                <a:gd name="f18" fmla="val 2489"/>
                <a:gd name="f19" fmla="val 1576"/>
                <a:gd name="f20" fmla="val 7089"/>
                <a:gd name="f21" fmla="val 6554"/>
                <a:gd name="f22" fmla="val 6113"/>
                <a:gd name="f23" fmla="val 5766"/>
                <a:gd name="f24" fmla="val 5168"/>
                <a:gd name="f25" fmla="val 252"/>
                <a:gd name="f26" fmla="val 4506"/>
                <a:gd name="f27" fmla="val 410"/>
                <a:gd name="f28" fmla="val 3781"/>
                <a:gd name="f29" fmla="val 3088"/>
                <a:gd name="f30" fmla="val 2427"/>
                <a:gd name="f31" fmla="*/ f0 1 7562"/>
                <a:gd name="f32" fmla="*/ f1 1 2521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7562"/>
                <a:gd name="f39" fmla="*/ f36 1 2521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7562" h="2521">
                  <a:moveTo>
                    <a:pt x="f5" y="f2"/>
                  </a:moveTo>
                  <a:lnTo>
                    <a:pt x="f6" y="f7"/>
                  </a:lnTo>
                  <a:lnTo>
                    <a:pt x="f8" y="f7"/>
                  </a:lnTo>
                  <a:cubicBezTo>
                    <a:pt x="f9" y="f7"/>
                    <a:pt x="f10" y="f11"/>
                    <a:pt x="f10" y="f12"/>
                  </a:cubicBezTo>
                  <a:cubicBezTo>
                    <a:pt x="f10" y="f13"/>
                    <a:pt x="f14" y="f4"/>
                    <a:pt x="f15" y="f4"/>
                  </a:cubicBezTo>
                  <a:lnTo>
                    <a:pt x="f16" y="f4"/>
                  </a:lnTo>
                  <a:cubicBezTo>
                    <a:pt x="f17" y="f18"/>
                    <a:pt x="f3" y="f13"/>
                    <a:pt x="f3" y="f12"/>
                  </a:cubicBezTo>
                  <a:cubicBezTo>
                    <a:pt x="f3" y="f19"/>
                    <a:pt x="f20" y="f7"/>
                    <a:pt x="f21" y="f7"/>
                  </a:cubicBezTo>
                  <a:lnTo>
                    <a:pt x="f22" y="f7"/>
                  </a:lnTo>
                  <a:lnTo>
                    <a:pt x="f23" y="f2"/>
                  </a:ln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1174;p50">
              <a:extLst>
                <a:ext uri="{FF2B5EF4-FFF2-40B4-BE49-F238E27FC236}">
                  <a16:creationId xmlns:a16="http://schemas.microsoft.com/office/drawing/2014/main" id="{1374954E-A7AC-E345-1F18-2B87E007325E}"/>
                </a:ext>
              </a:extLst>
            </p:cNvPr>
            <p:cNvSpPr/>
            <p:nvPr/>
          </p:nvSpPr>
          <p:spPr>
            <a:xfrm>
              <a:off x="6307732" y="1781461"/>
              <a:ext cx="127513" cy="1360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601"/>
                <a:gd name="f4" fmla="val 4884"/>
                <a:gd name="f5" fmla="val 2427"/>
                <a:gd name="f6" fmla="val 1104"/>
                <a:gd name="f7" fmla="val 1"/>
                <a:gd name="f8" fmla="val 1103"/>
                <a:gd name="f9" fmla="val 2458"/>
                <a:gd name="f10" fmla="val 3781"/>
                <a:gd name="f11" fmla="val 3404"/>
                <a:gd name="f12" fmla="val 4254"/>
                <a:gd name="f13" fmla="val 4348"/>
                <a:gd name="f14" fmla="val 3497"/>
                <a:gd name="f15" fmla="val 1828"/>
                <a:gd name="f16" fmla="val 1419"/>
                <a:gd name="f17" fmla="val 3025"/>
                <a:gd name="f18" fmla="val 2489"/>
                <a:gd name="f19" fmla="val 1356"/>
                <a:gd name="f20" fmla="val 1859"/>
                <a:gd name="f21" fmla="val 1386"/>
                <a:gd name="f22" fmla="val 4191"/>
                <a:gd name="f23" fmla="val 567"/>
                <a:gd name="f24" fmla="val 3372"/>
                <a:gd name="f25" fmla="*/ f0 1 4601"/>
                <a:gd name="f26" fmla="*/ f1 1 4884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4601"/>
                <a:gd name="f33" fmla="*/ f30 1 4884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4601" h="4884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4"/>
                    <a:pt x="f5" y="f4"/>
                  </a:cubicBezTo>
                  <a:cubicBezTo>
                    <a:pt x="f11" y="f4"/>
                    <a:pt x="f12" y="f13"/>
                    <a:pt x="f3" y="f14"/>
                  </a:cubicBezTo>
                  <a:lnTo>
                    <a:pt x="f5" y="f14"/>
                  </a:lnTo>
                  <a:cubicBezTo>
                    <a:pt x="f15" y="f14"/>
                    <a:pt x="f16" y="f17"/>
                    <a:pt x="f16" y="f18"/>
                  </a:cubicBezTo>
                  <a:cubicBezTo>
                    <a:pt x="f19" y="f20"/>
                    <a:pt x="f15" y="f21"/>
                    <a:pt x="f5" y="f21"/>
                  </a:cubicBezTo>
                  <a:lnTo>
                    <a:pt x="f3" y="f21"/>
                  </a:lnTo>
                  <a:cubicBezTo>
                    <a:pt x="f22" y="f23"/>
                    <a:pt x="f24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8" name="Google Shape;1175;p50">
            <a:extLst>
              <a:ext uri="{FF2B5EF4-FFF2-40B4-BE49-F238E27FC236}">
                <a16:creationId xmlns:a16="http://schemas.microsoft.com/office/drawing/2014/main" id="{3C078DF1-4761-395A-8766-CFCA33C1DD14}"/>
              </a:ext>
            </a:extLst>
          </p:cNvPr>
          <p:cNvSpPr/>
          <p:nvPr/>
        </p:nvSpPr>
        <p:spPr>
          <a:xfrm>
            <a:off x="5189823" y="4098999"/>
            <a:ext cx="185860" cy="185486"/>
          </a:xfrm>
          <a:custGeom>
            <a:avLst/>
            <a:gdLst>
              <a:gd name="f0" fmla="val w"/>
              <a:gd name="f1" fmla="val h"/>
              <a:gd name="f2" fmla="val 0"/>
              <a:gd name="f3" fmla="val 13769"/>
              <a:gd name="f4" fmla="val 13740"/>
              <a:gd name="f5" fmla="val 6870"/>
              <a:gd name="f6" fmla="val 3101"/>
              <a:gd name="f7" fmla="val 1"/>
              <a:gd name="f8" fmla="val 3070"/>
              <a:gd name="f9" fmla="val 10669"/>
              <a:gd name="f10" fmla="val 13739"/>
              <a:gd name="f11" fmla="val 10670"/>
              <a:gd name="f12" fmla="val 13770"/>
              <a:gd name="f13" fmla="*/ f0 1 13769"/>
              <a:gd name="f14" fmla="*/ f1 1 13740"/>
              <a:gd name="f15" fmla="val f2"/>
              <a:gd name="f16" fmla="val f3"/>
              <a:gd name="f17" fmla="val f4"/>
              <a:gd name="f18" fmla="+- f17 0 f15"/>
              <a:gd name="f19" fmla="+- f16 0 f15"/>
              <a:gd name="f20" fmla="*/ f19 1 13769"/>
              <a:gd name="f21" fmla="*/ f18 1 13740"/>
              <a:gd name="f22" fmla="*/ f15 1 f20"/>
              <a:gd name="f23" fmla="*/ f16 1 f20"/>
              <a:gd name="f24" fmla="*/ f15 1 f21"/>
              <a:gd name="f25" fmla="*/ f17 1 f21"/>
              <a:gd name="f26" fmla="*/ f22 f13 1"/>
              <a:gd name="f27" fmla="*/ f23 f13 1"/>
              <a:gd name="f28" fmla="*/ f25 f14 1"/>
              <a:gd name="f29" fmla="*/ f24 f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6" t="f29" r="f27" b="f28"/>
            <a:pathLst>
              <a:path w="13769" h="13740">
                <a:moveTo>
                  <a:pt x="f5" y="f2"/>
                </a:moveTo>
                <a:cubicBezTo>
                  <a:pt x="f6" y="f2"/>
                  <a:pt x="f7" y="f8"/>
                  <a:pt x="f7" y="f5"/>
                </a:cubicBezTo>
                <a:cubicBezTo>
                  <a:pt x="f7" y="f9"/>
                  <a:pt x="f6" y="f10"/>
                  <a:pt x="f5" y="f10"/>
                </a:cubicBezTo>
                <a:cubicBezTo>
                  <a:pt x="f11" y="f10"/>
                  <a:pt x="f12" y="f9"/>
                  <a:pt x="f12" y="f5"/>
                </a:cubicBezTo>
                <a:cubicBezTo>
                  <a:pt x="f12" y="f8"/>
                  <a:pt x="f11" y="f2"/>
                  <a:pt x="f5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19" name="Google Shape;1176;p50">
            <a:extLst>
              <a:ext uri="{FF2B5EF4-FFF2-40B4-BE49-F238E27FC236}">
                <a16:creationId xmlns:a16="http://schemas.microsoft.com/office/drawing/2014/main" id="{77BEE84B-811A-6274-88BF-641D2BE2C6E0}"/>
              </a:ext>
            </a:extLst>
          </p:cNvPr>
          <p:cNvCxnSpPr>
            <a:stCxn id="3" idx="3"/>
            <a:endCxn id="4" idx="1"/>
          </p:cNvCxnSpPr>
          <p:nvPr/>
        </p:nvCxnSpPr>
        <p:spPr>
          <a:xfrm flipH="1">
            <a:off x="4290940" y="2808049"/>
            <a:ext cx="562119" cy="0"/>
          </a:xfrm>
          <a:prstGeom prst="straightConnector1">
            <a:avLst/>
          </a:prstGeom>
          <a:noFill/>
          <a:ln w="19046" cap="flat">
            <a:solidFill>
              <a:srgbClr val="305DBF"/>
            </a:solidFill>
            <a:prstDash val="solid"/>
            <a:round/>
          </a:ln>
        </p:spPr>
      </p:cxnSp>
      <p:sp>
        <p:nvSpPr>
          <p:cNvPr id="20" name="Google Shape;1179;p50">
            <a:extLst>
              <a:ext uri="{FF2B5EF4-FFF2-40B4-BE49-F238E27FC236}">
                <a16:creationId xmlns:a16="http://schemas.microsoft.com/office/drawing/2014/main" id="{C0611D57-D8C9-3583-6B48-E5738888EAB6}"/>
              </a:ext>
            </a:extLst>
          </p:cNvPr>
          <p:cNvSpPr/>
          <p:nvPr/>
        </p:nvSpPr>
        <p:spPr>
          <a:xfrm>
            <a:off x="7996171" y="3359551"/>
            <a:ext cx="97804" cy="9780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" name="Rectángulo: esquinas redondeadas 1">
            <a:extLst>
              <a:ext uri="{FF2B5EF4-FFF2-40B4-BE49-F238E27FC236}">
                <a16:creationId xmlns:a16="http://schemas.microsoft.com/office/drawing/2014/main" id="{781E59A1-C31D-EB4E-3D20-FD9C1B1C42BB}"/>
              </a:ext>
            </a:extLst>
          </p:cNvPr>
          <p:cNvSpPr/>
          <p:nvPr/>
        </p:nvSpPr>
        <p:spPr>
          <a:xfrm>
            <a:off x="130631" y="170819"/>
            <a:ext cx="914400" cy="41198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3A65C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2" name="Rectángulo: esquinas redondeadas 62">
            <a:extLst>
              <a:ext uri="{FF2B5EF4-FFF2-40B4-BE49-F238E27FC236}">
                <a16:creationId xmlns:a16="http://schemas.microsoft.com/office/drawing/2014/main" id="{4A8983A8-3024-4469-06D9-DDCFB6044A23}"/>
              </a:ext>
            </a:extLst>
          </p:cNvPr>
          <p:cNvSpPr/>
          <p:nvPr/>
        </p:nvSpPr>
        <p:spPr>
          <a:xfrm>
            <a:off x="8093976" y="4597539"/>
            <a:ext cx="914400" cy="41198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3A65C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23;p51">
            <a:extLst>
              <a:ext uri="{FF2B5EF4-FFF2-40B4-BE49-F238E27FC236}">
                <a16:creationId xmlns:a16="http://schemas.microsoft.com/office/drawing/2014/main" id="{8B03D662-C769-9BA6-F4F6-A86FD3BCAAC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Use a graph to show your data</a:t>
            </a:r>
          </a:p>
        </p:txBody>
      </p:sp>
      <p:sp>
        <p:nvSpPr>
          <p:cNvPr id="3" name="Google Shape;1224;p51">
            <a:extLst>
              <a:ext uri="{FF2B5EF4-FFF2-40B4-BE49-F238E27FC236}">
                <a16:creationId xmlns:a16="http://schemas.microsoft.com/office/drawing/2014/main" id="{54BB3750-7A9E-CF23-E5F6-28E0197F6CDB}"/>
              </a:ext>
            </a:extLst>
          </p:cNvPr>
          <p:cNvSpPr/>
          <p:nvPr/>
        </p:nvSpPr>
        <p:spPr>
          <a:xfrm>
            <a:off x="4400403" y="2440954"/>
            <a:ext cx="1873797" cy="74009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1225;p51">
            <a:extLst>
              <a:ext uri="{FF2B5EF4-FFF2-40B4-BE49-F238E27FC236}">
                <a16:creationId xmlns:a16="http://schemas.microsoft.com/office/drawing/2014/main" id="{C4161727-FEC8-8E9B-46F3-987180A5A6B8}"/>
              </a:ext>
            </a:extLst>
          </p:cNvPr>
          <p:cNvSpPr/>
          <p:nvPr/>
        </p:nvSpPr>
        <p:spPr>
          <a:xfrm>
            <a:off x="4400403" y="3478962"/>
            <a:ext cx="1873797" cy="74009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1226;p51">
            <a:extLst>
              <a:ext uri="{FF2B5EF4-FFF2-40B4-BE49-F238E27FC236}">
                <a16:creationId xmlns:a16="http://schemas.microsoft.com/office/drawing/2014/main" id="{4DBBB9B2-1E2F-04ED-4245-913ED9F865FF}"/>
              </a:ext>
            </a:extLst>
          </p:cNvPr>
          <p:cNvSpPr/>
          <p:nvPr/>
        </p:nvSpPr>
        <p:spPr>
          <a:xfrm>
            <a:off x="4400403" y="1423949"/>
            <a:ext cx="1873797" cy="74009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1227;p51">
            <a:extLst>
              <a:ext uri="{FF2B5EF4-FFF2-40B4-BE49-F238E27FC236}">
                <a16:creationId xmlns:a16="http://schemas.microsoft.com/office/drawing/2014/main" id="{38189A67-AE53-ACDE-C72D-73EA5659B1CD}"/>
              </a:ext>
            </a:extLst>
          </p:cNvPr>
          <p:cNvSpPr/>
          <p:nvPr/>
        </p:nvSpPr>
        <p:spPr>
          <a:xfrm>
            <a:off x="6545503" y="2440954"/>
            <a:ext cx="1873797" cy="74009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Google Shape;1228;p51">
            <a:extLst>
              <a:ext uri="{FF2B5EF4-FFF2-40B4-BE49-F238E27FC236}">
                <a16:creationId xmlns:a16="http://schemas.microsoft.com/office/drawing/2014/main" id="{CB1CC4F9-5A2A-947E-D63D-AE23E902699E}"/>
              </a:ext>
            </a:extLst>
          </p:cNvPr>
          <p:cNvSpPr/>
          <p:nvPr/>
        </p:nvSpPr>
        <p:spPr>
          <a:xfrm>
            <a:off x="6545503" y="3478962"/>
            <a:ext cx="1873797" cy="74009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Google Shape;1229;p51">
            <a:extLst>
              <a:ext uri="{FF2B5EF4-FFF2-40B4-BE49-F238E27FC236}">
                <a16:creationId xmlns:a16="http://schemas.microsoft.com/office/drawing/2014/main" id="{65B31C67-AB18-4F0E-C66C-5FCD38D3BEC1}"/>
              </a:ext>
            </a:extLst>
          </p:cNvPr>
          <p:cNvSpPr/>
          <p:nvPr/>
        </p:nvSpPr>
        <p:spPr>
          <a:xfrm>
            <a:off x="6545503" y="1423949"/>
            <a:ext cx="1873797" cy="74009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230;p51">
            <a:extLst>
              <a:ext uri="{FF2B5EF4-FFF2-40B4-BE49-F238E27FC236}">
                <a16:creationId xmlns:a16="http://schemas.microsoft.com/office/drawing/2014/main" id="{A3CDF79F-AFD4-47DB-9BC3-578E997004F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916064" y="4010476"/>
            <a:ext cx="2682904" cy="594597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200"/>
              <a:t>To modify this graph, click on it, follow the link, change the data and paste the new graph here</a:t>
            </a:r>
          </a:p>
        </p:txBody>
      </p:sp>
      <p:sp>
        <p:nvSpPr>
          <p:cNvPr id="10" name="Google Shape;1231;p51">
            <a:extLst>
              <a:ext uri="{FF2B5EF4-FFF2-40B4-BE49-F238E27FC236}">
                <a16:creationId xmlns:a16="http://schemas.microsoft.com/office/drawing/2014/main" id="{F1A82904-125F-E088-C043-9A9AC9B45EE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50004" y="3811978"/>
            <a:ext cx="1269296" cy="336901"/>
          </a:xfrm>
        </p:spPr>
        <p:txBody>
          <a:bodyPr/>
          <a:lstStyle/>
          <a:p>
            <a:pPr marL="0" lvl="0" indent="0">
              <a:buNone/>
            </a:pPr>
            <a:r>
              <a:rPr lang="en-US" sz="1400"/>
              <a:t>Followers</a:t>
            </a:r>
          </a:p>
        </p:txBody>
      </p:sp>
      <p:sp>
        <p:nvSpPr>
          <p:cNvPr id="11" name="Google Shape;1232;p51">
            <a:extLst>
              <a:ext uri="{FF2B5EF4-FFF2-40B4-BE49-F238E27FC236}">
                <a16:creationId xmlns:a16="http://schemas.microsoft.com/office/drawing/2014/main" id="{7E03EE06-17AD-9BCC-C9E0-8693233678B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50004" y="3457977"/>
            <a:ext cx="1269296" cy="336901"/>
          </a:xfrm>
        </p:spPr>
        <p:txBody>
          <a:bodyPr/>
          <a:lstStyle/>
          <a:p>
            <a:pPr marL="0" lvl="0" indent="0">
              <a:buNone/>
            </a:pPr>
            <a:r>
              <a:rPr lang="en-US" sz="1900">
                <a:latin typeface="Fredoka One"/>
              </a:rPr>
              <a:t>5,608</a:t>
            </a:r>
          </a:p>
        </p:txBody>
      </p:sp>
      <p:sp>
        <p:nvSpPr>
          <p:cNvPr id="12" name="Google Shape;1233;p51">
            <a:extLst>
              <a:ext uri="{FF2B5EF4-FFF2-40B4-BE49-F238E27FC236}">
                <a16:creationId xmlns:a16="http://schemas.microsoft.com/office/drawing/2014/main" id="{43995C7F-BA15-69EF-D014-8FBD1571356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50004" y="2767020"/>
            <a:ext cx="1269296" cy="336901"/>
          </a:xfrm>
        </p:spPr>
        <p:txBody>
          <a:bodyPr/>
          <a:lstStyle/>
          <a:p>
            <a:pPr marL="0" lvl="0" indent="0">
              <a:buNone/>
            </a:pPr>
            <a:r>
              <a:rPr lang="en-US" sz="1400"/>
              <a:t>Followers</a:t>
            </a:r>
          </a:p>
        </p:txBody>
      </p:sp>
      <p:sp>
        <p:nvSpPr>
          <p:cNvPr id="13" name="Google Shape;1234;p51">
            <a:extLst>
              <a:ext uri="{FF2B5EF4-FFF2-40B4-BE49-F238E27FC236}">
                <a16:creationId xmlns:a16="http://schemas.microsoft.com/office/drawing/2014/main" id="{C34CCB2A-82FE-4872-AF40-9F0D25F0F48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50004" y="2416951"/>
            <a:ext cx="1269296" cy="336901"/>
          </a:xfrm>
        </p:spPr>
        <p:txBody>
          <a:bodyPr/>
          <a:lstStyle/>
          <a:p>
            <a:pPr marL="0" lvl="0" indent="0">
              <a:buNone/>
            </a:pPr>
            <a:r>
              <a:rPr lang="en-US" sz="1900">
                <a:solidFill>
                  <a:srgbClr val="364F7A"/>
                </a:solidFill>
                <a:latin typeface="Fredoka One"/>
              </a:rPr>
              <a:t>5,408</a:t>
            </a:r>
          </a:p>
        </p:txBody>
      </p:sp>
      <p:sp>
        <p:nvSpPr>
          <p:cNvPr id="14" name="Google Shape;1235;p51">
            <a:extLst>
              <a:ext uri="{FF2B5EF4-FFF2-40B4-BE49-F238E27FC236}">
                <a16:creationId xmlns:a16="http://schemas.microsoft.com/office/drawing/2014/main" id="{29F97A76-7E82-7DC1-AD83-D67BD1CCEC5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50004" y="1739572"/>
            <a:ext cx="1269296" cy="386096"/>
          </a:xfrm>
        </p:spPr>
        <p:txBody>
          <a:bodyPr/>
          <a:lstStyle/>
          <a:p>
            <a:pPr marL="0" lvl="0" indent="0">
              <a:buNone/>
            </a:pPr>
            <a:r>
              <a:rPr lang="en-US" sz="1400"/>
              <a:t>Followers</a:t>
            </a:r>
          </a:p>
        </p:txBody>
      </p:sp>
      <p:sp>
        <p:nvSpPr>
          <p:cNvPr id="15" name="Google Shape;1236;p51">
            <a:extLst>
              <a:ext uri="{FF2B5EF4-FFF2-40B4-BE49-F238E27FC236}">
                <a16:creationId xmlns:a16="http://schemas.microsoft.com/office/drawing/2014/main" id="{F9249FA7-F605-E96D-708C-292D104F9C5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50004" y="1385572"/>
            <a:ext cx="1269296" cy="386096"/>
          </a:xfrm>
        </p:spPr>
        <p:txBody>
          <a:bodyPr/>
          <a:lstStyle/>
          <a:p>
            <a:pPr marL="0" lvl="0" indent="0">
              <a:buNone/>
            </a:pPr>
            <a:r>
              <a:rPr lang="en-US" sz="1900">
                <a:solidFill>
                  <a:srgbClr val="3E5E9C"/>
                </a:solidFill>
                <a:latin typeface="Fredoka One"/>
              </a:rPr>
              <a:t>5,408</a:t>
            </a:r>
          </a:p>
        </p:txBody>
      </p:sp>
      <p:sp>
        <p:nvSpPr>
          <p:cNvPr id="16" name="Google Shape;1237;p51">
            <a:extLst>
              <a:ext uri="{FF2B5EF4-FFF2-40B4-BE49-F238E27FC236}">
                <a16:creationId xmlns:a16="http://schemas.microsoft.com/office/drawing/2014/main" id="{A133A588-965A-86F2-F349-FE3465D64E21}"/>
              </a:ext>
            </a:extLst>
          </p:cNvPr>
          <p:cNvSpPr/>
          <p:nvPr/>
        </p:nvSpPr>
        <p:spPr>
          <a:xfrm>
            <a:off x="6727103" y="3714658"/>
            <a:ext cx="330747" cy="268733"/>
          </a:xfrm>
          <a:custGeom>
            <a:avLst/>
            <a:gdLst>
              <a:gd name="f0" fmla="val w"/>
              <a:gd name="f1" fmla="val h"/>
              <a:gd name="f2" fmla="val 0"/>
              <a:gd name="f3" fmla="val 9507"/>
              <a:gd name="f4" fmla="val 7725"/>
              <a:gd name="f5" fmla="val 6577"/>
              <a:gd name="f6" fmla="val 5423"/>
              <a:gd name="f7" fmla="val 4310"/>
              <a:gd name="f8" fmla="val 1068"/>
              <a:gd name="f9" fmla="val 4637"/>
              <a:gd name="f10" fmla="val 2446"/>
              <a:gd name="f11" fmla="val 3069"/>
              <a:gd name="f12" fmla="val 2346"/>
              <a:gd name="f13" fmla="val 1635"/>
              <a:gd name="f14" fmla="val 1613"/>
              <a:gd name="f15" fmla="val 634"/>
              <a:gd name="f16" fmla="val 378"/>
              <a:gd name="f17" fmla="val 133"/>
              <a:gd name="f18" fmla="val 1279"/>
              <a:gd name="f19" fmla="val 400"/>
              <a:gd name="f20" fmla="val 2413"/>
              <a:gd name="f21" fmla="val 1234"/>
              <a:gd name="f22" fmla="val 2980"/>
              <a:gd name="f23" fmla="val 934"/>
              <a:gd name="f24" fmla="val 2913"/>
              <a:gd name="f25" fmla="val 367"/>
              <a:gd name="f26" fmla="val 2747"/>
              <a:gd name="f27" fmla="val 334"/>
              <a:gd name="f28" fmla="val 3681"/>
              <a:gd name="f29" fmla="val 1001"/>
              <a:gd name="f30" fmla="val 4515"/>
              <a:gd name="f31" fmla="val 1935"/>
              <a:gd name="f32" fmla="val 4681"/>
              <a:gd name="f33" fmla="val 1749"/>
              <a:gd name="f34" fmla="val 4723"/>
              <a:gd name="f35" fmla="val 1564"/>
              <a:gd name="f36" fmla="val 4751"/>
              <a:gd name="f37" fmla="val 1378"/>
              <a:gd name="f38" fmla="val 1263"/>
              <a:gd name="f39" fmla="val 1149"/>
              <a:gd name="f40" fmla="val 4740"/>
              <a:gd name="f41" fmla="val 1034"/>
              <a:gd name="f42" fmla="val 4715"/>
              <a:gd name="f43" fmla="val 1301"/>
              <a:gd name="f44" fmla="val 5515"/>
              <a:gd name="f45" fmla="val 2035"/>
              <a:gd name="f46" fmla="val 6049"/>
              <a:gd name="f47" fmla="val 2869"/>
              <a:gd name="f48" fmla="val 6082"/>
              <a:gd name="f49" fmla="val 2166"/>
              <a:gd name="f50" fmla="val 6588"/>
              <a:gd name="f51" fmla="val 1346"/>
              <a:gd name="f52" fmla="val 6881"/>
              <a:gd name="f53" fmla="val 486"/>
              <a:gd name="f54" fmla="val 325"/>
              <a:gd name="f55" fmla="val 163"/>
              <a:gd name="f56" fmla="val 6871"/>
              <a:gd name="f57" fmla="val 6850"/>
              <a:gd name="f58" fmla="val 953"/>
              <a:gd name="f59" fmla="val 7452"/>
              <a:gd name="f60" fmla="val 1978"/>
              <a:gd name="f61" fmla="val 2975"/>
              <a:gd name="f62" fmla="val 5955"/>
              <a:gd name="f63" fmla="val 8689"/>
              <a:gd name="f64" fmla="val 5287"/>
              <a:gd name="f65" fmla="val 8539"/>
              <a:gd name="f66" fmla="val 1913"/>
              <a:gd name="f67" fmla="val 8906"/>
              <a:gd name="f68" fmla="val 1646"/>
              <a:gd name="f69" fmla="val 9240"/>
              <a:gd name="f70" fmla="val 1312"/>
              <a:gd name="f71" fmla="val 945"/>
              <a:gd name="f72" fmla="val 9140"/>
              <a:gd name="f73" fmla="val 1079"/>
              <a:gd name="f74" fmla="val 8740"/>
              <a:gd name="f75" fmla="val 1179"/>
              <a:gd name="f76" fmla="val 8373"/>
              <a:gd name="f77" fmla="val 1246"/>
              <a:gd name="f78" fmla="val 8773"/>
              <a:gd name="f79" fmla="val 1012"/>
              <a:gd name="f80" fmla="val 9073"/>
              <a:gd name="f81" fmla="val 612"/>
              <a:gd name="f82" fmla="val 178"/>
              <a:gd name="f83" fmla="val 8840"/>
              <a:gd name="f84" fmla="val 412"/>
              <a:gd name="f85" fmla="val 8439"/>
              <a:gd name="f86" fmla="val 578"/>
              <a:gd name="f87" fmla="val 7972"/>
              <a:gd name="f88" fmla="val 645"/>
              <a:gd name="f89" fmla="val 7573"/>
              <a:gd name="f90" fmla="val 196"/>
              <a:gd name="f91" fmla="val 7071"/>
              <a:gd name="f92" fmla="*/ f0 1 9507"/>
              <a:gd name="f93" fmla="*/ f1 1 7725"/>
              <a:gd name="f94" fmla="val f2"/>
              <a:gd name="f95" fmla="val f3"/>
              <a:gd name="f96" fmla="val f4"/>
              <a:gd name="f97" fmla="+- f96 0 f94"/>
              <a:gd name="f98" fmla="+- f95 0 f94"/>
              <a:gd name="f99" fmla="*/ f98 1 9507"/>
              <a:gd name="f100" fmla="*/ f97 1 7725"/>
              <a:gd name="f101" fmla="*/ f94 1 f99"/>
              <a:gd name="f102" fmla="*/ f95 1 f99"/>
              <a:gd name="f103" fmla="*/ f94 1 f100"/>
              <a:gd name="f104" fmla="*/ f96 1 f100"/>
              <a:gd name="f105" fmla="*/ f101 f92 1"/>
              <a:gd name="f106" fmla="*/ f102 f92 1"/>
              <a:gd name="f107" fmla="*/ f104 f93 1"/>
              <a:gd name="f108" fmla="*/ f103 f9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5" t="f108" r="f106" b="f107"/>
            <a:pathLst>
              <a:path w="9507" h="7725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6"/>
                </a:cubicBezTo>
                <a:lnTo>
                  <a:pt x="f15" y="f16"/>
                </a:lnTo>
                <a:cubicBezTo>
                  <a:pt x="f17" y="f18"/>
                  <a:pt x="f19" y="f20"/>
                  <a:pt x="f21" y="f22"/>
                </a:cubicBezTo>
                <a:cubicBezTo>
                  <a:pt x="f23" y="f22"/>
                  <a:pt x="f15" y="f24"/>
                  <a:pt x="f25" y="f26"/>
                </a:cubicBezTo>
                <a:lnTo>
                  <a:pt x="f25" y="f26"/>
                </a:ln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6"/>
                </a:cubicBezTo>
                <a:cubicBezTo>
                  <a:pt x="f38" y="f36"/>
                  <a:pt x="f39" y="f40"/>
                  <a:pt x="f41" y="f42"/>
                </a:cubicBezTo>
                <a:lnTo>
                  <a:pt x="f41" y="f42"/>
                </a:ln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2"/>
                </a:cubicBezTo>
                <a:cubicBezTo>
                  <a:pt x="f54" y="f52"/>
                  <a:pt x="f55" y="f56"/>
                  <a:pt x="f2" y="f57"/>
                </a:cubicBezTo>
                <a:lnTo>
                  <a:pt x="f2" y="f57"/>
                </a:lnTo>
                <a:cubicBezTo>
                  <a:pt x="f58" y="f59"/>
                  <a:pt x="f60" y="f4"/>
                  <a:pt x="f61" y="f4"/>
                </a:cubicBezTo>
                <a:cubicBezTo>
                  <a:pt x="f62" y="f4"/>
                  <a:pt x="f63" y="f64"/>
                  <a:pt x="f65" y="f66"/>
                </a:cubicBezTo>
                <a:cubicBezTo>
                  <a:pt x="f67" y="f68"/>
                  <a:pt x="f69" y="f70"/>
                  <a:pt x="f3" y="f71"/>
                </a:cubicBezTo>
                <a:lnTo>
                  <a:pt x="f3" y="f71"/>
                </a:ln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69" y="f82"/>
                </a:cubicBezTo>
                <a:lnTo>
                  <a:pt x="f69" y="f82"/>
                </a:ln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2"/>
                  <a:pt x="f5" y="f2"/>
                </a:cubicBezTo>
                <a:close/>
              </a:path>
            </a:pathLst>
          </a:custGeom>
          <a:solidFill>
            <a:srgbClr val="263238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1238;p51">
            <a:extLst>
              <a:ext uri="{FF2B5EF4-FFF2-40B4-BE49-F238E27FC236}">
                <a16:creationId xmlns:a16="http://schemas.microsoft.com/office/drawing/2014/main" id="{087A9826-E108-8F21-1672-C4390BCB1E03}"/>
              </a:ext>
            </a:extLst>
          </p:cNvPr>
          <p:cNvSpPr/>
          <p:nvPr/>
        </p:nvSpPr>
        <p:spPr>
          <a:xfrm>
            <a:off x="6800932" y="2635099"/>
            <a:ext cx="183099" cy="390211"/>
          </a:xfrm>
          <a:custGeom>
            <a:avLst/>
            <a:gdLst>
              <a:gd name="f0" fmla="val w"/>
              <a:gd name="f1" fmla="val h"/>
              <a:gd name="f2" fmla="val 0"/>
              <a:gd name="f3" fmla="val 2302"/>
              <a:gd name="f4" fmla="val 4904"/>
              <a:gd name="f5" fmla="val 1601"/>
              <a:gd name="f6" fmla="val 868"/>
              <a:gd name="f7" fmla="val 534"/>
              <a:gd name="f8" fmla="val 334"/>
              <a:gd name="f9" fmla="val 968"/>
              <a:gd name="f10" fmla="val 2435"/>
              <a:gd name="f11" fmla="val 1501"/>
              <a:gd name="f12" fmla="val 2235"/>
              <a:gd name="f13" fmla="val 1535"/>
              <a:gd name="f14" fmla="val 1134"/>
              <a:gd name="f15" fmla="val 934"/>
              <a:gd name="f16" fmla="val 1568"/>
              <a:gd name="f17" fmla="val 1768"/>
              <a:gd name="f18" fmla="*/ f0 1 2302"/>
              <a:gd name="f19" fmla="*/ f1 1 4904"/>
              <a:gd name="f20" fmla="val f2"/>
              <a:gd name="f21" fmla="val f3"/>
              <a:gd name="f22" fmla="val f4"/>
              <a:gd name="f23" fmla="+- f22 0 f20"/>
              <a:gd name="f24" fmla="+- f21 0 f20"/>
              <a:gd name="f25" fmla="*/ f24 1 2302"/>
              <a:gd name="f26" fmla="*/ f23 1 4904"/>
              <a:gd name="f27" fmla="*/ f20 1 f25"/>
              <a:gd name="f28" fmla="*/ f21 1 f25"/>
              <a:gd name="f29" fmla="*/ f20 1 f26"/>
              <a:gd name="f30" fmla="*/ f22 1 f26"/>
              <a:gd name="f31" fmla="*/ f27 f18 1"/>
              <a:gd name="f32" fmla="*/ f28 f18 1"/>
              <a:gd name="f33" fmla="*/ f30 f19 1"/>
              <a:gd name="f34" fmla="*/ f29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302" h="4904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lnTo>
                  <a:pt x="f7" y="f5"/>
                </a:lnTo>
                <a:lnTo>
                  <a:pt x="f2" y="f5"/>
                </a:lnTo>
                <a:lnTo>
                  <a:pt x="f2" y="f10"/>
                </a:lnTo>
                <a:lnTo>
                  <a:pt x="f7" y="f10"/>
                </a:lnTo>
                <a:lnTo>
                  <a:pt x="f7" y="f4"/>
                </a:lnTo>
                <a:lnTo>
                  <a:pt x="f11" y="f4"/>
                </a:lnTo>
                <a:lnTo>
                  <a:pt x="f11" y="f10"/>
                </a:lnTo>
                <a:lnTo>
                  <a:pt x="f12" y="f10"/>
                </a:lnTo>
                <a:lnTo>
                  <a:pt x="f3" y="f5"/>
                </a:lnTo>
                <a:lnTo>
                  <a:pt x="f13" y="f5"/>
                </a:lnTo>
                <a:lnTo>
                  <a:pt x="f13" y="f14"/>
                </a:lnTo>
                <a:cubicBezTo>
                  <a:pt x="f13" y="f15"/>
                  <a:pt x="f16" y="f6"/>
                  <a:pt x="f17" y="f6"/>
                </a:cubicBezTo>
                <a:lnTo>
                  <a:pt x="f3" y="f6"/>
                </a:lnTo>
                <a:lnTo>
                  <a:pt x="f3" y="f2"/>
                </a:lnTo>
                <a:close/>
              </a:path>
            </a:pathLst>
          </a:custGeom>
          <a:solidFill>
            <a:srgbClr val="364F7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8" name="Google Shape;1239;p51">
            <a:extLst>
              <a:ext uri="{FF2B5EF4-FFF2-40B4-BE49-F238E27FC236}">
                <a16:creationId xmlns:a16="http://schemas.microsoft.com/office/drawing/2014/main" id="{E27F5DD7-199E-1A4A-9514-6D6B49B6B7B5}"/>
              </a:ext>
            </a:extLst>
          </p:cNvPr>
          <p:cNvGrpSpPr/>
          <p:nvPr/>
        </p:nvGrpSpPr>
        <p:grpSpPr>
          <a:xfrm>
            <a:off x="6721745" y="1629268"/>
            <a:ext cx="341455" cy="341537"/>
            <a:chOff x="6721745" y="1629268"/>
            <a:chExt cx="341455" cy="341537"/>
          </a:xfrm>
        </p:grpSpPr>
        <p:sp>
          <p:nvSpPr>
            <p:cNvPr id="19" name="Google Shape;1240;p51">
              <a:extLst>
                <a:ext uri="{FF2B5EF4-FFF2-40B4-BE49-F238E27FC236}">
                  <a16:creationId xmlns:a16="http://schemas.microsoft.com/office/drawing/2014/main" id="{ABE47BE3-C122-9ACA-4227-15EAB35D67AD}"/>
                </a:ext>
              </a:extLst>
            </p:cNvPr>
            <p:cNvSpPr/>
            <p:nvPr/>
          </p:nvSpPr>
          <p:spPr>
            <a:xfrm>
              <a:off x="6721745" y="1629268"/>
              <a:ext cx="341455" cy="3415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71"/>
                <a:gd name="f4" fmla="val 5272"/>
                <a:gd name="f5" fmla="val 3703"/>
                <a:gd name="f6" fmla="val 468"/>
                <a:gd name="f7" fmla="val 3870"/>
                <a:gd name="f8" fmla="val 4037"/>
                <a:gd name="f9" fmla="val 501"/>
                <a:gd name="f10" fmla="val 4203"/>
                <a:gd name="f11" fmla="val 568"/>
                <a:gd name="f12" fmla="val 4304"/>
                <a:gd name="f13" fmla="val 601"/>
                <a:gd name="f14" fmla="val 4404"/>
                <a:gd name="f15" fmla="val 668"/>
                <a:gd name="f16" fmla="val 4504"/>
                <a:gd name="f17" fmla="val 768"/>
                <a:gd name="f18" fmla="val 4604"/>
                <a:gd name="f19" fmla="val 835"/>
                <a:gd name="f20" fmla="val 4670"/>
                <a:gd name="f21" fmla="val 935"/>
                <a:gd name="f22" fmla="val 4704"/>
                <a:gd name="f23" fmla="val 1068"/>
                <a:gd name="f24" fmla="val 4771"/>
                <a:gd name="f25" fmla="val 1235"/>
                <a:gd name="f26" fmla="val 4804"/>
                <a:gd name="f27" fmla="val 1402"/>
                <a:gd name="f28" fmla="val 1569"/>
                <a:gd name="f29" fmla="val 2636"/>
                <a:gd name="f30" fmla="val 3704"/>
                <a:gd name="f31" fmla="val 4204"/>
                <a:gd name="f32" fmla="val 4437"/>
                <a:gd name="f33" fmla="val 4738"/>
                <a:gd name="f34" fmla="val 1568"/>
                <a:gd name="f35" fmla="val 1401"/>
                <a:gd name="f36" fmla="val 968"/>
                <a:gd name="f37" fmla="val 4638"/>
                <a:gd name="f38" fmla="val 868"/>
                <a:gd name="f39" fmla="val 4571"/>
                <a:gd name="f40" fmla="val 467"/>
                <a:gd name="f41" fmla="val 834"/>
                <a:gd name="f42" fmla="val 635"/>
                <a:gd name="f43" fmla="val 1535"/>
                <a:gd name="f44" fmla="val 1"/>
                <a:gd name="f45" fmla="val 1335"/>
                <a:gd name="f46" fmla="val 1101"/>
                <a:gd name="f47" fmla="val 34"/>
                <a:gd name="f48" fmla="val 901"/>
                <a:gd name="f49" fmla="val 101"/>
                <a:gd name="f50" fmla="val 734"/>
                <a:gd name="f51" fmla="val 168"/>
                <a:gd name="f52" fmla="val 301"/>
                <a:gd name="f53" fmla="val 434"/>
                <a:gd name="f54" fmla="val 435"/>
                <a:gd name="f55" fmla="val 201"/>
                <a:gd name="f56" fmla="val 701"/>
                <a:gd name="f57" fmla="val 134"/>
                <a:gd name="f58" fmla="val 902"/>
                <a:gd name="f59" fmla="val 1102"/>
                <a:gd name="f60" fmla="val 1302"/>
                <a:gd name="f61" fmla="val 3737"/>
                <a:gd name="f62" fmla="val 3937"/>
                <a:gd name="f63" fmla="val 4171"/>
                <a:gd name="f64" fmla="val 4371"/>
                <a:gd name="f65" fmla="val 4537"/>
                <a:gd name="f66" fmla="val 4838"/>
                <a:gd name="f67" fmla="val 4971"/>
                <a:gd name="f68" fmla="val 5071"/>
                <a:gd name="f69" fmla="val 5138"/>
                <a:gd name="f70" fmla="val 5205"/>
                <a:gd name="f71" fmla="val 3736"/>
                <a:gd name="f72" fmla="val 4170"/>
                <a:gd name="f73" fmla="val 4370"/>
                <a:gd name="f74" fmla="val 4737"/>
                <a:gd name="f75" fmla="val 5004"/>
                <a:gd name="f76" fmla="val 5137"/>
                <a:gd name="f77" fmla="val 5238"/>
                <a:gd name="f78" fmla="val 4837"/>
                <a:gd name="f79" fmla="*/ f0 1 5271"/>
                <a:gd name="f80" fmla="*/ f1 1 5272"/>
                <a:gd name="f81" fmla="val f2"/>
                <a:gd name="f82" fmla="val f3"/>
                <a:gd name="f83" fmla="val f4"/>
                <a:gd name="f84" fmla="+- f83 0 f81"/>
                <a:gd name="f85" fmla="+- f82 0 f81"/>
                <a:gd name="f86" fmla="*/ f85 1 5271"/>
                <a:gd name="f87" fmla="*/ f84 1 5272"/>
                <a:gd name="f88" fmla="*/ f81 1 f86"/>
                <a:gd name="f89" fmla="*/ f82 1 f86"/>
                <a:gd name="f90" fmla="*/ f81 1 f87"/>
                <a:gd name="f91" fmla="*/ f83 1 f87"/>
                <a:gd name="f92" fmla="*/ f88 f79 1"/>
                <a:gd name="f93" fmla="*/ f89 f79 1"/>
                <a:gd name="f94" fmla="*/ f91 f80 1"/>
                <a:gd name="f95" fmla="*/ f90 f8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2" t="f95" r="f93" b="f94"/>
              <a:pathLst>
                <a:path w="5271" h="527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6" y="f28"/>
                  </a:cubicBezTo>
                  <a:lnTo>
                    <a:pt x="f26" y="f29"/>
                  </a:lnTo>
                  <a:lnTo>
                    <a:pt x="f26" y="f30"/>
                  </a:lnTo>
                  <a:cubicBezTo>
                    <a:pt x="f26" y="f7"/>
                    <a:pt x="f24" y="f8"/>
                    <a:pt x="f22" y="f31"/>
                  </a:cubicBezTo>
                  <a:cubicBezTo>
                    <a:pt x="f18" y="f32"/>
                    <a:pt x="f32" y="f18"/>
                    <a:pt x="f10" y="f22"/>
                  </a:cubicBezTo>
                  <a:cubicBezTo>
                    <a:pt x="f8" y="f33"/>
                    <a:pt x="f7" y="f24"/>
                    <a:pt x="f5" y="f24"/>
                  </a:cubicBezTo>
                  <a:lnTo>
                    <a:pt x="f34" y="f24"/>
                  </a:lnTo>
                  <a:cubicBezTo>
                    <a:pt x="f35" y="f24"/>
                    <a:pt x="f25" y="f33"/>
                    <a:pt x="f23" y="f22"/>
                  </a:cubicBezTo>
                  <a:cubicBezTo>
                    <a:pt x="f36" y="f37"/>
                    <a:pt x="f38" y="f39"/>
                    <a:pt x="f17" y="f16"/>
                  </a:cubicBezTo>
                  <a:cubicBezTo>
                    <a:pt x="f15" y="f14"/>
                    <a:pt x="f13" y="f12"/>
                    <a:pt x="f11" y="f31"/>
                  </a:cubicBezTo>
                  <a:cubicBezTo>
                    <a:pt x="f9" y="f8"/>
                    <a:pt x="f40" y="f7"/>
                    <a:pt x="f40" y="f30"/>
                  </a:cubicBezTo>
                  <a:lnTo>
                    <a:pt x="f40" y="f29"/>
                  </a:lnTo>
                  <a:lnTo>
                    <a:pt x="f40" y="f28"/>
                  </a:lnTo>
                  <a:cubicBezTo>
                    <a:pt x="f40" y="f27"/>
                    <a:pt x="f9" y="f25"/>
                    <a:pt x="f11" y="f23"/>
                  </a:cubicBezTo>
                  <a:cubicBezTo>
                    <a:pt x="f15" y="f19"/>
                    <a:pt x="f41" y="f42"/>
                    <a:pt x="f23" y="f11"/>
                  </a:cubicBezTo>
                  <a:cubicBezTo>
                    <a:pt x="f25" y="f9"/>
                    <a:pt x="f35" y="f6"/>
                    <a:pt x="f34" y="f6"/>
                  </a:cubicBezTo>
                  <a:close/>
                  <a:moveTo>
                    <a:pt x="f43" y="f44"/>
                  </a:moveTo>
                  <a:cubicBezTo>
                    <a:pt x="f45" y="f44"/>
                    <a:pt x="f46" y="f47"/>
                    <a:pt x="f48" y="f49"/>
                  </a:cubicBezTo>
                  <a:cubicBezTo>
                    <a:pt x="f50" y="f51"/>
                    <a:pt x="f11" y="f52"/>
                    <a:pt x="f53" y="f54"/>
                  </a:cubicBezTo>
                  <a:cubicBezTo>
                    <a:pt x="f52" y="f11"/>
                    <a:pt x="f55" y="f56"/>
                    <a:pt x="f57" y="f58"/>
                  </a:cubicBezTo>
                  <a:cubicBezTo>
                    <a:pt x="f47" y="f59"/>
                    <a:pt x="f2" y="f60"/>
                    <a:pt x="f2" y="f43"/>
                  </a:cubicBezTo>
                  <a:lnTo>
                    <a:pt x="f2" y="f29"/>
                  </a:lnTo>
                  <a:lnTo>
                    <a:pt x="f2" y="f61"/>
                  </a:lnTo>
                  <a:cubicBezTo>
                    <a:pt x="f2" y="f62"/>
                    <a:pt x="f47" y="f63"/>
                    <a:pt x="f57" y="f64"/>
                  </a:cubicBezTo>
                  <a:cubicBezTo>
                    <a:pt x="f55" y="f65"/>
                    <a:pt x="f52" y="f22"/>
                    <a:pt x="f53" y="f66"/>
                  </a:cubicBezTo>
                  <a:cubicBezTo>
                    <a:pt x="f11" y="f67"/>
                    <a:pt x="f50" y="f68"/>
                    <a:pt x="f48" y="f69"/>
                  </a:cubicBezTo>
                  <a:cubicBezTo>
                    <a:pt x="f46" y="f70"/>
                    <a:pt x="f45" y="f3"/>
                    <a:pt x="f43" y="f3"/>
                  </a:cubicBezTo>
                  <a:lnTo>
                    <a:pt x="f71" y="f3"/>
                  </a:lnTo>
                  <a:cubicBezTo>
                    <a:pt x="f62" y="f3"/>
                    <a:pt x="f72" y="f70"/>
                    <a:pt x="f73" y="f69"/>
                  </a:cubicBezTo>
                  <a:cubicBezTo>
                    <a:pt x="f74" y="f75"/>
                    <a:pt x="f75" y="f22"/>
                    <a:pt x="f76" y="f64"/>
                  </a:cubicBezTo>
                  <a:cubicBezTo>
                    <a:pt x="f77" y="f63"/>
                    <a:pt x="f3" y="f62"/>
                    <a:pt x="f3" y="f30"/>
                  </a:cubicBezTo>
                  <a:lnTo>
                    <a:pt x="f3" y="f29"/>
                  </a:lnTo>
                  <a:lnTo>
                    <a:pt x="f3" y="f43"/>
                  </a:lnTo>
                  <a:cubicBezTo>
                    <a:pt x="f3" y="f60"/>
                    <a:pt x="f77" y="f59"/>
                    <a:pt x="f76" y="f58"/>
                  </a:cubicBezTo>
                  <a:cubicBezTo>
                    <a:pt x="f68" y="f56"/>
                    <a:pt x="f67" y="f11"/>
                    <a:pt x="f78" y="f54"/>
                  </a:cubicBezTo>
                  <a:cubicBezTo>
                    <a:pt x="f22" y="f52"/>
                    <a:pt x="f65" y="f51"/>
                    <a:pt x="f73" y="f49"/>
                  </a:cubicBezTo>
                  <a:cubicBezTo>
                    <a:pt x="f72" y="f47"/>
                    <a:pt x="f62" y="f44"/>
                    <a:pt x="f71" y="f44"/>
                  </a:cubicBezTo>
                  <a:close/>
                </a:path>
              </a:pathLst>
            </a:custGeom>
            <a:solidFill>
              <a:srgbClr val="3E5E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1241;p51">
              <a:extLst>
                <a:ext uri="{FF2B5EF4-FFF2-40B4-BE49-F238E27FC236}">
                  <a16:creationId xmlns:a16="http://schemas.microsoft.com/office/drawing/2014/main" id="{4440C14F-499D-A08A-49B6-58342C0E2522}"/>
                </a:ext>
              </a:extLst>
            </p:cNvPr>
            <p:cNvSpPr/>
            <p:nvPr/>
          </p:nvSpPr>
          <p:spPr>
            <a:xfrm>
              <a:off x="6773637" y="1711409"/>
              <a:ext cx="207486" cy="1778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02"/>
                <a:gd name="f4" fmla="val 2745"/>
                <a:gd name="f5" fmla="val 1836"/>
                <a:gd name="f6" fmla="val 501"/>
                <a:gd name="f7" fmla="val 2296"/>
                <a:gd name="f8" fmla="val 2735"/>
                <a:gd name="f9" fmla="val 851"/>
                <a:gd name="f10" fmla="val 1368"/>
                <a:gd name="f11" fmla="val 1868"/>
                <a:gd name="f12" fmla="val 2335"/>
                <a:gd name="f13" fmla="val 2269"/>
                <a:gd name="f14" fmla="val 1835"/>
                <a:gd name="f15" fmla="val 1034"/>
                <a:gd name="f16" fmla="val 667"/>
                <a:gd name="f17" fmla="val 1301"/>
                <a:gd name="f18" fmla="val 1201"/>
                <a:gd name="f19" fmla="val 768"/>
                <a:gd name="f20" fmla="val 1386"/>
                <a:gd name="f21" fmla="val 583"/>
                <a:gd name="f22" fmla="val 1613"/>
                <a:gd name="f23" fmla="val 634"/>
                <a:gd name="f24" fmla="val 1468"/>
                <a:gd name="f25" fmla="val 867"/>
                <a:gd name="f26" fmla="val 1150"/>
                <a:gd name="f27" fmla="val 2618"/>
                <a:gd name="f28" fmla="val 1496"/>
                <a:gd name="f29" fmla="val 1834"/>
                <a:gd name="f30" fmla="val 2535"/>
                <a:gd name="f31" fmla="val 2201"/>
                <a:gd name="f32" fmla="val 2602"/>
                <a:gd name="f33" fmla="*/ f0 1 3202"/>
                <a:gd name="f34" fmla="*/ f1 1 2745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3202"/>
                <a:gd name="f41" fmla="*/ f38 1 2745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3202" h="27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3"/>
                  </a:cubicBezTo>
                  <a:cubicBezTo>
                    <a:pt x="f15" y="f13"/>
                    <a:pt x="f16" y="f17"/>
                    <a:pt x="f18" y="f19"/>
                  </a:cubicBezTo>
                  <a:cubicBezTo>
                    <a:pt x="f20" y="f21"/>
                    <a:pt x="f22" y="f6"/>
                    <a:pt x="f5" y="f6"/>
                  </a:cubicBezTo>
                  <a:close/>
                  <a:moveTo>
                    <a:pt x="f14" y="f2"/>
                  </a:moveTo>
                  <a:cubicBezTo>
                    <a:pt x="f23" y="f2"/>
                    <a:pt x="f2" y="f24"/>
                    <a:pt x="f25" y="f12"/>
                  </a:cubicBezTo>
                  <a:cubicBezTo>
                    <a:pt x="f26" y="f27"/>
                    <a:pt x="f28" y="f4"/>
                    <a:pt x="f29" y="f4"/>
                  </a:cubicBezTo>
                  <a:cubicBezTo>
                    <a:pt x="f30" y="f4"/>
                    <a:pt x="f3" y="f31"/>
                    <a:pt x="f3" y="f10"/>
                  </a:cubicBezTo>
                  <a:cubicBezTo>
                    <a:pt x="f3" y="f23"/>
                    <a:pt x="f32" y="f2"/>
                    <a:pt x="f14" y="f2"/>
                  </a:cubicBezTo>
                  <a:close/>
                </a:path>
              </a:pathLst>
            </a:custGeom>
            <a:solidFill>
              <a:srgbClr val="3E5E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1242;p51">
              <a:extLst>
                <a:ext uri="{FF2B5EF4-FFF2-40B4-BE49-F238E27FC236}">
                  <a16:creationId xmlns:a16="http://schemas.microsoft.com/office/drawing/2014/main" id="{D3FA6C3C-C688-1E78-C53F-FE266145035F}"/>
                </a:ext>
              </a:extLst>
            </p:cNvPr>
            <p:cNvSpPr/>
            <p:nvPr/>
          </p:nvSpPr>
          <p:spPr>
            <a:xfrm>
              <a:off x="6963768" y="1687634"/>
              <a:ext cx="41138" cy="411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5"/>
                <a:gd name="f4" fmla="val 301"/>
                <a:gd name="f5" fmla="val 1"/>
                <a:gd name="f6" fmla="val 134"/>
                <a:gd name="f7" fmla="val 167"/>
                <a:gd name="f8" fmla="val 334"/>
                <a:gd name="f9" fmla="val 501"/>
                <a:gd name="f10" fmla="val 634"/>
                <a:gd name="f11" fmla="*/ f0 1 635"/>
                <a:gd name="f12" fmla="*/ f1 1 635"/>
                <a:gd name="f13" fmla="val f2"/>
                <a:gd name="f14" fmla="val f3"/>
                <a:gd name="f15" fmla="+- f14 0 f13"/>
                <a:gd name="f16" fmla="*/ f15 1 635"/>
                <a:gd name="f17" fmla="*/ f13 1 f16"/>
                <a:gd name="f18" fmla="*/ f14 1 f16"/>
                <a:gd name="f19" fmla="*/ f17 f11 1"/>
                <a:gd name="f20" fmla="*/ f18 f11 1"/>
                <a:gd name="f21" fmla="*/ f18 f12 1"/>
                <a:gd name="f22" fmla="*/ f17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35" h="635">
                  <a:moveTo>
                    <a:pt x="f4" y="f5"/>
                  </a:moveTo>
                  <a:cubicBezTo>
                    <a:pt x="f6" y="f5"/>
                    <a:pt x="f2" y="f7"/>
                    <a:pt x="f2" y="f8"/>
                  </a:cubicBezTo>
                  <a:cubicBezTo>
                    <a:pt x="f2" y="f9"/>
                    <a:pt x="f6" y="f10"/>
                    <a:pt x="f4" y="f10"/>
                  </a:cubicBezTo>
                  <a:cubicBezTo>
                    <a:pt x="f9" y="f10"/>
                    <a:pt x="f10" y="f9"/>
                    <a:pt x="f10" y="f8"/>
                  </a:cubicBezTo>
                  <a:cubicBezTo>
                    <a:pt x="f10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3E5E9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2" name="Google Shape;1243;p51">
            <a:extLst>
              <a:ext uri="{FF2B5EF4-FFF2-40B4-BE49-F238E27FC236}">
                <a16:creationId xmlns:a16="http://schemas.microsoft.com/office/drawing/2014/main" id="{763007BF-46EE-F8E0-2DE1-382F0A1E098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91973" y="3811978"/>
            <a:ext cx="1269296" cy="336901"/>
          </a:xfrm>
        </p:spPr>
        <p:txBody>
          <a:bodyPr/>
          <a:lstStyle/>
          <a:p>
            <a:pPr marL="0" lvl="0" indent="0">
              <a:buNone/>
            </a:pPr>
            <a:r>
              <a:rPr lang="en-US" sz="1400"/>
              <a:t>Followers</a:t>
            </a:r>
          </a:p>
        </p:txBody>
      </p:sp>
      <p:sp>
        <p:nvSpPr>
          <p:cNvPr id="23" name="Google Shape;1244;p51">
            <a:extLst>
              <a:ext uri="{FF2B5EF4-FFF2-40B4-BE49-F238E27FC236}">
                <a16:creationId xmlns:a16="http://schemas.microsoft.com/office/drawing/2014/main" id="{9E2AC261-7C55-72E5-4290-6CF70311215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91973" y="3457977"/>
            <a:ext cx="1269296" cy="336901"/>
          </a:xfrm>
        </p:spPr>
        <p:txBody>
          <a:bodyPr/>
          <a:lstStyle/>
          <a:p>
            <a:pPr marL="0" lvl="0" indent="0">
              <a:buNone/>
            </a:pPr>
            <a:r>
              <a:rPr lang="en-US" sz="1900">
                <a:solidFill>
                  <a:srgbClr val="466DBD"/>
                </a:solidFill>
                <a:latin typeface="Fredoka One"/>
              </a:rPr>
              <a:t>5,608</a:t>
            </a:r>
          </a:p>
        </p:txBody>
      </p:sp>
      <p:sp>
        <p:nvSpPr>
          <p:cNvPr id="24" name="Google Shape;1245;p51">
            <a:extLst>
              <a:ext uri="{FF2B5EF4-FFF2-40B4-BE49-F238E27FC236}">
                <a16:creationId xmlns:a16="http://schemas.microsoft.com/office/drawing/2014/main" id="{CB0C921D-86D7-0686-6599-B41957A653C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91973" y="2767020"/>
            <a:ext cx="1269296" cy="336901"/>
          </a:xfrm>
        </p:spPr>
        <p:txBody>
          <a:bodyPr/>
          <a:lstStyle/>
          <a:p>
            <a:pPr marL="0" lvl="0" indent="0">
              <a:buNone/>
            </a:pPr>
            <a:r>
              <a:rPr lang="en-US" sz="1400"/>
              <a:t>Views</a:t>
            </a:r>
          </a:p>
        </p:txBody>
      </p:sp>
      <p:sp>
        <p:nvSpPr>
          <p:cNvPr id="25" name="Google Shape;1246;p51">
            <a:extLst>
              <a:ext uri="{FF2B5EF4-FFF2-40B4-BE49-F238E27FC236}">
                <a16:creationId xmlns:a16="http://schemas.microsoft.com/office/drawing/2014/main" id="{5A40F766-D1E9-B436-9D95-1E52DE01FE7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91973" y="2416951"/>
            <a:ext cx="1269296" cy="336901"/>
          </a:xfrm>
        </p:spPr>
        <p:txBody>
          <a:bodyPr/>
          <a:lstStyle/>
          <a:p>
            <a:pPr marL="0" lvl="0" indent="0">
              <a:buNone/>
            </a:pPr>
            <a:r>
              <a:rPr lang="en-US" sz="1900">
                <a:solidFill>
                  <a:srgbClr val="4E7BDE"/>
                </a:solidFill>
                <a:latin typeface="Fredoka One"/>
              </a:rPr>
              <a:t>5,608</a:t>
            </a:r>
          </a:p>
        </p:txBody>
      </p:sp>
      <p:sp>
        <p:nvSpPr>
          <p:cNvPr id="26" name="Google Shape;1247;p51">
            <a:extLst>
              <a:ext uri="{FF2B5EF4-FFF2-40B4-BE49-F238E27FC236}">
                <a16:creationId xmlns:a16="http://schemas.microsoft.com/office/drawing/2014/main" id="{9B85E0DB-7AFA-489E-641C-FDA7227DDD6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91973" y="1739572"/>
            <a:ext cx="1269296" cy="386096"/>
          </a:xfrm>
        </p:spPr>
        <p:txBody>
          <a:bodyPr/>
          <a:lstStyle/>
          <a:p>
            <a:pPr marL="0" lvl="0" indent="0">
              <a:buNone/>
            </a:pPr>
            <a:r>
              <a:rPr lang="en-US" sz="1400"/>
              <a:t>Followers</a:t>
            </a:r>
          </a:p>
        </p:txBody>
      </p:sp>
      <p:sp>
        <p:nvSpPr>
          <p:cNvPr id="27" name="Google Shape;1248;p51">
            <a:extLst>
              <a:ext uri="{FF2B5EF4-FFF2-40B4-BE49-F238E27FC236}">
                <a16:creationId xmlns:a16="http://schemas.microsoft.com/office/drawing/2014/main" id="{DDFDA0D9-0587-70B7-DD34-C6935899179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91973" y="1385572"/>
            <a:ext cx="1269296" cy="386096"/>
          </a:xfrm>
        </p:spPr>
        <p:txBody>
          <a:bodyPr/>
          <a:lstStyle/>
          <a:p>
            <a:pPr marL="0" lvl="0" indent="0">
              <a:buNone/>
            </a:pPr>
            <a:r>
              <a:rPr lang="en-US" sz="1900">
                <a:solidFill>
                  <a:srgbClr val="407BFF"/>
                </a:solidFill>
                <a:latin typeface="Fredoka One"/>
              </a:rPr>
              <a:t>608</a:t>
            </a:r>
          </a:p>
        </p:txBody>
      </p:sp>
      <p:grpSp>
        <p:nvGrpSpPr>
          <p:cNvPr id="28" name="Google Shape;1249;p51">
            <a:extLst>
              <a:ext uri="{FF2B5EF4-FFF2-40B4-BE49-F238E27FC236}">
                <a16:creationId xmlns:a16="http://schemas.microsoft.com/office/drawing/2014/main" id="{82CD1E62-A2F3-165E-942E-E38CEA1D2F01}"/>
              </a:ext>
            </a:extLst>
          </p:cNvPr>
          <p:cNvGrpSpPr/>
          <p:nvPr/>
        </p:nvGrpSpPr>
        <p:grpSpPr>
          <a:xfrm>
            <a:off x="4606847" y="1641997"/>
            <a:ext cx="335877" cy="336343"/>
            <a:chOff x="4606847" y="1641997"/>
            <a:chExt cx="335877" cy="336343"/>
          </a:xfrm>
        </p:grpSpPr>
        <p:sp>
          <p:nvSpPr>
            <p:cNvPr id="29" name="Google Shape;1250;p51">
              <a:extLst>
                <a:ext uri="{FF2B5EF4-FFF2-40B4-BE49-F238E27FC236}">
                  <a16:creationId xmlns:a16="http://schemas.microsoft.com/office/drawing/2014/main" id="{B7D75A09-53E2-9B4B-1AA0-34A1340D515D}"/>
                </a:ext>
              </a:extLst>
            </p:cNvPr>
            <p:cNvSpPr/>
            <p:nvPr/>
          </p:nvSpPr>
          <p:spPr>
            <a:xfrm>
              <a:off x="4613888" y="1754367"/>
              <a:ext cx="68909" cy="2239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36"/>
                <a:gd name="f4" fmla="val 9541"/>
                <a:gd name="f5" fmla="val 9540"/>
                <a:gd name="f6" fmla="*/ f0 1 2936"/>
                <a:gd name="f7" fmla="*/ f1 1 954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2936"/>
                <a:gd name="f14" fmla="*/ f11 1 954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936" h="9541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1251;p51">
              <a:extLst>
                <a:ext uri="{FF2B5EF4-FFF2-40B4-BE49-F238E27FC236}">
                  <a16:creationId xmlns:a16="http://schemas.microsoft.com/office/drawing/2014/main" id="{F8D09620-F67E-7978-F5FD-1FE348B31AFC}"/>
                </a:ext>
              </a:extLst>
            </p:cNvPr>
            <p:cNvSpPr/>
            <p:nvPr/>
          </p:nvSpPr>
          <p:spPr>
            <a:xfrm>
              <a:off x="4606847" y="1641997"/>
              <a:ext cx="97090" cy="834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37"/>
                <a:gd name="f4" fmla="val 3553"/>
                <a:gd name="f5" fmla="val 1784"/>
                <a:gd name="f6" fmla="val 1"/>
                <a:gd name="f7" fmla="val 870"/>
                <a:gd name="f8" fmla="val 702"/>
                <a:gd name="f9" fmla="val 1785"/>
                <a:gd name="f10" fmla="val 2752"/>
                <a:gd name="f11" fmla="val 767"/>
                <a:gd name="f12" fmla="val 3520"/>
                <a:gd name="f13" fmla="val 1768"/>
                <a:gd name="f14" fmla="val 3336"/>
                <a:gd name="f15" fmla="val 4136"/>
                <a:gd name="f16" fmla="val 1652"/>
                <a:gd name="f17" fmla="val 3036"/>
                <a:gd name="f18" fmla="val 517"/>
                <a:gd name="f19" fmla="val 2669"/>
                <a:gd name="f20" fmla="val 161"/>
                <a:gd name="f21" fmla="val 2221"/>
                <a:gd name="f22" fmla="*/ f0 1 4137"/>
                <a:gd name="f23" fmla="*/ f1 1 3553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4137"/>
                <a:gd name="f30" fmla="*/ f27 1 3553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4137" h="355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4"/>
                  </a:cubicBezTo>
                  <a:cubicBezTo>
                    <a:pt x="f14" y="f4"/>
                    <a:pt x="f15" y="f16"/>
                    <a:pt x="f17" y="f18"/>
                  </a:cubicBezTo>
                  <a:cubicBezTo>
                    <a:pt x="f19" y="f20"/>
                    <a:pt x="f21" y="f6"/>
                    <a:pt x="f5" y="f6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1252;p51">
              <a:extLst>
                <a:ext uri="{FF2B5EF4-FFF2-40B4-BE49-F238E27FC236}">
                  <a16:creationId xmlns:a16="http://schemas.microsoft.com/office/drawing/2014/main" id="{D2ED6EF7-8E33-C129-E0BA-A6D831426331}"/>
                </a:ext>
              </a:extLst>
            </p:cNvPr>
            <p:cNvSpPr/>
            <p:nvPr/>
          </p:nvSpPr>
          <p:spPr>
            <a:xfrm>
              <a:off x="4727411" y="1747326"/>
              <a:ext cx="215313" cy="2310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74"/>
                <a:gd name="f4" fmla="val 9841"/>
                <a:gd name="f5" fmla="val 5704"/>
                <a:gd name="f6" fmla="val 4537"/>
                <a:gd name="f7" fmla="val 3436"/>
                <a:gd name="f8" fmla="val 600"/>
                <a:gd name="f9" fmla="val 2835"/>
                <a:gd name="f10" fmla="val 1601"/>
                <a:gd name="f11" fmla="val 300"/>
                <a:gd name="f12" fmla="val 9840"/>
                <a:gd name="f13" fmla="val 4837"/>
                <a:gd name="f14" fmla="val 3503"/>
                <a:gd name="f15" fmla="val 2702"/>
                <a:gd name="f16" fmla="val 4637"/>
                <a:gd name="f17" fmla="val 6238"/>
                <a:gd name="f18" fmla="val 3469"/>
                <a:gd name="f19" fmla="val 9173"/>
                <a:gd name="f20" fmla="val 3803"/>
                <a:gd name="f21" fmla="val 1234"/>
                <a:gd name="f22" fmla="val 7739"/>
                <a:gd name="f23" fmla="*/ f0 1 9174"/>
                <a:gd name="f24" fmla="*/ f1 1 9841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9174"/>
                <a:gd name="f31" fmla="*/ f28 1 9841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9174" h="984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lnTo>
                    <a:pt x="f2" y="f11"/>
                  </a:lnTo>
                  <a:lnTo>
                    <a:pt x="f2" y="f12"/>
                  </a:lnTo>
                  <a:lnTo>
                    <a:pt x="f9" y="f12"/>
                  </a:lnTo>
                  <a:lnTo>
                    <a:pt x="f9" y="f13"/>
                  </a:lnTo>
                  <a:cubicBezTo>
                    <a:pt x="f9" y="f14"/>
                    <a:pt x="f7" y="f15"/>
                    <a:pt x="f16" y="f15"/>
                  </a:cubicBezTo>
                  <a:cubicBezTo>
                    <a:pt x="f5" y="f15"/>
                    <a:pt x="f17" y="f18"/>
                    <a:pt x="f17" y="f13"/>
                  </a:cubicBezTo>
                  <a:lnTo>
                    <a:pt x="f17" y="f12"/>
                  </a:lnTo>
                  <a:lnTo>
                    <a:pt x="f19" y="f12"/>
                  </a:lnTo>
                  <a:lnTo>
                    <a:pt x="f19" y="f20"/>
                  </a:lnTo>
                  <a:cubicBezTo>
                    <a:pt x="f19" y="f21"/>
                    <a:pt x="f22" y="f2"/>
                    <a:pt x="f5" y="f2"/>
                  </a:cubicBezTo>
                  <a:close/>
                </a:path>
              </a:pathLst>
            </a:custGeom>
            <a:solidFill>
              <a:srgbClr val="407B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2" name="Google Shape;1253;p51">
            <a:extLst>
              <a:ext uri="{FF2B5EF4-FFF2-40B4-BE49-F238E27FC236}">
                <a16:creationId xmlns:a16="http://schemas.microsoft.com/office/drawing/2014/main" id="{549DEBE8-670F-6920-51EF-C8A678D2F628}"/>
              </a:ext>
            </a:extLst>
          </p:cNvPr>
          <p:cNvSpPr/>
          <p:nvPr/>
        </p:nvSpPr>
        <p:spPr>
          <a:xfrm>
            <a:off x="4641823" y="3682041"/>
            <a:ext cx="265934" cy="341510"/>
          </a:xfrm>
          <a:custGeom>
            <a:avLst/>
            <a:gdLst>
              <a:gd name="f0" fmla="val w"/>
              <a:gd name="f1" fmla="val h"/>
              <a:gd name="f2" fmla="val 0"/>
              <a:gd name="f3" fmla="val 6939"/>
              <a:gd name="f4" fmla="val 8911"/>
              <a:gd name="f5" fmla="val 3601"/>
              <a:gd name="f6" fmla="val 1211"/>
              <a:gd name="f7" fmla="val 1"/>
              <a:gd name="f8" fmla="val 1716"/>
              <a:gd name="f9" fmla="val 3170"/>
              <a:gd name="f10" fmla="val 4070"/>
              <a:gd name="f11" fmla="val 334"/>
              <a:gd name="f12" fmla="val 4838"/>
              <a:gd name="f13" fmla="val 1068"/>
              <a:gd name="f14" fmla="val 5138"/>
              <a:gd name="f15" fmla="val 1095"/>
              <a:gd name="f16" fmla="val 5156"/>
              <a:gd name="f17" fmla="val 1124"/>
              <a:gd name="f18" fmla="val 5164"/>
              <a:gd name="f19" fmla="val 1152"/>
              <a:gd name="f20" fmla="val 1230"/>
              <a:gd name="f21" fmla="val 1301"/>
              <a:gd name="f22" fmla="val 5102"/>
              <a:gd name="f23" fmla="val 5004"/>
              <a:gd name="f24" fmla="val 4904"/>
              <a:gd name="f25" fmla="val 1402"/>
              <a:gd name="f26" fmla="val 4704"/>
              <a:gd name="f27" fmla="val 4604"/>
              <a:gd name="f28" fmla="val 1468"/>
              <a:gd name="f29" fmla="val 4471"/>
              <a:gd name="f30" fmla="val 1435"/>
              <a:gd name="f31" fmla="val 4371"/>
              <a:gd name="f32" fmla="val 1335"/>
              <a:gd name="f33" fmla="val 4304"/>
              <a:gd name="f34" fmla="val 1101"/>
              <a:gd name="f35" fmla="val 4037"/>
              <a:gd name="f36" fmla="val 968"/>
              <a:gd name="f37" fmla="val 3670"/>
              <a:gd name="f38" fmla="val 1001"/>
              <a:gd name="f39" fmla="val 3303"/>
              <a:gd name="f40" fmla="val 969"/>
              <a:gd name="f41" fmla="val 1941"/>
              <a:gd name="f42" fmla="val 2071"/>
              <a:gd name="f43" fmla="val 832"/>
              <a:gd name="f44" fmla="val 3419"/>
              <a:gd name="f45" fmla="val 3458"/>
              <a:gd name="f46" fmla="val 3497"/>
              <a:gd name="f47" fmla="val 833"/>
              <a:gd name="f48" fmla="val 3536"/>
              <a:gd name="f49" fmla="val 835"/>
              <a:gd name="f50" fmla="val 5671"/>
              <a:gd name="f51" fmla="val 1669"/>
              <a:gd name="f52" fmla="val 2803"/>
              <a:gd name="f53" fmla="val 4270"/>
              <a:gd name="f54" fmla="val 5538"/>
              <a:gd name="f55" fmla="val 4020"/>
              <a:gd name="f56" fmla="val 5539"/>
              <a:gd name="f57" fmla="val 4003"/>
              <a:gd name="f58" fmla="val 5540"/>
              <a:gd name="f59" fmla="val 3986"/>
              <a:gd name="f60" fmla="val 3476"/>
              <a:gd name="f61" fmla="val 3075"/>
              <a:gd name="f62" fmla="val 5054"/>
              <a:gd name="f63" fmla="val 3236"/>
              <a:gd name="f64" fmla="val 4537"/>
              <a:gd name="f65" fmla="val 3370"/>
              <a:gd name="f66" fmla="val 3904"/>
              <a:gd name="f67" fmla="val 3203"/>
              <a:gd name="f68" fmla="val 2703"/>
              <a:gd name="f69" fmla="val 3737"/>
              <a:gd name="f70" fmla="val 2302"/>
              <a:gd name="f71" fmla="val 3403"/>
              <a:gd name="f72" fmla="val 1935"/>
              <a:gd name="f73" fmla="val 3003"/>
              <a:gd name="f74" fmla="val 2436"/>
              <a:gd name="f75" fmla="val 2002"/>
              <a:gd name="f76" fmla="val 2503"/>
              <a:gd name="f77" fmla="val 3270"/>
              <a:gd name="f78" fmla="val 3570"/>
              <a:gd name="f79" fmla="val 2035"/>
              <a:gd name="f80" fmla="val 3837"/>
              <a:gd name="f81" fmla="val 2169"/>
              <a:gd name="f82" fmla="val 4104"/>
              <a:gd name="f83" fmla="val 1602"/>
              <a:gd name="f84" fmla="val 6472"/>
              <a:gd name="f85" fmla="val 1502"/>
              <a:gd name="f86" fmla="val 6906"/>
              <a:gd name="f87" fmla="val 7540"/>
              <a:gd name="f88" fmla="val 8207"/>
              <a:gd name="f89" fmla="val 8840"/>
              <a:gd name="f90" fmla="val 8882"/>
              <a:gd name="f91" fmla="val 1540"/>
              <a:gd name="f92" fmla="val 8910"/>
              <a:gd name="f93" fmla="val 1577"/>
              <a:gd name="f94" fmla="val 1600"/>
              <a:gd name="f95" fmla="val 1622"/>
              <a:gd name="f96" fmla="val 8899"/>
              <a:gd name="f97" fmla="val 1635"/>
              <a:gd name="f98" fmla="val 8874"/>
              <a:gd name="f99" fmla="val 8373"/>
              <a:gd name="f100" fmla="val 2336"/>
              <a:gd name="f101" fmla="val 7806"/>
              <a:gd name="f102" fmla="val 2536"/>
              <a:gd name="f103" fmla="val 7206"/>
              <a:gd name="f104" fmla="val 2602"/>
              <a:gd name="f105" fmla="val 6972"/>
              <a:gd name="f106" fmla="val 2903"/>
              <a:gd name="f107" fmla="val 5805"/>
              <a:gd name="f108" fmla="val 3186"/>
              <a:gd name="f109" fmla="val 6183"/>
              <a:gd name="f110" fmla="val 3618"/>
              <a:gd name="f111" fmla="val 6442"/>
              <a:gd name="f112" fmla="val 4086"/>
              <a:gd name="f113" fmla="val 4114"/>
              <a:gd name="f114" fmla="val 4142"/>
              <a:gd name="f115" fmla="val 6441"/>
              <a:gd name="f116" fmla="val 4170"/>
              <a:gd name="f117" fmla="val 6439"/>
              <a:gd name="f118" fmla="val 5838"/>
              <a:gd name="f119" fmla="val 4938"/>
              <a:gd name="f120" fmla="val 2936"/>
              <a:gd name="f121" fmla="val 5638"/>
              <a:gd name="f122" fmla="val 3647"/>
              <a:gd name="f123" fmla="val 3624"/>
              <a:gd name="f124" fmla="*/ f0 1 6939"/>
              <a:gd name="f125" fmla="*/ f1 1 8911"/>
              <a:gd name="f126" fmla="val f2"/>
              <a:gd name="f127" fmla="val f3"/>
              <a:gd name="f128" fmla="val f4"/>
              <a:gd name="f129" fmla="+- f128 0 f126"/>
              <a:gd name="f130" fmla="+- f127 0 f126"/>
              <a:gd name="f131" fmla="*/ f130 1 6939"/>
              <a:gd name="f132" fmla="*/ f129 1 8911"/>
              <a:gd name="f133" fmla="*/ f126 1 f131"/>
              <a:gd name="f134" fmla="*/ f127 1 f131"/>
              <a:gd name="f135" fmla="*/ f126 1 f132"/>
              <a:gd name="f136" fmla="*/ f128 1 f132"/>
              <a:gd name="f137" fmla="*/ f133 f124 1"/>
              <a:gd name="f138" fmla="*/ f134 f124 1"/>
              <a:gd name="f139" fmla="*/ f136 f125 1"/>
              <a:gd name="f140" fmla="*/ f135 f1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37" t="f140" r="f138" b="f139"/>
            <a:pathLst>
              <a:path w="6939" h="8911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cubicBezTo>
                  <a:pt x="f7" y="f10"/>
                  <a:pt x="f11" y="f12"/>
                  <a:pt x="f13" y="f14"/>
                </a:cubicBezTo>
                <a:cubicBezTo>
                  <a:pt x="f15" y="f16"/>
                  <a:pt x="f17" y="f18"/>
                  <a:pt x="f19" y="f18"/>
                </a:cubicBezTo>
                <a:cubicBezTo>
                  <a:pt x="f20" y="f18"/>
                  <a:pt x="f21" y="f22"/>
                  <a:pt x="f21" y="f23"/>
                </a:cubicBezTo>
                <a:cubicBezTo>
                  <a:pt x="f21" y="f24"/>
                  <a:pt x="f25" y="f26"/>
                  <a:pt x="f25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44" y="f43"/>
                </a:cubicBezTo>
                <a:cubicBezTo>
                  <a:pt x="f45" y="f43"/>
                  <a:pt x="f46" y="f47"/>
                  <a:pt x="f48" y="f49"/>
                </a:cubicBezTo>
                <a:cubicBezTo>
                  <a:pt x="f24" y="f49"/>
                  <a:pt x="f50" y="f51"/>
                  <a:pt x="f50" y="f52"/>
                </a:cubicBezTo>
                <a:cubicBezTo>
                  <a:pt x="f50" y="f53"/>
                  <a:pt x="f23" y="f54"/>
                  <a:pt x="f35" y="f54"/>
                </a:cubicBezTo>
                <a:cubicBezTo>
                  <a:pt x="f55" y="f56"/>
                  <a:pt x="f57" y="f58"/>
                  <a:pt x="f59" y="f58"/>
                </a:cubicBezTo>
                <a:cubicBezTo>
                  <a:pt x="f60" y="f58"/>
                  <a:pt x="f61" y="f62"/>
                  <a:pt x="f63" y="f64"/>
                </a:cubicBezTo>
                <a:cubicBezTo>
                  <a:pt x="f65" y="f66"/>
                  <a:pt x="f37" y="f67"/>
                  <a:pt x="f37" y="f68"/>
                </a:cubicBezTo>
                <a:cubicBezTo>
                  <a:pt x="f69" y="f70"/>
                  <a:pt x="f71" y="f72"/>
                  <a:pt x="f73" y="f72"/>
                </a:cubicBezTo>
                <a:cubicBezTo>
                  <a:pt x="f74" y="f72"/>
                  <a:pt x="f75" y="f76"/>
                  <a:pt x="f75" y="f77"/>
                </a:cubicBezTo>
                <a:cubicBezTo>
                  <a:pt x="f75" y="f78"/>
                  <a:pt x="f79" y="f80"/>
                  <a:pt x="f81" y="f82"/>
                </a:cubicBezTo>
                <a:cubicBezTo>
                  <a:pt x="f81" y="f82"/>
                  <a:pt x="f83" y="f84"/>
                  <a:pt x="f85" y="f86"/>
                </a:cubicBezTo>
                <a:cubicBezTo>
                  <a:pt x="f25" y="f87"/>
                  <a:pt x="f25" y="f88"/>
                  <a:pt x="f85" y="f89"/>
                </a:cubicBezTo>
                <a:cubicBezTo>
                  <a:pt x="f85" y="f90"/>
                  <a:pt x="f91" y="f92"/>
                  <a:pt x="f93" y="f92"/>
                </a:cubicBezTo>
                <a:cubicBezTo>
                  <a:pt x="f94" y="f92"/>
                  <a:pt x="f95" y="f96"/>
                  <a:pt x="f97" y="f98"/>
                </a:cubicBezTo>
                <a:cubicBezTo>
                  <a:pt x="f79" y="f99"/>
                  <a:pt x="f100" y="f101"/>
                  <a:pt x="f102" y="f103"/>
                </a:cubicBezTo>
                <a:cubicBezTo>
                  <a:pt x="f104" y="f105"/>
                  <a:pt x="f106" y="f107"/>
                  <a:pt x="f106" y="f107"/>
                </a:cubicBezTo>
                <a:cubicBezTo>
                  <a:pt x="f108" y="f109"/>
                  <a:pt x="f110" y="f111"/>
                  <a:pt x="f112" y="f111"/>
                </a:cubicBezTo>
                <a:cubicBezTo>
                  <a:pt x="f113" y="f111"/>
                  <a:pt x="f114" y="f115"/>
                  <a:pt x="f116" y="f117"/>
                </a:cubicBezTo>
                <a:cubicBezTo>
                  <a:pt x="f118" y="f117"/>
                  <a:pt x="f3" y="f119"/>
                  <a:pt x="f3" y="f120"/>
                </a:cubicBezTo>
                <a:cubicBezTo>
                  <a:pt x="f3" y="f25"/>
                  <a:pt x="f121" y="f7"/>
                  <a:pt x="f37" y="f7"/>
                </a:cubicBezTo>
                <a:cubicBezTo>
                  <a:pt x="f122" y="f2"/>
                  <a:pt x="f123" y="f2"/>
                  <a:pt x="f5" y="f2"/>
                </a:cubicBezTo>
                <a:close/>
              </a:path>
            </a:pathLst>
          </a:custGeom>
          <a:solidFill>
            <a:srgbClr val="466DBD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3" name="Google Shape;1254;p51">
            <a:extLst>
              <a:ext uri="{FF2B5EF4-FFF2-40B4-BE49-F238E27FC236}">
                <a16:creationId xmlns:a16="http://schemas.microsoft.com/office/drawing/2014/main" id="{462BD5C8-4B05-2EBE-1FD9-36035B0C756C}"/>
              </a:ext>
            </a:extLst>
          </p:cNvPr>
          <p:cNvSpPr/>
          <p:nvPr/>
        </p:nvSpPr>
        <p:spPr>
          <a:xfrm>
            <a:off x="4580741" y="2693767"/>
            <a:ext cx="388089" cy="272856"/>
          </a:xfrm>
          <a:custGeom>
            <a:avLst/>
            <a:gdLst>
              <a:gd name="f0" fmla="val w"/>
              <a:gd name="f1" fmla="val h"/>
              <a:gd name="f2" fmla="val 0"/>
              <a:gd name="f3" fmla="val 19066"/>
              <a:gd name="f4" fmla="val 13405"/>
              <a:gd name="f5" fmla="val 7858"/>
              <a:gd name="f6" fmla="val 3351"/>
              <a:gd name="f7" fmla="val 7961"/>
              <a:gd name="f8" fmla="val 8064"/>
              <a:gd name="f9" fmla="val 3379"/>
              <a:gd name="f10" fmla="val 8154"/>
              <a:gd name="f11" fmla="val 3436"/>
              <a:gd name="f12" fmla="val 12622"/>
              <a:gd name="f13" fmla="val 6230"/>
              <a:gd name="f14" fmla="val 12785"/>
              <a:gd name="f15" fmla="val 6330"/>
              <a:gd name="f16" fmla="val 12884"/>
              <a:gd name="f17" fmla="val 6509"/>
              <a:gd name="f18" fmla="val 6702"/>
              <a:gd name="f19" fmla="val 6895"/>
              <a:gd name="f20" fmla="val 7073"/>
              <a:gd name="f21" fmla="val 7176"/>
              <a:gd name="f22" fmla="val 9968"/>
              <a:gd name="f23" fmla="val 8063"/>
              <a:gd name="f24" fmla="val 10025"/>
              <a:gd name="f25" fmla="val 10053"/>
              <a:gd name="f26" fmla="val 7859"/>
              <a:gd name="f27" fmla="val 7765"/>
              <a:gd name="f28" fmla="val 7671"/>
              <a:gd name="f29" fmla="val 10029"/>
              <a:gd name="f30" fmla="val 7588"/>
              <a:gd name="f31" fmla="val 9983"/>
              <a:gd name="f32" fmla="val 7409"/>
              <a:gd name="f33" fmla="val 9884"/>
              <a:gd name="f34" fmla="val 7299"/>
              <a:gd name="f35" fmla="val 9699"/>
              <a:gd name="f36" fmla="val 9495"/>
              <a:gd name="f37" fmla="val 3910"/>
              <a:gd name="f38" fmla="val 3707"/>
              <a:gd name="f39" fmla="val 3519"/>
              <a:gd name="f40" fmla="val 3420"/>
              <a:gd name="f41" fmla="val 3374"/>
              <a:gd name="f42" fmla="val 2794"/>
              <a:gd name="f43" fmla="val 1"/>
              <a:gd name="f44" fmla="val 1255"/>
              <a:gd name="f45" fmla="val 1253"/>
              <a:gd name="f46" fmla="val 2792"/>
              <a:gd name="f47" fmla="val 10611"/>
              <a:gd name="f48" fmla="val 12152"/>
              <a:gd name="f49" fmla="val 16274"/>
              <a:gd name="f50" fmla="val 17813"/>
              <a:gd name="f51" fmla="val 19065"/>
              <a:gd name="f52" fmla="*/ f0 1 19066"/>
              <a:gd name="f53" fmla="*/ f1 1 13405"/>
              <a:gd name="f54" fmla="val f2"/>
              <a:gd name="f55" fmla="val f3"/>
              <a:gd name="f56" fmla="val f4"/>
              <a:gd name="f57" fmla="+- f56 0 f54"/>
              <a:gd name="f58" fmla="+- f55 0 f54"/>
              <a:gd name="f59" fmla="*/ f58 1 19066"/>
              <a:gd name="f60" fmla="*/ f57 1 13405"/>
              <a:gd name="f61" fmla="*/ f54 1 f59"/>
              <a:gd name="f62" fmla="*/ f55 1 f59"/>
              <a:gd name="f63" fmla="*/ f54 1 f60"/>
              <a:gd name="f64" fmla="*/ f56 1 f60"/>
              <a:gd name="f65" fmla="*/ f61 f52 1"/>
              <a:gd name="f66" fmla="*/ f62 f52 1"/>
              <a:gd name="f67" fmla="*/ f64 f53 1"/>
              <a:gd name="f68" fmla="*/ f63 f5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5" t="f68" r="f66" b="f67"/>
            <a:pathLst>
              <a:path w="19066" h="13405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lnTo>
                  <a:pt x="f12" y="f13"/>
                </a:lnTo>
                <a:cubicBezTo>
                  <a:pt x="f14" y="f15"/>
                  <a:pt x="f16" y="f17"/>
                  <a:pt x="f16" y="f18"/>
                </a:cubicBezTo>
                <a:cubicBezTo>
                  <a:pt x="f16" y="f19"/>
                  <a:pt x="f14" y="f20"/>
                  <a:pt x="f12" y="f21"/>
                </a:cubicBezTo>
                <a:lnTo>
                  <a:pt x="f10" y="f22"/>
                </a:lnTo>
                <a:cubicBezTo>
                  <a:pt x="f23" y="f24"/>
                  <a:pt x="f7" y="f25"/>
                  <a:pt x="f26" y="f25"/>
                </a:cubicBezTo>
                <a:cubicBezTo>
                  <a:pt x="f27" y="f25"/>
                  <a:pt x="f28" y="f29"/>
                  <a:pt x="f30" y="f31"/>
                </a:cubicBezTo>
                <a:cubicBezTo>
                  <a:pt x="f32" y="f33"/>
                  <a:pt x="f34" y="f35"/>
                  <a:pt x="f34" y="f36"/>
                </a:cubicBezTo>
                <a:lnTo>
                  <a:pt x="f34" y="f37"/>
                </a:lnTo>
                <a:cubicBezTo>
                  <a:pt x="f34" y="f38"/>
                  <a:pt x="f32" y="f39"/>
                  <a:pt x="f30" y="f40"/>
                </a:cubicBezTo>
                <a:cubicBezTo>
                  <a:pt x="f28" y="f41"/>
                  <a:pt x="f27" y="f6"/>
                  <a:pt x="f5" y="f6"/>
                </a:cubicBezTo>
                <a:close/>
                <a:moveTo>
                  <a:pt x="f42" y="f43"/>
                </a:moveTo>
                <a:cubicBezTo>
                  <a:pt x="f44" y="f43"/>
                  <a:pt x="f43" y="f45"/>
                  <a:pt x="f43" y="f46"/>
                </a:cubicBezTo>
                <a:lnTo>
                  <a:pt x="f43" y="f47"/>
                </a:lnTo>
                <a:cubicBezTo>
                  <a:pt x="f43" y="f48"/>
                  <a:pt x="f44" y="f4"/>
                  <a:pt x="f42" y="f4"/>
                </a:cubicBezTo>
                <a:lnTo>
                  <a:pt x="f49" y="f4"/>
                </a:lnTo>
                <a:cubicBezTo>
                  <a:pt x="f50" y="f4"/>
                  <a:pt x="f51" y="f48"/>
                  <a:pt x="f51" y="f47"/>
                </a:cubicBezTo>
                <a:lnTo>
                  <a:pt x="f51" y="f46"/>
                </a:lnTo>
                <a:cubicBezTo>
                  <a:pt x="f51" y="f45"/>
                  <a:pt x="f50" y="f43"/>
                  <a:pt x="f49" y="f43"/>
                </a:cubicBezTo>
                <a:close/>
              </a:path>
            </a:pathLst>
          </a:custGeom>
          <a:solidFill>
            <a:srgbClr val="4E7BD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4" name="Google Shape;1255;p51" title="Chart">
            <a:hlinkClick r:id="rId3"/>
            <a:extLst>
              <a:ext uri="{FF2B5EF4-FFF2-40B4-BE49-F238E27FC236}">
                <a16:creationId xmlns:a16="http://schemas.microsoft.com/office/drawing/2014/main" id="{78FA5272-C993-251B-989E-AACCB4AA08D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20219" r="20225"/>
          <a:stretch>
            <a:fillRect/>
          </a:stretch>
        </p:blipFill>
        <p:spPr>
          <a:xfrm>
            <a:off x="911611" y="1204502"/>
            <a:ext cx="2691774" cy="278537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60;p52">
            <a:extLst>
              <a:ext uri="{FF2B5EF4-FFF2-40B4-BE49-F238E27FC236}">
                <a16:creationId xmlns:a16="http://schemas.microsoft.com/office/drawing/2014/main" id="{827D572C-FC56-7DC1-1C42-D3C757282D26}"/>
              </a:ext>
            </a:extLst>
          </p:cNvPr>
          <p:cNvSpPr/>
          <p:nvPr/>
        </p:nvSpPr>
        <p:spPr>
          <a:xfrm>
            <a:off x="330162" y="1631618"/>
            <a:ext cx="2513100" cy="2513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3" name="Google Shape;1261;p52">
            <a:extLst>
              <a:ext uri="{FF2B5EF4-FFF2-40B4-BE49-F238E27FC236}">
                <a16:creationId xmlns:a16="http://schemas.microsoft.com/office/drawing/2014/main" id="{408B8ACE-0980-3336-EB4E-58168FF10B39}"/>
              </a:ext>
            </a:extLst>
          </p:cNvPr>
          <p:cNvCxnSpPr>
            <a:stCxn id="4" idx="3"/>
            <a:endCxn id="2" idx="1"/>
          </p:cNvCxnSpPr>
          <p:nvPr/>
        </p:nvCxnSpPr>
        <p:spPr>
          <a:xfrm flipH="1">
            <a:off x="2843262" y="2888319"/>
            <a:ext cx="468447" cy="0"/>
          </a:xfrm>
          <a:prstGeom prst="straightConnector1">
            <a:avLst/>
          </a:prstGeom>
          <a:noFill/>
          <a:ln w="19046" cap="flat">
            <a:solidFill>
              <a:srgbClr val="305DBF"/>
            </a:solidFill>
            <a:prstDash val="solid"/>
            <a:round/>
          </a:ln>
        </p:spPr>
      </p:cxnSp>
      <p:sp>
        <p:nvSpPr>
          <p:cNvPr id="4" name="Google Shape;1262;p52">
            <a:extLst>
              <a:ext uri="{FF2B5EF4-FFF2-40B4-BE49-F238E27FC236}">
                <a16:creationId xmlns:a16="http://schemas.microsoft.com/office/drawing/2014/main" id="{D487E903-6D6B-DE20-583F-2D27D34A880D}"/>
              </a:ext>
            </a:extLst>
          </p:cNvPr>
          <p:cNvSpPr/>
          <p:nvPr/>
        </p:nvSpPr>
        <p:spPr>
          <a:xfrm>
            <a:off x="3311709" y="1631618"/>
            <a:ext cx="2513100" cy="2513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5" name="Google Shape;1263;p52">
            <a:extLst>
              <a:ext uri="{FF2B5EF4-FFF2-40B4-BE49-F238E27FC236}">
                <a16:creationId xmlns:a16="http://schemas.microsoft.com/office/drawing/2014/main" id="{E7359311-2472-C3C5-A71F-35F7FCE91563}"/>
              </a:ext>
            </a:extLst>
          </p:cNvPr>
          <p:cNvCxnSpPr>
            <a:stCxn id="6" idx="3"/>
            <a:endCxn id="4" idx="1"/>
          </p:cNvCxnSpPr>
          <p:nvPr/>
        </p:nvCxnSpPr>
        <p:spPr>
          <a:xfrm flipH="1">
            <a:off x="5824809" y="2888319"/>
            <a:ext cx="483362" cy="0"/>
          </a:xfrm>
          <a:prstGeom prst="straightConnector1">
            <a:avLst/>
          </a:prstGeom>
          <a:noFill/>
          <a:ln w="19046" cap="flat">
            <a:solidFill>
              <a:srgbClr val="305DBF"/>
            </a:solidFill>
            <a:prstDash val="solid"/>
            <a:round/>
          </a:ln>
        </p:spPr>
      </p:cxnSp>
      <p:sp>
        <p:nvSpPr>
          <p:cNvPr id="6" name="Google Shape;1264;p52">
            <a:extLst>
              <a:ext uri="{FF2B5EF4-FFF2-40B4-BE49-F238E27FC236}">
                <a16:creationId xmlns:a16="http://schemas.microsoft.com/office/drawing/2014/main" id="{BCE35163-4BF6-8863-E3A8-20C953CF04E3}"/>
              </a:ext>
            </a:extLst>
          </p:cNvPr>
          <p:cNvSpPr/>
          <p:nvPr/>
        </p:nvSpPr>
        <p:spPr>
          <a:xfrm>
            <a:off x="6308171" y="1631618"/>
            <a:ext cx="2513100" cy="2513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Google Shape;1265;p52">
            <a:extLst>
              <a:ext uri="{FF2B5EF4-FFF2-40B4-BE49-F238E27FC236}">
                <a16:creationId xmlns:a16="http://schemas.microsoft.com/office/drawing/2014/main" id="{23D993AB-2837-0164-13B1-77F2122EE58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You could use three columns, why not?</a:t>
            </a:r>
          </a:p>
        </p:txBody>
      </p:sp>
      <p:sp>
        <p:nvSpPr>
          <p:cNvPr id="8" name="Google Shape;1266;p52">
            <a:extLst>
              <a:ext uri="{FF2B5EF4-FFF2-40B4-BE49-F238E27FC236}">
                <a16:creationId xmlns:a16="http://schemas.microsoft.com/office/drawing/2014/main" id="{1A2DE7CB-14CF-13B4-235B-C7915386D0B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24810" y="2970602"/>
            <a:ext cx="2123995" cy="634200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/>
              <a:t>Mercury is the closest planet to the Sun</a:t>
            </a:r>
          </a:p>
          <a:p>
            <a:pPr marL="0" lvl="0" indent="0" algn="ctr">
              <a:buNone/>
            </a:pPr>
            <a:endParaRPr lang="en-US" sz="1400"/>
          </a:p>
        </p:txBody>
      </p:sp>
      <p:sp>
        <p:nvSpPr>
          <p:cNvPr id="9" name="Google Shape;1267;p52">
            <a:extLst>
              <a:ext uri="{FF2B5EF4-FFF2-40B4-BE49-F238E27FC236}">
                <a16:creationId xmlns:a16="http://schemas.microsoft.com/office/drawing/2014/main" id="{8A06DE4F-D2D3-0B57-8E53-3F2C7AC854F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506266" y="2970602"/>
            <a:ext cx="2123995" cy="634200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/>
              <a:t>It’s the fourth-brightest object in the sky</a:t>
            </a:r>
          </a:p>
          <a:p>
            <a:pPr marL="0" lvl="0" indent="0" algn="ctr">
              <a:buNone/>
            </a:pPr>
            <a:endParaRPr lang="en-US" sz="1400"/>
          </a:p>
          <a:p>
            <a:pPr marL="0" lvl="0" indent="0" algn="ctr">
              <a:buNone/>
            </a:pPr>
            <a:endParaRPr lang="en-US" sz="1400"/>
          </a:p>
        </p:txBody>
      </p:sp>
      <p:sp>
        <p:nvSpPr>
          <p:cNvPr id="10" name="Google Shape;1268;p52">
            <a:extLst>
              <a:ext uri="{FF2B5EF4-FFF2-40B4-BE49-F238E27FC236}">
                <a16:creationId xmlns:a16="http://schemas.microsoft.com/office/drawing/2014/main" id="{36C80CC5-211F-63E3-5E96-572586E56CB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91460" y="2512350"/>
            <a:ext cx="1790696" cy="473101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305DBF"/>
                </a:solidFill>
                <a:latin typeface="Fredoka One"/>
              </a:rPr>
              <a:t>Mercury</a:t>
            </a:r>
          </a:p>
        </p:txBody>
      </p:sp>
      <p:sp>
        <p:nvSpPr>
          <p:cNvPr id="11" name="Google Shape;1269;p52">
            <a:extLst>
              <a:ext uri="{FF2B5EF4-FFF2-40B4-BE49-F238E27FC236}">
                <a16:creationId xmlns:a16="http://schemas.microsoft.com/office/drawing/2014/main" id="{AAF8D722-7CC1-8FBD-8504-60235205BE1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672815" y="2512350"/>
            <a:ext cx="1790696" cy="473101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305DBF"/>
                </a:solidFill>
                <a:latin typeface="Fredoka One"/>
              </a:rPr>
              <a:t>Jupiter</a:t>
            </a:r>
          </a:p>
        </p:txBody>
      </p:sp>
      <p:sp>
        <p:nvSpPr>
          <p:cNvPr id="12" name="Google Shape;1270;p52">
            <a:extLst>
              <a:ext uri="{FF2B5EF4-FFF2-40B4-BE49-F238E27FC236}">
                <a16:creationId xmlns:a16="http://schemas.microsoft.com/office/drawing/2014/main" id="{36034F19-4734-4317-8725-E233F22D53F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487722" y="2970602"/>
            <a:ext cx="2123995" cy="634200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400"/>
              <a:t>Despite being red, Mars is a cold place</a:t>
            </a:r>
          </a:p>
          <a:p>
            <a:pPr marL="0" lvl="0" indent="0" algn="ctr">
              <a:buNone/>
            </a:pPr>
            <a:endParaRPr lang="en-US" sz="1400"/>
          </a:p>
        </p:txBody>
      </p:sp>
      <p:sp>
        <p:nvSpPr>
          <p:cNvPr id="13" name="Google Shape;1271;p52">
            <a:extLst>
              <a:ext uri="{FF2B5EF4-FFF2-40B4-BE49-F238E27FC236}">
                <a16:creationId xmlns:a16="http://schemas.microsoft.com/office/drawing/2014/main" id="{201A2C24-7EC5-15C8-8BE3-9F797382EFC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654280" y="2512350"/>
            <a:ext cx="1790696" cy="473101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1900">
                <a:solidFill>
                  <a:srgbClr val="305DBF"/>
                </a:solidFill>
                <a:latin typeface="Fredoka One"/>
              </a:rPr>
              <a:t>Mars</a:t>
            </a:r>
          </a:p>
        </p:txBody>
      </p:sp>
      <p:grpSp>
        <p:nvGrpSpPr>
          <p:cNvPr id="14" name="Google Shape;1272;p52">
            <a:extLst>
              <a:ext uri="{FF2B5EF4-FFF2-40B4-BE49-F238E27FC236}">
                <a16:creationId xmlns:a16="http://schemas.microsoft.com/office/drawing/2014/main" id="{C6E21D4F-5EE1-1DB7-E661-D7826543D832}"/>
              </a:ext>
            </a:extLst>
          </p:cNvPr>
          <p:cNvGrpSpPr/>
          <p:nvPr/>
        </p:nvGrpSpPr>
        <p:grpSpPr>
          <a:xfrm>
            <a:off x="1376501" y="2071198"/>
            <a:ext cx="420614" cy="357530"/>
            <a:chOff x="1376501" y="2071198"/>
            <a:chExt cx="420614" cy="357530"/>
          </a:xfrm>
        </p:grpSpPr>
        <p:sp>
          <p:nvSpPr>
            <p:cNvPr id="15" name="Google Shape;1273;p52">
              <a:extLst>
                <a:ext uri="{FF2B5EF4-FFF2-40B4-BE49-F238E27FC236}">
                  <a16:creationId xmlns:a16="http://schemas.microsoft.com/office/drawing/2014/main" id="{C5193786-D440-1B16-0459-5C3672A51090}"/>
                </a:ext>
              </a:extLst>
            </p:cNvPr>
            <p:cNvSpPr/>
            <p:nvPr/>
          </p:nvSpPr>
          <p:spPr>
            <a:xfrm>
              <a:off x="1376501" y="2357405"/>
              <a:ext cx="214746" cy="713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13"/>
                <a:gd name="f4" fmla="val 2049"/>
                <a:gd name="f5" fmla="val 1356"/>
                <a:gd name="f6" fmla="val 1"/>
                <a:gd name="f7" fmla="val 4758"/>
                <a:gd name="f8" fmla="*/ f0 1 6113"/>
                <a:gd name="f9" fmla="*/ f1 1 204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6113"/>
                <a:gd name="f16" fmla="*/ f13 1 204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6113" h="2049">
                  <a:moveTo>
                    <a:pt x="f5" y="f6"/>
                  </a:moveTo>
                  <a:cubicBezTo>
                    <a:pt x="f6" y="f6"/>
                    <a:pt x="f6" y="f4"/>
                    <a:pt x="f5" y="f4"/>
                  </a:cubicBezTo>
                  <a:lnTo>
                    <a:pt x="f7" y="f4"/>
                  </a:lnTo>
                  <a:cubicBezTo>
                    <a:pt x="f3" y="f4"/>
                    <a:pt x="f3" y="f6"/>
                    <a:pt x="f7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1274;p52">
              <a:extLst>
                <a:ext uri="{FF2B5EF4-FFF2-40B4-BE49-F238E27FC236}">
                  <a16:creationId xmlns:a16="http://schemas.microsoft.com/office/drawing/2014/main" id="{B3F3604C-8157-D474-719C-6E2A9685A89A}"/>
                </a:ext>
              </a:extLst>
            </p:cNvPr>
            <p:cNvSpPr/>
            <p:nvPr/>
          </p:nvSpPr>
          <p:spPr>
            <a:xfrm>
              <a:off x="1591220" y="2357405"/>
              <a:ext cx="205895" cy="713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61"/>
                <a:gd name="f4" fmla="val 2049"/>
                <a:gd name="f5" fmla="val 1"/>
                <a:gd name="f6" fmla="val 473"/>
                <a:gd name="f7" fmla="val 631"/>
                <a:gd name="f8" fmla="val 1419"/>
                <a:gd name="f9" fmla="val 4853"/>
                <a:gd name="f10" fmla="val 5388"/>
                <a:gd name="f11" fmla="val 1576"/>
                <a:gd name="f12" fmla="val 1041"/>
                <a:gd name="f13" fmla="val 442"/>
                <a:gd name="f14" fmla="val 5451"/>
                <a:gd name="f15" fmla="*/ f0 1 5861"/>
                <a:gd name="f16" fmla="*/ f1 1 2049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5861"/>
                <a:gd name="f23" fmla="*/ f20 1 2049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5861" h="2049">
                  <a:moveTo>
                    <a:pt x="f5" y="f5"/>
                  </a:moveTo>
                  <a:cubicBezTo>
                    <a:pt x="f6" y="f7"/>
                    <a:pt x="f6" y="f8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11"/>
                    <a:pt x="f3" y="f12"/>
                  </a:cubicBezTo>
                  <a:cubicBezTo>
                    <a:pt x="f3" y="f13"/>
                    <a:pt x="f14" y="f5"/>
                    <a:pt x="f9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1275;p52">
              <a:extLst>
                <a:ext uri="{FF2B5EF4-FFF2-40B4-BE49-F238E27FC236}">
                  <a16:creationId xmlns:a16="http://schemas.microsoft.com/office/drawing/2014/main" id="{A8324C64-CC13-367C-F75C-21BB4586959C}"/>
                </a:ext>
              </a:extLst>
            </p:cNvPr>
            <p:cNvSpPr/>
            <p:nvPr/>
          </p:nvSpPr>
          <p:spPr>
            <a:xfrm>
              <a:off x="1556930" y="2152333"/>
              <a:ext cx="84133" cy="1009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95"/>
                <a:gd name="f4" fmla="val 2899"/>
                <a:gd name="f5" fmla="val 1"/>
                <a:gd name="f6" fmla="val 1450"/>
                <a:gd name="f7" fmla="*/ f0 1 2395"/>
                <a:gd name="f8" fmla="*/ f1 1 289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395"/>
                <a:gd name="f15" fmla="*/ f12 1 289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395" h="2899">
                  <a:moveTo>
                    <a:pt x="f2" y="f5"/>
                  </a:moveTo>
                  <a:lnTo>
                    <a:pt x="f2" y="f4"/>
                  </a:lnTo>
                  <a:lnTo>
                    <a:pt x="f3" y="f6"/>
                  </a:lnTo>
                  <a:lnTo>
                    <a:pt x="f2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1276;p52">
              <a:extLst>
                <a:ext uri="{FF2B5EF4-FFF2-40B4-BE49-F238E27FC236}">
                  <a16:creationId xmlns:a16="http://schemas.microsoft.com/office/drawing/2014/main" id="{F97C440B-026E-004B-FFB3-5FB9F3575417}"/>
                </a:ext>
              </a:extLst>
            </p:cNvPr>
            <p:cNvSpPr/>
            <p:nvPr/>
          </p:nvSpPr>
          <p:spPr>
            <a:xfrm>
              <a:off x="1387574" y="2071198"/>
              <a:ext cx="409541" cy="2621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58"/>
                <a:gd name="f4" fmla="val 7530"/>
                <a:gd name="f5" fmla="val 4414"/>
                <a:gd name="f6" fmla="val 1387"/>
                <a:gd name="f7" fmla="val 4476"/>
                <a:gd name="f8" fmla="val 4541"/>
                <a:gd name="f9" fmla="val 1407"/>
                <a:gd name="f10" fmla="val 4601"/>
                <a:gd name="f11" fmla="val 1449"/>
                <a:gd name="f12" fmla="val 8035"/>
                <a:gd name="f13" fmla="val 3497"/>
                <a:gd name="f14" fmla="val 8287"/>
                <a:gd name="f15" fmla="val 3623"/>
                <a:gd name="f16" fmla="val 3938"/>
                <a:gd name="f17" fmla="val 4064"/>
                <a:gd name="f18" fmla="val 6112"/>
                <a:gd name="f19" fmla="val 4552"/>
                <a:gd name="f20" fmla="val 6140"/>
                <a:gd name="f21" fmla="val 4500"/>
                <a:gd name="f22" fmla="val 6153"/>
                <a:gd name="f23" fmla="val 4448"/>
                <a:gd name="f24" fmla="val 4268"/>
                <a:gd name="f25" fmla="val 4097"/>
                <a:gd name="f26" fmla="val 6000"/>
                <a:gd name="f27" fmla="val 5829"/>
                <a:gd name="f28" fmla="val 1733"/>
                <a:gd name="f29" fmla="val 1527"/>
                <a:gd name="f30" fmla="val 4247"/>
                <a:gd name="f31" fmla="val 1041"/>
                <a:gd name="f32" fmla="val 473"/>
                <a:gd name="f33" fmla="val 1"/>
                <a:gd name="f34" fmla="val 1040"/>
                <a:gd name="f35" fmla="val 6490"/>
                <a:gd name="f36" fmla="val 7057"/>
                <a:gd name="f37" fmla="val 10650"/>
                <a:gd name="f38" fmla="val 11185"/>
                <a:gd name="f39" fmla="val 11248"/>
                <a:gd name="f40" fmla="*/ f0 1 11658"/>
                <a:gd name="f41" fmla="*/ f1 1 7530"/>
                <a:gd name="f42" fmla="val f2"/>
                <a:gd name="f43" fmla="val f3"/>
                <a:gd name="f44" fmla="val f4"/>
                <a:gd name="f45" fmla="+- f44 0 f42"/>
                <a:gd name="f46" fmla="+- f43 0 f42"/>
                <a:gd name="f47" fmla="*/ f46 1 11658"/>
                <a:gd name="f48" fmla="*/ f45 1 7530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11658" h="753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4" y="f16"/>
                    <a:pt x="f12" y="f17"/>
                  </a:cubicBezTo>
                  <a:lnTo>
                    <a:pt x="f10" y="f18"/>
                  </a:ln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25" y="f27"/>
                  </a:cubicBezTo>
                  <a:lnTo>
                    <a:pt x="f25" y="f28"/>
                  </a:lnTo>
                  <a:cubicBezTo>
                    <a:pt x="f25" y="f29"/>
                    <a:pt x="f30" y="f6"/>
                    <a:pt x="f5" y="f6"/>
                  </a:cubicBezTo>
                  <a:close/>
                  <a:moveTo>
                    <a:pt x="f31" y="f2"/>
                  </a:moveTo>
                  <a:cubicBezTo>
                    <a:pt x="f32" y="f2"/>
                    <a:pt x="f33" y="f32"/>
                    <a:pt x="f33" y="f34"/>
                  </a:cubicBezTo>
                  <a:lnTo>
                    <a:pt x="f33" y="f35"/>
                  </a:lnTo>
                  <a:cubicBezTo>
                    <a:pt x="f33" y="f36"/>
                    <a:pt x="f32" y="f4"/>
                    <a:pt x="f31" y="f4"/>
                  </a:cubicBezTo>
                  <a:lnTo>
                    <a:pt x="f37" y="f4"/>
                  </a:lnTo>
                  <a:cubicBezTo>
                    <a:pt x="f38" y="f4"/>
                    <a:pt x="f3" y="f36"/>
                    <a:pt x="f3" y="f35"/>
                  </a:cubicBezTo>
                  <a:lnTo>
                    <a:pt x="f3" y="f34"/>
                  </a:lnTo>
                  <a:cubicBezTo>
                    <a:pt x="f3" y="f32"/>
                    <a:pt x="f39" y="f2"/>
                    <a:pt x="f37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9" name="Google Shape;1277;p52">
            <a:extLst>
              <a:ext uri="{FF2B5EF4-FFF2-40B4-BE49-F238E27FC236}">
                <a16:creationId xmlns:a16="http://schemas.microsoft.com/office/drawing/2014/main" id="{73A298EA-A7A6-29EE-A41F-1905BF56C6A1}"/>
              </a:ext>
            </a:extLst>
          </p:cNvPr>
          <p:cNvGrpSpPr/>
          <p:nvPr/>
        </p:nvGrpSpPr>
        <p:grpSpPr>
          <a:xfrm>
            <a:off x="4363644" y="2046152"/>
            <a:ext cx="424163" cy="419655"/>
            <a:chOff x="4363644" y="2046152"/>
            <a:chExt cx="424163" cy="419655"/>
          </a:xfrm>
        </p:grpSpPr>
        <p:sp>
          <p:nvSpPr>
            <p:cNvPr id="20" name="Google Shape;1278;p52">
              <a:extLst>
                <a:ext uri="{FF2B5EF4-FFF2-40B4-BE49-F238E27FC236}">
                  <a16:creationId xmlns:a16="http://schemas.microsoft.com/office/drawing/2014/main" id="{1B4FFCF0-A2A8-193E-79AB-A223D500E6BC}"/>
                </a:ext>
              </a:extLst>
            </p:cNvPr>
            <p:cNvSpPr/>
            <p:nvPr/>
          </p:nvSpPr>
          <p:spPr>
            <a:xfrm>
              <a:off x="4514475" y="2143701"/>
              <a:ext cx="24981" cy="249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347"/>
                <a:gd name="f5" fmla="val 158"/>
                <a:gd name="f6" fmla="val 536"/>
                <a:gd name="f7" fmla="val 693"/>
                <a:gd name="f8" fmla="*/ f0 1 694"/>
                <a:gd name="f9" fmla="*/ f1 1 694"/>
                <a:gd name="f10" fmla="val f2"/>
                <a:gd name="f11" fmla="val f3"/>
                <a:gd name="f12" fmla="+- f11 0 f10"/>
                <a:gd name="f13" fmla="*/ f12 1 694"/>
                <a:gd name="f14" fmla="*/ f10 1 f13"/>
                <a:gd name="f15" fmla="*/ f11 1 f13"/>
                <a:gd name="f16" fmla="*/ f14 f8 1"/>
                <a:gd name="f17" fmla="*/ f15 f8 1"/>
                <a:gd name="f18" fmla="*/ f15 f9 1"/>
                <a:gd name="f19" fmla="*/ f14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694" h="694">
                  <a:moveTo>
                    <a:pt x="f4" y="f2"/>
                  </a:moveTo>
                  <a:cubicBezTo>
                    <a:pt x="f5" y="f2"/>
                    <a:pt x="f2" y="f5"/>
                    <a:pt x="f2" y="f4"/>
                  </a:cubicBezTo>
                  <a:cubicBezTo>
                    <a:pt x="f2" y="f6"/>
                    <a:pt x="f5" y="f3"/>
                    <a:pt x="f4" y="f3"/>
                  </a:cubicBezTo>
                  <a:cubicBezTo>
                    <a:pt x="f6" y="f3"/>
                    <a:pt x="f7" y="f6"/>
                    <a:pt x="f7" y="f4"/>
                  </a:cubicBezTo>
                  <a:cubicBezTo>
                    <a:pt x="f7" y="f5"/>
                    <a:pt x="f6" y="f2"/>
                    <a:pt x="f4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1279;p52">
              <a:extLst>
                <a:ext uri="{FF2B5EF4-FFF2-40B4-BE49-F238E27FC236}">
                  <a16:creationId xmlns:a16="http://schemas.microsoft.com/office/drawing/2014/main" id="{0FF01189-05BE-B1EC-3F62-D5834AE27CD1}"/>
                </a:ext>
              </a:extLst>
            </p:cNvPr>
            <p:cNvSpPr/>
            <p:nvPr/>
          </p:nvSpPr>
          <p:spPr>
            <a:xfrm>
              <a:off x="4440747" y="2243489"/>
              <a:ext cx="24981" cy="249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347"/>
                <a:gd name="f5" fmla="val 1"/>
                <a:gd name="f6" fmla="val 158"/>
                <a:gd name="f7" fmla="val 536"/>
                <a:gd name="f8" fmla="val 693"/>
                <a:gd name="f9" fmla="*/ f0 1 694"/>
                <a:gd name="f10" fmla="*/ f1 1 694"/>
                <a:gd name="f11" fmla="val f2"/>
                <a:gd name="f12" fmla="val f3"/>
                <a:gd name="f13" fmla="+- f12 0 f11"/>
                <a:gd name="f14" fmla="*/ f13 1 694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694" h="694">
                  <a:moveTo>
                    <a:pt x="f4" y="f5"/>
                  </a:moveTo>
                  <a:cubicBezTo>
                    <a:pt x="f6" y="f5"/>
                    <a:pt x="f2" y="f6"/>
                    <a:pt x="f2" y="f4"/>
                  </a:cubicBezTo>
                  <a:cubicBezTo>
                    <a:pt x="f2" y="f7"/>
                    <a:pt x="f6" y="f3"/>
                    <a:pt x="f4" y="f3"/>
                  </a:cubicBezTo>
                  <a:cubicBezTo>
                    <a:pt x="f7" y="f3"/>
                    <a:pt x="f8" y="f7"/>
                    <a:pt x="f8" y="f4"/>
                  </a:cubicBezTo>
                  <a:cubicBezTo>
                    <a:pt x="f8" y="f6"/>
                    <a:pt x="f7" y="f5"/>
                    <a:pt x="f4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1280;p52">
              <a:extLst>
                <a:ext uri="{FF2B5EF4-FFF2-40B4-BE49-F238E27FC236}">
                  <a16:creationId xmlns:a16="http://schemas.microsoft.com/office/drawing/2014/main" id="{BF492258-821C-BEBA-663B-F1D54ED0C3BA}"/>
                </a:ext>
              </a:extLst>
            </p:cNvPr>
            <p:cNvSpPr/>
            <p:nvPr/>
          </p:nvSpPr>
          <p:spPr>
            <a:xfrm>
              <a:off x="4613138" y="2217429"/>
              <a:ext cx="26096" cy="249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5"/>
                <a:gd name="f4" fmla="val 694"/>
                <a:gd name="f5" fmla="val 347"/>
                <a:gd name="f6" fmla="val 158"/>
                <a:gd name="f7" fmla="val 536"/>
                <a:gd name="f8" fmla="val 693"/>
                <a:gd name="f9" fmla="val 567"/>
                <a:gd name="f10" fmla="*/ f0 1 725"/>
                <a:gd name="f11" fmla="*/ f1 1 694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725"/>
                <a:gd name="f18" fmla="*/ f15 1 694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725" h="694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2" y="f7"/>
                    <a:pt x="f6" y="f8"/>
                    <a:pt x="f5" y="f8"/>
                  </a:cubicBezTo>
                  <a:cubicBezTo>
                    <a:pt x="f9" y="f8"/>
                    <a:pt x="f3" y="f7"/>
                    <a:pt x="f3" y="f5"/>
                  </a:cubicBezTo>
                  <a:cubicBezTo>
                    <a:pt x="f3" y="f6"/>
                    <a:pt x="f9" y="f2"/>
                    <a:pt x="f5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1281;p52">
              <a:extLst>
                <a:ext uri="{FF2B5EF4-FFF2-40B4-BE49-F238E27FC236}">
                  <a16:creationId xmlns:a16="http://schemas.microsoft.com/office/drawing/2014/main" id="{93071651-2F40-C4A0-714F-B5C3CDFDB3BC}"/>
                </a:ext>
              </a:extLst>
            </p:cNvPr>
            <p:cNvSpPr/>
            <p:nvPr/>
          </p:nvSpPr>
          <p:spPr>
            <a:xfrm>
              <a:off x="4363644" y="2342162"/>
              <a:ext cx="420779" cy="499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89"/>
                <a:gd name="f4" fmla="val 1387"/>
                <a:gd name="f5" fmla="val 1"/>
                <a:gd name="f6" fmla="val 347"/>
                <a:gd name="f7" fmla="val 63"/>
                <a:gd name="f8" fmla="val 914"/>
                <a:gd name="f9" fmla="val 504"/>
                <a:gd name="f10" fmla="val 1071"/>
                <a:gd name="f11" fmla="val 10680"/>
                <a:gd name="f12" fmla="val 11247"/>
                <a:gd name="f13" fmla="val 11688"/>
                <a:gd name="f14" fmla="*/ f0 1 11689"/>
                <a:gd name="f15" fmla="*/ f1 1 1387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1689"/>
                <a:gd name="f22" fmla="*/ f19 1 1387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1689" h="1387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7" y="f8"/>
                    <a:pt x="f9" y="f4"/>
                    <a:pt x="f10" y="f4"/>
                  </a:cubicBezTo>
                  <a:lnTo>
                    <a:pt x="f11" y="f4"/>
                  </a:lnTo>
                  <a:cubicBezTo>
                    <a:pt x="f12" y="f4"/>
                    <a:pt x="f13" y="f8"/>
                    <a:pt x="f13" y="f6"/>
                  </a:cubicBezTo>
                  <a:lnTo>
                    <a:pt x="f13" y="f5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1282;p52">
              <a:extLst>
                <a:ext uri="{FF2B5EF4-FFF2-40B4-BE49-F238E27FC236}">
                  <a16:creationId xmlns:a16="http://schemas.microsoft.com/office/drawing/2014/main" id="{388E52C7-F988-095F-5919-651D21B7BCC3}"/>
                </a:ext>
              </a:extLst>
            </p:cNvPr>
            <p:cNvSpPr/>
            <p:nvPr/>
          </p:nvSpPr>
          <p:spPr>
            <a:xfrm>
              <a:off x="4457736" y="2417033"/>
              <a:ext cx="232541" cy="487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60"/>
                <a:gd name="f4" fmla="val 1355"/>
                <a:gd name="f5" fmla="val 1513"/>
                <a:gd name="f6" fmla="val 1356"/>
                <a:gd name="f7" fmla="val 693"/>
                <a:gd name="f8" fmla="val 474"/>
                <a:gd name="f9" fmla="val 32"/>
                <a:gd name="f10" fmla="val 1"/>
                <a:gd name="f11" fmla="val 5924"/>
                <a:gd name="f12" fmla="val 6459"/>
                <a:gd name="f13" fmla="val 5987"/>
                <a:gd name="f14" fmla="val 5073"/>
                <a:gd name="f15" fmla="val 4916"/>
                <a:gd name="f16" fmla="*/ f0 1 6460"/>
                <a:gd name="f17" fmla="*/ f1 1 1355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6460"/>
                <a:gd name="f24" fmla="*/ f21 1 1355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6460" h="1355">
                  <a:moveTo>
                    <a:pt x="f5" y="f2"/>
                  </a:moveTo>
                  <a:lnTo>
                    <a:pt x="f6" y="f7"/>
                  </a:lnTo>
                  <a:lnTo>
                    <a:pt x="f8" y="f7"/>
                  </a:lnTo>
                  <a:cubicBezTo>
                    <a:pt x="f9" y="f7"/>
                    <a:pt x="f10" y="f4"/>
                    <a:pt x="f8" y="f4"/>
                  </a:cubicBezTo>
                  <a:lnTo>
                    <a:pt x="f11" y="f4"/>
                  </a:lnTo>
                  <a:cubicBezTo>
                    <a:pt x="f12" y="f4"/>
                    <a:pt x="f12" y="f7"/>
                    <a:pt x="f13" y="f7"/>
                  </a:cubicBezTo>
                  <a:lnTo>
                    <a:pt x="f14" y="f7"/>
                  </a:lnTo>
                  <a:lnTo>
                    <a:pt x="f15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1283;p52">
              <a:extLst>
                <a:ext uri="{FF2B5EF4-FFF2-40B4-BE49-F238E27FC236}">
                  <a16:creationId xmlns:a16="http://schemas.microsoft.com/office/drawing/2014/main" id="{FCB771B4-79BC-EBDE-68A4-67D9009F2DEC}"/>
                </a:ext>
              </a:extLst>
            </p:cNvPr>
            <p:cNvSpPr/>
            <p:nvPr/>
          </p:nvSpPr>
          <p:spPr>
            <a:xfrm>
              <a:off x="4686830" y="2119871"/>
              <a:ext cx="26133" cy="249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"/>
                <a:gd name="f4" fmla="val 694"/>
                <a:gd name="f5" fmla="val 348"/>
                <a:gd name="f6" fmla="val 1"/>
                <a:gd name="f7" fmla="val 158"/>
                <a:gd name="f8" fmla="val 347"/>
                <a:gd name="f9" fmla="val 536"/>
                <a:gd name="f10" fmla="val 568"/>
                <a:gd name="f11" fmla="*/ f0 1 726"/>
                <a:gd name="f12" fmla="*/ f1 1 69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726"/>
                <a:gd name="f19" fmla="*/ f16 1 69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726" h="694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cubicBezTo>
                    <a:pt x="f6" y="f9"/>
                    <a:pt x="f7" y="f4"/>
                    <a:pt x="f5" y="f4"/>
                  </a:cubicBezTo>
                  <a:cubicBezTo>
                    <a:pt x="f10" y="f4"/>
                    <a:pt x="f3" y="f9"/>
                    <a:pt x="f3" y="f8"/>
                  </a:cubicBezTo>
                  <a:cubicBezTo>
                    <a:pt x="f3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1284;p52">
              <a:extLst>
                <a:ext uri="{FF2B5EF4-FFF2-40B4-BE49-F238E27FC236}">
                  <a16:creationId xmlns:a16="http://schemas.microsoft.com/office/drawing/2014/main" id="{D4E3A591-92EA-6745-1E91-943C088A6000}"/>
                </a:ext>
              </a:extLst>
            </p:cNvPr>
            <p:cNvSpPr/>
            <p:nvPr/>
          </p:nvSpPr>
          <p:spPr>
            <a:xfrm>
              <a:off x="4367028" y="2046152"/>
              <a:ext cx="420779" cy="2711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89"/>
                <a:gd name="f4" fmla="val 7531"/>
                <a:gd name="f5" fmla="val 9232"/>
                <a:gd name="f6" fmla="val 1324"/>
                <a:gd name="f7" fmla="val 9799"/>
                <a:gd name="f8" fmla="val 10271"/>
                <a:gd name="f9" fmla="val 1797"/>
                <a:gd name="f10" fmla="val 2364"/>
                <a:gd name="f11" fmla="val 2922"/>
                <a:gd name="f12" fmla="val 9822"/>
                <a:gd name="f13" fmla="val 3391"/>
                <a:gd name="f14" fmla="val 9247"/>
                <a:gd name="f15" fmla="val 9140"/>
                <a:gd name="f16" fmla="val 9029"/>
                <a:gd name="f17" fmla="val 3375"/>
                <a:gd name="f18" fmla="val 8916"/>
                <a:gd name="f19" fmla="val 3341"/>
                <a:gd name="f20" fmla="val 8034"/>
                <a:gd name="f21" fmla="val 4538"/>
                <a:gd name="f22" fmla="val 8507"/>
                <a:gd name="f23" fmla="val 5199"/>
                <a:gd name="f24" fmla="val 7971"/>
                <a:gd name="f25" fmla="val 6144"/>
                <a:gd name="f26" fmla="val 7152"/>
                <a:gd name="f27" fmla="val 6491"/>
                <a:gd name="f28" fmla="val 5987"/>
                <a:gd name="f29" fmla="val 5514"/>
                <a:gd name="f30" fmla="val 6176"/>
                <a:gd name="f31" fmla="val 4790"/>
                <a:gd name="f32" fmla="val 4978"/>
                <a:gd name="f33" fmla="val 3908"/>
                <a:gd name="f34" fmla="val 4839"/>
                <a:gd name="f35" fmla="val 4007"/>
                <a:gd name="f36" fmla="val 4661"/>
                <a:gd name="f37" fmla="val 4069"/>
                <a:gd name="f38" fmla="val 4470"/>
                <a:gd name="f39" fmla="val 4359"/>
                <a:gd name="f40" fmla="val 4243"/>
                <a:gd name="f41" fmla="val 4048"/>
                <a:gd name="f42" fmla="val 4128"/>
                <a:gd name="f43" fmla="val 4002"/>
                <a:gd name="f44" fmla="val 3214"/>
                <a:gd name="f45" fmla="val 3340"/>
                <a:gd name="f46" fmla="val 5357"/>
                <a:gd name="f47" fmla="val 3372"/>
                <a:gd name="f48" fmla="val 5546"/>
                <a:gd name="f49" fmla="val 5735"/>
                <a:gd name="f50" fmla="val 6302"/>
                <a:gd name="f51" fmla="val 2899"/>
                <a:gd name="f52" fmla="val 6775"/>
                <a:gd name="f53" fmla="val 2363"/>
                <a:gd name="f54" fmla="val 1796"/>
                <a:gd name="f55" fmla="val 4727"/>
                <a:gd name="f56" fmla="val 2489"/>
                <a:gd name="f57" fmla="val 2552"/>
                <a:gd name="f58" fmla="val 4758"/>
                <a:gd name="f59" fmla="val 2678"/>
                <a:gd name="f60" fmla="val 3592"/>
                <a:gd name="f61" fmla="val 3593"/>
                <a:gd name="f62" fmla="val 3120"/>
                <a:gd name="f63" fmla="val 3624"/>
                <a:gd name="f64" fmla="val 1954"/>
                <a:gd name="f65" fmla="val 4443"/>
                <a:gd name="f66" fmla="val 5104"/>
                <a:gd name="f67" fmla="val 5640"/>
                <a:gd name="f68" fmla="val 2584"/>
                <a:gd name="f69" fmla="val 5419"/>
                <a:gd name="f70" fmla="val 3309"/>
                <a:gd name="f71" fmla="val 6617"/>
                <a:gd name="f72" fmla="val 4223"/>
                <a:gd name="f73" fmla="val 6766"/>
                <a:gd name="f74" fmla="val 4116"/>
                <a:gd name="f75" fmla="val 6959"/>
                <a:gd name="f76" fmla="val 4038"/>
                <a:gd name="f77" fmla="val 7165"/>
                <a:gd name="f78" fmla="val 7264"/>
                <a:gd name="f79" fmla="val 7365"/>
                <a:gd name="f80" fmla="val 4056"/>
                <a:gd name="f81" fmla="val 7467"/>
                <a:gd name="f82" fmla="val 4097"/>
                <a:gd name="f83" fmla="val 8381"/>
                <a:gd name="f84" fmla="val 8255"/>
                <a:gd name="f85" fmla="val 2742"/>
                <a:gd name="f86" fmla="val 8223"/>
                <a:gd name="f87" fmla="val 2553"/>
                <a:gd name="f88" fmla="val 8696"/>
                <a:gd name="f89" fmla="val 1009"/>
                <a:gd name="f90" fmla="val 1"/>
                <a:gd name="f91" fmla="val 473"/>
                <a:gd name="f92" fmla="val 474"/>
                <a:gd name="f93" fmla="val 11657"/>
                <a:gd name="f94" fmla="val 411"/>
                <a:gd name="f95" fmla="val 11185"/>
                <a:gd name="f96" fmla="val 10618"/>
                <a:gd name="f97" fmla="*/ f0 1 11689"/>
                <a:gd name="f98" fmla="*/ f1 1 7531"/>
                <a:gd name="f99" fmla="val f2"/>
                <a:gd name="f100" fmla="val f3"/>
                <a:gd name="f101" fmla="val f4"/>
                <a:gd name="f102" fmla="+- f101 0 f99"/>
                <a:gd name="f103" fmla="+- f100 0 f99"/>
                <a:gd name="f104" fmla="*/ f103 1 11689"/>
                <a:gd name="f105" fmla="*/ f102 1 7531"/>
                <a:gd name="f106" fmla="*/ f99 1 f104"/>
                <a:gd name="f107" fmla="*/ f100 1 f104"/>
                <a:gd name="f108" fmla="*/ f99 1 f105"/>
                <a:gd name="f109" fmla="*/ f101 1 f105"/>
                <a:gd name="f110" fmla="*/ f106 f97 1"/>
                <a:gd name="f111" fmla="*/ f107 f97 1"/>
                <a:gd name="f112" fmla="*/ f109 f98 1"/>
                <a:gd name="f113" fmla="*/ f108 f9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3" r="f111" b="f112"/>
              <a:pathLst>
                <a:path w="11689" h="753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3"/>
                  </a:cubicBezTo>
                  <a:cubicBezTo>
                    <a:pt x="f15" y="f13"/>
                    <a:pt x="f16" y="f17"/>
                    <a:pt x="f18" y="f19"/>
                  </a:cubicBezTo>
                  <a:lnTo>
                    <a:pt x="f20" y="f21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9"/>
                    <a:pt x="f30" y="f31"/>
                  </a:cubicBezTo>
                  <a:lnTo>
                    <a:pt x="f32" y="f33"/>
                  </a:ln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lnTo>
                    <a:pt x="f44" y="f23"/>
                  </a:lnTo>
                  <a:cubicBezTo>
                    <a:pt x="f45" y="f46"/>
                    <a:pt x="f47" y="f48"/>
                    <a:pt x="f47" y="f49"/>
                  </a:cubicBezTo>
                  <a:cubicBezTo>
                    <a:pt x="f47" y="f50"/>
                    <a:pt x="f51" y="f52"/>
                    <a:pt x="f53" y="f52"/>
                  </a:cubicBezTo>
                  <a:cubicBezTo>
                    <a:pt x="f54" y="f52"/>
                    <a:pt x="f6" y="f50"/>
                    <a:pt x="f6" y="f49"/>
                  </a:cubicBezTo>
                  <a:cubicBezTo>
                    <a:pt x="f6" y="f23"/>
                    <a:pt x="f54" y="f55"/>
                    <a:pt x="f53" y="f55"/>
                  </a:cubicBezTo>
                  <a:cubicBezTo>
                    <a:pt x="f56" y="f55"/>
                    <a:pt x="f57" y="f58"/>
                    <a:pt x="f59" y="f58"/>
                  </a:cubicBezTo>
                  <a:lnTo>
                    <a:pt x="f60" y="f61"/>
                  </a:lnTo>
                  <a:cubicBezTo>
                    <a:pt x="f62" y="f51"/>
                    <a:pt x="f63" y="f64"/>
                    <a:pt x="f65" y="f64"/>
                  </a:cubicBezTo>
                  <a:cubicBezTo>
                    <a:pt x="f66" y="f64"/>
                    <a:pt x="f67" y="f68"/>
                    <a:pt x="f69" y="f70"/>
                  </a:cubicBezTo>
                  <a:lnTo>
                    <a:pt x="f71" y="f72"/>
                  </a:ln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79" y="f80"/>
                    <a:pt x="f81" y="f82"/>
                  </a:cubicBezTo>
                  <a:lnTo>
                    <a:pt x="f83" y="f51"/>
                  </a:lnTo>
                  <a:cubicBezTo>
                    <a:pt x="f84" y="f85"/>
                    <a:pt x="f86" y="f87"/>
                    <a:pt x="f86" y="f10"/>
                  </a:cubicBezTo>
                  <a:cubicBezTo>
                    <a:pt x="f86" y="f9"/>
                    <a:pt x="f88" y="f6"/>
                    <a:pt x="f5" y="f6"/>
                  </a:cubicBezTo>
                  <a:close/>
                  <a:moveTo>
                    <a:pt x="f89" y="f90"/>
                  </a:moveTo>
                  <a:cubicBezTo>
                    <a:pt x="f91" y="f90"/>
                    <a:pt x="f90" y="f92"/>
                    <a:pt x="f90" y="f89"/>
                  </a:cubicBezTo>
                  <a:lnTo>
                    <a:pt x="f90" y="f4"/>
                  </a:lnTo>
                  <a:lnTo>
                    <a:pt x="f3" y="f4"/>
                  </a:lnTo>
                  <a:lnTo>
                    <a:pt x="f3" y="f89"/>
                  </a:lnTo>
                  <a:cubicBezTo>
                    <a:pt x="f93" y="f94"/>
                    <a:pt x="f95" y="f90"/>
                    <a:pt x="f96" y="f90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7" name="Google Shape;1285;p52">
            <a:extLst>
              <a:ext uri="{FF2B5EF4-FFF2-40B4-BE49-F238E27FC236}">
                <a16:creationId xmlns:a16="http://schemas.microsoft.com/office/drawing/2014/main" id="{90B33AE6-E560-C3B5-2432-0474667CC8B7}"/>
              </a:ext>
            </a:extLst>
          </p:cNvPr>
          <p:cNvGrpSpPr/>
          <p:nvPr/>
        </p:nvGrpSpPr>
        <p:grpSpPr>
          <a:xfrm>
            <a:off x="7349233" y="2056357"/>
            <a:ext cx="421922" cy="399244"/>
            <a:chOff x="7349233" y="2056357"/>
            <a:chExt cx="421922" cy="399244"/>
          </a:xfrm>
        </p:grpSpPr>
        <p:sp>
          <p:nvSpPr>
            <p:cNvPr id="28" name="Google Shape;1286;p52">
              <a:extLst>
                <a:ext uri="{FF2B5EF4-FFF2-40B4-BE49-F238E27FC236}">
                  <a16:creationId xmlns:a16="http://schemas.microsoft.com/office/drawing/2014/main" id="{F44C0387-8BB6-19F1-05F8-9A4CFC734541}"/>
                </a:ext>
              </a:extLst>
            </p:cNvPr>
            <p:cNvSpPr/>
            <p:nvPr/>
          </p:nvSpPr>
          <p:spPr>
            <a:xfrm>
              <a:off x="7350349" y="2056357"/>
              <a:ext cx="420806" cy="987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90"/>
                <a:gd name="f4" fmla="val 2742"/>
                <a:gd name="f5" fmla="val 9894"/>
                <a:gd name="f6" fmla="val 1355"/>
                <a:gd name="f7" fmla="val 10335"/>
                <a:gd name="f8" fmla="val 10366"/>
                <a:gd name="f9" fmla="val 2017"/>
                <a:gd name="f10" fmla="val 5798"/>
                <a:gd name="f11" fmla="val 5778"/>
                <a:gd name="f12" fmla="val 2019"/>
                <a:gd name="f13" fmla="val 5759"/>
                <a:gd name="f14" fmla="val 2021"/>
                <a:gd name="f15" fmla="val 5741"/>
                <a:gd name="f16" fmla="val 5326"/>
                <a:gd name="f17" fmla="val 5345"/>
                <a:gd name="f18" fmla="val 1671"/>
                <a:gd name="f19" fmla="val 1860"/>
                <a:gd name="f20" fmla="val 1513"/>
                <a:gd name="f21" fmla="val 1702"/>
                <a:gd name="f22" fmla="val 1891"/>
                <a:gd name="f23" fmla="val 2048"/>
                <a:gd name="f24" fmla="val 1482"/>
                <a:gd name="f25" fmla="val 1324"/>
                <a:gd name="f26" fmla="val 1356"/>
                <a:gd name="f27" fmla="val 3057"/>
                <a:gd name="f28" fmla="val 3246"/>
                <a:gd name="f29" fmla="val 3404"/>
                <a:gd name="f30" fmla="val 2836"/>
                <a:gd name="f31" fmla="val 2679"/>
                <a:gd name="f32" fmla="val 4412"/>
                <a:gd name="f33" fmla="val 4632"/>
                <a:gd name="f34" fmla="val 4790"/>
                <a:gd name="f35" fmla="val 4223"/>
                <a:gd name="f36" fmla="val 4065"/>
                <a:gd name="f37" fmla="val 1041"/>
                <a:gd name="f38" fmla="val 474"/>
                <a:gd name="f39" fmla="val 1"/>
                <a:gd name="f40" fmla="val 473"/>
                <a:gd name="f41" fmla="val 1040"/>
                <a:gd name="f42" fmla="val 2741"/>
                <a:gd name="f43" fmla="val 11689"/>
                <a:gd name="f44" fmla="val 505"/>
                <a:gd name="f45" fmla="val 11154"/>
                <a:gd name="f46" fmla="val 10618"/>
                <a:gd name="f47" fmla="*/ f0 1 11690"/>
                <a:gd name="f48" fmla="*/ f1 1 2742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11690"/>
                <a:gd name="f55" fmla="*/ f52 1 2742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11690" h="2742">
                  <a:moveTo>
                    <a:pt x="f5" y="f6"/>
                  </a:moveTo>
                  <a:cubicBezTo>
                    <a:pt x="f7" y="f6"/>
                    <a:pt x="f8" y="f9"/>
                    <a:pt x="f5" y="f9"/>
                  </a:cubicBezTo>
                  <a:lnTo>
                    <a:pt x="f10" y="f9"/>
                  </a:ln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6"/>
                    <a:pt x="f10" y="f6"/>
                  </a:cubicBezTo>
                  <a:close/>
                  <a:moveTo>
                    <a:pt x="f18" y="f6"/>
                  </a:moveTo>
                  <a:cubicBezTo>
                    <a:pt x="f19" y="f6"/>
                    <a:pt x="f9" y="f20"/>
                    <a:pt x="f9" y="f21"/>
                  </a:cubicBezTo>
                  <a:cubicBezTo>
                    <a:pt x="f9" y="f22"/>
                    <a:pt x="f19" y="f23"/>
                    <a:pt x="f18" y="f23"/>
                  </a:cubicBezTo>
                  <a:cubicBezTo>
                    <a:pt x="f24" y="f23"/>
                    <a:pt x="f25" y="f22"/>
                    <a:pt x="f25" y="f21"/>
                  </a:cubicBezTo>
                  <a:cubicBezTo>
                    <a:pt x="f26" y="f20"/>
                    <a:pt x="f20" y="f6"/>
                    <a:pt x="f18" y="f6"/>
                  </a:cubicBezTo>
                  <a:close/>
                  <a:moveTo>
                    <a:pt x="f27" y="f6"/>
                  </a:moveTo>
                  <a:cubicBezTo>
                    <a:pt x="f28" y="f6"/>
                    <a:pt x="f29" y="f20"/>
                    <a:pt x="f29" y="f21"/>
                  </a:cubicBezTo>
                  <a:cubicBezTo>
                    <a:pt x="f29" y="f22"/>
                    <a:pt x="f28" y="f23"/>
                    <a:pt x="f27" y="f23"/>
                  </a:cubicBezTo>
                  <a:cubicBezTo>
                    <a:pt x="f30" y="f23"/>
                    <a:pt x="f31" y="f22"/>
                    <a:pt x="f31" y="f21"/>
                  </a:cubicBezTo>
                  <a:cubicBezTo>
                    <a:pt x="f31" y="f20"/>
                    <a:pt x="f30" y="f6"/>
                    <a:pt x="f27" y="f6"/>
                  </a:cubicBezTo>
                  <a:close/>
                  <a:moveTo>
                    <a:pt x="f32" y="f6"/>
                  </a:moveTo>
                  <a:cubicBezTo>
                    <a:pt x="f33" y="f6"/>
                    <a:pt x="f34" y="f20"/>
                    <a:pt x="f34" y="f21"/>
                  </a:cubicBezTo>
                  <a:cubicBezTo>
                    <a:pt x="f34" y="f22"/>
                    <a:pt x="f33" y="f23"/>
                    <a:pt x="f32" y="f23"/>
                  </a:cubicBezTo>
                  <a:cubicBezTo>
                    <a:pt x="f35" y="f23"/>
                    <a:pt x="f36" y="f22"/>
                    <a:pt x="f36" y="f21"/>
                  </a:cubicBezTo>
                  <a:cubicBezTo>
                    <a:pt x="f36" y="f20"/>
                    <a:pt x="f35" y="f6"/>
                    <a:pt x="f32" y="f6"/>
                  </a:cubicBezTo>
                  <a:close/>
                  <a:moveTo>
                    <a:pt x="f37" y="f2"/>
                  </a:moveTo>
                  <a:cubicBezTo>
                    <a:pt x="f38" y="f2"/>
                    <a:pt x="f39" y="f40"/>
                    <a:pt x="f39" y="f41"/>
                  </a:cubicBezTo>
                  <a:lnTo>
                    <a:pt x="f39" y="f42"/>
                  </a:lnTo>
                  <a:lnTo>
                    <a:pt x="f43" y="f42"/>
                  </a:lnTo>
                  <a:lnTo>
                    <a:pt x="f43" y="f41"/>
                  </a:lnTo>
                  <a:cubicBezTo>
                    <a:pt x="f43" y="f44"/>
                    <a:pt x="f45" y="f2"/>
                    <a:pt x="f46" y="f2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1287;p52">
              <a:extLst>
                <a:ext uri="{FF2B5EF4-FFF2-40B4-BE49-F238E27FC236}">
                  <a16:creationId xmlns:a16="http://schemas.microsoft.com/office/drawing/2014/main" id="{91DE61EF-CC1B-0A1E-65D6-47E199A91A21}"/>
                </a:ext>
              </a:extLst>
            </p:cNvPr>
            <p:cNvSpPr/>
            <p:nvPr/>
          </p:nvSpPr>
          <p:spPr>
            <a:xfrm>
              <a:off x="7349233" y="2179966"/>
              <a:ext cx="419654" cy="2472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58"/>
                <a:gd name="f4" fmla="val 6868"/>
                <a:gd name="f5" fmla="val 5829"/>
                <a:gd name="f6" fmla="val 6396"/>
                <a:gd name="f7" fmla="val 473"/>
                <a:gd name="f8" fmla="val 6869"/>
                <a:gd name="f9" fmla="val 1040"/>
                <a:gd name="f10" fmla="val 2867"/>
                <a:gd name="f11" fmla="val 2647"/>
                <a:gd name="f12" fmla="val 6616"/>
                <a:gd name="f13" fmla="val 2521"/>
                <a:gd name="f14" fmla="val 6522"/>
                <a:gd name="f15" fmla="val 6270"/>
                <a:gd name="f16" fmla="val 6144"/>
                <a:gd name="f17" fmla="val 2993"/>
                <a:gd name="f18" fmla="val 5797"/>
                <a:gd name="f19" fmla="val 2962"/>
                <a:gd name="f20" fmla="val 5734"/>
                <a:gd name="f21" fmla="val 2930"/>
                <a:gd name="f22" fmla="val 5608"/>
                <a:gd name="f23" fmla="val 5482"/>
                <a:gd name="f24" fmla="val 2363"/>
                <a:gd name="f25" fmla="val 2174"/>
                <a:gd name="f26" fmla="val 2017"/>
                <a:gd name="f27" fmla="val 5325"/>
                <a:gd name="f28" fmla="val 5136"/>
                <a:gd name="f29" fmla="val 3750"/>
                <a:gd name="f30" fmla="val 3561"/>
                <a:gd name="f31" fmla="val 3403"/>
                <a:gd name="f32" fmla="val 3277"/>
                <a:gd name="f33" fmla="val 3214"/>
                <a:gd name="f34" fmla="val 3088"/>
                <a:gd name="f35" fmla="val 2741"/>
                <a:gd name="f36" fmla="val 2615"/>
                <a:gd name="f37" fmla="val 2269"/>
                <a:gd name="f38" fmla="val 3624"/>
                <a:gd name="f39" fmla="val 1261"/>
                <a:gd name="f40" fmla="val 3687"/>
                <a:gd name="f41" fmla="val 1213"/>
                <a:gd name="f42" fmla="val 3773"/>
                <a:gd name="f43" fmla="val 1190"/>
                <a:gd name="f44" fmla="val 3860"/>
                <a:gd name="f45" fmla="val 3946"/>
                <a:gd name="f46" fmla="val 4033"/>
                <a:gd name="f47" fmla="val 4096"/>
                <a:gd name="f48" fmla="val 4443"/>
                <a:gd name="f49" fmla="val 1639"/>
                <a:gd name="f50" fmla="val 4537"/>
                <a:gd name="f51" fmla="val 1576"/>
                <a:gd name="f52" fmla="val 4663"/>
                <a:gd name="f53" fmla="val 1544"/>
                <a:gd name="f54" fmla="val 4758"/>
                <a:gd name="f55" fmla="val 1513"/>
                <a:gd name="f56" fmla="val 1009"/>
                <a:gd name="f57" fmla="val 788"/>
                <a:gd name="f58" fmla="val 4915"/>
                <a:gd name="f59" fmla="val 631"/>
                <a:gd name="f60" fmla="val 6490"/>
                <a:gd name="f61" fmla="val 6711"/>
                <a:gd name="f62" fmla="val 6963"/>
                <a:gd name="f63" fmla="val 7058"/>
                <a:gd name="f64" fmla="val 7184"/>
                <a:gd name="f65" fmla="val 7530"/>
                <a:gd name="f66" fmla="val 7593"/>
                <a:gd name="f67" fmla="val 7680"/>
                <a:gd name="f68" fmla="val 7766"/>
                <a:gd name="f69" fmla="val 7853"/>
                <a:gd name="f70" fmla="val 7940"/>
                <a:gd name="f71" fmla="val 8003"/>
                <a:gd name="f72" fmla="val 8979"/>
                <a:gd name="f73" fmla="val 9105"/>
                <a:gd name="f74" fmla="val 8633"/>
                <a:gd name="f75" fmla="val 8664"/>
                <a:gd name="f76" fmla="val 3151"/>
                <a:gd name="f77" fmla="val 8696"/>
                <a:gd name="f78" fmla="val 8759"/>
                <a:gd name="f79" fmla="val 9263"/>
                <a:gd name="f80" fmla="val 9452"/>
                <a:gd name="f81" fmla="val 9609"/>
                <a:gd name="f82" fmla="val 8727"/>
                <a:gd name="f83" fmla="val 5671"/>
                <a:gd name="f84" fmla="val 10586"/>
                <a:gd name="f85" fmla="val 11153"/>
                <a:gd name="f86" fmla="val 11657"/>
                <a:gd name="f87" fmla="*/ f0 1 11658"/>
                <a:gd name="f88" fmla="*/ f1 1 6868"/>
                <a:gd name="f89" fmla="val f2"/>
                <a:gd name="f90" fmla="val f3"/>
                <a:gd name="f91" fmla="val f4"/>
                <a:gd name="f92" fmla="+- f91 0 f89"/>
                <a:gd name="f93" fmla="+- f90 0 f89"/>
                <a:gd name="f94" fmla="*/ f93 1 11658"/>
                <a:gd name="f95" fmla="*/ f92 1 6868"/>
                <a:gd name="f96" fmla="*/ f89 1 f94"/>
                <a:gd name="f97" fmla="*/ f90 1 f94"/>
                <a:gd name="f98" fmla="*/ f89 1 f95"/>
                <a:gd name="f99" fmla="*/ f91 1 f95"/>
                <a:gd name="f100" fmla="*/ f96 f87 1"/>
                <a:gd name="f101" fmla="*/ f97 f87 1"/>
                <a:gd name="f102" fmla="*/ f99 f88 1"/>
                <a:gd name="f103" fmla="*/ f98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0" t="f103" r="f101" b="f102"/>
              <a:pathLst>
                <a:path w="11658" h="6868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8"/>
                  </a:cubicBezTo>
                  <a:lnTo>
                    <a:pt x="f10" y="f8"/>
                  </a:ln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10" y="f23"/>
                  </a:cubicBezTo>
                  <a:lnTo>
                    <a:pt x="f24" y="f23"/>
                  </a:lnTo>
                  <a:cubicBezTo>
                    <a:pt x="f25" y="f23"/>
                    <a:pt x="f26" y="f27"/>
                    <a:pt x="f26" y="f28"/>
                  </a:cubicBezTo>
                  <a:lnTo>
                    <a:pt x="f26" y="f29"/>
                  </a:lnTo>
                  <a:cubicBezTo>
                    <a:pt x="f26" y="f30"/>
                    <a:pt x="f25" y="f31"/>
                    <a:pt x="f24" y="f31"/>
                  </a:cubicBezTo>
                  <a:lnTo>
                    <a:pt x="f10" y="f31"/>
                  </a:lnTo>
                  <a:cubicBezTo>
                    <a:pt x="f21" y="f32"/>
                    <a:pt x="f19" y="f33"/>
                    <a:pt x="f17" y="f34"/>
                  </a:cubicBezTo>
                  <a:lnTo>
                    <a:pt x="f11" y="f35"/>
                  </a:lnTo>
                  <a:cubicBezTo>
                    <a:pt x="f13" y="f36"/>
                    <a:pt x="f13" y="f24"/>
                    <a:pt x="f11" y="f37"/>
                  </a:cubicBezTo>
                  <a:lnTo>
                    <a:pt x="f38" y="f39"/>
                  </a:lnTo>
                  <a:cubicBezTo>
                    <a:pt x="f40" y="f41"/>
                    <a:pt x="f42" y="f43"/>
                    <a:pt x="f44" y="f43"/>
                  </a:cubicBezTo>
                  <a:cubicBezTo>
                    <a:pt x="f45" y="f43"/>
                    <a:pt x="f46" y="f41"/>
                    <a:pt x="f47" y="f39"/>
                  </a:cubicBezTo>
                  <a:lnTo>
                    <a:pt x="f48" y="f49"/>
                  </a:lnTo>
                  <a:cubicBezTo>
                    <a:pt x="f50" y="f51"/>
                    <a:pt x="f52" y="f53"/>
                    <a:pt x="f54" y="f55"/>
                  </a:cubicBezTo>
                  <a:lnTo>
                    <a:pt x="f54" y="f56"/>
                  </a:lnTo>
                  <a:cubicBezTo>
                    <a:pt x="f54" y="f57"/>
                    <a:pt x="f58" y="f59"/>
                    <a:pt x="f28" y="f59"/>
                  </a:cubicBezTo>
                  <a:lnTo>
                    <a:pt x="f60" y="f59"/>
                  </a:lnTo>
                  <a:cubicBezTo>
                    <a:pt x="f61" y="f59"/>
                    <a:pt x="f8" y="f57"/>
                    <a:pt x="f8" y="f56"/>
                  </a:cubicBezTo>
                  <a:lnTo>
                    <a:pt x="f8" y="f55"/>
                  </a:lnTo>
                  <a:cubicBezTo>
                    <a:pt x="f62" y="f53"/>
                    <a:pt x="f63" y="f51"/>
                    <a:pt x="f64" y="f49"/>
                  </a:cubicBezTo>
                  <a:lnTo>
                    <a:pt x="f65" y="f39"/>
                  </a:lnTo>
                  <a:cubicBezTo>
                    <a:pt x="f66" y="f41"/>
                    <a:pt x="f67" y="f43"/>
                    <a:pt x="f68" y="f43"/>
                  </a:cubicBezTo>
                  <a:cubicBezTo>
                    <a:pt x="f69" y="f43"/>
                    <a:pt x="f70" y="f41"/>
                    <a:pt x="f71" y="f39"/>
                  </a:cubicBezTo>
                  <a:lnTo>
                    <a:pt x="f72" y="f37"/>
                  </a:lnTo>
                  <a:cubicBezTo>
                    <a:pt x="f73" y="f24"/>
                    <a:pt x="f73" y="f36"/>
                    <a:pt x="f72" y="f35"/>
                  </a:cubicBezTo>
                  <a:lnTo>
                    <a:pt x="f74" y="f34"/>
                  </a:lnTo>
                  <a:cubicBezTo>
                    <a:pt x="f75" y="f76"/>
                    <a:pt x="f77" y="f32"/>
                    <a:pt x="f78" y="f31"/>
                  </a:cubicBezTo>
                  <a:lnTo>
                    <a:pt x="f79" y="f31"/>
                  </a:lnTo>
                  <a:cubicBezTo>
                    <a:pt x="f80" y="f31"/>
                    <a:pt x="f81" y="f30"/>
                    <a:pt x="f81" y="f29"/>
                  </a:cubicBezTo>
                  <a:lnTo>
                    <a:pt x="f81" y="f28"/>
                  </a:lnTo>
                  <a:cubicBezTo>
                    <a:pt x="f81" y="f27"/>
                    <a:pt x="f80" y="f23"/>
                    <a:pt x="f79" y="f23"/>
                  </a:cubicBezTo>
                  <a:lnTo>
                    <a:pt x="f78" y="f23"/>
                  </a:lnTo>
                  <a:cubicBezTo>
                    <a:pt x="f82" y="f22"/>
                    <a:pt x="f75" y="f83"/>
                    <a:pt x="f74" y="f18"/>
                  </a:cubicBezTo>
                  <a:lnTo>
                    <a:pt x="f72" y="f16"/>
                  </a:lnTo>
                  <a:cubicBezTo>
                    <a:pt x="f73" y="f15"/>
                    <a:pt x="f73" y="f14"/>
                    <a:pt x="f72" y="f12"/>
                  </a:cubicBezTo>
                  <a:lnTo>
                    <a:pt x="f78" y="f8"/>
                  </a:lnTo>
                  <a:lnTo>
                    <a:pt x="f84" y="f8"/>
                  </a:lnTo>
                  <a:cubicBezTo>
                    <a:pt x="f85" y="f8"/>
                    <a:pt x="f86" y="f6"/>
                    <a:pt x="f86" y="f5"/>
                  </a:cubicBezTo>
                  <a:lnTo>
                    <a:pt x="f86" y="f2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1288;p52">
              <a:extLst>
                <a:ext uri="{FF2B5EF4-FFF2-40B4-BE49-F238E27FC236}">
                  <a16:creationId xmlns:a16="http://schemas.microsoft.com/office/drawing/2014/main" id="{5C918F13-7A70-378B-7946-DE8F325CB298}"/>
                </a:ext>
              </a:extLst>
            </p:cNvPr>
            <p:cNvSpPr/>
            <p:nvPr/>
          </p:nvSpPr>
          <p:spPr>
            <a:xfrm>
              <a:off x="7522741" y="2303583"/>
              <a:ext cx="73755" cy="737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1009"/>
                <a:gd name="f5" fmla="val 1"/>
                <a:gd name="f6" fmla="val 442"/>
                <a:gd name="f7" fmla="val 473"/>
                <a:gd name="f8" fmla="val 1576"/>
                <a:gd name="f9" fmla="val 2048"/>
                <a:gd name="f10" fmla="*/ f0 1 2049"/>
                <a:gd name="f11" fmla="*/ f1 1 2049"/>
                <a:gd name="f12" fmla="val f2"/>
                <a:gd name="f13" fmla="val f3"/>
                <a:gd name="f14" fmla="+- f13 0 f12"/>
                <a:gd name="f15" fmla="*/ f14 1 2049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2049" h="2049">
                  <a:moveTo>
                    <a:pt x="f4" y="f5"/>
                  </a:moveTo>
                  <a:cubicBezTo>
                    <a:pt x="f6" y="f5"/>
                    <a:pt x="f5" y="f7"/>
                    <a:pt x="f5" y="f4"/>
                  </a:cubicBezTo>
                  <a:cubicBezTo>
                    <a:pt x="f5" y="f8"/>
                    <a:pt x="f6" y="f9"/>
                    <a:pt x="f4" y="f9"/>
                  </a:cubicBezTo>
                  <a:cubicBezTo>
                    <a:pt x="f8" y="f9"/>
                    <a:pt x="f3" y="f8"/>
                    <a:pt x="f3" y="f4"/>
                  </a:cubicBezTo>
                  <a:cubicBezTo>
                    <a:pt x="f3" y="f7"/>
                    <a:pt x="f8" y="f5"/>
                    <a:pt x="f4" y="f5"/>
                  </a:cubicBez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1289;p52">
              <a:extLst>
                <a:ext uri="{FF2B5EF4-FFF2-40B4-BE49-F238E27FC236}">
                  <a16:creationId xmlns:a16="http://schemas.microsoft.com/office/drawing/2014/main" id="{46F0E297-BE04-F50B-F5A5-9C720108F70E}"/>
                </a:ext>
              </a:extLst>
            </p:cNvPr>
            <p:cNvSpPr/>
            <p:nvPr/>
          </p:nvSpPr>
          <p:spPr>
            <a:xfrm>
              <a:off x="7444487" y="2229864"/>
              <a:ext cx="225737" cy="2257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1"/>
                <a:gd name="f4" fmla="val 3183"/>
                <a:gd name="f5" fmla="val 1418"/>
                <a:gd name="f6" fmla="val 4128"/>
                <a:gd name="f7" fmla="val 4884"/>
                <a:gd name="f8" fmla="val 2175"/>
                <a:gd name="f9" fmla="val 3120"/>
                <a:gd name="f10" fmla="val 4033"/>
                <a:gd name="f11" fmla="val 4821"/>
                <a:gd name="f12" fmla="val 2238"/>
                <a:gd name="f13" fmla="val 1482"/>
                <a:gd name="f14" fmla="val 4065"/>
                <a:gd name="f15" fmla="val 2805"/>
                <a:gd name="f16" fmla="val 1"/>
                <a:gd name="f17" fmla="val 442"/>
                <a:gd name="f18" fmla="val 599"/>
                <a:gd name="f19" fmla="val 2679"/>
                <a:gd name="f20" fmla="val 725"/>
                <a:gd name="f21" fmla="val 2521"/>
                <a:gd name="f22" fmla="val 757"/>
                <a:gd name="f23" fmla="val 2332"/>
                <a:gd name="f24" fmla="val 788"/>
                <a:gd name="f25" fmla="val 2080"/>
                <a:gd name="f26" fmla="val 914"/>
                <a:gd name="f27" fmla="val 1891"/>
                <a:gd name="f28" fmla="val 1040"/>
                <a:gd name="f29" fmla="val 1847"/>
                <a:gd name="f30" fmla="val 1063"/>
                <a:gd name="f31" fmla="val 1794"/>
                <a:gd name="f32" fmla="val 1073"/>
                <a:gd name="f33" fmla="val 1739"/>
                <a:gd name="f34" fmla="val 1639"/>
                <a:gd name="f35" fmla="val 1531"/>
                <a:gd name="f36" fmla="val 1038"/>
                <a:gd name="f37" fmla="val 1450"/>
                <a:gd name="f38" fmla="val 977"/>
                <a:gd name="f39" fmla="val 1135"/>
                <a:gd name="f40" fmla="val 662"/>
                <a:gd name="f41" fmla="val 978"/>
                <a:gd name="f42" fmla="val 1104"/>
                <a:gd name="f43" fmla="val 1576"/>
                <a:gd name="f44" fmla="val 1733"/>
                <a:gd name="f45" fmla="val 1041"/>
                <a:gd name="f46" fmla="val 915"/>
                <a:gd name="f47" fmla="val 820"/>
                <a:gd name="f48" fmla="val 2301"/>
                <a:gd name="f49" fmla="val 726"/>
                <a:gd name="f50" fmla="val 3466"/>
                <a:gd name="f51" fmla="val 3592"/>
                <a:gd name="f52" fmla="val 3750"/>
                <a:gd name="f53" fmla="val 789"/>
                <a:gd name="f54" fmla="val 3939"/>
                <a:gd name="f55" fmla="val 4191"/>
                <a:gd name="f56" fmla="val 4380"/>
                <a:gd name="f57" fmla="val 4506"/>
                <a:gd name="f58" fmla="val 1072"/>
                <a:gd name="f59" fmla="val 4695"/>
                <a:gd name="f60" fmla="val 5136"/>
                <a:gd name="f61" fmla="val 5609"/>
                <a:gd name="f62" fmla="val 5294"/>
                <a:gd name="f63" fmla="val 1524"/>
                <a:gd name="f64" fmla="val 5220"/>
                <a:gd name="f65" fmla="val 1609"/>
                <a:gd name="f66" fmla="val 5189"/>
                <a:gd name="f67" fmla="val 1698"/>
                <a:gd name="f68" fmla="val 1761"/>
                <a:gd name="f69" fmla="val 1826"/>
                <a:gd name="f70" fmla="val 5204"/>
                <a:gd name="f71" fmla="val 5230"/>
                <a:gd name="f72" fmla="val 5357"/>
                <a:gd name="f73" fmla="val 5451"/>
                <a:gd name="f74" fmla="val 5514"/>
                <a:gd name="f75" fmla="val 5546"/>
                <a:gd name="f76" fmla="val 5672"/>
                <a:gd name="f77" fmla="val 5829"/>
                <a:gd name="f78" fmla="val 6270"/>
                <a:gd name="f79" fmla="val 5483"/>
                <a:gd name="f80" fmla="val 4160"/>
                <a:gd name="f81" fmla="val 4414"/>
                <a:gd name="f82" fmla="val 5208"/>
                <a:gd name="f83" fmla="val 4463"/>
                <a:gd name="f84" fmla="val 5198"/>
                <a:gd name="f85" fmla="val 4517"/>
                <a:gd name="f86" fmla="val 4615"/>
                <a:gd name="f87" fmla="val 4729"/>
                <a:gd name="f88" fmla="val 5232"/>
                <a:gd name="f89" fmla="val 4790"/>
                <a:gd name="f90" fmla="val 5105"/>
                <a:gd name="f91" fmla="val 5577"/>
                <a:gd name="f92" fmla="val 5262"/>
                <a:gd name="f93" fmla="val 5168"/>
                <a:gd name="f94" fmla="val 4537"/>
                <a:gd name="f95" fmla="val 5231"/>
                <a:gd name="f96" fmla="val 5420"/>
                <a:gd name="f97" fmla="val 3970"/>
                <a:gd name="f98" fmla="val 2773"/>
                <a:gd name="f99" fmla="val 2647"/>
                <a:gd name="f100" fmla="val 2490"/>
                <a:gd name="f101" fmla="val 2049"/>
                <a:gd name="f102" fmla="val 1859"/>
                <a:gd name="f103" fmla="val 5199"/>
                <a:gd name="f104" fmla="val 1544"/>
                <a:gd name="f105" fmla="val 1103"/>
                <a:gd name="f106" fmla="val 631"/>
                <a:gd name="f107" fmla="val 946"/>
                <a:gd name="f108" fmla="val 4739"/>
                <a:gd name="f109" fmla="val 1013"/>
                <a:gd name="f110" fmla="val 4670"/>
                <a:gd name="f111" fmla="val 1045"/>
                <a:gd name="f112" fmla="val 4593"/>
                <a:gd name="f113" fmla="val 4526"/>
                <a:gd name="f114" fmla="val 4453"/>
                <a:gd name="f115" fmla="val 1021"/>
                <a:gd name="f116" fmla="val 883"/>
                <a:gd name="f117" fmla="val 3971"/>
                <a:gd name="f118" fmla="val 568"/>
                <a:gd name="f119" fmla="val 410"/>
                <a:gd name="f120" fmla="*/ f0 1 6271"/>
                <a:gd name="f121" fmla="*/ f1 1 6271"/>
                <a:gd name="f122" fmla="val f2"/>
                <a:gd name="f123" fmla="val f3"/>
                <a:gd name="f124" fmla="+- f123 0 f122"/>
                <a:gd name="f125" fmla="*/ f124 1 6271"/>
                <a:gd name="f126" fmla="*/ f122 1 f125"/>
                <a:gd name="f127" fmla="*/ f123 1 f125"/>
                <a:gd name="f128" fmla="*/ f126 f120 1"/>
                <a:gd name="f129" fmla="*/ f127 f120 1"/>
                <a:gd name="f130" fmla="*/ f127 f121 1"/>
                <a:gd name="f131" fmla="*/ f126 f1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8" t="f131" r="f129" b="f130"/>
              <a:pathLst>
                <a:path w="6271" h="6271">
                  <a:moveTo>
                    <a:pt x="f4" y="f5"/>
                  </a:moveTo>
                  <a:cubicBezTo>
                    <a:pt x="f6" y="f5"/>
                    <a:pt x="f7" y="f8"/>
                    <a:pt x="f7" y="f9"/>
                  </a:cubicBezTo>
                  <a:cubicBezTo>
                    <a:pt x="f7" y="f10"/>
                    <a:pt x="f6" y="f11"/>
                    <a:pt x="f4" y="f11"/>
                  </a:cubicBezTo>
                  <a:cubicBezTo>
                    <a:pt x="f12" y="f11"/>
                    <a:pt x="f13" y="f14"/>
                    <a:pt x="f13" y="f9"/>
                  </a:cubicBezTo>
                  <a:cubicBezTo>
                    <a:pt x="f13" y="f8"/>
                    <a:pt x="f12" y="f5"/>
                    <a:pt x="f4" y="f5"/>
                  </a:cubicBezTo>
                  <a:close/>
                  <a:moveTo>
                    <a:pt x="f15" y="f16"/>
                  </a:moveTo>
                  <a:lnTo>
                    <a:pt x="f15" y="f17"/>
                  </a:lnTo>
                  <a:cubicBezTo>
                    <a:pt x="f15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2"/>
                  </a:cubicBezTo>
                  <a:cubicBezTo>
                    <a:pt x="f34" y="f32"/>
                    <a:pt x="f35" y="f36"/>
                    <a:pt x="f37" y="f38"/>
                  </a:cubicBezTo>
                  <a:lnTo>
                    <a:pt x="f39" y="f40"/>
                  </a:lnTo>
                  <a:lnTo>
                    <a:pt x="f40" y="f39"/>
                  </a:lnTo>
                  <a:lnTo>
                    <a:pt x="f41" y="f37"/>
                  </a:lnTo>
                  <a:cubicBezTo>
                    <a:pt x="f42" y="f43"/>
                    <a:pt x="f42" y="f44"/>
                    <a:pt x="f45" y="f27"/>
                  </a:cubicBezTo>
                  <a:cubicBezTo>
                    <a:pt x="f46" y="f25"/>
                    <a:pt x="f47" y="f48"/>
                    <a:pt x="f22" y="f21"/>
                  </a:cubicBezTo>
                  <a:cubicBezTo>
                    <a:pt x="f49" y="f19"/>
                    <a:pt x="f18" y="f15"/>
                    <a:pt x="f17" y="f15"/>
                  </a:cubicBezTo>
                  <a:lnTo>
                    <a:pt x="f16" y="f15"/>
                  </a:lnTo>
                  <a:lnTo>
                    <a:pt x="f16" y="f50"/>
                  </a:lnTo>
                  <a:lnTo>
                    <a:pt x="f17" y="f50"/>
                  </a:lnTo>
                  <a:cubicBezTo>
                    <a:pt x="f18" y="f50"/>
                    <a:pt x="f49" y="f51"/>
                    <a:pt x="f22" y="f52"/>
                  </a:cubicBezTo>
                  <a:cubicBezTo>
                    <a:pt x="f53" y="f54"/>
                    <a:pt x="f46" y="f55"/>
                    <a:pt x="f45" y="f56"/>
                  </a:cubicBezTo>
                  <a:cubicBezTo>
                    <a:pt x="f42" y="f57"/>
                    <a:pt x="f58" y="f59"/>
                    <a:pt x="f41" y="f11"/>
                  </a:cubicBezTo>
                  <a:lnTo>
                    <a:pt x="f40" y="f60"/>
                  </a:lnTo>
                  <a:lnTo>
                    <a:pt x="f39" y="f61"/>
                  </a:lnTo>
                  <a:lnTo>
                    <a:pt x="f37" y="f62"/>
                  </a:lnTo>
                  <a:cubicBezTo>
                    <a:pt x="f63" y="f64"/>
                    <a:pt x="f65" y="f66"/>
                    <a:pt x="f67" y="f66"/>
                  </a:cubicBezTo>
                  <a:cubicBezTo>
                    <a:pt x="f68" y="f66"/>
                    <a:pt x="f69" y="f70"/>
                    <a:pt x="f27" y="f71"/>
                  </a:cubicBezTo>
                  <a:cubicBezTo>
                    <a:pt x="f25" y="f72"/>
                    <a:pt x="f48" y="f73"/>
                    <a:pt x="f21" y="f74"/>
                  </a:cubicBezTo>
                  <a:cubicBezTo>
                    <a:pt x="f19" y="f75"/>
                    <a:pt x="f15" y="f76"/>
                    <a:pt x="f15" y="f77"/>
                  </a:cubicBezTo>
                  <a:lnTo>
                    <a:pt x="f15" y="f78"/>
                  </a:lnTo>
                  <a:lnTo>
                    <a:pt x="f50" y="f78"/>
                  </a:lnTo>
                  <a:lnTo>
                    <a:pt x="f50" y="f77"/>
                  </a:lnTo>
                  <a:cubicBezTo>
                    <a:pt x="f50" y="f76"/>
                    <a:pt x="f51" y="f75"/>
                    <a:pt x="f52" y="f74"/>
                  </a:cubicBezTo>
                  <a:cubicBezTo>
                    <a:pt x="f54" y="f79"/>
                    <a:pt x="f80" y="f72"/>
                    <a:pt x="f56" y="f71"/>
                  </a:cubicBezTo>
                  <a:cubicBezTo>
                    <a:pt x="f81" y="f82"/>
                    <a:pt x="f83" y="f84"/>
                    <a:pt x="f85" y="f84"/>
                  </a:cubicBezTo>
                  <a:cubicBezTo>
                    <a:pt x="f86" y="f84"/>
                    <a:pt x="f87" y="f88"/>
                    <a:pt x="f89" y="f62"/>
                  </a:cubicBezTo>
                  <a:lnTo>
                    <a:pt x="f90" y="f61"/>
                  </a:lnTo>
                  <a:lnTo>
                    <a:pt x="f91" y="f60"/>
                  </a:lnTo>
                  <a:lnTo>
                    <a:pt x="f92" y="f11"/>
                  </a:lnTo>
                  <a:cubicBezTo>
                    <a:pt x="f93" y="f59"/>
                    <a:pt x="f93" y="f94"/>
                    <a:pt x="f95" y="f56"/>
                  </a:cubicBezTo>
                  <a:cubicBezTo>
                    <a:pt x="f72" y="f55"/>
                    <a:pt x="f96" y="f97"/>
                    <a:pt x="f74" y="f52"/>
                  </a:cubicBezTo>
                  <a:cubicBezTo>
                    <a:pt x="f75" y="f51"/>
                    <a:pt x="f76" y="f50"/>
                    <a:pt x="f77" y="f50"/>
                  </a:cubicBezTo>
                  <a:lnTo>
                    <a:pt x="f78" y="f50"/>
                  </a:lnTo>
                  <a:lnTo>
                    <a:pt x="f78" y="f98"/>
                  </a:lnTo>
                  <a:lnTo>
                    <a:pt x="f77" y="f98"/>
                  </a:lnTo>
                  <a:cubicBezTo>
                    <a:pt x="f76" y="f98"/>
                    <a:pt x="f75" y="f99"/>
                    <a:pt x="f74" y="f100"/>
                  </a:cubicBezTo>
                  <a:cubicBezTo>
                    <a:pt x="f79" y="f48"/>
                    <a:pt x="f72" y="f101"/>
                    <a:pt x="f95" y="f102"/>
                  </a:cubicBezTo>
                  <a:cubicBezTo>
                    <a:pt x="f93" y="f44"/>
                    <a:pt x="f103" y="f104"/>
                    <a:pt x="f92" y="f5"/>
                  </a:cubicBezTo>
                  <a:lnTo>
                    <a:pt x="f91" y="f105"/>
                  </a:lnTo>
                  <a:lnTo>
                    <a:pt x="f90" y="f106"/>
                  </a:lnTo>
                  <a:lnTo>
                    <a:pt x="f89" y="f107"/>
                  </a:lnTo>
                  <a:cubicBezTo>
                    <a:pt x="f108" y="f109"/>
                    <a:pt x="f110" y="f111"/>
                    <a:pt x="f112" y="f111"/>
                  </a:cubicBezTo>
                  <a:cubicBezTo>
                    <a:pt x="f113" y="f111"/>
                    <a:pt x="f114" y="f115"/>
                    <a:pt x="f56" y="f38"/>
                  </a:cubicBezTo>
                  <a:cubicBezTo>
                    <a:pt x="f80" y="f116"/>
                    <a:pt x="f117" y="f24"/>
                    <a:pt x="f52" y="f20"/>
                  </a:cubicBezTo>
                  <a:cubicBezTo>
                    <a:pt x="f51" y="f40"/>
                    <a:pt x="f50" y="f118"/>
                    <a:pt x="f50" y="f119"/>
                  </a:cubicBezTo>
                  <a:lnTo>
                    <a:pt x="f50" y="f16"/>
                  </a:lnTo>
                  <a:close/>
                </a:path>
              </a:pathLst>
            </a:custGeom>
            <a:solidFill>
              <a:srgbClr val="305D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2" name="Google Shape;1290;p52">
            <a:extLst>
              <a:ext uri="{FF2B5EF4-FFF2-40B4-BE49-F238E27FC236}">
                <a16:creationId xmlns:a16="http://schemas.microsoft.com/office/drawing/2014/main" id="{8430DE69-2535-C0DD-9BD9-845A87D26E2D}"/>
              </a:ext>
            </a:extLst>
          </p:cNvPr>
          <p:cNvSpPr/>
          <p:nvPr/>
        </p:nvSpPr>
        <p:spPr>
          <a:xfrm>
            <a:off x="794714" y="1311642"/>
            <a:ext cx="369902" cy="3699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3" name="Google Shape;1291;p52">
            <a:extLst>
              <a:ext uri="{FF2B5EF4-FFF2-40B4-BE49-F238E27FC236}">
                <a16:creationId xmlns:a16="http://schemas.microsoft.com/office/drawing/2014/main" id="{D89343CA-1D42-BC68-DB84-5DBDCD5CF6C6}"/>
              </a:ext>
            </a:extLst>
          </p:cNvPr>
          <p:cNvSpPr/>
          <p:nvPr/>
        </p:nvSpPr>
        <p:spPr>
          <a:xfrm>
            <a:off x="7931469" y="1389942"/>
            <a:ext cx="213302" cy="2133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4" name="Google Shape;1292;p52">
            <a:extLst>
              <a:ext uri="{FF2B5EF4-FFF2-40B4-BE49-F238E27FC236}">
                <a16:creationId xmlns:a16="http://schemas.microsoft.com/office/drawing/2014/main" id="{E8A5B14A-6E2C-7553-49B8-5DFD155FF569}"/>
              </a:ext>
            </a:extLst>
          </p:cNvPr>
          <p:cNvSpPr/>
          <p:nvPr/>
        </p:nvSpPr>
        <p:spPr>
          <a:xfrm>
            <a:off x="5521128" y="3897145"/>
            <a:ext cx="97804" cy="9780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5" name="Google Shape;1293;p52">
            <a:extLst>
              <a:ext uri="{FF2B5EF4-FFF2-40B4-BE49-F238E27FC236}">
                <a16:creationId xmlns:a16="http://schemas.microsoft.com/office/drawing/2014/main" id="{0DE91327-EF53-2156-FFBB-1A217973F78A}"/>
              </a:ext>
            </a:extLst>
          </p:cNvPr>
          <p:cNvSpPr/>
          <p:nvPr/>
        </p:nvSpPr>
        <p:spPr>
          <a:xfrm>
            <a:off x="5685272" y="3633020"/>
            <a:ext cx="272098" cy="2720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6" name="Google Shape;1294;p52">
            <a:extLst>
              <a:ext uri="{FF2B5EF4-FFF2-40B4-BE49-F238E27FC236}">
                <a16:creationId xmlns:a16="http://schemas.microsoft.com/office/drawing/2014/main" id="{695497B1-CCD1-AC97-164E-53D867474849}"/>
              </a:ext>
            </a:extLst>
          </p:cNvPr>
          <p:cNvSpPr/>
          <p:nvPr/>
        </p:nvSpPr>
        <p:spPr>
          <a:xfrm>
            <a:off x="1332363" y="1447696"/>
            <a:ext cx="97804" cy="9780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7" name="Google Shape;1295;p52">
            <a:extLst>
              <a:ext uri="{FF2B5EF4-FFF2-40B4-BE49-F238E27FC236}">
                <a16:creationId xmlns:a16="http://schemas.microsoft.com/office/drawing/2014/main" id="{C1C850B5-148A-997A-7E90-1C031D7562D4}"/>
              </a:ext>
            </a:extLst>
          </p:cNvPr>
          <p:cNvSpPr/>
          <p:nvPr/>
        </p:nvSpPr>
        <p:spPr>
          <a:xfrm>
            <a:off x="3751572" y="1681545"/>
            <a:ext cx="97804" cy="9780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5F5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ato Slideshow by Slides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928</Words>
  <Application>Microsoft Office PowerPoint</Application>
  <PresentationFormat>Presentación en pantalla (16:9)</PresentationFormat>
  <Paragraphs>204</Paragraphs>
  <Slides>32</Slides>
  <Notes>32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4" baseType="lpstr">
      <vt:lpstr>맑은 고딕</vt:lpstr>
      <vt:lpstr>Arial</vt:lpstr>
      <vt:lpstr>Arial (Títulos)</vt:lpstr>
      <vt:lpstr>Assistant Light</vt:lpstr>
      <vt:lpstr>Calibri</vt:lpstr>
      <vt:lpstr>DM Sans</vt:lpstr>
      <vt:lpstr>Fredoka One</vt:lpstr>
      <vt:lpstr>Kanit Light</vt:lpstr>
      <vt:lpstr>Montserrat</vt:lpstr>
      <vt:lpstr>Raleway</vt:lpstr>
      <vt:lpstr>Rubik</vt:lpstr>
      <vt:lpstr>Retato Slideshow by Slidesgo</vt:lpstr>
      <vt:lpstr>MODERN BLUE STYLE</vt:lpstr>
      <vt:lpstr>—Someone Famous</vt:lpstr>
      <vt:lpstr>WHOA!</vt:lpstr>
      <vt:lpstr>HELLO!</vt:lpstr>
      <vt:lpstr>Table of contents</vt:lpstr>
      <vt:lpstr>The slide title goes here!</vt:lpstr>
      <vt:lpstr>Maybe you need to divide the content</vt:lpstr>
      <vt:lpstr>Use a graph to show your data</vt:lpstr>
      <vt:lpstr>You could use three columns, why not?</vt:lpstr>
      <vt:lpstr>A picture is worth a thousand words</vt:lpstr>
      <vt:lpstr>Reviewing concepts is a good idea</vt:lpstr>
      <vt:lpstr>Our history</vt:lpstr>
      <vt:lpstr>Awesome words</vt:lpstr>
      <vt:lpstr>How about porcentages</vt:lpstr>
      <vt:lpstr>BIG CONCEPT</vt:lpstr>
      <vt:lpstr>Our areas of expertise</vt:lpstr>
      <vt:lpstr>Infographics are a good idea</vt:lpstr>
      <vt:lpstr>This is a map</vt:lpstr>
      <vt:lpstr>89,526,124$</vt:lpstr>
      <vt:lpstr>Our team</vt:lpstr>
      <vt:lpstr>A picture always reinforces the concept</vt:lpstr>
      <vt:lpstr>4,498,300,000</vt:lpstr>
      <vt:lpstr>$333,000</vt:lpstr>
      <vt:lpstr>Desktop software</vt:lpstr>
      <vt:lpstr>Buyer persona</vt:lpstr>
      <vt:lpstr>Goals</vt:lpstr>
      <vt:lpstr>What platforms are we going to use? </vt:lpstr>
      <vt:lpstr>Thanks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azul moderno</dc:title>
  <dc:creator>Sr GRYM</dc:creator>
  <cp:lastModifiedBy>eduardo</cp:lastModifiedBy>
  <cp:revision>15</cp:revision>
  <dcterms:modified xsi:type="dcterms:W3CDTF">2026-03-28T06:19:33Z</dcterms:modified>
</cp:coreProperties>
</file>