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91998-3C5F-0DE6-4696-2A5732394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8C82AE2-F666-FBF7-25C9-EB94649C9D5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8C82AE2-F666-FBF7-25C9-EB94649C9D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5137CF7-61E7-196A-46B6-084F1E09A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Case Study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CFBB215-993B-C602-0FA6-EFA6E845D4D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Google Shape;464;p1">
            <a:extLst>
              <a:ext uri="{FF2B5EF4-FFF2-40B4-BE49-F238E27FC236}">
                <a16:creationId xmlns:a16="http://schemas.microsoft.com/office/drawing/2014/main" id="{35196F02-6C24-7ADC-7D2C-B941C790AAA0}"/>
              </a:ext>
            </a:extLst>
          </p:cNvPr>
          <p:cNvSpPr txBox="1"/>
          <p:nvPr/>
        </p:nvSpPr>
        <p:spPr>
          <a:xfrm>
            <a:off x="1554222" y="5405918"/>
            <a:ext cx="933443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20A7E0"/>
              </a:buClr>
              <a:buSzPts val="1800"/>
              <a:buFont typeface="Arial"/>
              <a:buNone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" name="Shape4_20210621_150425">
            <a:extLst>
              <a:ext uri="{FF2B5EF4-FFF2-40B4-BE49-F238E27FC236}">
                <a16:creationId xmlns:a16="http://schemas.microsoft.com/office/drawing/2014/main" id="{06FC0361-9D01-3191-20B7-1C063C26C774}"/>
              </a:ext>
            </a:extLst>
          </p:cNvPr>
          <p:cNvSpPr txBox="1"/>
          <p:nvPr/>
        </p:nvSpPr>
        <p:spPr>
          <a:xfrm>
            <a:off x="1554222" y="5764035"/>
            <a:ext cx="933443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D3F7E9EF-3663-1CE0-BEF4-D947C785861C}"/>
              </a:ext>
            </a:extLst>
          </p:cNvPr>
          <p:cNvGrpSpPr/>
          <p:nvPr/>
        </p:nvGrpSpPr>
        <p:grpSpPr>
          <a:xfrm>
            <a:off x="892915" y="5504147"/>
            <a:ext cx="463445" cy="452346"/>
            <a:chOff x="948424" y="5395570"/>
            <a:chExt cx="752330" cy="509366"/>
          </a:xfrm>
          <a:solidFill>
            <a:schemeClr val="accent1"/>
          </a:solidFill>
        </p:grpSpPr>
        <p:sp>
          <p:nvSpPr>
            <p:cNvPr id="8" name="Freeform 1532">
              <a:extLst>
                <a:ext uri="{FF2B5EF4-FFF2-40B4-BE49-F238E27FC236}">
                  <a16:creationId xmlns:a16="http://schemas.microsoft.com/office/drawing/2014/main" id="{8F240356-AFE5-6166-0F56-215CEC8395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64853" y="5744421"/>
              <a:ext cx="184893" cy="124132"/>
            </a:xfrm>
            <a:custGeom>
              <a:avLst/>
              <a:gdLst>
                <a:gd name="T0" fmla="*/ 16 w 41"/>
                <a:gd name="T1" fmla="*/ 41 h 41"/>
                <a:gd name="T2" fmla="*/ 13 w 41"/>
                <a:gd name="T3" fmla="*/ 40 h 41"/>
                <a:gd name="T4" fmla="*/ 1 w 41"/>
                <a:gd name="T5" fmla="*/ 28 h 41"/>
                <a:gd name="T6" fmla="*/ 0 w 41"/>
                <a:gd name="T7" fmla="*/ 24 h 41"/>
                <a:gd name="T8" fmla="*/ 5 w 41"/>
                <a:gd name="T9" fmla="*/ 7 h 41"/>
                <a:gd name="T10" fmla="*/ 7 w 41"/>
                <a:gd name="T11" fmla="*/ 5 h 41"/>
                <a:gd name="T12" fmla="*/ 24 w 41"/>
                <a:gd name="T13" fmla="*/ 0 h 41"/>
                <a:gd name="T14" fmla="*/ 28 w 41"/>
                <a:gd name="T15" fmla="*/ 1 h 41"/>
                <a:gd name="T16" fmla="*/ 40 w 41"/>
                <a:gd name="T17" fmla="*/ 14 h 41"/>
                <a:gd name="T18" fmla="*/ 40 w 41"/>
                <a:gd name="T19" fmla="*/ 14 h 41"/>
                <a:gd name="T20" fmla="*/ 41 w 41"/>
                <a:gd name="T21" fmla="*/ 17 h 41"/>
                <a:gd name="T22" fmla="*/ 36 w 41"/>
                <a:gd name="T23" fmla="*/ 34 h 41"/>
                <a:gd name="T24" fmla="*/ 34 w 41"/>
                <a:gd name="T25" fmla="*/ 37 h 41"/>
                <a:gd name="T26" fmla="*/ 17 w 41"/>
                <a:gd name="T27" fmla="*/ 41 h 41"/>
                <a:gd name="T28" fmla="*/ 16 w 41"/>
                <a:gd name="T29" fmla="*/ 41 h 41"/>
                <a:gd name="T30" fmla="*/ 5 w 41"/>
                <a:gd name="T31" fmla="*/ 25 h 41"/>
                <a:gd name="T32" fmla="*/ 16 w 41"/>
                <a:gd name="T33" fmla="*/ 36 h 41"/>
                <a:gd name="T34" fmla="*/ 32 w 41"/>
                <a:gd name="T35" fmla="*/ 32 h 41"/>
                <a:gd name="T36" fmla="*/ 36 w 41"/>
                <a:gd name="T37" fmla="*/ 17 h 41"/>
                <a:gd name="T38" fmla="*/ 25 w 41"/>
                <a:gd name="T39" fmla="*/ 5 h 41"/>
                <a:gd name="T40" fmla="*/ 9 w 41"/>
                <a:gd name="T41" fmla="*/ 9 h 41"/>
                <a:gd name="T42" fmla="*/ 5 w 41"/>
                <a:gd name="T43" fmla="*/ 25 h 41"/>
                <a:gd name="T44" fmla="*/ 32 w 41"/>
                <a:gd name="T45" fmla="*/ 33 h 41"/>
                <a:gd name="T46" fmla="*/ 32 w 41"/>
                <a:gd name="T47" fmla="*/ 33 h 41"/>
                <a:gd name="T48" fmla="*/ 5 w 41"/>
                <a:gd name="T49" fmla="*/ 26 h 41"/>
                <a:gd name="T50" fmla="*/ 5 w 41"/>
                <a:gd name="T51" fmla="*/ 26 h 41"/>
                <a:gd name="T52" fmla="*/ 5 w 41"/>
                <a:gd name="T53" fmla="*/ 26 h 41"/>
                <a:gd name="T54" fmla="*/ 36 w 41"/>
                <a:gd name="T55" fmla="*/ 16 h 41"/>
                <a:gd name="T56" fmla="*/ 36 w 41"/>
                <a:gd name="T57" fmla="*/ 16 h 41"/>
                <a:gd name="T58" fmla="*/ 9 w 41"/>
                <a:gd name="T59" fmla="*/ 9 h 41"/>
                <a:gd name="T60" fmla="*/ 9 w 41"/>
                <a:gd name="T61" fmla="*/ 9 h 41"/>
                <a:gd name="T62" fmla="*/ 9 w 41"/>
                <a:gd name="T63" fmla="*/ 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1" h="41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9" name="Freeform 1533">
              <a:extLst>
                <a:ext uri="{FF2B5EF4-FFF2-40B4-BE49-F238E27FC236}">
                  <a16:creationId xmlns:a16="http://schemas.microsoft.com/office/drawing/2014/main" id="{C299E14E-F5A4-2618-638D-715CFC6AB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799" y="5399851"/>
              <a:ext cx="207210" cy="139112"/>
            </a:xfrm>
            <a:custGeom>
              <a:avLst/>
              <a:gdLst>
                <a:gd name="T0" fmla="*/ 18 w 46"/>
                <a:gd name="T1" fmla="*/ 46 h 46"/>
                <a:gd name="T2" fmla="*/ 16 w 46"/>
                <a:gd name="T3" fmla="*/ 45 h 46"/>
                <a:gd name="T4" fmla="*/ 1 w 46"/>
                <a:gd name="T5" fmla="*/ 30 h 46"/>
                <a:gd name="T6" fmla="*/ 1 w 46"/>
                <a:gd name="T7" fmla="*/ 26 h 46"/>
                <a:gd name="T8" fmla="*/ 5 w 46"/>
                <a:gd name="T9" fmla="*/ 26 h 46"/>
                <a:gd name="T10" fmla="*/ 19 w 46"/>
                <a:gd name="T11" fmla="*/ 41 h 46"/>
                <a:gd name="T12" fmla="*/ 36 w 46"/>
                <a:gd name="T13" fmla="*/ 36 h 46"/>
                <a:gd name="T14" fmla="*/ 40 w 46"/>
                <a:gd name="T15" fmla="*/ 19 h 46"/>
                <a:gd name="T16" fmla="*/ 26 w 46"/>
                <a:gd name="T17" fmla="*/ 5 h 46"/>
                <a:gd name="T18" fmla="*/ 26 w 46"/>
                <a:gd name="T19" fmla="*/ 1 h 46"/>
                <a:gd name="T20" fmla="*/ 30 w 46"/>
                <a:gd name="T21" fmla="*/ 1 h 46"/>
                <a:gd name="T22" fmla="*/ 45 w 46"/>
                <a:gd name="T23" fmla="*/ 17 h 46"/>
                <a:gd name="T24" fmla="*/ 45 w 46"/>
                <a:gd name="T25" fmla="*/ 19 h 46"/>
                <a:gd name="T26" fmla="*/ 40 w 46"/>
                <a:gd name="T27" fmla="*/ 39 h 46"/>
                <a:gd name="T28" fmla="*/ 38 w 46"/>
                <a:gd name="T29" fmla="*/ 40 h 46"/>
                <a:gd name="T30" fmla="*/ 19 w 46"/>
                <a:gd name="T31" fmla="*/ 46 h 46"/>
                <a:gd name="T32" fmla="*/ 18 w 46"/>
                <a:gd name="T3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46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10" name="Freeform 1534">
              <a:extLst>
                <a:ext uri="{FF2B5EF4-FFF2-40B4-BE49-F238E27FC236}">
                  <a16:creationId xmlns:a16="http://schemas.microsoft.com/office/drawing/2014/main" id="{CF99C64F-3BC5-05A3-D997-DE43C7B9824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424" y="5474758"/>
              <a:ext cx="232715" cy="121991"/>
            </a:xfrm>
            <a:custGeom>
              <a:avLst/>
              <a:gdLst>
                <a:gd name="T0" fmla="*/ 33 w 51"/>
                <a:gd name="T1" fmla="*/ 40 h 40"/>
                <a:gd name="T2" fmla="*/ 11 w 51"/>
                <a:gd name="T3" fmla="*/ 30 h 40"/>
                <a:gd name="T4" fmla="*/ 1 w 51"/>
                <a:gd name="T5" fmla="*/ 3 h 40"/>
                <a:gd name="T6" fmla="*/ 4 w 51"/>
                <a:gd name="T7" fmla="*/ 1 h 40"/>
                <a:gd name="T8" fmla="*/ 6 w 51"/>
                <a:gd name="T9" fmla="*/ 3 h 40"/>
                <a:gd name="T10" fmla="*/ 14 w 51"/>
                <a:gd name="T11" fmla="*/ 27 h 40"/>
                <a:gd name="T12" fmla="*/ 47 w 51"/>
                <a:gd name="T13" fmla="*/ 31 h 40"/>
                <a:gd name="T14" fmla="*/ 50 w 51"/>
                <a:gd name="T15" fmla="*/ 32 h 40"/>
                <a:gd name="T16" fmla="*/ 50 w 51"/>
                <a:gd name="T17" fmla="*/ 35 h 40"/>
                <a:gd name="T18" fmla="*/ 33 w 51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11" name="Freeform 1535">
              <a:extLst>
                <a:ext uri="{FF2B5EF4-FFF2-40B4-BE49-F238E27FC236}">
                  <a16:creationId xmlns:a16="http://schemas.microsoft.com/office/drawing/2014/main" id="{824FEDD5-4253-2A84-6122-7001AC0A1B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6374" y="5395570"/>
              <a:ext cx="191269" cy="156235"/>
            </a:xfrm>
            <a:custGeom>
              <a:avLst/>
              <a:gdLst>
                <a:gd name="T0" fmla="*/ 33 w 42"/>
                <a:gd name="T1" fmla="*/ 51 h 51"/>
                <a:gd name="T2" fmla="*/ 31 w 42"/>
                <a:gd name="T3" fmla="*/ 51 h 51"/>
                <a:gd name="T4" fmla="*/ 31 w 42"/>
                <a:gd name="T5" fmla="*/ 47 h 51"/>
                <a:gd name="T6" fmla="*/ 26 w 42"/>
                <a:gd name="T7" fmla="*/ 14 h 51"/>
                <a:gd name="T8" fmla="*/ 3 w 42"/>
                <a:gd name="T9" fmla="*/ 7 h 51"/>
                <a:gd name="T10" fmla="*/ 0 w 42"/>
                <a:gd name="T11" fmla="*/ 5 h 51"/>
                <a:gd name="T12" fmla="*/ 2 w 42"/>
                <a:gd name="T13" fmla="*/ 2 h 51"/>
                <a:gd name="T14" fmla="*/ 30 w 42"/>
                <a:gd name="T15" fmla="*/ 11 h 51"/>
                <a:gd name="T16" fmla="*/ 35 w 42"/>
                <a:gd name="T17" fmla="*/ 50 h 51"/>
                <a:gd name="T18" fmla="*/ 33 w 42"/>
                <a:gd name="T1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51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12" name="Freeform 1536">
              <a:extLst>
                <a:ext uri="{FF2B5EF4-FFF2-40B4-BE49-F238E27FC236}">
                  <a16:creationId xmlns:a16="http://schemas.microsoft.com/office/drawing/2014/main" id="{B330FB12-605D-996E-EF2A-3CCC8B0CD1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8821" y="5571066"/>
              <a:ext cx="117950" cy="74907"/>
            </a:xfrm>
            <a:custGeom>
              <a:avLst/>
              <a:gdLst>
                <a:gd name="T0" fmla="*/ 23 w 26"/>
                <a:gd name="T1" fmla="*/ 25 h 25"/>
                <a:gd name="T2" fmla="*/ 21 w 26"/>
                <a:gd name="T3" fmla="*/ 25 h 25"/>
                <a:gd name="T4" fmla="*/ 1 w 26"/>
                <a:gd name="T5" fmla="*/ 4 h 25"/>
                <a:gd name="T6" fmla="*/ 1 w 26"/>
                <a:gd name="T7" fmla="*/ 1 h 25"/>
                <a:gd name="T8" fmla="*/ 5 w 26"/>
                <a:gd name="T9" fmla="*/ 1 h 25"/>
                <a:gd name="T10" fmla="*/ 25 w 26"/>
                <a:gd name="T11" fmla="*/ 21 h 25"/>
                <a:gd name="T12" fmla="*/ 25 w 26"/>
                <a:gd name="T13" fmla="*/ 25 h 25"/>
                <a:gd name="T14" fmla="*/ 23 w 26"/>
                <a:gd name="T1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25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13" name="Freeform 1537">
              <a:extLst>
                <a:ext uri="{FF2B5EF4-FFF2-40B4-BE49-F238E27FC236}">
                  <a16:creationId xmlns:a16="http://schemas.microsoft.com/office/drawing/2014/main" id="{AAAE628C-F076-C1CB-E1EF-51429BFCB5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4153" y="5688775"/>
              <a:ext cx="121137" cy="79188"/>
            </a:xfrm>
            <a:custGeom>
              <a:avLst/>
              <a:gdLst>
                <a:gd name="T0" fmla="*/ 24 w 27"/>
                <a:gd name="T1" fmla="*/ 26 h 26"/>
                <a:gd name="T2" fmla="*/ 22 w 27"/>
                <a:gd name="T3" fmla="*/ 26 h 26"/>
                <a:gd name="T4" fmla="*/ 1 w 27"/>
                <a:gd name="T5" fmla="*/ 4 h 26"/>
                <a:gd name="T6" fmla="*/ 1 w 27"/>
                <a:gd name="T7" fmla="*/ 1 h 26"/>
                <a:gd name="T8" fmla="*/ 5 w 27"/>
                <a:gd name="T9" fmla="*/ 1 h 26"/>
                <a:gd name="T10" fmla="*/ 26 w 27"/>
                <a:gd name="T11" fmla="*/ 22 h 26"/>
                <a:gd name="T12" fmla="*/ 26 w 27"/>
                <a:gd name="T13" fmla="*/ 26 h 26"/>
                <a:gd name="T14" fmla="*/ 24 w 27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26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14" name="Freeform 1538">
              <a:extLst>
                <a:ext uri="{FF2B5EF4-FFF2-40B4-BE49-F238E27FC236}">
                  <a16:creationId xmlns:a16="http://schemas.microsoft.com/office/drawing/2014/main" id="{E08848C5-69AA-6658-B8F8-3E6147FF9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6641" y="5538964"/>
              <a:ext cx="296469" cy="199039"/>
            </a:xfrm>
            <a:custGeom>
              <a:avLst/>
              <a:gdLst>
                <a:gd name="T0" fmla="*/ 63 w 65"/>
                <a:gd name="T1" fmla="*/ 65 h 65"/>
                <a:gd name="T2" fmla="*/ 61 w 65"/>
                <a:gd name="T3" fmla="*/ 64 h 65"/>
                <a:gd name="T4" fmla="*/ 1 w 65"/>
                <a:gd name="T5" fmla="*/ 4 h 65"/>
                <a:gd name="T6" fmla="*/ 1 w 65"/>
                <a:gd name="T7" fmla="*/ 1 h 65"/>
                <a:gd name="T8" fmla="*/ 4 w 65"/>
                <a:gd name="T9" fmla="*/ 1 h 65"/>
                <a:gd name="T10" fmla="*/ 64 w 65"/>
                <a:gd name="T11" fmla="*/ 61 h 65"/>
                <a:gd name="T12" fmla="*/ 64 w 65"/>
                <a:gd name="T13" fmla="*/ 64 h 65"/>
                <a:gd name="T14" fmla="*/ 63 w 65"/>
                <a:gd name="T15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65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15" name="Freeform 1539">
              <a:extLst>
                <a:ext uri="{FF2B5EF4-FFF2-40B4-BE49-F238E27FC236}">
                  <a16:creationId xmlns:a16="http://schemas.microsoft.com/office/drawing/2014/main" id="{93B9A6B3-DF39-5C23-E479-260AD5119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1096" y="5701618"/>
              <a:ext cx="299658" cy="203318"/>
            </a:xfrm>
            <a:custGeom>
              <a:avLst/>
              <a:gdLst>
                <a:gd name="T0" fmla="*/ 34 w 66"/>
                <a:gd name="T1" fmla="*/ 67 h 67"/>
                <a:gd name="T2" fmla="*/ 12 w 66"/>
                <a:gd name="T3" fmla="*/ 57 h 67"/>
                <a:gd name="T4" fmla="*/ 7 w 66"/>
                <a:gd name="T5" fmla="*/ 19 h 67"/>
                <a:gd name="T6" fmla="*/ 10 w 66"/>
                <a:gd name="T7" fmla="*/ 18 h 67"/>
                <a:gd name="T8" fmla="*/ 11 w 66"/>
                <a:gd name="T9" fmla="*/ 21 h 67"/>
                <a:gd name="T10" fmla="*/ 16 w 66"/>
                <a:gd name="T11" fmla="*/ 54 h 67"/>
                <a:gd name="T12" fmla="*/ 34 w 66"/>
                <a:gd name="T13" fmla="*/ 62 h 67"/>
                <a:gd name="T14" fmla="*/ 53 w 66"/>
                <a:gd name="T15" fmla="*/ 54 h 67"/>
                <a:gd name="T16" fmla="*/ 61 w 66"/>
                <a:gd name="T17" fmla="*/ 35 h 67"/>
                <a:gd name="T18" fmla="*/ 53 w 66"/>
                <a:gd name="T19" fmla="*/ 16 h 67"/>
                <a:gd name="T20" fmla="*/ 21 w 66"/>
                <a:gd name="T21" fmla="*/ 12 h 67"/>
                <a:gd name="T22" fmla="*/ 18 w 66"/>
                <a:gd name="T23" fmla="*/ 11 h 67"/>
                <a:gd name="T24" fmla="*/ 18 w 66"/>
                <a:gd name="T25" fmla="*/ 7 h 67"/>
                <a:gd name="T26" fmla="*/ 57 w 66"/>
                <a:gd name="T27" fmla="*/ 12 h 67"/>
                <a:gd name="T28" fmla="*/ 66 w 66"/>
                <a:gd name="T29" fmla="*/ 35 h 67"/>
                <a:gd name="T30" fmla="*/ 57 w 66"/>
                <a:gd name="T31" fmla="*/ 57 h 67"/>
                <a:gd name="T32" fmla="*/ 34 w 66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67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16" name="Freeform 1540">
              <a:extLst>
                <a:ext uri="{FF2B5EF4-FFF2-40B4-BE49-F238E27FC236}">
                  <a16:creationId xmlns:a16="http://schemas.microsoft.com/office/drawing/2014/main" id="{AD5A891A-8B3F-0A60-9BF0-A9353948F6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2277" y="5416973"/>
              <a:ext cx="372978" cy="254683"/>
            </a:xfrm>
            <a:custGeom>
              <a:avLst/>
              <a:gdLst>
                <a:gd name="T0" fmla="*/ 2 w 82"/>
                <a:gd name="T1" fmla="*/ 83 h 83"/>
                <a:gd name="T2" fmla="*/ 1 w 82"/>
                <a:gd name="T3" fmla="*/ 82 h 83"/>
                <a:gd name="T4" fmla="*/ 1 w 82"/>
                <a:gd name="T5" fmla="*/ 78 h 83"/>
                <a:gd name="T6" fmla="*/ 78 w 82"/>
                <a:gd name="T7" fmla="*/ 1 h 83"/>
                <a:gd name="T8" fmla="*/ 81 w 82"/>
                <a:gd name="T9" fmla="*/ 1 h 83"/>
                <a:gd name="T10" fmla="*/ 81 w 82"/>
                <a:gd name="T11" fmla="*/ 5 h 83"/>
                <a:gd name="T12" fmla="*/ 4 w 82"/>
                <a:gd name="T13" fmla="*/ 82 h 83"/>
                <a:gd name="T14" fmla="*/ 2 w 82"/>
                <a:gd name="T1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" h="83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17" name="Freeform 1541">
              <a:extLst>
                <a:ext uri="{FF2B5EF4-FFF2-40B4-BE49-F238E27FC236}">
                  <a16:creationId xmlns:a16="http://schemas.microsoft.com/office/drawing/2014/main" id="{23AD4E60-56B0-B7DC-2DF3-9D4D0C9C75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57989" y="5658813"/>
              <a:ext cx="363413" cy="237560"/>
            </a:xfrm>
            <a:custGeom>
              <a:avLst/>
              <a:gdLst>
                <a:gd name="T0" fmla="*/ 26 w 80"/>
                <a:gd name="T1" fmla="*/ 78 h 78"/>
                <a:gd name="T2" fmla="*/ 20 w 80"/>
                <a:gd name="T3" fmla="*/ 76 h 78"/>
                <a:gd name="T4" fmla="*/ 4 w 80"/>
                <a:gd name="T5" fmla="*/ 60 h 78"/>
                <a:gd name="T6" fmla="*/ 4 w 80"/>
                <a:gd name="T7" fmla="*/ 48 h 78"/>
                <a:gd name="T8" fmla="*/ 49 w 80"/>
                <a:gd name="T9" fmla="*/ 3 h 78"/>
                <a:gd name="T10" fmla="*/ 55 w 80"/>
                <a:gd name="T11" fmla="*/ 0 h 78"/>
                <a:gd name="T12" fmla="*/ 61 w 80"/>
                <a:gd name="T13" fmla="*/ 3 h 78"/>
                <a:gd name="T14" fmla="*/ 77 w 80"/>
                <a:gd name="T15" fmla="*/ 19 h 78"/>
                <a:gd name="T16" fmla="*/ 77 w 80"/>
                <a:gd name="T17" fmla="*/ 31 h 78"/>
                <a:gd name="T18" fmla="*/ 32 w 80"/>
                <a:gd name="T19" fmla="*/ 76 h 78"/>
                <a:gd name="T20" fmla="*/ 26 w 80"/>
                <a:gd name="T21" fmla="*/ 78 h 78"/>
                <a:gd name="T22" fmla="*/ 55 w 80"/>
                <a:gd name="T23" fmla="*/ 5 h 78"/>
                <a:gd name="T24" fmla="*/ 52 w 80"/>
                <a:gd name="T25" fmla="*/ 7 h 78"/>
                <a:gd name="T26" fmla="*/ 7 w 80"/>
                <a:gd name="T27" fmla="*/ 51 h 78"/>
                <a:gd name="T28" fmla="*/ 7 w 80"/>
                <a:gd name="T29" fmla="*/ 57 h 78"/>
                <a:gd name="T30" fmla="*/ 23 w 80"/>
                <a:gd name="T31" fmla="*/ 72 h 78"/>
                <a:gd name="T32" fmla="*/ 28 w 80"/>
                <a:gd name="T33" fmla="*/ 72 h 78"/>
                <a:gd name="T34" fmla="*/ 73 w 80"/>
                <a:gd name="T35" fmla="*/ 28 h 78"/>
                <a:gd name="T36" fmla="*/ 73 w 80"/>
                <a:gd name="T37" fmla="*/ 22 h 78"/>
                <a:gd name="T38" fmla="*/ 58 w 80"/>
                <a:gd name="T39" fmla="*/ 7 h 78"/>
                <a:gd name="T40" fmla="*/ 55 w 80"/>
                <a:gd name="T41" fmla="*/ 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" h="78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18" name="Freeform 1542">
              <a:extLst>
                <a:ext uri="{FF2B5EF4-FFF2-40B4-BE49-F238E27FC236}">
                  <a16:creationId xmlns:a16="http://schemas.microsoft.com/office/drawing/2014/main" id="{C50261E7-787F-0D48-4209-D2FF8D78A3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16204" y="5630990"/>
              <a:ext cx="146639" cy="94169"/>
            </a:xfrm>
            <a:custGeom>
              <a:avLst/>
              <a:gdLst>
                <a:gd name="T0" fmla="*/ 19 w 32"/>
                <a:gd name="T1" fmla="*/ 31 h 31"/>
                <a:gd name="T2" fmla="*/ 14 w 32"/>
                <a:gd name="T3" fmla="*/ 29 h 31"/>
                <a:gd name="T4" fmla="*/ 2 w 32"/>
                <a:gd name="T5" fmla="*/ 17 h 31"/>
                <a:gd name="T6" fmla="*/ 0 w 32"/>
                <a:gd name="T7" fmla="*/ 12 h 31"/>
                <a:gd name="T8" fmla="*/ 2 w 32"/>
                <a:gd name="T9" fmla="*/ 7 h 31"/>
                <a:gd name="T10" fmla="*/ 7 w 32"/>
                <a:gd name="T11" fmla="*/ 3 h 31"/>
                <a:gd name="T12" fmla="*/ 12 w 32"/>
                <a:gd name="T13" fmla="*/ 0 h 31"/>
                <a:gd name="T14" fmla="*/ 17 w 32"/>
                <a:gd name="T15" fmla="*/ 3 h 31"/>
                <a:gd name="T16" fmla="*/ 29 w 32"/>
                <a:gd name="T17" fmla="*/ 14 h 31"/>
                <a:gd name="T18" fmla="*/ 29 w 32"/>
                <a:gd name="T19" fmla="*/ 24 h 31"/>
                <a:gd name="T20" fmla="*/ 24 w 32"/>
                <a:gd name="T21" fmla="*/ 29 h 31"/>
                <a:gd name="T22" fmla="*/ 19 w 32"/>
                <a:gd name="T23" fmla="*/ 31 h 31"/>
                <a:gd name="T24" fmla="*/ 12 w 32"/>
                <a:gd name="T25" fmla="*/ 5 h 31"/>
                <a:gd name="T26" fmla="*/ 11 w 32"/>
                <a:gd name="T27" fmla="*/ 6 h 31"/>
                <a:gd name="T28" fmla="*/ 6 w 32"/>
                <a:gd name="T29" fmla="*/ 11 h 31"/>
                <a:gd name="T30" fmla="*/ 5 w 32"/>
                <a:gd name="T31" fmla="*/ 12 h 31"/>
                <a:gd name="T32" fmla="*/ 6 w 32"/>
                <a:gd name="T33" fmla="*/ 14 h 31"/>
                <a:gd name="T34" fmla="*/ 18 w 32"/>
                <a:gd name="T35" fmla="*/ 26 h 31"/>
                <a:gd name="T36" fmla="*/ 21 w 32"/>
                <a:gd name="T37" fmla="*/ 26 h 31"/>
                <a:gd name="T38" fmla="*/ 24 w 32"/>
                <a:gd name="T39" fmla="*/ 23 h 31"/>
                <a:gd name="T40" fmla="*/ 24 w 32"/>
                <a:gd name="T41" fmla="*/ 23 h 31"/>
                <a:gd name="T42" fmla="*/ 26 w 32"/>
                <a:gd name="T43" fmla="*/ 21 h 31"/>
                <a:gd name="T44" fmla="*/ 26 w 32"/>
                <a:gd name="T45" fmla="*/ 18 h 31"/>
                <a:gd name="T46" fmla="*/ 14 w 32"/>
                <a:gd name="T47" fmla="*/ 6 h 31"/>
                <a:gd name="T48" fmla="*/ 12 w 32"/>
                <a:gd name="T49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" h="31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19" name="Freeform 1543">
              <a:extLst>
                <a:ext uri="{FF2B5EF4-FFF2-40B4-BE49-F238E27FC236}">
                  <a16:creationId xmlns:a16="http://schemas.microsoft.com/office/drawing/2014/main" id="{F6F330DD-9E4F-7685-FDB9-10A9AA9C58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4682" y="5416972"/>
              <a:ext cx="63755" cy="42805"/>
            </a:xfrm>
            <a:custGeom>
              <a:avLst/>
              <a:gdLst>
                <a:gd name="T0" fmla="*/ 4 w 14"/>
                <a:gd name="T1" fmla="*/ 14 h 14"/>
                <a:gd name="T2" fmla="*/ 1 w 14"/>
                <a:gd name="T3" fmla="*/ 13 h 14"/>
                <a:gd name="T4" fmla="*/ 1 w 14"/>
                <a:gd name="T5" fmla="*/ 13 h 14"/>
                <a:gd name="T6" fmla="*/ 1 w 14"/>
                <a:gd name="T7" fmla="*/ 8 h 14"/>
                <a:gd name="T8" fmla="*/ 8 w 14"/>
                <a:gd name="T9" fmla="*/ 1 h 14"/>
                <a:gd name="T10" fmla="*/ 13 w 14"/>
                <a:gd name="T11" fmla="*/ 1 h 14"/>
                <a:gd name="T12" fmla="*/ 14 w 14"/>
                <a:gd name="T13" fmla="*/ 3 h 14"/>
                <a:gd name="T14" fmla="*/ 13 w 14"/>
                <a:gd name="T15" fmla="*/ 6 h 14"/>
                <a:gd name="T16" fmla="*/ 6 w 14"/>
                <a:gd name="T17" fmla="*/ 13 h 14"/>
                <a:gd name="T18" fmla="*/ 4 w 14"/>
                <a:gd name="T1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</p:grpSp>
      <p:sp>
        <p:nvSpPr>
          <p:cNvPr id="20" name="Shape0_20210630_090810">
            <a:extLst>
              <a:ext uri="{FF2B5EF4-FFF2-40B4-BE49-F238E27FC236}">
                <a16:creationId xmlns:a16="http://schemas.microsoft.com/office/drawing/2014/main" id="{DA33B695-DB75-B0D6-EE64-581E64DF2CEC}"/>
              </a:ext>
            </a:extLst>
          </p:cNvPr>
          <p:cNvSpPr txBox="1"/>
          <p:nvPr/>
        </p:nvSpPr>
        <p:spPr>
          <a:xfrm>
            <a:off x="735152" y="1216917"/>
            <a:ext cx="5031935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20A7E0"/>
              </a:buClr>
              <a:buSzPts val="1800"/>
              <a:buFont typeface="Arial"/>
              <a:buNone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7" name="Google Shape;460;p1">
            <a:extLst>
              <a:ext uri="{FF2B5EF4-FFF2-40B4-BE49-F238E27FC236}">
                <a16:creationId xmlns:a16="http://schemas.microsoft.com/office/drawing/2014/main" id="{03FF9A3D-5D6D-2BDF-5D27-66FC6265B24B}"/>
              </a:ext>
            </a:extLst>
          </p:cNvPr>
          <p:cNvSpPr txBox="1"/>
          <p:nvPr/>
        </p:nvSpPr>
        <p:spPr>
          <a:xfrm>
            <a:off x="6426347" y="1216917"/>
            <a:ext cx="4885855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20A7E0"/>
              </a:buClr>
              <a:buSzPts val="1800"/>
              <a:buFont typeface="Arial"/>
              <a:buNone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4" name="Google Shape;462;p1">
            <a:extLst>
              <a:ext uri="{FF2B5EF4-FFF2-40B4-BE49-F238E27FC236}">
                <a16:creationId xmlns:a16="http://schemas.microsoft.com/office/drawing/2014/main" id="{09956A1E-8F2E-198D-711C-47939F92F581}"/>
              </a:ext>
            </a:extLst>
          </p:cNvPr>
          <p:cNvCxnSpPr>
            <a:cxnSpLocks/>
          </p:cNvCxnSpPr>
          <p:nvPr/>
        </p:nvCxnSpPr>
        <p:spPr>
          <a:xfrm>
            <a:off x="6203362" y="1216917"/>
            <a:ext cx="0" cy="2449476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79" name="Group 78">
            <a:extLst>
              <a:ext uri="{FF2B5EF4-FFF2-40B4-BE49-F238E27FC236}">
                <a16:creationId xmlns:a16="http://schemas.microsoft.com/office/drawing/2014/main" id="{3EF9DE32-C283-0B28-1BE0-486C5D0C3849}"/>
              </a:ext>
            </a:extLst>
          </p:cNvPr>
          <p:cNvGrpSpPr/>
          <p:nvPr/>
        </p:nvGrpSpPr>
        <p:grpSpPr>
          <a:xfrm>
            <a:off x="687157" y="1563350"/>
            <a:ext cx="5031939" cy="2103043"/>
            <a:chOff x="687157" y="1563350"/>
            <a:chExt cx="5031939" cy="2103043"/>
          </a:xfrm>
        </p:grpSpPr>
        <p:sp>
          <p:nvSpPr>
            <p:cNvPr id="22" name="Shape1_20210621_150425">
              <a:extLst>
                <a:ext uri="{FF2B5EF4-FFF2-40B4-BE49-F238E27FC236}">
                  <a16:creationId xmlns:a16="http://schemas.microsoft.com/office/drawing/2014/main" id="{9D9FB28B-0F0C-C3CD-1113-998AAFF5A710}"/>
                </a:ext>
              </a:extLst>
            </p:cNvPr>
            <p:cNvSpPr txBox="1"/>
            <p:nvPr/>
          </p:nvSpPr>
          <p:spPr>
            <a:xfrm>
              <a:off x="1693911" y="1682768"/>
              <a:ext cx="4025185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600" dirty="0">
                  <a:solidFill>
                    <a:schemeClr val="tx1">
                      <a:lumMod val="100000"/>
                    </a:schemeClr>
                  </a:solidFill>
                </a:rPr>
                <a:t>Insert text here</a:t>
              </a:r>
              <a:endParaRPr sz="1600" dirty="0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24" name="Shape2_20210621_150425">
              <a:extLst>
                <a:ext uri="{FF2B5EF4-FFF2-40B4-BE49-F238E27FC236}">
                  <a16:creationId xmlns:a16="http://schemas.microsoft.com/office/drawing/2014/main" id="{B4DCD721-E529-9182-15F5-C1A3639CBCFE}"/>
                </a:ext>
              </a:extLst>
            </p:cNvPr>
            <p:cNvSpPr txBox="1"/>
            <p:nvPr/>
          </p:nvSpPr>
          <p:spPr>
            <a:xfrm>
              <a:off x="1693911" y="2222097"/>
              <a:ext cx="4025185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600" dirty="0">
                  <a:solidFill>
                    <a:schemeClr val="tx1">
                      <a:lumMod val="100000"/>
                    </a:schemeClr>
                  </a:solidFill>
                </a:rPr>
                <a:t>Insert text here</a:t>
              </a:r>
              <a:endParaRPr sz="1600" dirty="0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26" name="Shape0_20210621_150425">
              <a:extLst>
                <a:ext uri="{FF2B5EF4-FFF2-40B4-BE49-F238E27FC236}">
                  <a16:creationId xmlns:a16="http://schemas.microsoft.com/office/drawing/2014/main" id="{28E1121C-C3CA-EADB-8CA7-BF0C45DFAA20}"/>
                </a:ext>
              </a:extLst>
            </p:cNvPr>
            <p:cNvSpPr txBox="1"/>
            <p:nvPr/>
          </p:nvSpPr>
          <p:spPr>
            <a:xfrm>
              <a:off x="1693911" y="3300758"/>
              <a:ext cx="4025185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600" dirty="0">
                  <a:solidFill>
                    <a:schemeClr val="tx1">
                      <a:lumMod val="100000"/>
                    </a:schemeClr>
                  </a:solidFill>
                </a:rPr>
                <a:t>Insert text here</a:t>
              </a:r>
              <a:endParaRPr sz="1600" dirty="0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A232DA1F-2A94-0395-70FE-46B83DB946B3}"/>
                </a:ext>
              </a:extLst>
            </p:cNvPr>
            <p:cNvGrpSpPr/>
            <p:nvPr/>
          </p:nvGrpSpPr>
          <p:grpSpPr>
            <a:xfrm>
              <a:off x="687157" y="1563350"/>
              <a:ext cx="770432" cy="2103043"/>
              <a:chOff x="687157" y="1563350"/>
              <a:chExt cx="770432" cy="2103043"/>
            </a:xfrm>
          </p:grpSpPr>
          <p:sp>
            <p:nvSpPr>
              <p:cNvPr id="21" name="Shape0_20210630_090802">
                <a:extLst>
                  <a:ext uri="{FF2B5EF4-FFF2-40B4-BE49-F238E27FC236}">
                    <a16:creationId xmlns:a16="http://schemas.microsoft.com/office/drawing/2014/main" id="{CF0BF09B-6BC9-02D6-4C15-99BCAE4DABF4}"/>
                  </a:ext>
                </a:extLst>
              </p:cNvPr>
              <p:cNvSpPr/>
              <p:nvPr/>
            </p:nvSpPr>
            <p:spPr>
              <a:xfrm>
                <a:off x="687157" y="1563350"/>
                <a:ext cx="770432" cy="48505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50125" tIns="75042" rIns="150125" bIns="75042" anchor="ctr" anchorCtr="0">
                <a:noAutofit/>
              </a:bodyPr>
              <a:lstStyle/>
              <a:p>
                <a:pPr algn="ctr"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ts val="1800"/>
                  <a:defRPr/>
                </a:pPr>
                <a:r>
                  <a:rPr lang="en-US" sz="2300" b="1" dirty="0">
                    <a:solidFill>
                      <a:schemeClr val="bg1"/>
                    </a:solidFill>
                  </a:rPr>
                  <a:t>01</a:t>
                </a:r>
                <a:endParaRPr sz="2300" b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8D8FB8D5-F8D1-4563-A836-B5AF4AD06BDD}"/>
                  </a:ext>
                </a:extLst>
              </p:cNvPr>
              <p:cNvGrpSpPr/>
              <p:nvPr/>
            </p:nvGrpSpPr>
            <p:grpSpPr>
              <a:xfrm>
                <a:off x="687157" y="2102678"/>
                <a:ext cx="770432" cy="1563715"/>
                <a:chOff x="687157" y="2102678"/>
                <a:chExt cx="770432" cy="1563715"/>
              </a:xfrm>
            </p:grpSpPr>
            <p:sp>
              <p:nvSpPr>
                <p:cNvPr id="23" name="Shape1_20210630_090802">
                  <a:extLst>
                    <a:ext uri="{FF2B5EF4-FFF2-40B4-BE49-F238E27FC236}">
                      <a16:creationId xmlns:a16="http://schemas.microsoft.com/office/drawing/2014/main" id="{787AEF1C-79CF-646F-382A-98426C023472}"/>
                    </a:ext>
                  </a:extLst>
                </p:cNvPr>
                <p:cNvSpPr/>
                <p:nvPr/>
              </p:nvSpPr>
              <p:spPr>
                <a:xfrm>
                  <a:off x="687157" y="2102678"/>
                  <a:ext cx="770432" cy="485055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50125" tIns="75042" rIns="150125" bIns="75042" anchor="ctr" anchorCtr="0">
                  <a:noAutofit/>
                </a:bodyPr>
                <a:lstStyle/>
                <a:p>
                  <a:pPr algn="ctr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FFFF"/>
                    </a:buClr>
                    <a:buSzPts val="1800"/>
                    <a:buFont typeface="Arial"/>
                    <a:buNone/>
                  </a:pPr>
                  <a:r>
                    <a:rPr lang="en-US" sz="2300" b="1" dirty="0">
                      <a:solidFill>
                        <a:schemeClr val="bg1"/>
                      </a:solidFill>
                    </a:rPr>
                    <a:t>02</a:t>
                  </a:r>
                  <a:endParaRPr sz="2300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5" name="Shape2_20210630_090802">
                  <a:extLst>
                    <a:ext uri="{FF2B5EF4-FFF2-40B4-BE49-F238E27FC236}">
                      <a16:creationId xmlns:a16="http://schemas.microsoft.com/office/drawing/2014/main" id="{72FBCB9C-305D-5743-90C5-3EC364026A5E}"/>
                    </a:ext>
                  </a:extLst>
                </p:cNvPr>
                <p:cNvSpPr/>
                <p:nvPr/>
              </p:nvSpPr>
              <p:spPr>
                <a:xfrm>
                  <a:off x="687157" y="3181338"/>
                  <a:ext cx="770432" cy="485055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50125" tIns="75042" rIns="150125" bIns="75042" anchor="ctr" anchorCtr="0">
                  <a:noAutofit/>
                </a:bodyPr>
                <a:lstStyle/>
                <a:p>
                  <a:pPr algn="ctr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FFFF"/>
                    </a:buClr>
                    <a:buSzPts val="1800"/>
                    <a:buFont typeface="Arial"/>
                    <a:buNone/>
                  </a:pPr>
                  <a:r>
                    <a:rPr lang="en-US" sz="2300" b="1" dirty="0">
                      <a:solidFill>
                        <a:schemeClr val="bg1"/>
                      </a:solidFill>
                    </a:rPr>
                    <a:t>04</a:t>
                  </a:r>
                  <a:endParaRPr sz="2300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6" name="Shape2_20210630_090802">
                  <a:extLst>
                    <a:ext uri="{FF2B5EF4-FFF2-40B4-BE49-F238E27FC236}">
                      <a16:creationId xmlns:a16="http://schemas.microsoft.com/office/drawing/2014/main" id="{D6AC9F65-4CF3-D5F5-75C9-74848EEA210A}"/>
                    </a:ext>
                  </a:extLst>
                </p:cNvPr>
                <p:cNvSpPr/>
                <p:nvPr/>
              </p:nvSpPr>
              <p:spPr>
                <a:xfrm>
                  <a:off x="687157" y="2642008"/>
                  <a:ext cx="770432" cy="485055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50125" tIns="75042" rIns="150125" bIns="75042" anchor="ctr" anchorCtr="0">
                  <a:noAutofit/>
                </a:bodyPr>
                <a:lstStyle/>
                <a:p>
                  <a:pPr algn="ctr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FFFF"/>
                    </a:buClr>
                    <a:buSzPts val="1800"/>
                    <a:buFont typeface="Arial"/>
                    <a:buNone/>
                  </a:pPr>
                  <a:r>
                    <a:rPr lang="en-US" sz="2300" b="1" dirty="0">
                      <a:solidFill>
                        <a:schemeClr val="bg1"/>
                      </a:solidFill>
                    </a:rPr>
                    <a:t>03</a:t>
                  </a:r>
                  <a:endParaRPr sz="23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49" name="Shape0_20210621_150425">
              <a:extLst>
                <a:ext uri="{FF2B5EF4-FFF2-40B4-BE49-F238E27FC236}">
                  <a16:creationId xmlns:a16="http://schemas.microsoft.com/office/drawing/2014/main" id="{4318DD16-5F6D-5936-DBFA-AF1486226C36}"/>
                </a:ext>
              </a:extLst>
            </p:cNvPr>
            <p:cNvSpPr txBox="1"/>
            <p:nvPr/>
          </p:nvSpPr>
          <p:spPr>
            <a:xfrm>
              <a:off x="1693911" y="2761426"/>
              <a:ext cx="4025185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600" dirty="0">
                  <a:solidFill>
                    <a:schemeClr val="tx1">
                      <a:lumMod val="100000"/>
                    </a:schemeClr>
                  </a:solidFill>
                </a:rPr>
                <a:t>Insert text here</a:t>
              </a:r>
              <a:endParaRPr sz="1600" dirty="0">
                <a:solidFill>
                  <a:schemeClr val="tx1">
                    <a:lumMod val="100000"/>
                  </a:schemeClr>
                </a:solidFill>
              </a:endParaRPr>
            </a:p>
          </p:txBody>
        </p:sp>
      </p:grpSp>
      <p:sp>
        <p:nvSpPr>
          <p:cNvPr id="50" name="Shape0_20211122_110854">
            <a:extLst>
              <a:ext uri="{FF2B5EF4-FFF2-40B4-BE49-F238E27FC236}">
                <a16:creationId xmlns:a16="http://schemas.microsoft.com/office/drawing/2014/main" id="{993A4801-E5DF-A80D-D421-65032A78D21C}"/>
              </a:ext>
            </a:extLst>
          </p:cNvPr>
          <p:cNvSpPr/>
          <p:nvPr/>
        </p:nvSpPr>
        <p:spPr>
          <a:xfrm>
            <a:off x="687157" y="3793587"/>
            <a:ext cx="10599155" cy="12940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defRPr/>
            </a:pPr>
            <a:endParaRPr sz="3939" dirty="0">
              <a:solidFill>
                <a:srgbClr val="FFFFFF"/>
              </a:solidFill>
            </a:endParaRPr>
          </a:p>
        </p:txBody>
      </p:sp>
      <p:sp>
        <p:nvSpPr>
          <p:cNvPr id="51" name="Google Shape;466;p1">
            <a:extLst>
              <a:ext uri="{FF2B5EF4-FFF2-40B4-BE49-F238E27FC236}">
                <a16:creationId xmlns:a16="http://schemas.microsoft.com/office/drawing/2014/main" id="{B319A9AF-3E9B-C267-E5C9-3329CCEC28B6}"/>
              </a:ext>
            </a:extLst>
          </p:cNvPr>
          <p:cNvSpPr txBox="1"/>
          <p:nvPr/>
        </p:nvSpPr>
        <p:spPr>
          <a:xfrm>
            <a:off x="948433" y="4130852"/>
            <a:ext cx="9564304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20A7E0"/>
              </a:buClr>
              <a:buSzPts val="1800"/>
              <a:buFont typeface="Arial"/>
              <a:buNone/>
            </a:pPr>
            <a:r>
              <a:rPr lang="en-US" sz="1600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53" name="Shape5_20210621_150425">
            <a:extLst>
              <a:ext uri="{FF2B5EF4-FFF2-40B4-BE49-F238E27FC236}">
                <a16:creationId xmlns:a16="http://schemas.microsoft.com/office/drawing/2014/main" id="{49E8C329-8866-4320-125A-B2A0965E0A32}"/>
              </a:ext>
            </a:extLst>
          </p:cNvPr>
          <p:cNvSpPr txBox="1"/>
          <p:nvPr/>
        </p:nvSpPr>
        <p:spPr>
          <a:xfrm>
            <a:off x="948433" y="4504099"/>
            <a:ext cx="9564304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600" dirty="0">
                <a:solidFill>
                  <a:schemeClr val="bg1"/>
                </a:solidFill>
              </a:rPr>
              <a:t>Insert text here</a:t>
            </a:r>
          </a:p>
        </p:txBody>
      </p:sp>
      <p:sp>
        <p:nvSpPr>
          <p:cNvPr id="56" name="Shape3_20210630_090802">
            <a:extLst>
              <a:ext uri="{FF2B5EF4-FFF2-40B4-BE49-F238E27FC236}">
                <a16:creationId xmlns:a16="http://schemas.microsoft.com/office/drawing/2014/main" id="{1C58EDAE-F48B-96FB-84E6-DC85F194857A}"/>
              </a:ext>
            </a:extLst>
          </p:cNvPr>
          <p:cNvSpPr/>
          <p:nvPr/>
        </p:nvSpPr>
        <p:spPr>
          <a:xfrm>
            <a:off x="9954199" y="3793587"/>
            <a:ext cx="1540953" cy="129400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defRPr/>
            </a:pPr>
            <a:endParaRPr sz="3939" dirty="0">
              <a:solidFill>
                <a:srgbClr val="00B4E0"/>
              </a:solidFill>
            </a:endParaRP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316ED34A-5D31-FF0F-CED5-532F3AA76C61}"/>
              </a:ext>
            </a:extLst>
          </p:cNvPr>
          <p:cNvGrpSpPr/>
          <p:nvPr/>
        </p:nvGrpSpPr>
        <p:grpSpPr>
          <a:xfrm>
            <a:off x="10422252" y="4140432"/>
            <a:ext cx="620685" cy="600308"/>
            <a:chOff x="10297314" y="4140432"/>
            <a:chExt cx="870560" cy="600308"/>
          </a:xfrm>
        </p:grpSpPr>
        <p:sp>
          <p:nvSpPr>
            <p:cNvPr id="71" name="Freeform 380">
              <a:extLst>
                <a:ext uri="{FF2B5EF4-FFF2-40B4-BE49-F238E27FC236}">
                  <a16:creationId xmlns:a16="http://schemas.microsoft.com/office/drawing/2014/main" id="{D7C6A658-CFB8-3D41-4D66-C941F587FD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97314" y="4140432"/>
              <a:ext cx="679037" cy="469549"/>
            </a:xfrm>
            <a:custGeom>
              <a:avLst/>
              <a:gdLst>
                <a:gd name="T0" fmla="*/ 142 w 285"/>
                <a:gd name="T1" fmla="*/ 285 h 285"/>
                <a:gd name="T2" fmla="*/ 0 w 285"/>
                <a:gd name="T3" fmla="*/ 143 h 285"/>
                <a:gd name="T4" fmla="*/ 142 w 285"/>
                <a:gd name="T5" fmla="*/ 0 h 285"/>
                <a:gd name="T6" fmla="*/ 285 w 285"/>
                <a:gd name="T7" fmla="*/ 143 h 285"/>
                <a:gd name="T8" fmla="*/ 142 w 285"/>
                <a:gd name="T9" fmla="*/ 285 h 285"/>
                <a:gd name="T10" fmla="*/ 142 w 285"/>
                <a:gd name="T11" fmla="*/ 12 h 285"/>
                <a:gd name="T12" fmla="*/ 12 w 285"/>
                <a:gd name="T13" fmla="*/ 143 h 285"/>
                <a:gd name="T14" fmla="*/ 142 w 285"/>
                <a:gd name="T15" fmla="*/ 273 h 285"/>
                <a:gd name="T16" fmla="*/ 273 w 285"/>
                <a:gd name="T17" fmla="*/ 143 h 285"/>
                <a:gd name="T18" fmla="*/ 142 w 285"/>
                <a:gd name="T19" fmla="*/ 12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5" h="285">
                  <a:moveTo>
                    <a:pt x="142" y="285"/>
                  </a:moveTo>
                  <a:cubicBezTo>
                    <a:pt x="64" y="285"/>
                    <a:pt x="0" y="221"/>
                    <a:pt x="0" y="143"/>
                  </a:cubicBezTo>
                  <a:cubicBezTo>
                    <a:pt x="0" y="64"/>
                    <a:pt x="64" y="0"/>
                    <a:pt x="142" y="0"/>
                  </a:cubicBezTo>
                  <a:cubicBezTo>
                    <a:pt x="221" y="0"/>
                    <a:pt x="285" y="64"/>
                    <a:pt x="285" y="143"/>
                  </a:cubicBezTo>
                  <a:cubicBezTo>
                    <a:pt x="285" y="221"/>
                    <a:pt x="221" y="285"/>
                    <a:pt x="142" y="285"/>
                  </a:cubicBezTo>
                  <a:close/>
                  <a:moveTo>
                    <a:pt x="142" y="12"/>
                  </a:moveTo>
                  <a:cubicBezTo>
                    <a:pt x="70" y="12"/>
                    <a:pt x="12" y="71"/>
                    <a:pt x="12" y="143"/>
                  </a:cubicBezTo>
                  <a:cubicBezTo>
                    <a:pt x="12" y="214"/>
                    <a:pt x="70" y="273"/>
                    <a:pt x="142" y="273"/>
                  </a:cubicBezTo>
                  <a:cubicBezTo>
                    <a:pt x="214" y="273"/>
                    <a:pt x="273" y="214"/>
                    <a:pt x="273" y="143"/>
                  </a:cubicBezTo>
                  <a:cubicBezTo>
                    <a:pt x="273" y="71"/>
                    <a:pt x="214" y="12"/>
                    <a:pt x="142" y="1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72" name="Freeform 381">
              <a:extLst>
                <a:ext uri="{FF2B5EF4-FFF2-40B4-BE49-F238E27FC236}">
                  <a16:creationId xmlns:a16="http://schemas.microsoft.com/office/drawing/2014/main" id="{6C2EC03B-3051-56D6-EA4B-FF64FAFBAF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819652" y="4497050"/>
              <a:ext cx="348222" cy="243690"/>
            </a:xfrm>
            <a:custGeom>
              <a:avLst/>
              <a:gdLst>
                <a:gd name="T0" fmla="*/ 119 w 145"/>
                <a:gd name="T1" fmla="*/ 146 h 146"/>
                <a:gd name="T2" fmla="*/ 100 w 145"/>
                <a:gd name="T3" fmla="*/ 138 h 146"/>
                <a:gd name="T4" fmla="*/ 2 w 145"/>
                <a:gd name="T5" fmla="*/ 40 h 146"/>
                <a:gd name="T6" fmla="*/ 2 w 145"/>
                <a:gd name="T7" fmla="*/ 32 h 146"/>
                <a:gd name="T8" fmla="*/ 31 w 145"/>
                <a:gd name="T9" fmla="*/ 3 h 146"/>
                <a:gd name="T10" fmla="*/ 40 w 145"/>
                <a:gd name="T11" fmla="*/ 3 h 146"/>
                <a:gd name="T12" fmla="*/ 138 w 145"/>
                <a:gd name="T13" fmla="*/ 100 h 146"/>
                <a:gd name="T14" fmla="*/ 145 w 145"/>
                <a:gd name="T15" fmla="*/ 119 h 146"/>
                <a:gd name="T16" fmla="*/ 138 w 145"/>
                <a:gd name="T17" fmla="*/ 138 h 146"/>
                <a:gd name="T18" fmla="*/ 119 w 145"/>
                <a:gd name="T19" fmla="*/ 146 h 146"/>
                <a:gd name="T20" fmla="*/ 15 w 145"/>
                <a:gd name="T21" fmla="*/ 36 h 146"/>
                <a:gd name="T22" fmla="*/ 109 w 145"/>
                <a:gd name="T23" fmla="*/ 129 h 146"/>
                <a:gd name="T24" fmla="*/ 109 w 145"/>
                <a:gd name="T25" fmla="*/ 129 h 146"/>
                <a:gd name="T26" fmla="*/ 129 w 145"/>
                <a:gd name="T27" fmla="*/ 129 h 146"/>
                <a:gd name="T28" fmla="*/ 133 w 145"/>
                <a:gd name="T29" fmla="*/ 119 h 146"/>
                <a:gd name="T30" fmla="*/ 129 w 145"/>
                <a:gd name="T31" fmla="*/ 109 h 146"/>
                <a:gd name="T32" fmla="*/ 36 w 145"/>
                <a:gd name="T33" fmla="*/ 16 h 146"/>
                <a:gd name="T34" fmla="*/ 15 w 145"/>
                <a:gd name="T35" fmla="*/ 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5" h="146">
                  <a:moveTo>
                    <a:pt x="119" y="146"/>
                  </a:moveTo>
                  <a:cubicBezTo>
                    <a:pt x="112" y="146"/>
                    <a:pt x="105" y="143"/>
                    <a:pt x="100" y="138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0" y="38"/>
                    <a:pt x="0" y="34"/>
                    <a:pt x="2" y="32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4" y="0"/>
                    <a:pt x="38" y="0"/>
                    <a:pt x="40" y="3"/>
                  </a:cubicBezTo>
                  <a:cubicBezTo>
                    <a:pt x="138" y="100"/>
                    <a:pt x="138" y="100"/>
                    <a:pt x="138" y="100"/>
                  </a:cubicBezTo>
                  <a:cubicBezTo>
                    <a:pt x="143" y="105"/>
                    <a:pt x="145" y="112"/>
                    <a:pt x="145" y="119"/>
                  </a:cubicBezTo>
                  <a:cubicBezTo>
                    <a:pt x="145" y="126"/>
                    <a:pt x="143" y="133"/>
                    <a:pt x="138" y="138"/>
                  </a:cubicBezTo>
                  <a:cubicBezTo>
                    <a:pt x="132" y="143"/>
                    <a:pt x="126" y="146"/>
                    <a:pt x="119" y="146"/>
                  </a:cubicBezTo>
                  <a:close/>
                  <a:moveTo>
                    <a:pt x="15" y="36"/>
                  </a:moveTo>
                  <a:cubicBezTo>
                    <a:pt x="109" y="129"/>
                    <a:pt x="109" y="129"/>
                    <a:pt x="109" y="129"/>
                  </a:cubicBezTo>
                  <a:cubicBezTo>
                    <a:pt x="109" y="129"/>
                    <a:pt x="109" y="129"/>
                    <a:pt x="109" y="129"/>
                  </a:cubicBezTo>
                  <a:cubicBezTo>
                    <a:pt x="114" y="135"/>
                    <a:pt x="123" y="135"/>
                    <a:pt x="129" y="129"/>
                  </a:cubicBezTo>
                  <a:cubicBezTo>
                    <a:pt x="132" y="126"/>
                    <a:pt x="133" y="123"/>
                    <a:pt x="133" y="119"/>
                  </a:cubicBezTo>
                  <a:cubicBezTo>
                    <a:pt x="133" y="115"/>
                    <a:pt x="132" y="112"/>
                    <a:pt x="129" y="109"/>
                  </a:cubicBezTo>
                  <a:cubicBezTo>
                    <a:pt x="36" y="16"/>
                    <a:pt x="36" y="16"/>
                    <a:pt x="36" y="16"/>
                  </a:cubicBezTo>
                  <a:lnTo>
                    <a:pt x="15" y="3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  <p:sp>
          <p:nvSpPr>
            <p:cNvPr id="73" name="Freeform 382">
              <a:extLst>
                <a:ext uri="{FF2B5EF4-FFF2-40B4-BE49-F238E27FC236}">
                  <a16:creationId xmlns:a16="http://schemas.microsoft.com/office/drawing/2014/main" id="{616F27D8-F6E7-8629-5708-2FE1A93C07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10484" y="4217698"/>
              <a:ext cx="243758" cy="166423"/>
            </a:xfrm>
            <a:custGeom>
              <a:avLst/>
              <a:gdLst>
                <a:gd name="T0" fmla="*/ 6 w 99"/>
                <a:gd name="T1" fmla="*/ 100 h 100"/>
                <a:gd name="T2" fmla="*/ 0 w 99"/>
                <a:gd name="T3" fmla="*/ 94 h 100"/>
                <a:gd name="T4" fmla="*/ 93 w 99"/>
                <a:gd name="T5" fmla="*/ 0 h 100"/>
                <a:gd name="T6" fmla="*/ 99 w 99"/>
                <a:gd name="T7" fmla="*/ 6 h 100"/>
                <a:gd name="T8" fmla="*/ 93 w 99"/>
                <a:gd name="T9" fmla="*/ 12 h 100"/>
                <a:gd name="T10" fmla="*/ 12 w 99"/>
                <a:gd name="T11" fmla="*/ 94 h 100"/>
                <a:gd name="T12" fmla="*/ 6 w 99"/>
                <a:gd name="T13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100">
                  <a:moveTo>
                    <a:pt x="6" y="100"/>
                  </a:moveTo>
                  <a:cubicBezTo>
                    <a:pt x="3" y="100"/>
                    <a:pt x="0" y="97"/>
                    <a:pt x="0" y="94"/>
                  </a:cubicBezTo>
                  <a:cubicBezTo>
                    <a:pt x="0" y="42"/>
                    <a:pt x="42" y="0"/>
                    <a:pt x="93" y="0"/>
                  </a:cubicBezTo>
                  <a:cubicBezTo>
                    <a:pt x="97" y="0"/>
                    <a:pt x="99" y="3"/>
                    <a:pt x="99" y="6"/>
                  </a:cubicBezTo>
                  <a:cubicBezTo>
                    <a:pt x="99" y="10"/>
                    <a:pt x="97" y="12"/>
                    <a:pt x="93" y="12"/>
                  </a:cubicBezTo>
                  <a:cubicBezTo>
                    <a:pt x="48" y="12"/>
                    <a:pt x="12" y="49"/>
                    <a:pt x="12" y="94"/>
                  </a:cubicBezTo>
                  <a:cubicBezTo>
                    <a:pt x="12" y="97"/>
                    <a:pt x="9" y="100"/>
                    <a:pt x="6" y="1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939" dirty="0"/>
            </a:p>
          </p:txBody>
        </p:sp>
      </p:grpSp>
      <p:sp>
        <p:nvSpPr>
          <p:cNvPr id="81" name="Shape1_20210621_150425">
            <a:extLst>
              <a:ext uri="{FF2B5EF4-FFF2-40B4-BE49-F238E27FC236}">
                <a16:creationId xmlns:a16="http://schemas.microsoft.com/office/drawing/2014/main" id="{A26AC98E-FDED-8A4E-DB05-AFB0CDD99798}"/>
              </a:ext>
            </a:extLst>
          </p:cNvPr>
          <p:cNvSpPr txBox="1"/>
          <p:nvPr/>
        </p:nvSpPr>
        <p:spPr>
          <a:xfrm>
            <a:off x="7475047" y="1682768"/>
            <a:ext cx="4025185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2" name="Shape2_20210621_150425">
            <a:extLst>
              <a:ext uri="{FF2B5EF4-FFF2-40B4-BE49-F238E27FC236}">
                <a16:creationId xmlns:a16="http://schemas.microsoft.com/office/drawing/2014/main" id="{C520D35D-627E-F9A9-8C50-E5F4116F3A09}"/>
              </a:ext>
            </a:extLst>
          </p:cNvPr>
          <p:cNvSpPr txBox="1"/>
          <p:nvPr/>
        </p:nvSpPr>
        <p:spPr>
          <a:xfrm>
            <a:off x="7475047" y="2222097"/>
            <a:ext cx="4025185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3" name="Shape0_20210621_150425">
            <a:extLst>
              <a:ext uri="{FF2B5EF4-FFF2-40B4-BE49-F238E27FC236}">
                <a16:creationId xmlns:a16="http://schemas.microsoft.com/office/drawing/2014/main" id="{7F8A21F0-CECD-A33A-42CB-6DB596577A11}"/>
              </a:ext>
            </a:extLst>
          </p:cNvPr>
          <p:cNvSpPr txBox="1"/>
          <p:nvPr/>
        </p:nvSpPr>
        <p:spPr>
          <a:xfrm>
            <a:off x="7475047" y="3300758"/>
            <a:ext cx="4025185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A027737D-2FD9-81A8-E686-94555C9692C3}"/>
              </a:ext>
            </a:extLst>
          </p:cNvPr>
          <p:cNvGrpSpPr/>
          <p:nvPr/>
        </p:nvGrpSpPr>
        <p:grpSpPr>
          <a:xfrm>
            <a:off x="6468293" y="1563350"/>
            <a:ext cx="770432" cy="2103043"/>
            <a:chOff x="687157" y="1563350"/>
            <a:chExt cx="770432" cy="2103043"/>
          </a:xfrm>
        </p:grpSpPr>
        <p:sp>
          <p:nvSpPr>
            <p:cNvPr id="86" name="Shape0_20210630_090802">
              <a:extLst>
                <a:ext uri="{FF2B5EF4-FFF2-40B4-BE49-F238E27FC236}">
                  <a16:creationId xmlns:a16="http://schemas.microsoft.com/office/drawing/2014/main" id="{D52E1E17-1F5B-D713-B17D-38CA1E38C835}"/>
                </a:ext>
              </a:extLst>
            </p:cNvPr>
            <p:cNvSpPr/>
            <p:nvPr/>
          </p:nvSpPr>
          <p:spPr>
            <a:xfrm>
              <a:off x="687157" y="1563350"/>
              <a:ext cx="770432" cy="4850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50125" tIns="75042" rIns="150125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  <a:buClr>
                  <a:srgbClr val="FFFFFF"/>
                </a:buClr>
                <a:buSzPts val="1800"/>
                <a:defRPr/>
              </a:pPr>
              <a:r>
                <a:rPr lang="en-US" sz="2300" b="1" dirty="0">
                  <a:solidFill>
                    <a:schemeClr val="bg1"/>
                  </a:solidFill>
                </a:rPr>
                <a:t>01</a:t>
              </a:r>
              <a:endParaRPr sz="2300" b="1" dirty="0">
                <a:solidFill>
                  <a:schemeClr val="bg1"/>
                </a:solidFill>
              </a:endParaRP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1D5EF8DF-3EE1-AE12-F644-096B2F4D667E}"/>
                </a:ext>
              </a:extLst>
            </p:cNvPr>
            <p:cNvGrpSpPr/>
            <p:nvPr/>
          </p:nvGrpSpPr>
          <p:grpSpPr>
            <a:xfrm>
              <a:off x="687157" y="2102678"/>
              <a:ext cx="770432" cy="1563715"/>
              <a:chOff x="687157" y="2102678"/>
              <a:chExt cx="770432" cy="1563715"/>
            </a:xfrm>
          </p:grpSpPr>
          <p:sp>
            <p:nvSpPr>
              <p:cNvPr id="88" name="Shape1_20210630_090802">
                <a:extLst>
                  <a:ext uri="{FF2B5EF4-FFF2-40B4-BE49-F238E27FC236}">
                    <a16:creationId xmlns:a16="http://schemas.microsoft.com/office/drawing/2014/main" id="{EC20A4D2-8C7A-BA88-5AF3-CBB0FA1A165B}"/>
                  </a:ext>
                </a:extLst>
              </p:cNvPr>
              <p:cNvSpPr/>
              <p:nvPr/>
            </p:nvSpPr>
            <p:spPr>
              <a:xfrm>
                <a:off x="687157" y="2102678"/>
                <a:ext cx="770432" cy="48505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50125" tIns="75042" rIns="150125" bIns="75042" anchor="ctr" anchorCtr="0">
                <a:noAutofit/>
              </a:bodyPr>
              <a:lstStyle/>
              <a:p>
                <a:pPr algn="ctr"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ts val="1800"/>
                  <a:buFont typeface="Arial"/>
                  <a:buNone/>
                </a:pPr>
                <a:r>
                  <a:rPr lang="en-US" sz="2300" b="1" dirty="0">
                    <a:solidFill>
                      <a:schemeClr val="bg1"/>
                    </a:solidFill>
                  </a:rPr>
                  <a:t>02</a:t>
                </a:r>
                <a:endParaRPr sz="23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9" name="Shape2_20210630_090802">
                <a:extLst>
                  <a:ext uri="{FF2B5EF4-FFF2-40B4-BE49-F238E27FC236}">
                    <a16:creationId xmlns:a16="http://schemas.microsoft.com/office/drawing/2014/main" id="{45C0383D-38DE-70FA-A5A9-EC98DE99E157}"/>
                  </a:ext>
                </a:extLst>
              </p:cNvPr>
              <p:cNvSpPr/>
              <p:nvPr/>
            </p:nvSpPr>
            <p:spPr>
              <a:xfrm>
                <a:off x="687157" y="3181338"/>
                <a:ext cx="770432" cy="48505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50125" tIns="75042" rIns="150125" bIns="75042" anchor="ctr" anchorCtr="0">
                <a:noAutofit/>
              </a:bodyPr>
              <a:lstStyle/>
              <a:p>
                <a:pPr algn="ctr"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ts val="1800"/>
                  <a:buFont typeface="Arial"/>
                  <a:buNone/>
                </a:pPr>
                <a:r>
                  <a:rPr lang="en-US" sz="2300" b="1" dirty="0">
                    <a:solidFill>
                      <a:schemeClr val="bg1"/>
                    </a:solidFill>
                  </a:rPr>
                  <a:t>04</a:t>
                </a:r>
                <a:endParaRPr sz="23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0" name="Shape2_20210630_090802">
                <a:extLst>
                  <a:ext uri="{FF2B5EF4-FFF2-40B4-BE49-F238E27FC236}">
                    <a16:creationId xmlns:a16="http://schemas.microsoft.com/office/drawing/2014/main" id="{23745D26-94C9-7E2B-DAB5-8D5DFF279DCB}"/>
                  </a:ext>
                </a:extLst>
              </p:cNvPr>
              <p:cNvSpPr/>
              <p:nvPr/>
            </p:nvSpPr>
            <p:spPr>
              <a:xfrm>
                <a:off x="687157" y="2642008"/>
                <a:ext cx="770432" cy="48505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50125" tIns="75042" rIns="150125" bIns="75042" anchor="ctr" anchorCtr="0">
                <a:noAutofit/>
              </a:bodyPr>
              <a:lstStyle/>
              <a:p>
                <a:pPr algn="ctr"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ts val="1800"/>
                  <a:buFont typeface="Arial"/>
                  <a:buNone/>
                </a:pPr>
                <a:r>
                  <a:rPr lang="en-US" sz="2300" b="1" dirty="0">
                    <a:solidFill>
                      <a:schemeClr val="bg1"/>
                    </a:solidFill>
                  </a:rPr>
                  <a:t>03</a:t>
                </a:r>
                <a:endParaRPr sz="23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85" name="Shape0_20210621_150425">
            <a:extLst>
              <a:ext uri="{FF2B5EF4-FFF2-40B4-BE49-F238E27FC236}">
                <a16:creationId xmlns:a16="http://schemas.microsoft.com/office/drawing/2014/main" id="{4E857BFD-A523-CF9D-D04A-767256B8FA54}"/>
              </a:ext>
            </a:extLst>
          </p:cNvPr>
          <p:cNvSpPr txBox="1"/>
          <p:nvPr/>
        </p:nvSpPr>
        <p:spPr>
          <a:xfrm>
            <a:off x="7475047" y="2761426"/>
            <a:ext cx="4025185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1042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9728</TotalTime>
  <Words>45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Case Study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864</cp:revision>
  <dcterms:created xsi:type="dcterms:W3CDTF">2021-03-31T02:49:57Z</dcterms:created>
  <dcterms:modified xsi:type="dcterms:W3CDTF">2025-10-15T03:54:49Z</dcterms:modified>
  <cp:category/>
</cp:coreProperties>
</file>