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69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34808285" r:id="rId16"/>
    <p:sldId id="2134808273" r:id="rId17"/>
    <p:sldId id="2134808278" r:id="rId18"/>
    <p:sldId id="2134807223" r:id="rId19"/>
    <p:sldId id="2134808843" r:id="rId20"/>
    <p:sldId id="2134807776" r:id="rId21"/>
    <p:sldId id="2134808846" r:id="rId22"/>
    <p:sldId id="2134808882" r:id="rId23"/>
    <p:sldId id="2134808844" r:id="rId24"/>
    <p:sldId id="2134808848" r:id="rId25"/>
    <p:sldId id="2134808850" r:id="rId26"/>
    <p:sldId id="2134808129" r:id="rId27"/>
    <p:sldId id="2134808385" r:id="rId28"/>
    <p:sldId id="2134808879" r:id="rId29"/>
    <p:sldId id="2134808902" r:id="rId30"/>
    <p:sldId id="2134808903" r:id="rId31"/>
    <p:sldId id="2134808904" r:id="rId32"/>
    <p:sldId id="2134808908" r:id="rId33"/>
    <p:sldId id="2134808909" r:id="rId34"/>
    <p:sldId id="2134808910" r:id="rId35"/>
    <p:sldId id="2134808914" r:id="rId36"/>
    <p:sldId id="2134808915" r:id="rId37"/>
    <p:sldId id="2134808916" r:id="rId38"/>
    <p:sldId id="2134808905" r:id="rId39"/>
    <p:sldId id="2134808906" r:id="rId40"/>
    <p:sldId id="2134808907" r:id="rId41"/>
    <p:sldId id="2134808917" r:id="rId42"/>
    <p:sldId id="2134808918" r:id="rId43"/>
    <p:sldId id="2147482365" r:id="rId44"/>
    <p:sldId id="2147482366" r:id="rId45"/>
    <p:sldId id="2147482367" r:id="rId46"/>
    <p:sldId id="2147482368" r:id="rId47"/>
    <p:sldId id="2147482369" r:id="rId48"/>
    <p:sldId id="2147482370" r:id="rId49"/>
    <p:sldId id="2147482371" r:id="rId50"/>
    <p:sldId id="2147482372" r:id="rId51"/>
    <p:sldId id="2147482362" r:id="rId52"/>
    <p:sldId id="2134808626" r:id="rId53"/>
    <p:sldId id="2134808923" r:id="rId54"/>
    <p:sldId id="2147482363" r:id="rId55"/>
    <p:sldId id="2134808257" r:id="rId56"/>
    <p:sldId id="2134808258" r:id="rId57"/>
    <p:sldId id="2134808259" r:id="rId58"/>
    <p:sldId id="2134808845" r:id="rId59"/>
    <p:sldId id="2134808837" r:id="rId60"/>
    <p:sldId id="2147482373" r:id="rId61"/>
    <p:sldId id="2147482374" r:id="rId62"/>
    <p:sldId id="2134808248" r:id="rId63"/>
    <p:sldId id="2147482375" r:id="rId64"/>
    <p:sldId id="2134808250" r:id="rId65"/>
    <p:sldId id="2134808805" r:id="rId66"/>
    <p:sldId id="2134808775" r:id="rId67"/>
    <p:sldId id="2134808474" r:id="rId68"/>
  </p:sldIdLst>
  <p:sldSz cx="13716000" cy="10287000"/>
  <p:notesSz cx="6858000" cy="9144000"/>
  <p:embeddedFontLst>
    <p:embeddedFont>
      <p:font typeface="Cambria" panose="02040503050406030204" pitchFamily="18" charset="0"/>
      <p:regular r:id="rId70"/>
      <p:bold r:id="rId71"/>
      <p:italic r:id="rId72"/>
      <p:boldItalic r:id="rId73"/>
    </p:embeddedFont>
    <p:embeddedFont>
      <p:font typeface="Carelia" panose="020B0604020202020204" charset="0"/>
      <p:regular r:id="rId74"/>
    </p:embeddedFont>
    <p:embeddedFont>
      <p:font typeface="Dosis" pitchFamily="2" charset="0"/>
      <p:regular r:id="rId75"/>
      <p:bold r:id="rId76"/>
    </p:embeddedFont>
    <p:embeddedFont>
      <p:font typeface="Dosis Bold" charset="0"/>
      <p:regular r:id="rId77"/>
      <p:bold r:id="rId78"/>
    </p:embeddedFont>
    <p:embeddedFont>
      <p:font typeface="KG Primary Penmanship 2" panose="020B0604020202020204" charset="0"/>
      <p:regular r:id="rId79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7F7F7F"/>
    <a:srgbClr val="106584"/>
    <a:srgbClr val="FDEADA"/>
    <a:srgbClr val="FFFFFF"/>
    <a:srgbClr val="F7F1BD"/>
    <a:srgbClr val="106585"/>
    <a:srgbClr val="426C7C"/>
    <a:srgbClr val="E46C0A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5.fntdata"/><Relationship Id="rId79" Type="http://schemas.openxmlformats.org/officeDocument/2006/relationships/font" Target="fonts/font10.fntdata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notesMaster" Target="notesMasters/notesMaster1.xml"/><Relationship Id="rId77" Type="http://schemas.openxmlformats.org/officeDocument/2006/relationships/font" Target="fonts/font8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3.fntdata"/><Relationship Id="rId80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font" Target="fonts/font4.fntdata"/><Relationship Id="rId78" Type="http://schemas.openxmlformats.org/officeDocument/2006/relationships/font" Target="fonts/font9.fntdata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7.fntdata"/><Relationship Id="rId7" Type="http://schemas.openxmlformats.org/officeDocument/2006/relationships/slide" Target="slides/slide3.xml"/><Relationship Id="rId71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21/07/2025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422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11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305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166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559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70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640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658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478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43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061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1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6.svg"/><Relationship Id="rId2" Type="http://schemas.openxmlformats.org/officeDocument/2006/relationships/tags" Target="../tags/tag2.xml"/><Relationship Id="rId16" Type="http://schemas.openxmlformats.org/officeDocument/2006/relationships/image" Target="../media/image5.png"/><Relationship Id="rId20" Type="http://schemas.openxmlformats.org/officeDocument/2006/relationships/image" Target="../media/image9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4.svg"/><Relationship Id="rId10" Type="http://schemas.openxmlformats.org/officeDocument/2006/relationships/tags" Target="../tags/tag10.xml"/><Relationship Id="rId19" Type="http://schemas.openxmlformats.org/officeDocument/2006/relationships/image" Target="../media/image8.sv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3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13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13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9.xml"/><Relationship Id="rId10" Type="http://schemas.openxmlformats.org/officeDocument/2006/relationships/image" Target="../media/image34.png"/><Relationship Id="rId4" Type="http://schemas.openxmlformats.org/officeDocument/2006/relationships/tags" Target="../tags/tag158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6.sv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image" Target="../media/image12.png"/><Relationship Id="rId2" Type="http://schemas.openxmlformats.org/officeDocument/2006/relationships/tags" Target="../tags/tag167.xml"/><Relationship Id="rId16" Type="http://schemas.openxmlformats.org/officeDocument/2006/relationships/image" Target="../media/image39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2.jpeg"/><Relationship Id="rId5" Type="http://schemas.openxmlformats.org/officeDocument/2006/relationships/tags" Target="../tags/tag170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13" Type="http://schemas.openxmlformats.org/officeDocument/2006/relationships/image" Target="../media/image40.png"/><Relationship Id="rId3" Type="http://schemas.openxmlformats.org/officeDocument/2006/relationships/tags" Target="../tags/tag177.xml"/><Relationship Id="rId7" Type="http://schemas.openxmlformats.org/officeDocument/2006/relationships/tags" Target="../tags/tag181.xml"/><Relationship Id="rId12" Type="http://schemas.openxmlformats.org/officeDocument/2006/relationships/image" Target="../media/image16.sv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tags" Target="../tags/tag180.xml"/><Relationship Id="rId11" Type="http://schemas.openxmlformats.org/officeDocument/2006/relationships/image" Target="../media/image15.png"/><Relationship Id="rId5" Type="http://schemas.openxmlformats.org/officeDocument/2006/relationships/tags" Target="../tags/tag17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78.xml"/><Relationship Id="rId9" Type="http://schemas.openxmlformats.org/officeDocument/2006/relationships/tags" Target="../tags/tag18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186.xml"/><Relationship Id="rId7" Type="http://schemas.openxmlformats.org/officeDocument/2006/relationships/image" Target="../media/image16.sv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image" Target="../media/image5.png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image" Target="../media/image4.svg"/><Relationship Id="rId2" Type="http://schemas.openxmlformats.org/officeDocument/2006/relationships/tags" Target="../tags/tag13.xml"/><Relationship Id="rId16" Type="http://schemas.openxmlformats.org/officeDocument/2006/relationships/image" Target="../media/image11.png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image" Target="../media/image3.png"/><Relationship Id="rId5" Type="http://schemas.openxmlformats.org/officeDocument/2006/relationships/tags" Target="../tags/tag16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9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image" Target="../media/image5.png"/><Relationship Id="rId5" Type="http://schemas.openxmlformats.org/officeDocument/2006/relationships/tags" Target="../tags/tag192.xml"/><Relationship Id="rId10" Type="http://schemas.openxmlformats.org/officeDocument/2006/relationships/image" Target="../media/image4.svg"/><Relationship Id="rId4" Type="http://schemas.openxmlformats.org/officeDocument/2006/relationships/tags" Target="../tags/tag191.xml"/><Relationship Id="rId9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01.xml"/><Relationship Id="rId13" Type="http://schemas.openxmlformats.org/officeDocument/2006/relationships/image" Target="../media/image13.svg"/><Relationship Id="rId3" Type="http://schemas.openxmlformats.org/officeDocument/2006/relationships/tags" Target="../tags/tag196.xml"/><Relationship Id="rId7" Type="http://schemas.openxmlformats.org/officeDocument/2006/relationships/tags" Target="../tags/tag200.xml"/><Relationship Id="rId12" Type="http://schemas.openxmlformats.org/officeDocument/2006/relationships/image" Target="../media/image12.png"/><Relationship Id="rId2" Type="http://schemas.openxmlformats.org/officeDocument/2006/relationships/tags" Target="../tags/tag195.xml"/><Relationship Id="rId16" Type="http://schemas.openxmlformats.org/officeDocument/2006/relationships/image" Target="../media/image39.png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11" Type="http://schemas.openxmlformats.org/officeDocument/2006/relationships/image" Target="../media/image2.jpeg"/><Relationship Id="rId5" Type="http://schemas.openxmlformats.org/officeDocument/2006/relationships/tags" Target="../tags/tag198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97.xml"/><Relationship Id="rId9" Type="http://schemas.openxmlformats.org/officeDocument/2006/relationships/tags" Target="../tags/tag202.xml"/><Relationship Id="rId1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10.xml"/><Relationship Id="rId13" Type="http://schemas.openxmlformats.org/officeDocument/2006/relationships/image" Target="../media/image16.svg"/><Relationship Id="rId3" Type="http://schemas.openxmlformats.org/officeDocument/2006/relationships/tags" Target="../tags/tag205.xml"/><Relationship Id="rId7" Type="http://schemas.openxmlformats.org/officeDocument/2006/relationships/tags" Target="../tags/tag209.xml"/><Relationship Id="rId12" Type="http://schemas.openxmlformats.org/officeDocument/2006/relationships/image" Target="../media/image15.png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tags" Target="../tags/tag208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207.xml"/><Relationship Id="rId10" Type="http://schemas.openxmlformats.org/officeDocument/2006/relationships/tags" Target="../tags/tag212.xml"/><Relationship Id="rId4" Type="http://schemas.openxmlformats.org/officeDocument/2006/relationships/tags" Target="../tags/tag206.xml"/><Relationship Id="rId9" Type="http://schemas.openxmlformats.org/officeDocument/2006/relationships/tags" Target="../tags/tag211.xml"/><Relationship Id="rId1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20.xml"/><Relationship Id="rId13" Type="http://schemas.openxmlformats.org/officeDocument/2006/relationships/image" Target="../media/image42.png"/><Relationship Id="rId3" Type="http://schemas.openxmlformats.org/officeDocument/2006/relationships/tags" Target="../tags/tag215.xml"/><Relationship Id="rId7" Type="http://schemas.openxmlformats.org/officeDocument/2006/relationships/tags" Target="../tags/tag219.xml"/><Relationship Id="rId12" Type="http://schemas.openxmlformats.org/officeDocument/2006/relationships/image" Target="../media/image16.svg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6" Type="http://schemas.openxmlformats.org/officeDocument/2006/relationships/tags" Target="../tags/tag218.xml"/><Relationship Id="rId11" Type="http://schemas.openxmlformats.org/officeDocument/2006/relationships/image" Target="../media/image15.png"/><Relationship Id="rId5" Type="http://schemas.openxmlformats.org/officeDocument/2006/relationships/tags" Target="../tags/tag217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16.xml"/><Relationship Id="rId9" Type="http://schemas.openxmlformats.org/officeDocument/2006/relationships/tags" Target="../tags/tag221.xml"/><Relationship Id="rId1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13" Type="http://schemas.openxmlformats.org/officeDocument/2006/relationships/image" Target="../media/image15.png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23.xml"/><Relationship Id="rId16" Type="http://schemas.openxmlformats.org/officeDocument/2006/relationships/image" Target="../media/image43.png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tags" Target="../tags/tag232.xml"/><Relationship Id="rId5" Type="http://schemas.openxmlformats.org/officeDocument/2006/relationships/tags" Target="../tags/tag226.xml"/><Relationship Id="rId15" Type="http://schemas.openxmlformats.org/officeDocument/2006/relationships/image" Target="../media/image44.jpeg"/><Relationship Id="rId10" Type="http://schemas.openxmlformats.org/officeDocument/2006/relationships/tags" Target="../tags/tag231.xml"/><Relationship Id="rId4" Type="http://schemas.openxmlformats.org/officeDocument/2006/relationships/tags" Target="../tags/tag225.xml"/><Relationship Id="rId9" Type="http://schemas.openxmlformats.org/officeDocument/2006/relationships/tags" Target="../tags/tag230.xml"/><Relationship Id="rId14" Type="http://schemas.openxmlformats.org/officeDocument/2006/relationships/image" Target="../media/image16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40.xml"/><Relationship Id="rId13" Type="http://schemas.openxmlformats.org/officeDocument/2006/relationships/image" Target="../media/image15.png"/><Relationship Id="rId3" Type="http://schemas.openxmlformats.org/officeDocument/2006/relationships/tags" Target="../tags/tag235.xml"/><Relationship Id="rId7" Type="http://schemas.openxmlformats.org/officeDocument/2006/relationships/tags" Target="../tags/tag239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34.xml"/><Relationship Id="rId16" Type="http://schemas.openxmlformats.org/officeDocument/2006/relationships/image" Target="../media/image43.png"/><Relationship Id="rId1" Type="http://schemas.openxmlformats.org/officeDocument/2006/relationships/tags" Target="../tags/tag233.xml"/><Relationship Id="rId6" Type="http://schemas.openxmlformats.org/officeDocument/2006/relationships/tags" Target="../tags/tag238.xml"/><Relationship Id="rId11" Type="http://schemas.openxmlformats.org/officeDocument/2006/relationships/tags" Target="../tags/tag243.xml"/><Relationship Id="rId5" Type="http://schemas.openxmlformats.org/officeDocument/2006/relationships/tags" Target="../tags/tag237.xml"/><Relationship Id="rId15" Type="http://schemas.openxmlformats.org/officeDocument/2006/relationships/image" Target="../media/image44.jpeg"/><Relationship Id="rId10" Type="http://schemas.openxmlformats.org/officeDocument/2006/relationships/tags" Target="../tags/tag242.xml"/><Relationship Id="rId4" Type="http://schemas.openxmlformats.org/officeDocument/2006/relationships/tags" Target="../tags/tag236.xml"/><Relationship Id="rId9" Type="http://schemas.openxmlformats.org/officeDocument/2006/relationships/tags" Target="../tags/tag241.xml"/><Relationship Id="rId14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51.xml"/><Relationship Id="rId13" Type="http://schemas.openxmlformats.org/officeDocument/2006/relationships/image" Target="../media/image42.png"/><Relationship Id="rId3" Type="http://schemas.openxmlformats.org/officeDocument/2006/relationships/tags" Target="../tags/tag246.xml"/><Relationship Id="rId7" Type="http://schemas.openxmlformats.org/officeDocument/2006/relationships/tags" Target="../tags/tag250.xml"/><Relationship Id="rId12" Type="http://schemas.openxmlformats.org/officeDocument/2006/relationships/image" Target="../media/image16.svg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11" Type="http://schemas.openxmlformats.org/officeDocument/2006/relationships/image" Target="../media/image15.png"/><Relationship Id="rId5" Type="http://schemas.openxmlformats.org/officeDocument/2006/relationships/tags" Target="../tags/tag248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47.xml"/><Relationship Id="rId9" Type="http://schemas.openxmlformats.org/officeDocument/2006/relationships/tags" Target="../tags/tag252.xml"/><Relationship Id="rId1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60.xml"/><Relationship Id="rId13" Type="http://schemas.openxmlformats.org/officeDocument/2006/relationships/image" Target="../media/image15.png"/><Relationship Id="rId3" Type="http://schemas.openxmlformats.org/officeDocument/2006/relationships/tags" Target="../tags/tag255.xml"/><Relationship Id="rId7" Type="http://schemas.openxmlformats.org/officeDocument/2006/relationships/tags" Target="../tags/tag259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54.xml"/><Relationship Id="rId16" Type="http://schemas.openxmlformats.org/officeDocument/2006/relationships/image" Target="../media/image45.png"/><Relationship Id="rId1" Type="http://schemas.openxmlformats.org/officeDocument/2006/relationships/tags" Target="../tags/tag253.xml"/><Relationship Id="rId6" Type="http://schemas.openxmlformats.org/officeDocument/2006/relationships/tags" Target="../tags/tag258.xml"/><Relationship Id="rId11" Type="http://schemas.openxmlformats.org/officeDocument/2006/relationships/tags" Target="../tags/tag263.xml"/><Relationship Id="rId5" Type="http://schemas.openxmlformats.org/officeDocument/2006/relationships/tags" Target="../tags/tag257.xml"/><Relationship Id="rId15" Type="http://schemas.openxmlformats.org/officeDocument/2006/relationships/image" Target="../media/image44.jpeg"/><Relationship Id="rId10" Type="http://schemas.openxmlformats.org/officeDocument/2006/relationships/tags" Target="../tags/tag262.xml"/><Relationship Id="rId4" Type="http://schemas.openxmlformats.org/officeDocument/2006/relationships/tags" Target="../tags/tag256.xml"/><Relationship Id="rId9" Type="http://schemas.openxmlformats.org/officeDocument/2006/relationships/tags" Target="../tags/tag261.xml"/><Relationship Id="rId14" Type="http://schemas.openxmlformats.org/officeDocument/2006/relationships/image" Target="../media/image16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71.xml"/><Relationship Id="rId13" Type="http://schemas.openxmlformats.org/officeDocument/2006/relationships/image" Target="../media/image15.png"/><Relationship Id="rId3" Type="http://schemas.openxmlformats.org/officeDocument/2006/relationships/tags" Target="../tags/tag266.xml"/><Relationship Id="rId7" Type="http://schemas.openxmlformats.org/officeDocument/2006/relationships/tags" Target="../tags/tag270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65.xml"/><Relationship Id="rId16" Type="http://schemas.openxmlformats.org/officeDocument/2006/relationships/image" Target="../media/image45.png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11" Type="http://schemas.openxmlformats.org/officeDocument/2006/relationships/tags" Target="../tags/tag274.xml"/><Relationship Id="rId5" Type="http://schemas.openxmlformats.org/officeDocument/2006/relationships/tags" Target="../tags/tag268.xml"/><Relationship Id="rId15" Type="http://schemas.openxmlformats.org/officeDocument/2006/relationships/image" Target="../media/image44.jpeg"/><Relationship Id="rId10" Type="http://schemas.openxmlformats.org/officeDocument/2006/relationships/tags" Target="../tags/tag273.xml"/><Relationship Id="rId4" Type="http://schemas.openxmlformats.org/officeDocument/2006/relationships/tags" Target="../tags/tag267.xml"/><Relationship Id="rId9" Type="http://schemas.openxmlformats.org/officeDocument/2006/relationships/tags" Target="../tags/tag272.xml"/><Relationship Id="rId14" Type="http://schemas.openxmlformats.org/officeDocument/2006/relationships/image" Target="../media/image16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82.xml"/><Relationship Id="rId13" Type="http://schemas.openxmlformats.org/officeDocument/2006/relationships/image" Target="../media/image42.png"/><Relationship Id="rId3" Type="http://schemas.openxmlformats.org/officeDocument/2006/relationships/tags" Target="../tags/tag277.xml"/><Relationship Id="rId7" Type="http://schemas.openxmlformats.org/officeDocument/2006/relationships/tags" Target="../tags/tag281.xml"/><Relationship Id="rId12" Type="http://schemas.openxmlformats.org/officeDocument/2006/relationships/image" Target="../media/image16.svg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image" Target="../media/image15.png"/><Relationship Id="rId5" Type="http://schemas.openxmlformats.org/officeDocument/2006/relationships/tags" Target="../tags/tag279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78.xml"/><Relationship Id="rId9" Type="http://schemas.openxmlformats.org/officeDocument/2006/relationships/tags" Target="../tags/tag283.xml"/><Relationship Id="rId1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2.xml"/><Relationship Id="rId7" Type="http://schemas.openxmlformats.org/officeDocument/2006/relationships/image" Target="../media/image2.jpe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4.xml"/><Relationship Id="rId10" Type="http://schemas.openxmlformats.org/officeDocument/2006/relationships/image" Target="../media/image5.png"/><Relationship Id="rId4" Type="http://schemas.openxmlformats.org/officeDocument/2006/relationships/tags" Target="../tags/tag23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91.xml"/><Relationship Id="rId13" Type="http://schemas.openxmlformats.org/officeDocument/2006/relationships/image" Target="../media/image15.png"/><Relationship Id="rId3" Type="http://schemas.openxmlformats.org/officeDocument/2006/relationships/tags" Target="../tags/tag286.xml"/><Relationship Id="rId7" Type="http://schemas.openxmlformats.org/officeDocument/2006/relationships/tags" Target="../tags/tag290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85.xml"/><Relationship Id="rId16" Type="http://schemas.openxmlformats.org/officeDocument/2006/relationships/image" Target="../media/image46.png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11" Type="http://schemas.openxmlformats.org/officeDocument/2006/relationships/tags" Target="../tags/tag294.xml"/><Relationship Id="rId5" Type="http://schemas.openxmlformats.org/officeDocument/2006/relationships/tags" Target="../tags/tag288.xml"/><Relationship Id="rId15" Type="http://schemas.openxmlformats.org/officeDocument/2006/relationships/image" Target="../media/image44.jpeg"/><Relationship Id="rId10" Type="http://schemas.openxmlformats.org/officeDocument/2006/relationships/tags" Target="../tags/tag293.xml"/><Relationship Id="rId4" Type="http://schemas.openxmlformats.org/officeDocument/2006/relationships/tags" Target="../tags/tag287.xml"/><Relationship Id="rId9" Type="http://schemas.openxmlformats.org/officeDocument/2006/relationships/tags" Target="../tags/tag292.xml"/><Relationship Id="rId14" Type="http://schemas.openxmlformats.org/officeDocument/2006/relationships/image" Target="../media/image16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02.xml"/><Relationship Id="rId13" Type="http://schemas.openxmlformats.org/officeDocument/2006/relationships/image" Target="../media/image15.png"/><Relationship Id="rId3" Type="http://schemas.openxmlformats.org/officeDocument/2006/relationships/tags" Target="../tags/tag297.xml"/><Relationship Id="rId7" Type="http://schemas.openxmlformats.org/officeDocument/2006/relationships/tags" Target="../tags/tag301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96.xml"/><Relationship Id="rId16" Type="http://schemas.openxmlformats.org/officeDocument/2006/relationships/image" Target="../media/image46.png"/><Relationship Id="rId1" Type="http://schemas.openxmlformats.org/officeDocument/2006/relationships/tags" Target="../tags/tag295.xml"/><Relationship Id="rId6" Type="http://schemas.openxmlformats.org/officeDocument/2006/relationships/tags" Target="../tags/tag300.xml"/><Relationship Id="rId11" Type="http://schemas.openxmlformats.org/officeDocument/2006/relationships/tags" Target="../tags/tag305.xml"/><Relationship Id="rId5" Type="http://schemas.openxmlformats.org/officeDocument/2006/relationships/tags" Target="../tags/tag299.xml"/><Relationship Id="rId15" Type="http://schemas.openxmlformats.org/officeDocument/2006/relationships/image" Target="../media/image44.jpeg"/><Relationship Id="rId10" Type="http://schemas.openxmlformats.org/officeDocument/2006/relationships/tags" Target="../tags/tag304.xml"/><Relationship Id="rId4" Type="http://schemas.openxmlformats.org/officeDocument/2006/relationships/tags" Target="../tags/tag298.xml"/><Relationship Id="rId9" Type="http://schemas.openxmlformats.org/officeDocument/2006/relationships/tags" Target="../tags/tag303.xml"/><Relationship Id="rId14" Type="http://schemas.openxmlformats.org/officeDocument/2006/relationships/image" Target="../media/image16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13.xml"/><Relationship Id="rId13" Type="http://schemas.openxmlformats.org/officeDocument/2006/relationships/image" Target="../media/image42.png"/><Relationship Id="rId3" Type="http://schemas.openxmlformats.org/officeDocument/2006/relationships/tags" Target="../tags/tag308.xml"/><Relationship Id="rId7" Type="http://schemas.openxmlformats.org/officeDocument/2006/relationships/tags" Target="../tags/tag312.xml"/><Relationship Id="rId12" Type="http://schemas.openxmlformats.org/officeDocument/2006/relationships/image" Target="../media/image16.svg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6" Type="http://schemas.openxmlformats.org/officeDocument/2006/relationships/tags" Target="../tags/tag311.xml"/><Relationship Id="rId11" Type="http://schemas.openxmlformats.org/officeDocument/2006/relationships/image" Target="../media/image15.png"/><Relationship Id="rId5" Type="http://schemas.openxmlformats.org/officeDocument/2006/relationships/tags" Target="../tags/tag310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09.xml"/><Relationship Id="rId9" Type="http://schemas.openxmlformats.org/officeDocument/2006/relationships/tags" Target="../tags/tag314.xml"/><Relationship Id="rId1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22.xml"/><Relationship Id="rId13" Type="http://schemas.openxmlformats.org/officeDocument/2006/relationships/image" Target="../media/image15.png"/><Relationship Id="rId3" Type="http://schemas.openxmlformats.org/officeDocument/2006/relationships/tags" Target="../tags/tag317.xml"/><Relationship Id="rId7" Type="http://schemas.openxmlformats.org/officeDocument/2006/relationships/tags" Target="../tags/tag321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316.xml"/><Relationship Id="rId16" Type="http://schemas.openxmlformats.org/officeDocument/2006/relationships/image" Target="../media/image47.png"/><Relationship Id="rId1" Type="http://schemas.openxmlformats.org/officeDocument/2006/relationships/tags" Target="../tags/tag315.xml"/><Relationship Id="rId6" Type="http://schemas.openxmlformats.org/officeDocument/2006/relationships/tags" Target="../tags/tag320.xml"/><Relationship Id="rId11" Type="http://schemas.openxmlformats.org/officeDocument/2006/relationships/tags" Target="../tags/tag325.xml"/><Relationship Id="rId5" Type="http://schemas.openxmlformats.org/officeDocument/2006/relationships/tags" Target="../tags/tag319.xml"/><Relationship Id="rId15" Type="http://schemas.openxmlformats.org/officeDocument/2006/relationships/image" Target="../media/image44.jpeg"/><Relationship Id="rId10" Type="http://schemas.openxmlformats.org/officeDocument/2006/relationships/tags" Target="../tags/tag324.xml"/><Relationship Id="rId4" Type="http://schemas.openxmlformats.org/officeDocument/2006/relationships/tags" Target="../tags/tag318.xml"/><Relationship Id="rId9" Type="http://schemas.openxmlformats.org/officeDocument/2006/relationships/tags" Target="../tags/tag323.xml"/><Relationship Id="rId14" Type="http://schemas.openxmlformats.org/officeDocument/2006/relationships/image" Target="../media/image16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33.xml"/><Relationship Id="rId13" Type="http://schemas.openxmlformats.org/officeDocument/2006/relationships/image" Target="../media/image15.png"/><Relationship Id="rId3" Type="http://schemas.openxmlformats.org/officeDocument/2006/relationships/tags" Target="../tags/tag328.xml"/><Relationship Id="rId7" Type="http://schemas.openxmlformats.org/officeDocument/2006/relationships/tags" Target="../tags/tag332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327.xml"/><Relationship Id="rId16" Type="http://schemas.openxmlformats.org/officeDocument/2006/relationships/image" Target="../media/image47.png"/><Relationship Id="rId1" Type="http://schemas.openxmlformats.org/officeDocument/2006/relationships/tags" Target="../tags/tag326.xml"/><Relationship Id="rId6" Type="http://schemas.openxmlformats.org/officeDocument/2006/relationships/tags" Target="../tags/tag331.xml"/><Relationship Id="rId11" Type="http://schemas.openxmlformats.org/officeDocument/2006/relationships/tags" Target="../tags/tag336.xml"/><Relationship Id="rId5" Type="http://schemas.openxmlformats.org/officeDocument/2006/relationships/tags" Target="../tags/tag330.xml"/><Relationship Id="rId15" Type="http://schemas.openxmlformats.org/officeDocument/2006/relationships/image" Target="../media/image44.jpeg"/><Relationship Id="rId10" Type="http://schemas.openxmlformats.org/officeDocument/2006/relationships/tags" Target="../tags/tag335.xml"/><Relationship Id="rId4" Type="http://schemas.openxmlformats.org/officeDocument/2006/relationships/tags" Target="../tags/tag329.xml"/><Relationship Id="rId9" Type="http://schemas.openxmlformats.org/officeDocument/2006/relationships/tags" Target="../tags/tag334.xml"/><Relationship Id="rId14" Type="http://schemas.openxmlformats.org/officeDocument/2006/relationships/image" Target="../media/image16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44.xml"/><Relationship Id="rId13" Type="http://schemas.openxmlformats.org/officeDocument/2006/relationships/image" Target="../media/image42.png"/><Relationship Id="rId3" Type="http://schemas.openxmlformats.org/officeDocument/2006/relationships/tags" Target="../tags/tag339.xml"/><Relationship Id="rId7" Type="http://schemas.openxmlformats.org/officeDocument/2006/relationships/tags" Target="../tags/tag343.xml"/><Relationship Id="rId12" Type="http://schemas.openxmlformats.org/officeDocument/2006/relationships/image" Target="../media/image16.svg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6" Type="http://schemas.openxmlformats.org/officeDocument/2006/relationships/tags" Target="../tags/tag342.xml"/><Relationship Id="rId11" Type="http://schemas.openxmlformats.org/officeDocument/2006/relationships/image" Target="../media/image15.png"/><Relationship Id="rId5" Type="http://schemas.openxmlformats.org/officeDocument/2006/relationships/tags" Target="../tags/tag341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40.xml"/><Relationship Id="rId9" Type="http://schemas.openxmlformats.org/officeDocument/2006/relationships/tags" Target="../tags/tag345.xml"/><Relationship Id="rId1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53.xml"/><Relationship Id="rId13" Type="http://schemas.openxmlformats.org/officeDocument/2006/relationships/image" Target="../media/image15.png"/><Relationship Id="rId3" Type="http://schemas.openxmlformats.org/officeDocument/2006/relationships/tags" Target="../tags/tag348.xml"/><Relationship Id="rId7" Type="http://schemas.openxmlformats.org/officeDocument/2006/relationships/tags" Target="../tags/tag352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347.xml"/><Relationship Id="rId16" Type="http://schemas.openxmlformats.org/officeDocument/2006/relationships/image" Target="../media/image48.png"/><Relationship Id="rId1" Type="http://schemas.openxmlformats.org/officeDocument/2006/relationships/tags" Target="../tags/tag346.xml"/><Relationship Id="rId6" Type="http://schemas.openxmlformats.org/officeDocument/2006/relationships/tags" Target="../tags/tag351.xml"/><Relationship Id="rId11" Type="http://schemas.openxmlformats.org/officeDocument/2006/relationships/tags" Target="../tags/tag356.xml"/><Relationship Id="rId5" Type="http://schemas.openxmlformats.org/officeDocument/2006/relationships/tags" Target="../tags/tag350.xml"/><Relationship Id="rId15" Type="http://schemas.openxmlformats.org/officeDocument/2006/relationships/image" Target="../media/image44.jpeg"/><Relationship Id="rId10" Type="http://schemas.openxmlformats.org/officeDocument/2006/relationships/tags" Target="../tags/tag355.xml"/><Relationship Id="rId4" Type="http://schemas.openxmlformats.org/officeDocument/2006/relationships/tags" Target="../tags/tag349.xml"/><Relationship Id="rId9" Type="http://schemas.openxmlformats.org/officeDocument/2006/relationships/tags" Target="../tags/tag354.xml"/><Relationship Id="rId14" Type="http://schemas.openxmlformats.org/officeDocument/2006/relationships/image" Target="../media/image16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64.xml"/><Relationship Id="rId13" Type="http://schemas.openxmlformats.org/officeDocument/2006/relationships/image" Target="../media/image15.png"/><Relationship Id="rId3" Type="http://schemas.openxmlformats.org/officeDocument/2006/relationships/tags" Target="../tags/tag359.xml"/><Relationship Id="rId7" Type="http://schemas.openxmlformats.org/officeDocument/2006/relationships/tags" Target="../tags/tag363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358.xml"/><Relationship Id="rId16" Type="http://schemas.openxmlformats.org/officeDocument/2006/relationships/image" Target="../media/image48.png"/><Relationship Id="rId1" Type="http://schemas.openxmlformats.org/officeDocument/2006/relationships/tags" Target="../tags/tag357.xml"/><Relationship Id="rId6" Type="http://schemas.openxmlformats.org/officeDocument/2006/relationships/tags" Target="../tags/tag362.xml"/><Relationship Id="rId11" Type="http://schemas.openxmlformats.org/officeDocument/2006/relationships/tags" Target="../tags/tag367.xml"/><Relationship Id="rId5" Type="http://schemas.openxmlformats.org/officeDocument/2006/relationships/tags" Target="../tags/tag361.xml"/><Relationship Id="rId15" Type="http://schemas.openxmlformats.org/officeDocument/2006/relationships/image" Target="../media/image44.jpeg"/><Relationship Id="rId10" Type="http://schemas.openxmlformats.org/officeDocument/2006/relationships/tags" Target="../tags/tag366.xml"/><Relationship Id="rId4" Type="http://schemas.openxmlformats.org/officeDocument/2006/relationships/tags" Target="../tags/tag360.xml"/><Relationship Id="rId9" Type="http://schemas.openxmlformats.org/officeDocument/2006/relationships/tags" Target="../tags/tag365.xml"/><Relationship Id="rId14" Type="http://schemas.openxmlformats.org/officeDocument/2006/relationships/image" Target="../media/image16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75.xml"/><Relationship Id="rId13" Type="http://schemas.openxmlformats.org/officeDocument/2006/relationships/image" Target="../media/image42.png"/><Relationship Id="rId3" Type="http://schemas.openxmlformats.org/officeDocument/2006/relationships/tags" Target="../tags/tag370.xml"/><Relationship Id="rId7" Type="http://schemas.openxmlformats.org/officeDocument/2006/relationships/tags" Target="../tags/tag374.xml"/><Relationship Id="rId12" Type="http://schemas.openxmlformats.org/officeDocument/2006/relationships/image" Target="../media/image16.svg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6" Type="http://schemas.openxmlformats.org/officeDocument/2006/relationships/tags" Target="../tags/tag373.xml"/><Relationship Id="rId11" Type="http://schemas.openxmlformats.org/officeDocument/2006/relationships/image" Target="../media/image15.png"/><Relationship Id="rId5" Type="http://schemas.openxmlformats.org/officeDocument/2006/relationships/tags" Target="../tags/tag372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71.xml"/><Relationship Id="rId9" Type="http://schemas.openxmlformats.org/officeDocument/2006/relationships/tags" Target="../tags/tag376.xml"/><Relationship Id="rId1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84.xml"/><Relationship Id="rId13" Type="http://schemas.openxmlformats.org/officeDocument/2006/relationships/image" Target="../media/image15.png"/><Relationship Id="rId3" Type="http://schemas.openxmlformats.org/officeDocument/2006/relationships/tags" Target="../tags/tag379.xml"/><Relationship Id="rId7" Type="http://schemas.openxmlformats.org/officeDocument/2006/relationships/tags" Target="../tags/tag383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378.xml"/><Relationship Id="rId16" Type="http://schemas.openxmlformats.org/officeDocument/2006/relationships/image" Target="../media/image49.png"/><Relationship Id="rId1" Type="http://schemas.openxmlformats.org/officeDocument/2006/relationships/tags" Target="../tags/tag377.xml"/><Relationship Id="rId6" Type="http://schemas.openxmlformats.org/officeDocument/2006/relationships/tags" Target="../tags/tag382.xml"/><Relationship Id="rId11" Type="http://schemas.openxmlformats.org/officeDocument/2006/relationships/tags" Target="../tags/tag387.xml"/><Relationship Id="rId5" Type="http://schemas.openxmlformats.org/officeDocument/2006/relationships/tags" Target="../tags/tag381.xml"/><Relationship Id="rId15" Type="http://schemas.openxmlformats.org/officeDocument/2006/relationships/image" Target="../media/image44.jpeg"/><Relationship Id="rId10" Type="http://schemas.openxmlformats.org/officeDocument/2006/relationships/tags" Target="../tags/tag386.xml"/><Relationship Id="rId4" Type="http://schemas.openxmlformats.org/officeDocument/2006/relationships/tags" Target="../tags/tag380.xml"/><Relationship Id="rId9" Type="http://schemas.openxmlformats.org/officeDocument/2006/relationships/tags" Target="../tags/tag385.xml"/><Relationship Id="rId1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tags" Target="../tags/tag37.xml"/><Relationship Id="rId18" Type="http://schemas.openxmlformats.org/officeDocument/2006/relationships/image" Target="../media/image13.svg"/><Relationship Id="rId3" Type="http://schemas.openxmlformats.org/officeDocument/2006/relationships/tags" Target="../tags/tag27.xml"/><Relationship Id="rId21" Type="http://schemas.openxmlformats.org/officeDocument/2006/relationships/image" Target="../media/image16.svg"/><Relationship Id="rId7" Type="http://schemas.openxmlformats.org/officeDocument/2006/relationships/tags" Target="../tags/tag31.xml"/><Relationship Id="rId12" Type="http://schemas.openxmlformats.org/officeDocument/2006/relationships/tags" Target="../tags/tag36.xml"/><Relationship Id="rId17" Type="http://schemas.openxmlformats.org/officeDocument/2006/relationships/image" Target="../media/image12.png"/><Relationship Id="rId2" Type="http://schemas.openxmlformats.org/officeDocument/2006/relationships/tags" Target="../tags/tag26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tags" Target="../tags/tag35.xml"/><Relationship Id="rId5" Type="http://schemas.openxmlformats.org/officeDocument/2006/relationships/tags" Target="../tags/tag29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4.xml"/><Relationship Id="rId19" Type="http://schemas.openxmlformats.org/officeDocument/2006/relationships/image" Target="../media/image14.png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tags" Target="../tags/tag38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95.xml"/><Relationship Id="rId13" Type="http://schemas.openxmlformats.org/officeDocument/2006/relationships/image" Target="../media/image15.png"/><Relationship Id="rId3" Type="http://schemas.openxmlformats.org/officeDocument/2006/relationships/tags" Target="../tags/tag390.xml"/><Relationship Id="rId7" Type="http://schemas.openxmlformats.org/officeDocument/2006/relationships/tags" Target="../tags/tag394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389.xml"/><Relationship Id="rId16" Type="http://schemas.openxmlformats.org/officeDocument/2006/relationships/image" Target="../media/image49.png"/><Relationship Id="rId1" Type="http://schemas.openxmlformats.org/officeDocument/2006/relationships/tags" Target="../tags/tag388.xml"/><Relationship Id="rId6" Type="http://schemas.openxmlformats.org/officeDocument/2006/relationships/tags" Target="../tags/tag393.xml"/><Relationship Id="rId11" Type="http://schemas.openxmlformats.org/officeDocument/2006/relationships/tags" Target="../tags/tag398.xml"/><Relationship Id="rId5" Type="http://schemas.openxmlformats.org/officeDocument/2006/relationships/tags" Target="../tags/tag392.xml"/><Relationship Id="rId15" Type="http://schemas.openxmlformats.org/officeDocument/2006/relationships/image" Target="../media/image44.jpeg"/><Relationship Id="rId10" Type="http://schemas.openxmlformats.org/officeDocument/2006/relationships/tags" Target="../tags/tag397.xml"/><Relationship Id="rId4" Type="http://schemas.openxmlformats.org/officeDocument/2006/relationships/tags" Target="../tags/tag391.xml"/><Relationship Id="rId9" Type="http://schemas.openxmlformats.org/officeDocument/2006/relationships/tags" Target="../tags/tag396.xml"/><Relationship Id="rId14" Type="http://schemas.openxmlformats.org/officeDocument/2006/relationships/image" Target="../media/image16.svg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media" Target="../media/media1.wav"/><Relationship Id="rId13" Type="http://schemas.openxmlformats.org/officeDocument/2006/relationships/tags" Target="../tags/tag409.xml"/><Relationship Id="rId18" Type="http://schemas.openxmlformats.org/officeDocument/2006/relationships/image" Target="../media/image50.png"/><Relationship Id="rId3" Type="http://schemas.openxmlformats.org/officeDocument/2006/relationships/tags" Target="../tags/tag401.xml"/><Relationship Id="rId7" Type="http://schemas.openxmlformats.org/officeDocument/2006/relationships/audio" Target="NULL" TargetMode="External"/><Relationship Id="rId12" Type="http://schemas.openxmlformats.org/officeDocument/2006/relationships/tags" Target="../tags/tag408.xml"/><Relationship Id="rId17" Type="http://schemas.openxmlformats.org/officeDocument/2006/relationships/image" Target="../media/image44.jpeg"/><Relationship Id="rId2" Type="http://schemas.openxmlformats.org/officeDocument/2006/relationships/tags" Target="../tags/tag400.xml"/><Relationship Id="rId16" Type="http://schemas.openxmlformats.org/officeDocument/2006/relationships/image" Target="../media/image16.svg"/><Relationship Id="rId1" Type="http://schemas.openxmlformats.org/officeDocument/2006/relationships/tags" Target="../tags/tag399.xml"/><Relationship Id="rId6" Type="http://schemas.openxmlformats.org/officeDocument/2006/relationships/tags" Target="../tags/tag404.xml"/><Relationship Id="rId11" Type="http://schemas.openxmlformats.org/officeDocument/2006/relationships/tags" Target="../tags/tag407.xml"/><Relationship Id="rId5" Type="http://schemas.openxmlformats.org/officeDocument/2006/relationships/tags" Target="../tags/tag403.xml"/><Relationship Id="rId15" Type="http://schemas.openxmlformats.org/officeDocument/2006/relationships/image" Target="../media/image15.png"/><Relationship Id="rId10" Type="http://schemas.openxmlformats.org/officeDocument/2006/relationships/tags" Target="../tags/tag406.xml"/><Relationship Id="rId19" Type="http://schemas.openxmlformats.org/officeDocument/2006/relationships/image" Target="../media/image51.png"/><Relationship Id="rId4" Type="http://schemas.openxmlformats.org/officeDocument/2006/relationships/tags" Target="../tags/tag402.xml"/><Relationship Id="rId9" Type="http://schemas.openxmlformats.org/officeDocument/2006/relationships/tags" Target="../tags/tag405.xml"/><Relationship Id="rId14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tags" Target="../tags/tag412.xml"/><Relationship Id="rId7" Type="http://schemas.openxmlformats.org/officeDocument/2006/relationships/image" Target="../media/image42.png"/><Relationship Id="rId2" Type="http://schemas.openxmlformats.org/officeDocument/2006/relationships/tags" Target="../tags/tag411.xml"/><Relationship Id="rId1" Type="http://schemas.openxmlformats.org/officeDocument/2006/relationships/tags" Target="../tags/tag410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420.xml"/><Relationship Id="rId13" Type="http://schemas.openxmlformats.org/officeDocument/2006/relationships/image" Target="../media/image15.png"/><Relationship Id="rId3" Type="http://schemas.openxmlformats.org/officeDocument/2006/relationships/tags" Target="../tags/tag415.xml"/><Relationship Id="rId7" Type="http://schemas.openxmlformats.org/officeDocument/2006/relationships/tags" Target="../tags/tag419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414.xml"/><Relationship Id="rId16" Type="http://schemas.openxmlformats.org/officeDocument/2006/relationships/image" Target="../media/image52.png"/><Relationship Id="rId1" Type="http://schemas.openxmlformats.org/officeDocument/2006/relationships/tags" Target="../tags/tag413.xml"/><Relationship Id="rId6" Type="http://schemas.openxmlformats.org/officeDocument/2006/relationships/tags" Target="../tags/tag418.xml"/><Relationship Id="rId11" Type="http://schemas.openxmlformats.org/officeDocument/2006/relationships/tags" Target="../tags/tag423.xml"/><Relationship Id="rId5" Type="http://schemas.openxmlformats.org/officeDocument/2006/relationships/tags" Target="../tags/tag417.xml"/><Relationship Id="rId15" Type="http://schemas.openxmlformats.org/officeDocument/2006/relationships/image" Target="../media/image44.jpeg"/><Relationship Id="rId10" Type="http://schemas.openxmlformats.org/officeDocument/2006/relationships/tags" Target="../tags/tag422.xml"/><Relationship Id="rId4" Type="http://schemas.openxmlformats.org/officeDocument/2006/relationships/tags" Target="../tags/tag416.xml"/><Relationship Id="rId9" Type="http://schemas.openxmlformats.org/officeDocument/2006/relationships/tags" Target="../tags/tag421.xml"/><Relationship Id="rId14" Type="http://schemas.openxmlformats.org/officeDocument/2006/relationships/image" Target="../media/image16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431.xml"/><Relationship Id="rId13" Type="http://schemas.openxmlformats.org/officeDocument/2006/relationships/image" Target="../media/image15.png"/><Relationship Id="rId3" Type="http://schemas.openxmlformats.org/officeDocument/2006/relationships/tags" Target="../tags/tag426.xml"/><Relationship Id="rId7" Type="http://schemas.openxmlformats.org/officeDocument/2006/relationships/tags" Target="../tags/tag430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425.xml"/><Relationship Id="rId16" Type="http://schemas.openxmlformats.org/officeDocument/2006/relationships/image" Target="../media/image52.png"/><Relationship Id="rId1" Type="http://schemas.openxmlformats.org/officeDocument/2006/relationships/tags" Target="../tags/tag424.xml"/><Relationship Id="rId6" Type="http://schemas.openxmlformats.org/officeDocument/2006/relationships/tags" Target="../tags/tag429.xml"/><Relationship Id="rId11" Type="http://schemas.openxmlformats.org/officeDocument/2006/relationships/tags" Target="../tags/tag434.xml"/><Relationship Id="rId5" Type="http://schemas.openxmlformats.org/officeDocument/2006/relationships/tags" Target="../tags/tag428.xml"/><Relationship Id="rId15" Type="http://schemas.openxmlformats.org/officeDocument/2006/relationships/image" Target="../media/image44.jpeg"/><Relationship Id="rId10" Type="http://schemas.openxmlformats.org/officeDocument/2006/relationships/tags" Target="../tags/tag433.xml"/><Relationship Id="rId4" Type="http://schemas.openxmlformats.org/officeDocument/2006/relationships/tags" Target="../tags/tag427.xml"/><Relationship Id="rId9" Type="http://schemas.openxmlformats.org/officeDocument/2006/relationships/tags" Target="../tags/tag432.xml"/><Relationship Id="rId14" Type="http://schemas.openxmlformats.org/officeDocument/2006/relationships/image" Target="../media/image16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tags" Target="../tags/tag437.xml"/><Relationship Id="rId7" Type="http://schemas.openxmlformats.org/officeDocument/2006/relationships/image" Target="../media/image42.png"/><Relationship Id="rId2" Type="http://schemas.openxmlformats.org/officeDocument/2006/relationships/tags" Target="../tags/tag436.xml"/><Relationship Id="rId1" Type="http://schemas.openxmlformats.org/officeDocument/2006/relationships/tags" Target="../tags/tag43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445.xml"/><Relationship Id="rId13" Type="http://schemas.openxmlformats.org/officeDocument/2006/relationships/image" Target="../media/image15.png"/><Relationship Id="rId3" Type="http://schemas.openxmlformats.org/officeDocument/2006/relationships/tags" Target="../tags/tag440.xml"/><Relationship Id="rId7" Type="http://schemas.openxmlformats.org/officeDocument/2006/relationships/tags" Target="../tags/tag444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439.xml"/><Relationship Id="rId16" Type="http://schemas.openxmlformats.org/officeDocument/2006/relationships/image" Target="../media/image53.png"/><Relationship Id="rId1" Type="http://schemas.openxmlformats.org/officeDocument/2006/relationships/tags" Target="../tags/tag438.xml"/><Relationship Id="rId6" Type="http://schemas.openxmlformats.org/officeDocument/2006/relationships/tags" Target="../tags/tag443.xml"/><Relationship Id="rId11" Type="http://schemas.openxmlformats.org/officeDocument/2006/relationships/tags" Target="../tags/tag448.xml"/><Relationship Id="rId5" Type="http://schemas.openxmlformats.org/officeDocument/2006/relationships/tags" Target="../tags/tag442.xml"/><Relationship Id="rId15" Type="http://schemas.openxmlformats.org/officeDocument/2006/relationships/image" Target="../media/image44.jpeg"/><Relationship Id="rId10" Type="http://schemas.openxmlformats.org/officeDocument/2006/relationships/tags" Target="../tags/tag447.xml"/><Relationship Id="rId4" Type="http://schemas.openxmlformats.org/officeDocument/2006/relationships/tags" Target="../tags/tag441.xml"/><Relationship Id="rId9" Type="http://schemas.openxmlformats.org/officeDocument/2006/relationships/tags" Target="../tags/tag446.xml"/><Relationship Id="rId14" Type="http://schemas.openxmlformats.org/officeDocument/2006/relationships/image" Target="../media/image16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456.xml"/><Relationship Id="rId13" Type="http://schemas.openxmlformats.org/officeDocument/2006/relationships/image" Target="../media/image15.png"/><Relationship Id="rId3" Type="http://schemas.openxmlformats.org/officeDocument/2006/relationships/tags" Target="../tags/tag451.xml"/><Relationship Id="rId7" Type="http://schemas.openxmlformats.org/officeDocument/2006/relationships/tags" Target="../tags/tag455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450.xml"/><Relationship Id="rId16" Type="http://schemas.openxmlformats.org/officeDocument/2006/relationships/image" Target="../media/image53.png"/><Relationship Id="rId1" Type="http://schemas.openxmlformats.org/officeDocument/2006/relationships/tags" Target="../tags/tag449.xml"/><Relationship Id="rId6" Type="http://schemas.openxmlformats.org/officeDocument/2006/relationships/tags" Target="../tags/tag454.xml"/><Relationship Id="rId11" Type="http://schemas.openxmlformats.org/officeDocument/2006/relationships/tags" Target="../tags/tag459.xml"/><Relationship Id="rId5" Type="http://schemas.openxmlformats.org/officeDocument/2006/relationships/tags" Target="../tags/tag453.xml"/><Relationship Id="rId15" Type="http://schemas.openxmlformats.org/officeDocument/2006/relationships/image" Target="../media/image44.jpeg"/><Relationship Id="rId10" Type="http://schemas.openxmlformats.org/officeDocument/2006/relationships/tags" Target="../tags/tag458.xml"/><Relationship Id="rId4" Type="http://schemas.openxmlformats.org/officeDocument/2006/relationships/tags" Target="../tags/tag452.xml"/><Relationship Id="rId9" Type="http://schemas.openxmlformats.org/officeDocument/2006/relationships/tags" Target="../tags/tag457.xml"/><Relationship Id="rId14" Type="http://schemas.openxmlformats.org/officeDocument/2006/relationships/image" Target="../media/image16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467.xml"/><Relationship Id="rId13" Type="http://schemas.openxmlformats.org/officeDocument/2006/relationships/image" Target="../media/image43.png"/><Relationship Id="rId3" Type="http://schemas.openxmlformats.org/officeDocument/2006/relationships/tags" Target="../tags/tag462.xml"/><Relationship Id="rId7" Type="http://schemas.openxmlformats.org/officeDocument/2006/relationships/tags" Target="../tags/tag466.xml"/><Relationship Id="rId12" Type="http://schemas.openxmlformats.org/officeDocument/2006/relationships/image" Target="../media/image20.png"/><Relationship Id="rId2" Type="http://schemas.openxmlformats.org/officeDocument/2006/relationships/tags" Target="../tags/tag461.xml"/><Relationship Id="rId16" Type="http://schemas.openxmlformats.org/officeDocument/2006/relationships/image" Target="../media/image47.png"/><Relationship Id="rId1" Type="http://schemas.openxmlformats.org/officeDocument/2006/relationships/tags" Target="../tags/tag460.xml"/><Relationship Id="rId6" Type="http://schemas.openxmlformats.org/officeDocument/2006/relationships/tags" Target="../tags/tag465.xml"/><Relationship Id="rId11" Type="http://schemas.openxmlformats.org/officeDocument/2006/relationships/image" Target="../media/image16.svg"/><Relationship Id="rId5" Type="http://schemas.openxmlformats.org/officeDocument/2006/relationships/tags" Target="../tags/tag464.xml"/><Relationship Id="rId15" Type="http://schemas.openxmlformats.org/officeDocument/2006/relationships/image" Target="../media/image46.png"/><Relationship Id="rId10" Type="http://schemas.openxmlformats.org/officeDocument/2006/relationships/image" Target="../media/image15.png"/><Relationship Id="rId4" Type="http://schemas.openxmlformats.org/officeDocument/2006/relationships/tags" Target="../tags/tag463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4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475.xml"/><Relationship Id="rId13" Type="http://schemas.openxmlformats.org/officeDocument/2006/relationships/image" Target="../media/image52.png"/><Relationship Id="rId3" Type="http://schemas.openxmlformats.org/officeDocument/2006/relationships/tags" Target="../tags/tag470.xml"/><Relationship Id="rId7" Type="http://schemas.openxmlformats.org/officeDocument/2006/relationships/tags" Target="../tags/tag474.xml"/><Relationship Id="rId12" Type="http://schemas.openxmlformats.org/officeDocument/2006/relationships/image" Target="../media/image20.png"/><Relationship Id="rId2" Type="http://schemas.openxmlformats.org/officeDocument/2006/relationships/tags" Target="../tags/tag469.xml"/><Relationship Id="rId16" Type="http://schemas.openxmlformats.org/officeDocument/2006/relationships/image" Target="../media/image49.png"/><Relationship Id="rId1" Type="http://schemas.openxmlformats.org/officeDocument/2006/relationships/tags" Target="../tags/tag468.xml"/><Relationship Id="rId6" Type="http://schemas.openxmlformats.org/officeDocument/2006/relationships/tags" Target="../tags/tag473.xml"/><Relationship Id="rId11" Type="http://schemas.openxmlformats.org/officeDocument/2006/relationships/image" Target="../media/image16.svg"/><Relationship Id="rId5" Type="http://schemas.openxmlformats.org/officeDocument/2006/relationships/tags" Target="../tags/tag472.xml"/><Relationship Id="rId15" Type="http://schemas.openxmlformats.org/officeDocument/2006/relationships/image" Target="../media/image48.png"/><Relationship Id="rId10" Type="http://schemas.openxmlformats.org/officeDocument/2006/relationships/image" Target="../media/image15.png"/><Relationship Id="rId4" Type="http://schemas.openxmlformats.org/officeDocument/2006/relationships/tags" Target="../tags/tag471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1.xml"/><Relationship Id="rId18" Type="http://schemas.openxmlformats.org/officeDocument/2006/relationships/tags" Target="../tags/tag56.xml"/><Relationship Id="rId26" Type="http://schemas.openxmlformats.org/officeDocument/2006/relationships/image" Target="../media/image18.jpeg"/><Relationship Id="rId3" Type="http://schemas.openxmlformats.org/officeDocument/2006/relationships/tags" Target="../tags/tag41.xml"/><Relationship Id="rId21" Type="http://schemas.openxmlformats.org/officeDocument/2006/relationships/tags" Target="../tags/tag59.xml"/><Relationship Id="rId7" Type="http://schemas.openxmlformats.org/officeDocument/2006/relationships/tags" Target="../tags/tag45.xml"/><Relationship Id="rId12" Type="http://schemas.openxmlformats.org/officeDocument/2006/relationships/tags" Target="../tags/tag50.xml"/><Relationship Id="rId17" Type="http://schemas.openxmlformats.org/officeDocument/2006/relationships/tags" Target="../tags/tag55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0.xml"/><Relationship Id="rId16" Type="http://schemas.openxmlformats.org/officeDocument/2006/relationships/tags" Target="../tags/tag54.xml"/><Relationship Id="rId20" Type="http://schemas.openxmlformats.org/officeDocument/2006/relationships/tags" Target="../tags/tag58.xml"/><Relationship Id="rId29" Type="http://schemas.openxmlformats.org/officeDocument/2006/relationships/image" Target="../media/image21.png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tags" Target="../tags/tag49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3.xml"/><Relationship Id="rId15" Type="http://schemas.openxmlformats.org/officeDocument/2006/relationships/tags" Target="../tags/tag53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8.xml"/><Relationship Id="rId19" Type="http://schemas.openxmlformats.org/officeDocument/2006/relationships/tags" Target="../tags/tag57.xml"/><Relationship Id="rId31" Type="http://schemas.openxmlformats.org/officeDocument/2006/relationships/image" Target="../media/image23.jpeg"/><Relationship Id="rId4" Type="http://schemas.openxmlformats.org/officeDocument/2006/relationships/tags" Target="../tags/tag42.xml"/><Relationship Id="rId9" Type="http://schemas.openxmlformats.org/officeDocument/2006/relationships/tags" Target="../tags/tag47.xml"/><Relationship Id="rId14" Type="http://schemas.openxmlformats.org/officeDocument/2006/relationships/tags" Target="../tags/tag5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6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tags" Target="../tags/tag478.xml"/><Relationship Id="rId7" Type="http://schemas.openxmlformats.org/officeDocument/2006/relationships/image" Target="../media/image19.png"/><Relationship Id="rId2" Type="http://schemas.openxmlformats.org/officeDocument/2006/relationships/tags" Target="../tags/tag477.xml"/><Relationship Id="rId1" Type="http://schemas.openxmlformats.org/officeDocument/2006/relationships/tags" Target="../tags/tag476.xml"/><Relationship Id="rId6" Type="http://schemas.openxmlformats.org/officeDocument/2006/relationships/image" Target="../media/image16.svg"/><Relationship Id="rId11" Type="http://schemas.openxmlformats.org/officeDocument/2006/relationships/image" Target="../media/image47.png"/><Relationship Id="rId5" Type="http://schemas.openxmlformats.org/officeDocument/2006/relationships/image" Target="../media/image15.png"/><Relationship Id="rId10" Type="http://schemas.openxmlformats.org/officeDocument/2006/relationships/image" Target="../media/image46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4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tags" Target="../tags/tag481.xml"/><Relationship Id="rId7" Type="http://schemas.openxmlformats.org/officeDocument/2006/relationships/image" Target="../media/image19.png"/><Relationship Id="rId2" Type="http://schemas.openxmlformats.org/officeDocument/2006/relationships/tags" Target="../tags/tag480.xml"/><Relationship Id="rId1" Type="http://schemas.openxmlformats.org/officeDocument/2006/relationships/tags" Target="../tags/tag479.xml"/><Relationship Id="rId6" Type="http://schemas.openxmlformats.org/officeDocument/2006/relationships/image" Target="../media/image16.svg"/><Relationship Id="rId11" Type="http://schemas.openxmlformats.org/officeDocument/2006/relationships/image" Target="../media/image49.png"/><Relationship Id="rId5" Type="http://schemas.openxmlformats.org/officeDocument/2006/relationships/image" Target="../media/image15.png"/><Relationship Id="rId10" Type="http://schemas.openxmlformats.org/officeDocument/2006/relationships/image" Target="../media/image48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84.xml"/><Relationship Id="rId7" Type="http://schemas.openxmlformats.org/officeDocument/2006/relationships/image" Target="../media/image35.png"/><Relationship Id="rId2" Type="http://schemas.openxmlformats.org/officeDocument/2006/relationships/tags" Target="../tags/tag483.xml"/><Relationship Id="rId1" Type="http://schemas.openxmlformats.org/officeDocument/2006/relationships/tags" Target="../tags/tag482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486.xml"/><Relationship Id="rId10" Type="http://schemas.openxmlformats.org/officeDocument/2006/relationships/image" Target="../media/image54.jpeg"/><Relationship Id="rId4" Type="http://schemas.openxmlformats.org/officeDocument/2006/relationships/tags" Target="../tags/tag485.xml"/><Relationship Id="rId9" Type="http://schemas.openxmlformats.org/officeDocument/2006/relationships/image" Target="../media/image16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494.xml"/><Relationship Id="rId13" Type="http://schemas.openxmlformats.org/officeDocument/2006/relationships/tags" Target="../tags/tag499.xml"/><Relationship Id="rId18" Type="http://schemas.openxmlformats.org/officeDocument/2006/relationships/tags" Target="../tags/tag504.xml"/><Relationship Id="rId3" Type="http://schemas.openxmlformats.org/officeDocument/2006/relationships/tags" Target="../tags/tag489.xml"/><Relationship Id="rId21" Type="http://schemas.openxmlformats.org/officeDocument/2006/relationships/image" Target="../media/image15.png"/><Relationship Id="rId7" Type="http://schemas.openxmlformats.org/officeDocument/2006/relationships/tags" Target="../tags/tag493.xml"/><Relationship Id="rId12" Type="http://schemas.openxmlformats.org/officeDocument/2006/relationships/tags" Target="../tags/tag498.xml"/><Relationship Id="rId17" Type="http://schemas.openxmlformats.org/officeDocument/2006/relationships/tags" Target="../tags/tag503.xml"/><Relationship Id="rId25" Type="http://schemas.openxmlformats.org/officeDocument/2006/relationships/image" Target="../media/image44.jpeg"/><Relationship Id="rId2" Type="http://schemas.openxmlformats.org/officeDocument/2006/relationships/tags" Target="../tags/tag488.xml"/><Relationship Id="rId16" Type="http://schemas.openxmlformats.org/officeDocument/2006/relationships/tags" Target="../tags/tag502.xml"/><Relationship Id="rId20" Type="http://schemas.openxmlformats.org/officeDocument/2006/relationships/slideLayout" Target="../slideLayouts/slideLayout29.xml"/><Relationship Id="rId1" Type="http://schemas.openxmlformats.org/officeDocument/2006/relationships/tags" Target="../tags/tag487.xml"/><Relationship Id="rId6" Type="http://schemas.openxmlformats.org/officeDocument/2006/relationships/tags" Target="../tags/tag492.xml"/><Relationship Id="rId11" Type="http://schemas.openxmlformats.org/officeDocument/2006/relationships/tags" Target="../tags/tag497.xml"/><Relationship Id="rId24" Type="http://schemas.openxmlformats.org/officeDocument/2006/relationships/image" Target="../media/image56.jpeg"/><Relationship Id="rId5" Type="http://schemas.openxmlformats.org/officeDocument/2006/relationships/tags" Target="../tags/tag491.xml"/><Relationship Id="rId15" Type="http://schemas.openxmlformats.org/officeDocument/2006/relationships/tags" Target="../tags/tag501.xml"/><Relationship Id="rId23" Type="http://schemas.openxmlformats.org/officeDocument/2006/relationships/image" Target="../media/image55.jpeg"/><Relationship Id="rId10" Type="http://schemas.openxmlformats.org/officeDocument/2006/relationships/tags" Target="../tags/tag496.xml"/><Relationship Id="rId19" Type="http://schemas.openxmlformats.org/officeDocument/2006/relationships/tags" Target="../tags/tag505.xml"/><Relationship Id="rId4" Type="http://schemas.openxmlformats.org/officeDocument/2006/relationships/tags" Target="../tags/tag490.xml"/><Relationship Id="rId9" Type="http://schemas.openxmlformats.org/officeDocument/2006/relationships/tags" Target="../tags/tag495.xml"/><Relationship Id="rId14" Type="http://schemas.openxmlformats.org/officeDocument/2006/relationships/tags" Target="../tags/tag500.xml"/><Relationship Id="rId22" Type="http://schemas.openxmlformats.org/officeDocument/2006/relationships/image" Target="../media/image16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tags" Target="../tags/tag508.xml"/><Relationship Id="rId7" Type="http://schemas.openxmlformats.org/officeDocument/2006/relationships/image" Target="../media/image16.svg"/><Relationship Id="rId2" Type="http://schemas.openxmlformats.org/officeDocument/2006/relationships/tags" Target="../tags/tag507.xml"/><Relationship Id="rId1" Type="http://schemas.openxmlformats.org/officeDocument/2006/relationships/tags" Target="../tags/tag50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509.xml"/><Relationship Id="rId9" Type="http://schemas.openxmlformats.org/officeDocument/2006/relationships/image" Target="../media/image58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51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511.xml"/><Relationship Id="rId1" Type="http://schemas.openxmlformats.org/officeDocument/2006/relationships/tags" Target="../tags/tag510.xml"/><Relationship Id="rId6" Type="http://schemas.openxmlformats.org/officeDocument/2006/relationships/tags" Target="../tags/tag515.xml"/><Relationship Id="rId11" Type="http://schemas.openxmlformats.org/officeDocument/2006/relationships/image" Target="../media/image5.png"/><Relationship Id="rId5" Type="http://schemas.openxmlformats.org/officeDocument/2006/relationships/tags" Target="../tags/tag514.xml"/><Relationship Id="rId10" Type="http://schemas.openxmlformats.org/officeDocument/2006/relationships/image" Target="../media/image4.svg"/><Relationship Id="rId4" Type="http://schemas.openxmlformats.org/officeDocument/2006/relationships/tags" Target="../tags/tag513.xml"/><Relationship Id="rId9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523.xml"/><Relationship Id="rId13" Type="http://schemas.openxmlformats.org/officeDocument/2006/relationships/image" Target="../media/image13.svg"/><Relationship Id="rId3" Type="http://schemas.openxmlformats.org/officeDocument/2006/relationships/tags" Target="../tags/tag518.xml"/><Relationship Id="rId7" Type="http://schemas.openxmlformats.org/officeDocument/2006/relationships/tags" Target="../tags/tag522.xml"/><Relationship Id="rId12" Type="http://schemas.openxmlformats.org/officeDocument/2006/relationships/image" Target="../media/image12.png"/><Relationship Id="rId2" Type="http://schemas.openxmlformats.org/officeDocument/2006/relationships/tags" Target="../tags/tag517.xml"/><Relationship Id="rId16" Type="http://schemas.openxmlformats.org/officeDocument/2006/relationships/image" Target="../media/image39.png"/><Relationship Id="rId1" Type="http://schemas.openxmlformats.org/officeDocument/2006/relationships/tags" Target="../tags/tag516.xml"/><Relationship Id="rId6" Type="http://schemas.openxmlformats.org/officeDocument/2006/relationships/tags" Target="../tags/tag521.xml"/><Relationship Id="rId11" Type="http://schemas.openxmlformats.org/officeDocument/2006/relationships/image" Target="../media/image2.jpeg"/><Relationship Id="rId5" Type="http://schemas.openxmlformats.org/officeDocument/2006/relationships/tags" Target="../tags/tag520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40.xml"/><Relationship Id="rId4" Type="http://schemas.openxmlformats.org/officeDocument/2006/relationships/tags" Target="../tags/tag519.xml"/><Relationship Id="rId9" Type="http://schemas.openxmlformats.org/officeDocument/2006/relationships/tags" Target="../tags/tag524.xml"/><Relationship Id="rId14" Type="http://schemas.openxmlformats.org/officeDocument/2006/relationships/image" Target="../media/image37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532.xml"/><Relationship Id="rId13" Type="http://schemas.openxmlformats.org/officeDocument/2006/relationships/image" Target="../media/image15.png"/><Relationship Id="rId3" Type="http://schemas.openxmlformats.org/officeDocument/2006/relationships/tags" Target="../tags/tag527.xml"/><Relationship Id="rId7" Type="http://schemas.openxmlformats.org/officeDocument/2006/relationships/tags" Target="../tags/tag531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61.png"/><Relationship Id="rId2" Type="http://schemas.openxmlformats.org/officeDocument/2006/relationships/tags" Target="../tags/tag526.xml"/><Relationship Id="rId16" Type="http://schemas.openxmlformats.org/officeDocument/2006/relationships/image" Target="../media/image60.PNG"/><Relationship Id="rId1" Type="http://schemas.openxmlformats.org/officeDocument/2006/relationships/tags" Target="../tags/tag525.xml"/><Relationship Id="rId6" Type="http://schemas.openxmlformats.org/officeDocument/2006/relationships/tags" Target="../tags/tag530.xml"/><Relationship Id="rId11" Type="http://schemas.openxmlformats.org/officeDocument/2006/relationships/tags" Target="../tags/tag535.xml"/><Relationship Id="rId5" Type="http://schemas.openxmlformats.org/officeDocument/2006/relationships/tags" Target="../tags/tag529.xml"/><Relationship Id="rId15" Type="http://schemas.openxmlformats.org/officeDocument/2006/relationships/image" Target="../media/image59.png"/><Relationship Id="rId10" Type="http://schemas.openxmlformats.org/officeDocument/2006/relationships/tags" Target="../tags/tag534.xml"/><Relationship Id="rId4" Type="http://schemas.openxmlformats.org/officeDocument/2006/relationships/tags" Target="../tags/tag528.xml"/><Relationship Id="rId9" Type="http://schemas.openxmlformats.org/officeDocument/2006/relationships/tags" Target="../tags/tag533.xml"/><Relationship Id="rId14" Type="http://schemas.openxmlformats.org/officeDocument/2006/relationships/image" Target="../media/image16.sv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541.xml"/><Relationship Id="rId13" Type="http://schemas.openxmlformats.org/officeDocument/2006/relationships/image" Target="../media/image51.png"/><Relationship Id="rId3" Type="http://schemas.openxmlformats.org/officeDocument/2006/relationships/tags" Target="../tags/tag538.xml"/><Relationship Id="rId7" Type="http://schemas.openxmlformats.org/officeDocument/2006/relationships/audio" Target="../media/media2.wav"/><Relationship Id="rId12" Type="http://schemas.openxmlformats.org/officeDocument/2006/relationships/image" Target="../media/image61.png"/><Relationship Id="rId2" Type="http://schemas.openxmlformats.org/officeDocument/2006/relationships/tags" Target="../tags/tag537.xml"/><Relationship Id="rId1" Type="http://schemas.openxmlformats.org/officeDocument/2006/relationships/tags" Target="../tags/tag536.xml"/><Relationship Id="rId6" Type="http://schemas.microsoft.com/office/2007/relationships/media" Target="../media/media2.wav"/><Relationship Id="rId11" Type="http://schemas.openxmlformats.org/officeDocument/2006/relationships/image" Target="../media/image60.PNG"/><Relationship Id="rId5" Type="http://schemas.openxmlformats.org/officeDocument/2006/relationships/tags" Target="../tags/tag540.xml"/><Relationship Id="rId10" Type="http://schemas.openxmlformats.org/officeDocument/2006/relationships/image" Target="../media/image59.png"/><Relationship Id="rId4" Type="http://schemas.openxmlformats.org/officeDocument/2006/relationships/tags" Target="../tags/tag539.xml"/><Relationship Id="rId9" Type="http://schemas.openxmlformats.org/officeDocument/2006/relationships/slideLayout" Target="../slideLayouts/slideLayout40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549.xml"/><Relationship Id="rId13" Type="http://schemas.openxmlformats.org/officeDocument/2006/relationships/image" Target="../media/image16.svg"/><Relationship Id="rId3" Type="http://schemas.openxmlformats.org/officeDocument/2006/relationships/tags" Target="../tags/tag544.xml"/><Relationship Id="rId7" Type="http://schemas.openxmlformats.org/officeDocument/2006/relationships/tags" Target="../tags/tag548.xml"/><Relationship Id="rId12" Type="http://schemas.openxmlformats.org/officeDocument/2006/relationships/image" Target="../media/image15.png"/><Relationship Id="rId2" Type="http://schemas.openxmlformats.org/officeDocument/2006/relationships/tags" Target="../tags/tag543.xml"/><Relationship Id="rId1" Type="http://schemas.openxmlformats.org/officeDocument/2006/relationships/tags" Target="../tags/tag542.xml"/><Relationship Id="rId6" Type="http://schemas.openxmlformats.org/officeDocument/2006/relationships/tags" Target="../tags/tag547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546.xml"/><Relationship Id="rId10" Type="http://schemas.openxmlformats.org/officeDocument/2006/relationships/tags" Target="../tags/tag551.xml"/><Relationship Id="rId4" Type="http://schemas.openxmlformats.org/officeDocument/2006/relationships/tags" Target="../tags/tag545.xml"/><Relationship Id="rId9" Type="http://schemas.openxmlformats.org/officeDocument/2006/relationships/tags" Target="../tags/tag550.xml"/><Relationship Id="rId14" Type="http://schemas.openxmlformats.org/officeDocument/2006/relationships/image" Target="../media/image6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tags" Target="../tags/tag77.xml"/><Relationship Id="rId26" Type="http://schemas.openxmlformats.org/officeDocument/2006/relationships/image" Target="../media/image10.png"/><Relationship Id="rId3" Type="http://schemas.openxmlformats.org/officeDocument/2006/relationships/tags" Target="../tags/tag62.xml"/><Relationship Id="rId21" Type="http://schemas.openxmlformats.org/officeDocument/2006/relationships/tags" Target="../tags/tag80.xml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26.sv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tags" Target="../tags/tag79.xml"/><Relationship Id="rId29" Type="http://schemas.openxmlformats.org/officeDocument/2006/relationships/image" Target="../media/image29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12.pn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2.jpeg"/><Relationship Id="rId28" Type="http://schemas.openxmlformats.org/officeDocument/2006/relationships/image" Target="../media/image28.png"/><Relationship Id="rId10" Type="http://schemas.openxmlformats.org/officeDocument/2006/relationships/tags" Target="../tags/tag69.xml"/><Relationship Id="rId19" Type="http://schemas.openxmlformats.org/officeDocument/2006/relationships/tags" Target="../tags/tag78.xml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27.png"/><Relationship Id="rId30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557.xml"/><Relationship Id="rId13" Type="http://schemas.openxmlformats.org/officeDocument/2006/relationships/image" Target="../media/image51.png"/><Relationship Id="rId3" Type="http://schemas.openxmlformats.org/officeDocument/2006/relationships/tags" Target="../tags/tag554.xml"/><Relationship Id="rId7" Type="http://schemas.openxmlformats.org/officeDocument/2006/relationships/audio" Target="../media/media2.wav"/><Relationship Id="rId12" Type="http://schemas.openxmlformats.org/officeDocument/2006/relationships/image" Target="../media/image61.png"/><Relationship Id="rId2" Type="http://schemas.openxmlformats.org/officeDocument/2006/relationships/tags" Target="../tags/tag553.xml"/><Relationship Id="rId1" Type="http://schemas.openxmlformats.org/officeDocument/2006/relationships/tags" Target="../tags/tag552.xml"/><Relationship Id="rId6" Type="http://schemas.microsoft.com/office/2007/relationships/media" Target="../media/media2.wav"/><Relationship Id="rId11" Type="http://schemas.openxmlformats.org/officeDocument/2006/relationships/image" Target="../media/image60.PNG"/><Relationship Id="rId5" Type="http://schemas.openxmlformats.org/officeDocument/2006/relationships/tags" Target="../tags/tag556.xml"/><Relationship Id="rId10" Type="http://schemas.openxmlformats.org/officeDocument/2006/relationships/image" Target="../media/image59.png"/><Relationship Id="rId4" Type="http://schemas.openxmlformats.org/officeDocument/2006/relationships/tags" Target="../tags/tag555.xml"/><Relationship Id="rId9" Type="http://schemas.openxmlformats.org/officeDocument/2006/relationships/slideLayout" Target="../slideLayouts/slideLayout40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560.xml"/><Relationship Id="rId7" Type="http://schemas.openxmlformats.org/officeDocument/2006/relationships/image" Target="../media/image19.png"/><Relationship Id="rId2" Type="http://schemas.openxmlformats.org/officeDocument/2006/relationships/tags" Target="../tags/tag559.xml"/><Relationship Id="rId1" Type="http://schemas.openxmlformats.org/officeDocument/2006/relationships/tags" Target="../tags/tag558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566.xml"/><Relationship Id="rId13" Type="http://schemas.openxmlformats.org/officeDocument/2006/relationships/image" Target="../media/image16.svg"/><Relationship Id="rId3" Type="http://schemas.openxmlformats.org/officeDocument/2006/relationships/tags" Target="../tags/tag563.xml"/><Relationship Id="rId7" Type="http://schemas.openxmlformats.org/officeDocument/2006/relationships/tags" Target="../tags/tag565.xml"/><Relationship Id="rId12" Type="http://schemas.openxmlformats.org/officeDocument/2006/relationships/image" Target="../media/image15.png"/><Relationship Id="rId2" Type="http://schemas.openxmlformats.org/officeDocument/2006/relationships/tags" Target="../tags/tag562.xml"/><Relationship Id="rId1" Type="http://schemas.openxmlformats.org/officeDocument/2006/relationships/tags" Target="../tags/tag561.xml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29.xml"/><Relationship Id="rId5" Type="http://schemas.microsoft.com/office/2007/relationships/media" Target="../media/media3.mp3"/><Relationship Id="rId15" Type="http://schemas.openxmlformats.org/officeDocument/2006/relationships/image" Target="../media/image51.png"/><Relationship Id="rId10" Type="http://schemas.openxmlformats.org/officeDocument/2006/relationships/tags" Target="../tags/tag568.xml"/><Relationship Id="rId4" Type="http://schemas.openxmlformats.org/officeDocument/2006/relationships/tags" Target="../tags/tag564.xml"/><Relationship Id="rId9" Type="http://schemas.openxmlformats.org/officeDocument/2006/relationships/tags" Target="../tags/tag567.xml"/><Relationship Id="rId14" Type="http://schemas.openxmlformats.org/officeDocument/2006/relationships/image" Target="../media/image63.gif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576.xml"/><Relationship Id="rId13" Type="http://schemas.openxmlformats.org/officeDocument/2006/relationships/image" Target="../media/image64.jpg"/><Relationship Id="rId18" Type="http://schemas.openxmlformats.org/officeDocument/2006/relationships/image" Target="../media/image68.png"/><Relationship Id="rId3" Type="http://schemas.openxmlformats.org/officeDocument/2006/relationships/tags" Target="../tags/tag571.xml"/><Relationship Id="rId7" Type="http://schemas.openxmlformats.org/officeDocument/2006/relationships/tags" Target="../tags/tag575.xml"/><Relationship Id="rId12" Type="http://schemas.openxmlformats.org/officeDocument/2006/relationships/image" Target="../media/image16.svg"/><Relationship Id="rId17" Type="http://schemas.microsoft.com/office/2007/relationships/hdphoto" Target="../media/hdphoto1.wdp"/><Relationship Id="rId2" Type="http://schemas.openxmlformats.org/officeDocument/2006/relationships/tags" Target="../tags/tag570.xml"/><Relationship Id="rId16" Type="http://schemas.openxmlformats.org/officeDocument/2006/relationships/image" Target="../media/image67.png"/><Relationship Id="rId1" Type="http://schemas.openxmlformats.org/officeDocument/2006/relationships/tags" Target="../tags/tag569.xml"/><Relationship Id="rId6" Type="http://schemas.openxmlformats.org/officeDocument/2006/relationships/tags" Target="../tags/tag574.xml"/><Relationship Id="rId11" Type="http://schemas.openxmlformats.org/officeDocument/2006/relationships/image" Target="../media/image15.png"/><Relationship Id="rId5" Type="http://schemas.openxmlformats.org/officeDocument/2006/relationships/tags" Target="../tags/tag573.xml"/><Relationship Id="rId15" Type="http://schemas.openxmlformats.org/officeDocument/2006/relationships/image" Target="../media/image66.jp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572.xml"/><Relationship Id="rId9" Type="http://schemas.openxmlformats.org/officeDocument/2006/relationships/tags" Target="../tags/tag577.xml"/><Relationship Id="rId14" Type="http://schemas.openxmlformats.org/officeDocument/2006/relationships/image" Target="../media/image65.jpe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585.xml"/><Relationship Id="rId13" Type="http://schemas.openxmlformats.org/officeDocument/2006/relationships/image" Target="../media/image40.png"/><Relationship Id="rId3" Type="http://schemas.openxmlformats.org/officeDocument/2006/relationships/tags" Target="../tags/tag580.xml"/><Relationship Id="rId7" Type="http://schemas.openxmlformats.org/officeDocument/2006/relationships/tags" Target="../tags/tag584.xml"/><Relationship Id="rId12" Type="http://schemas.openxmlformats.org/officeDocument/2006/relationships/image" Target="../media/image16.svg"/><Relationship Id="rId2" Type="http://schemas.openxmlformats.org/officeDocument/2006/relationships/tags" Target="../tags/tag579.xml"/><Relationship Id="rId1" Type="http://schemas.openxmlformats.org/officeDocument/2006/relationships/tags" Target="../tags/tag578.xml"/><Relationship Id="rId6" Type="http://schemas.openxmlformats.org/officeDocument/2006/relationships/tags" Target="../tags/tag583.xml"/><Relationship Id="rId11" Type="http://schemas.openxmlformats.org/officeDocument/2006/relationships/image" Target="../media/image15.png"/><Relationship Id="rId5" Type="http://schemas.openxmlformats.org/officeDocument/2006/relationships/tags" Target="../tags/tag582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581.xml"/><Relationship Id="rId9" Type="http://schemas.openxmlformats.org/officeDocument/2006/relationships/tags" Target="../tags/tag58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5 - Séance 1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5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35540"/>
            <a:ext cx="5016537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5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3E9C46-A42D-F3F2-6BDB-F88CF77AA2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68076" y="2950043"/>
            <a:ext cx="3779848" cy="534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F14EF46-4B1B-06B9-63F3-F7DBE9E4A4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3084" y="2950043"/>
            <a:ext cx="3772227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03039B1-EDE3-5204-1A06-AF0C7110F7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89" y="2936355"/>
            <a:ext cx="3787468" cy="534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64483-EBED-AFC3-42E7-5B7C51F32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FE0239B-D923-8B2C-30A6-614C7B9909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58391A5-78BE-3019-8AFF-6B37DCA6C3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66941" y="2474553"/>
            <a:ext cx="9363209" cy="5216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 </a:t>
            </a: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MA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– dessiner – écrire – parler – se lever – s’assoir – jouer – regarder</a:t>
            </a: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. 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Tu fais quoi en classe ?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C814555-9B2E-7EEA-2022-DADBF62D63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6AA2F05-5E5A-A966-E62E-14E3DE5DD47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ED06D3-C6F5-6B1F-790C-9D323CD5D90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264318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DFFE1A9C-85C8-638B-99FB-BDBD5944D86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347987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005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57500" y="4809538"/>
            <a:ext cx="552212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des lettres.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5970" y="4742635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658A6F-0765-7A54-7C65-B6FC69C52E4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18B1A0A-696F-0520-A35A-72029FBE7A9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2D864C5-DAF0-4655-89C2-53AF9BCE4659}"/>
              </a:ext>
            </a:extLst>
          </p:cNvPr>
          <p:cNvSpPr txBox="1"/>
          <p:nvPr/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B0E9038-201D-1557-979E-84A96366DB7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71475" y="4601557"/>
            <a:ext cx="12973049" cy="3287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Pou   pi   up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pa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pe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op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pé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ip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po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oup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pu</a:t>
            </a:r>
          </a:p>
        </p:txBody>
      </p:sp>
    </p:spTree>
    <p:extLst>
      <p:ext uri="{BB962C8B-B14F-4D97-AF65-F5344CB8AC3E}">
        <p14:creationId xmlns:p14="http://schemas.microsoft.com/office/powerpoint/2010/main" val="4222133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A1E73-79C4-5A8B-419A-912B81ED0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08CF34B-89FD-EA1A-F90B-5A7C1BF49F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F335ADE-79C9-B5C9-51ED-1DAB380868B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738301" y="2517417"/>
            <a:ext cx="9387438" cy="50706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28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Lire – dessiner – écrire – parler – se lever – s’assoir – jouer – regarder. </a:t>
            </a: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Tu fais quoi en classe ?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982CCA9-C0E9-F357-032E-3E45F9BDD4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C2C3C62-D2F0-5D66-B003-9B29F2A6409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F52DD5-72FC-C01C-0E5E-9A31D0DA420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0442" y="442333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E8BC9D05-A17F-03E4-0B86-D41C0650A45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4197992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33D89-E7EB-40FF-CF5A-67891382C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1A6AA9-C3B1-4A03-25C0-BBE980C6C8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D44030F-92D5-5155-F355-E8C7E15D60C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0452C29-99B7-8199-E0D2-7FA9B3CE6D3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326A109-A75D-CF93-446A-F83CED64A5A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C1B858CF-CB87-B56A-234E-C5EEFE1D0F2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650BDE26-F7F8-B9CB-3168-206425D2A58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9180C3-8241-7001-16E0-7FBD10F76B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F15267E-B8FE-08AE-4F3F-7E36AA92DBD4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02D21C84-53F1-7BB4-221B-E998AA8D854A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CF97475C-256F-4F9A-39B9-48493C5B2BE1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7B5027DB-2000-F021-9FED-7B6245E801F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84DD528D-EB98-ECE4-6F2D-CB50C4FB8A3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Comprendre et produire les mots du vocabulaire. 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B5BEF4F0-E29B-45FC-F13B-6B9F91CE515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622343" y="5130467"/>
            <a:ext cx="9382437" cy="134079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2800" b="1" dirty="0">
                <a:solidFill>
                  <a:srgbClr val="0070C0"/>
                </a:solidFill>
                <a:latin typeface="Dosis" pitchFamily="2" charset="0"/>
                <a:cs typeface="Calibri" panose="020F0502020204030204" pitchFamily="34" charset="0"/>
              </a:rPr>
              <a:t>Lire – dessiner – écrire – parler – se lever – s’assoir – jouer – regarder. </a:t>
            </a:r>
          </a:p>
        </p:txBody>
      </p:sp>
    </p:spTree>
    <p:extLst>
      <p:ext uri="{BB962C8B-B14F-4D97-AF65-F5344CB8AC3E}">
        <p14:creationId xmlns:p14="http://schemas.microsoft.com/office/powerpoint/2010/main" val="27114997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6996F-8A36-5ADD-F51B-8EFFF263B6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0DB4791-4225-B220-0450-4C3B5DF5039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B354801-1089-A7A4-8214-A411E8F5FE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646B14-2B44-B7CA-F26B-5B774A5BCB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C8605C8-86EC-7DB7-A51B-94E4CC9CA52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8650114-05F9-655E-43A9-6A1D263C96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959F369-1C93-044C-17A2-6B94B91424B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85E1326-47E4-A5D6-D03F-4EF7E43C4E5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C41D705-F852-1966-312B-BABF2E78FCF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8860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CBB19-A7A4-7F4F-D8D0-F60D25131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93BC107-687A-8409-5529-901A2892781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5AD9B6-550E-DB3E-7419-381098CA6E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921514-774A-D848-DE56-D25C7A77DD3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849BD0-F8ED-90B7-D59F-4EF52469809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C2E188C-06BC-B34D-4384-6C669417329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A8F4DEC-4D07-F081-79E7-E02681A42AC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F7D6E56-4051-F01B-3AD0-F621D97FFEE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9F4AB3-0446-1FE3-6DFC-AEB94F68FEA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C370A50-3A79-EB09-51B7-7B9423B4EEC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111B326-619B-4F97-CCFC-F384BA8DE8D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la fille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65BAF5-54E8-0CED-B590-E9A3C9361D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359B4D9-FF94-907D-4F2D-70BFE050EDF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91075" y="2700584"/>
            <a:ext cx="4133850" cy="508286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E71223A-B33E-34CB-4F0F-62BCA0CC348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18922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13169-0F2E-F1A7-BBE3-ECE634E07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E85AD96-86F4-4598-FAC9-EB53D57E096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6A8CEB9-C147-7AE1-2423-4D64C26FD86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FCD8EF-FB69-E36C-730A-0F839B798FC5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867E7A-F2EB-1EE5-7245-B54B0C02D82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BA9D39-CDAA-4819-B47B-6825ADDBBD36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9EA1E3B-6EB6-AB99-7058-7CA715BD993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AB8C9AC-022C-4511-EA7E-351598BC29B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4E3BD06-F73C-5711-5A11-1A8729F2CF1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54AD3D5-B6A2-BA3A-76F1-886B5D1B795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19402C-A400-6EC3-05CB-E08946B2AD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lit.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5C2613-1E60-011C-28A1-40472ABA029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5021" y="2300014"/>
            <a:ext cx="129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fille lit. </a:t>
            </a:r>
            <a:endParaRPr lang="fr-FR" sz="66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A29CD6-B8F4-4164-E174-CA856BFD984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308CFF5-35A4-A67E-4F5B-FAB9394409F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95179" y="3979987"/>
            <a:ext cx="3681413" cy="4526562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3037D5A-8DB1-0EFB-1138-3680210D7706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89975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B984B-236C-72F3-F692-CBBCD7680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235DB-1CBC-AE27-E87C-10AE2A1EAD0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43EEBC9-BD30-DDFC-F31A-4D92E557137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AEAEA2A-61A8-EA72-065D-CF4205021E1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021A907-68A6-57A8-361E-42210455911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BB074CB-5A9F-0775-F67F-65FD578E0133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129826C-4FCC-749C-4B9D-52B47A9B249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AEAA1DB-7E49-4AB7-4D27-DF2D665492D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3C54107-A4A4-460A-6671-E48B7EFC0EE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90AEE8D-CF30-52CB-0B74-99D4F544A72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B84D36-91E2-FF8B-9C94-C12AAC42395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lire.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BC0D81D-F734-7754-49D1-09801775835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lire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B8B6570-C827-FC3A-05DC-7CCC274D5D7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4AC3E07-0EDE-74ED-17F3-66289D8BCD2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98216" y="3037712"/>
            <a:ext cx="3425237" cy="4211575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C857EFD-2324-B20C-C3B8-62EAC2B13859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92300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AF3A1-69F3-6061-BE62-E51687F57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B1840EF-6A77-A089-08D8-4FD310C194C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F129650-0045-ABDD-3231-F6E8B9114A0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39EAD76-6D2A-08E1-3B22-1BD5F70FCFD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A3026E9-B139-0859-F106-3D79682199F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1982359-F8FD-9E6E-4400-97517DBB6A5C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75F8930-BE97-C8FD-6117-FE8AF7C60FE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7EEF4D6-C580-0AF7-830D-39D88A65F04F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20DF626-4FE3-B1B5-A6E7-71B57782DC4F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2300C65-ECA3-A6A8-6BC4-B122953DE52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CF87152-A1F4-4435-86CD-8311CF9BCC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le garçon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139CAB8-351F-2EB3-98BA-B510C9BD7BB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3A0A2F-0F8D-0D93-74EA-3C1CF08C04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55343" y="2865337"/>
            <a:ext cx="4405313" cy="541664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FF7B056-53F4-DEB2-5FCD-F8994AACF1B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87153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5823D-3DF0-9D81-F3D6-DC2CF5AF6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8E7202-26F5-22C0-3690-B9333ECACA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D2C806B-BA1A-58A6-8A8B-AAA48D82EB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E4A42B1-63A1-936B-FFE7-0BDA14E3677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02138A1-3876-9E2C-AB6A-7712DE6620C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73BA472-19C5-16E7-A24B-1E379BE57469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C95FB67-2BFB-E909-44EE-213527975EA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4B0CBF4-6FD7-157E-AA42-06B417B8B455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C879525-941C-2EA2-1CC4-5D491B360340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9A00BB-1AD5-75C0-742E-39730F1B0D5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F6259FF-26E3-388E-5A2B-750E2D7CE4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écrit.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4B0A3E6-7BE1-F440-BC79-DE328CDD503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5021" y="2300014"/>
            <a:ext cx="129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écrit. </a:t>
            </a:r>
            <a:endParaRPr lang="fr-FR" sz="66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1F86F9-557C-8D67-8147-7351060BCCB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28A4205-1F98-4199-05D4-BD8BC3C9414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63715" y="3809404"/>
            <a:ext cx="3788570" cy="4658319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134E987-9848-08CD-9432-855436DD2E8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61537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7A9D1-4471-3E38-C9AD-90B71E36B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8103C94-B06B-1093-7AC3-6E467F323B8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34C1F2B-A1DC-554B-0F37-877504E56B3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08D80FE-EB09-6B25-709F-4933762812AD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9D123C9-28D0-A71F-89B5-82663A5649D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AF5431B-DFF9-0ED8-E305-07B3679E669C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CFA4124-7C9A-C279-4C07-817183494BC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1C5C6C0-14BB-5ED3-1C68-BADB238E00A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1A8E6EF-FD60-73F7-86EE-AC24EE83148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D0AEC6F-6152-F71E-A9FE-F84E7BF6464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789AD71-698C-AB2D-CC0D-C25CD3F3B29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écrire.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BE06990-FF87-0994-185D-DE4C3D666B2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écrire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0BD2099-3662-2019-4435-73144483BA0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5BBB21F-01BD-254E-F9D3-977AF4B311C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55032" y="2954880"/>
            <a:ext cx="3559970" cy="4377239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1D7950E-A58E-6CEF-6BD1-DC1DE5CF8A78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5695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324DC-CB10-A99D-9B5A-382F96186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5047EDD-78F1-0D91-1A68-063A888BC8B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3EA2988-9D8A-126F-733D-74DF31B33AA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E14D88E-A0FF-C8B5-0C5C-1544B505333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A0243E4-5602-E17E-AD68-53288095C8E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C54CDF1-83EC-1BB7-D64B-ED91D3B4C02E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CA8970E-D655-0554-533B-B48D8F1F149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E5297D3-F27E-EF1E-989D-BE139D938BF1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BE754DE-506A-9DCD-A9F9-5A61C1DBA65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F1F89BE-C1A8-D5EB-A4F1-672D55C2FF0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6983444-6B27-4117-47D4-6CE43D2D971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la fille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9876D87-17FD-8838-ED1C-EC1FF60451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A7735B4-7505-2D3B-200B-510AE145E9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62474" y="2877132"/>
            <a:ext cx="4591051" cy="500480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EDEE766-F8BC-EB1A-E4A8-558BFBF15C0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9028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C9252-3BF6-61D1-949D-D824EF45D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2422F25-37A8-37C7-BB78-CF72343214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7E355F7-F105-2959-40BA-BA9193A04F6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A7E74C4-987A-330A-595B-FD9414CB8EA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32B42D9-6606-C140-5C61-2FD279DCE9E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4CCF064-8A14-8527-9D07-897DB313202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81252E8-F7D8-2E69-BA62-1785B377C15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0CD5827-D0EA-C598-2DFF-7E52B081EAB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BDAF1C9-BDFF-5FF7-FE48-67EE5E26104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9869BC5-5DCA-797D-9306-23AF3018B02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31548D9-07E9-92C1-843E-7BCECBE2362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dessine.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3C49987-36EE-CD3C-67D9-6CCAC94A4B1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5021" y="2300014"/>
            <a:ext cx="129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fille dessine. </a:t>
            </a:r>
            <a:endParaRPr lang="fr-FR" sz="66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F411E60-EEE0-8707-1AC6-5E7064611E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EEA42D4-A8A9-F3B2-E9D2-39924B54D55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74418" y="4037137"/>
            <a:ext cx="3967164" cy="432469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E10D683-A60D-8778-3123-D3A5650AE01D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35625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30C41-1EE3-98EA-6197-B84A6F3ED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1444969-6AB6-FA28-3093-5054C82BF5F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EA8F82-8114-8524-4612-DFDC750BF2A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F179D3C-BEA4-9C23-F814-450127FC55D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D97261C-D0E1-A292-FBA5-283BED8AE3A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7D04CF3-1B50-F38E-267C-8AB2F1C4114E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EA81459-F71F-DE87-7331-5939F15076E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465980B-77C2-0E97-3ABD-F6EDD9F46FD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6BB9F0E-1873-4333-B594-72F7E2890C4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C3B7E1B-0A8A-4D9A-3B5E-04064120064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98C32D9-359D-7AC1-4E40-2780D6F5881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dessiner.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58C3B55-97D0-955E-8164-5E32ECA209A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dessiner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ACAD5C-ED1F-391F-E196-5D03215721C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D906CF2-352C-0E71-649D-31FBA3465F4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02630" y="3130379"/>
            <a:ext cx="3693388" cy="4026241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AA2B96C-C031-4B5C-86D1-365880BEC3E6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61510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17E47-B394-1E44-2911-517EA84F4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6BED7DB-5553-8F62-5CCF-5D7068AAD6E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CA1AE84-EBF9-23BF-061E-A87ABC480F3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B8E60E0-FE7C-89AB-41F3-8F9A8858AE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36EE9E8-270F-A67D-B367-094E8DF8223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E0ECC1C-4B38-19CB-96AA-6167206E97F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79BBE2-154F-510B-DFCF-84EBC945668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7DB4EBD-92CF-2CDD-FBE7-BE3BC87E39F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4F6FE15-7B8A-3931-29E6-74B237D90AD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77FB15B-9F42-708B-4D4A-13DD23489AF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D0D8133-DC58-C115-C76B-CA0097C40C2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la fille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62A68FA-A8C8-24B0-595B-9152DA13F56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F9666D4-8EE3-8C09-F620-6B576639DD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83216" y="2885124"/>
            <a:ext cx="5090126" cy="498211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2CAC8D0-7978-1243-5BA3-41C8152F41FF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74908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5DEE8-8906-94F5-B8FA-FEADABBBC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D9251BF-C1D2-4721-9E00-DA926B6C055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B275289-200B-8EBA-A890-EB4E212B84F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2809D8B-B9FE-42FC-2186-DABC140DFF8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2283DA6-A5C7-EF7F-4933-57240AF7354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07713F-41E0-40D7-AA07-365493B1A088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CA0C092-342E-83DC-9B24-EFB74366B3A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D95F26F-4DB9-85A9-845D-1ED663B6FAB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F1FD527-30CA-16FB-68CA-B9EB33E3ADCB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9497D1C-FBEA-9E76-76D9-C846AE40C9C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3D1AC36-C18A-907F-D4D9-336A72EB973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parle.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26706A8-9D64-0B0B-451B-9796E73B78C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5021" y="2300014"/>
            <a:ext cx="129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fille parle. </a:t>
            </a:r>
            <a:endParaRPr lang="fr-FR" sz="66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3EBDD20-41F4-E57C-4B3C-FDD05EA1359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FDFF6FA-D0E4-094C-0614-87A209AED86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87186" y="4037137"/>
            <a:ext cx="4341628" cy="424949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5D12650-99B9-6B6F-64E7-D2465E19CB55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09971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939A3-6F02-2D54-560F-343AF1BC3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A76E0B-AC74-B755-BB8C-0B7403522B7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DF12D03-B461-455B-3E17-7D81864984A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B8704AD-B788-9473-E2C8-EAAF4E99AB8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4603A04-03E3-3A9D-30F2-B718D0C7DF8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E96A752-AE7A-2F11-FD41-75057FC6A86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C91B990-DC14-CF8F-045D-A03799C255B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5667E50-6E48-F7CE-7F7A-1F63A2B99C31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7280A76-492E-3055-CE5A-6601D6B6B376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739C262-A404-D349-68B4-C8BA2B9C7FB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33B0D36-9CD8-CCA2-4B44-679C5FA32B5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parler.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C1F4801-B027-D12A-1AEF-BF737090B51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parler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A2CDEDC-3079-898F-66A0-6D6D58EDF0A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DCAC9DA-A499-50AA-3AB5-DA69EA9876C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92505" y="3252462"/>
            <a:ext cx="3864072" cy="378207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89E1AFE9-171A-930F-5946-AEF538CA6317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00781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75780-88DE-FDE8-DC9A-E6459AFBD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AC46D97-AF0C-045D-7397-DE4002B08CE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8E8D06D-757A-F481-ADDA-0EBD8B75241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08639FA-BFFC-C6B1-24CE-C560A855990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A9EE61-3B7E-3025-A78B-D8EE9015A5F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D44B014-CA67-7BE3-0253-5EDF300B42A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AE8FD77-84E3-BC37-0E6F-CD36C54DE6B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AF1EB4B-CD17-B492-E445-0531FF9CBA83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66F17AF-E7F1-D366-F4B3-D98CFE3F344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55E89BE-ABE6-7952-A2C5-94843BBEDD3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1AA3C83-E198-C84C-D1B6-9732A25FBEC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le garçon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720396-70FA-B146-09EA-26896673395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6F5A993-80D1-4922-AF3A-36745E5791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83906" y="2393884"/>
            <a:ext cx="4548188" cy="5592325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F7684F8-7965-F008-DD2E-A686CE52730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13892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2F8D5-D2BA-D44E-298D-7CEB73F07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627D6DF-390F-7E97-FC08-D4A718F5FED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277CB1A-24AA-DBB4-45F2-096EBC4736B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E058B2-2531-3827-905B-DD095D3CD30A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492C394-9310-2C6A-92EB-BD8A4B2F7D3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19AAD4E-330E-AD79-9EE9-93B210EDD856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D3E821E-5BA0-408F-E615-B3C359CDAAC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DB59FD9-D881-C381-9D87-8F6357DD78F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8355B78-8EEC-C384-6E3A-893C527C211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6D51185-D8F1-7998-3A50-008172164FD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ADE8F28-B01B-28A3-36B0-29E46583B7C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regarde la télé.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8E762DC-B3C0-C8A4-B057-0EA7DC093F7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5021" y="2300014"/>
            <a:ext cx="129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regarde la télé. </a:t>
            </a:r>
            <a:endParaRPr lang="fr-FR" sz="66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ADBC26-963E-0A92-D5FB-AA235D2592E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D55545C-F1E2-3855-6B86-FCB7C5D72A1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88010" y="3635839"/>
            <a:ext cx="3939979" cy="4844489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73068D1-7EBD-8762-9E22-170590917339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86539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5FA96-8312-9EC7-0FF4-0AC33AF7C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F1FDB8-608F-2C51-F9C4-E71FC2456DA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8E774B5-A66B-0B4C-773F-AC190DA28A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E9177B5-553A-6230-E745-47D907B6417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83AC09-D845-CC06-1AD6-41BF4DC903C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B208A58-8099-7DB9-3EB5-F0FBAD17807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DFE19CA-400E-CC4B-C5D2-E38FEF293B7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B1D8837-838C-7A6F-34C9-15A340372A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F86350C-82A0-4D2B-3B83-D19F08A2366C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195D9B2-0FEE-7784-DBA4-F2719CDF59D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8D4A381-DC0C-DB2D-18DE-1733480C4AA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regarder.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DFA2EC3-AAA1-C84B-384F-FBD55B25665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regarder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78168C-DB8B-511B-7D33-EBD3B64B81C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2282B72-EBF6-CBED-DEEC-142DDA80AD8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12156" y="2859939"/>
            <a:ext cx="3601758" cy="4428621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7BE0367-7691-18CA-C759-9C7885E415B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81874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D5F25-0162-D765-0541-A12521F1F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16A5484-4F29-08EF-E277-F718CD1B216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D93396C-BF24-DBF8-FE3A-5E1B4622E67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44016AE-42D3-1D35-94F2-E95F3EB1CD5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773EE05-2F02-3AF3-CA65-DB9566AD18A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61E2937-FEF6-FEBC-33B8-C171B1ECDE04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CFCCDB7-85DF-70C9-9F36-C4F2EFECC87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76C775E-0B83-73D7-08F7-D0B53AAA84AD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51357CC-4496-0FD1-4149-7B1F4CE0703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648F165-9031-E558-E56C-8B5A9B763CA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3727892-0CFE-D488-ABE8-3D9CDB4597E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la fille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ADDF1B3-93F9-E063-8F7A-C6DE9EE177F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17EDF43-3C5F-21AE-E5BB-8F43D2E8F75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12481" y="2674827"/>
            <a:ext cx="4491038" cy="5522055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C6A80F6-C5C6-ADCE-4D80-6687D9C514B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68462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84CD1-89FD-A81A-78BD-75DAC7EFB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2389BC3-CB48-9357-F045-4D100B17E6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E205DC-D056-058F-9E28-1039C363E96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A6C0286-9552-A669-D0B2-9A8FC5C4620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3FBF12B-BD91-B5B0-F0C3-A509B5AA9D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2D12D49-08B5-E10A-F5B1-7F0F804418BC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E56C045-B3BB-E253-85CA-F50970BF82A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707204D-2C43-8481-42C8-57968760CC73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52CA0AE-EB1A-7312-271F-CB115CA4465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C8C5A8D-ADC5-8FE3-94D6-2282CBB82B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D6EEE73-4503-780D-ECC0-52EFF6B8051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joue.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37889D5-9721-9F22-7122-E6AE28384F4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5021" y="2300014"/>
            <a:ext cx="129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fille joue. </a:t>
            </a:r>
            <a:endParaRPr lang="fr-FR" sz="66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3146FB8-B0F2-42D4-EE70-35797581A3A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A0846C0-F814-F83C-D2B8-55B4DD19BD3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27996" y="3699436"/>
            <a:ext cx="3860007" cy="474615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0AA3356-9B0A-D14B-BD9B-90C7F8E01D85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89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466DB-54EA-9D71-4A3D-5B7458A00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BFC6CC7-7E83-1EF9-45B8-0384877DEDA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673E25F-F9F7-6C6A-E223-B413F07BBF0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3055143-8044-1C6E-1F5C-07AC78C2CE0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4D2C1D-B502-A6BA-B38B-A1722740D51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9917CAA-7DA6-6769-EB48-2F2ED230E120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27D1B95-508F-D124-8A7B-CA37342A2F5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8FF4A31-8C50-1804-761C-3878FB787E5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BD50A5F-D918-773E-6386-6F0673090E59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19084B2-92B1-D9AD-4A1C-25B1E31BCFA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C724DAB-4099-B307-ABFA-49770B3DFE2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jouer.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754EAB-A15C-8B18-9B45-90E81BDE453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jouer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BBD1F6E-0C71-979F-B40E-C0A498D0B47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2FC02DF-B295-ECCD-1BAC-A3531189F78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72402" y="2815360"/>
            <a:ext cx="3674269" cy="4517779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8BE1261E-69F1-1BA9-BC6D-B0FF386C1D5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09653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6A186-D477-CC7E-EB04-CC293DF4A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093FCD9-E1CF-EBC7-EF5F-8353E2F4FA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9558D7-4BAB-11FB-7440-87D3A48F6F5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2DA5F30-8FAD-F3BE-E22A-1D6DA3BA54FD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B307C2D-87EC-901E-F631-34242989196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1290522-EE48-8E04-B7F0-7A93673941BF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73C425D-38A7-EE45-639C-F450AC0ED67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C37A604-B92D-249F-4417-F89C815B2200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EFB0548-ABD5-F2FF-23D4-8F44B20125FF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A3BC387-C4D0-F028-37C1-0FBABBD515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C8D7268-7878-C725-6FBA-76F3E92C13C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joue avec son ami.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3B40F9-79CA-8F3D-64DB-5B70B86BBDB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joue avec son ami.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268E030-87B7-4E08-AAFB-36D12FA4F74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E3259EA-4706-98D0-22A1-AE354297E5E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29167" y="3578199"/>
            <a:ext cx="4398224" cy="5407933"/>
          </a:xfrm>
          <a:prstGeom prst="rect">
            <a:avLst/>
          </a:prstGeom>
        </p:spPr>
      </p:pic>
      <p:pic>
        <p:nvPicPr>
          <p:cNvPr id="13" name="rachid joue ami">
            <a:hlinkClick r:id="" action="ppaction://media"/>
            <a:extLst>
              <a:ext uri="{FF2B5EF4-FFF2-40B4-BE49-F238E27FC236}">
                <a16:creationId xmlns:a16="http://schemas.microsoft.com/office/drawing/2014/main" id="{D8C1D651-F4F6-C0C3-59A0-3C0D8CCE584B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>
                  <p14:trim st="1200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171113" y="801109"/>
            <a:ext cx="487363" cy="48736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08F3BE0B-7826-E0B0-1A9D-A66417E04AA9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524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DB7BD-0381-B76A-52B7-57BF481BD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F4D859B-3C9C-6FBD-9512-59E19B3752F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3066D3E-AE89-5265-6C43-C2DFA310AFB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le garçon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9B8076A-1E66-EDB3-D13D-D6CFB63F7A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699B3FE-7820-BBC3-1FBA-E716D7BB8D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45388" y="3114496"/>
            <a:ext cx="2825224" cy="4637147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73F116E-44F3-0AC7-5061-AD2D9D15923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6225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A71F1-398E-E19F-BD3E-4BB0E6CC9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5E2B384-657E-4E21-5B8D-6598FB92B7C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E1C416F-94AC-D9A7-86F5-DC8ED3644DA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EF8586F-0AB8-55E5-C691-00772B9B197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4597128-C8B9-8235-E447-ACE13F009DE3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0DF4A2A-89BD-6AE7-9E79-3BE13C30C930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09A44A3-80D0-6C2A-5A88-FB7A5172977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E1AA9A6-A2F2-01C8-E52C-820AA45C4AC1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9871C1C-BD31-5462-9C47-B4E52C4DAA1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810DE29-D324-9A0A-6E3F-84C9E1274DF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80EC86A-7C2D-ABED-A3E7-679CFD5FEAE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se lève.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9BD275-0194-9722-44D6-845F2BC7C33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5021" y="2300014"/>
            <a:ext cx="129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se lève. </a:t>
            </a:r>
            <a:endParaRPr lang="fr-FR" sz="66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A56A9BB-A7DE-5BE1-72F6-5ED9E84801B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CA521D5-A22C-377F-208C-AE1C3E93823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23274" y="3947035"/>
            <a:ext cx="2825224" cy="4637147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6254BBA0-E8AE-C5DB-D213-1F92FD82E759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02787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DA1A1-3229-217C-5E13-196FFE24F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649AC59-296F-E0F9-21BE-EB68B837294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221D990-0715-FC6F-1FAC-8D6F311B74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F0A1CE6-CEF8-83D8-3C6A-45A5D833B4C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A8F50E4-4F33-D2F7-17B3-7F028FA6B9A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BF150DB-2084-ADA5-ABFB-420F695E56C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B416BA5-48CC-68B8-5986-CA6FC7D9935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95D36D5-FE2C-F7D0-C638-2E865E46B721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0537964-F241-7F14-DD73-15D9C759F87C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058D5DE-D673-BC8C-C458-F093695B1B4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5DF7D53-4648-FDCD-B15E-42A363B7321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se lever.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AC1F5CF-2C2A-48CD-6EC4-8D04DBB72E5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se lever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E54822-9DA5-ABC8-4E7E-67E12A05CEA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DF2791B-70D2-77AC-E8A9-A502B8BF8C5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30714" y="3116178"/>
            <a:ext cx="2470329" cy="4054644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CBB2A21-EE1E-8540-B9CC-27ACDBC131B9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79035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1B95A-AF63-905C-0CFE-D3920C9C3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59D5275-287F-14DA-F58C-69788AEEF40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2853BB6-E319-CA1C-467D-2CFD44C3F54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le garçon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F811F5-0E89-7D7C-7F39-DB66159426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301CEC9-1757-3327-AC0E-32A32FD3AF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9199" y="3349784"/>
            <a:ext cx="2477601" cy="3993992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AEDE4E9-9B4F-E798-768B-48D7E41C139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51291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689BD-5D03-6198-BBBD-E3C32D0DC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206E897-78B2-F9CF-C884-D12CF919DA4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A221E98-46DC-E288-DB7A-F42D6A20662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5D1AF4A-BDF2-8BBE-0E88-B4015CD01E2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900E28D-ED7B-B062-0855-22690AD4EEF3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87B37C-C027-0324-0ACD-34A7E1E315A9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D055CC2-C900-15D3-5A28-7F9F2DF489C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BB6A7D9-39BE-DCFE-CFA3-D769CD73B12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99F7BFF-0A34-DB8E-194A-5359D1B082E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8CD799B-F48A-4A52-D0C9-1BF054E3D3B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60BC664-C7D3-2D0F-5E68-A4E9B720147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se lève.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81A4842-4070-7677-4C28-5EBDA3CA1D3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5021" y="2300014"/>
            <a:ext cx="129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s’assoit. </a:t>
            </a:r>
            <a:endParaRPr lang="fr-FR" sz="66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CF8C37A-CEE6-B5AA-8F5F-A869DBD4831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B3B7195-A030-09E2-4E23-52D1B5A8B50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97085" y="4490827"/>
            <a:ext cx="2477601" cy="3993992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CF63B4EA-6400-655F-1564-DBE84DA260AD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73562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3AD61-0FE3-31F1-186E-9E624121F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D5BEE75-E193-E345-15BF-7B06C1BA4AA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11AB865-1136-F8FC-EE51-ECE97A76CD8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B59E579-23F4-207E-0210-98E1856CD8E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436A99-47E4-6E51-C775-3C555CE04AF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9D9DD09-61E2-7F44-111D-7D66269F2989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79AD1A4-389C-0E01-D62A-CF81CA24F23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3A9C59D9-DC34-7C4B-DD0B-CE8C69483E73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DFC325D-A3AE-E0B6-822B-E0492A806470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7C8E087-A585-8F71-FEFF-8BDC5B41D43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961BF8C-4427-1073-EB44-632742BD041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se lever.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3D6CEE-8241-1757-AB6D-B1619F98AE8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s’assoir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CB1247-9DE4-3B66-FA72-51188E869CE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C3F15C7-B29F-DE85-27A1-C4BC09190C9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90262" y="3235236"/>
            <a:ext cx="2367514" cy="3816527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C6034123-34D0-B91D-CE9B-DA76D4B8FDF2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59461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D256-7DC1-A587-F3C7-9431C2FA3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D908970-B485-0CE2-E50A-DFE6591FA0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33DA2FA-D480-B965-6185-86AC76CCE46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2A546BD-575B-1CEB-9F5D-520690B1375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AFADABA-C77F-29B7-5DE5-AD2C012C0F5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181823" y="6221259"/>
            <a:ext cx="259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écrire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43CBC9B-2DB2-CB65-9F66-4BB3F67BAE5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089980" y="622125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lire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DC54679-933C-93AB-24E4-C628C117A3E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938142" y="6221257"/>
            <a:ext cx="3302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dessiner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686FD2-DCC7-8FFC-9A61-B4BE4E7625A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240214" y="6214294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parler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31FA94A-8C22-5A40-DA8B-C104C833F36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E83E7A1-33E0-8345-FF78-E5E9D424DA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39005" y="3906033"/>
            <a:ext cx="1547105" cy="190227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1B97BE4-97DF-6758-A7E2-8CB29ACEFA6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44920" y="3895829"/>
            <a:ext cx="1669839" cy="205318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6234A29-2879-D2BD-7209-F7D672CF414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54257" y="4012258"/>
            <a:ext cx="1669839" cy="182032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2A69A97-398D-2D25-C331-663ECD29AB1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47020" y="3919289"/>
            <a:ext cx="1929975" cy="188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145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040B1-0CF6-16E1-B26E-E00479C48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D0CA3AB-6803-F90E-9BDD-2027AA9E03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E1A72A-E770-D942-5C29-26575170E5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A74E878-2BD1-D790-90FC-11D193B875D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6CEAE53-52AC-ED6F-E127-A87D8862201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38925" y="6221259"/>
            <a:ext cx="2938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jouer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23D39E8-F1E1-C8AB-8AE0-ABAEA2B7518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089980" y="622125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regarder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E425B7-7D25-BA5F-DF9E-30B6E5DD673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938143" y="6221257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se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lever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4648E2A-B817-5B9A-8BBC-953F030BA94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9876282" y="6214294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s’assoir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539D8114-0CA0-0838-36A4-82CA477D9EF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554D599-9B59-06CE-7124-257F4C52D2D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45652" y="3699254"/>
            <a:ext cx="1320273" cy="216701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972D61B-B91F-AE09-1B54-D01A1136154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05026" y="3780254"/>
            <a:ext cx="1294021" cy="208601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4B71F96-B02A-D347-AA05-3F846435951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61320" y="3929779"/>
            <a:ext cx="1589309" cy="195417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F9E5A65-218A-9CF1-A00D-1A3E8076F79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93864" y="3929779"/>
            <a:ext cx="1589309" cy="195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85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1DA0D-17FD-64B8-2A89-24EABE614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7223B7A-89EB-311C-8E2F-73E31EBD1E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EC211D5-1787-87C7-5E47-E794107D98F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21A48E-70E3-2440-879E-420608B55D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16D4A73-E48E-EBE4-FB7E-CFE2D7FCE1A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7A2DA54-DC10-5F22-A2AA-542038D6B8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45081" y="4192361"/>
            <a:ext cx="1547105" cy="190227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B8A91FA-89F3-BEB6-2C11-53C790DE91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0996" y="4182157"/>
            <a:ext cx="1669839" cy="205318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A797642-810D-8C3B-F86E-FAD7796313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60333" y="4298586"/>
            <a:ext cx="1669839" cy="182032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8B90F4E-4C8C-B142-F466-90516EE32D7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53096" y="4205617"/>
            <a:ext cx="1929975" cy="188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997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4BA06-BEF6-E7C1-C551-A20082617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D56BDB6-E6EC-3448-FD6E-3E1E530765B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23FF7CA-564B-5565-946E-D9FAA23AD9A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0B3217A-C1DB-5972-CB11-359E759A453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FC4A1B0-0BF6-925F-BB5C-1937145519B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8BCE9B6-947C-C7F3-B8BE-B19EBB3C1D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74239" y="4156454"/>
            <a:ext cx="1320273" cy="216701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6AAD11B-15CC-9580-1030-51E3ADBA73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33613" y="4237454"/>
            <a:ext cx="1294021" cy="208601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AA6A87B-8341-31B7-6C21-A55ECA82E1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89907" y="4386979"/>
            <a:ext cx="1589309" cy="195417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5AA05FC-B587-D16D-84C3-B9C7417001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22451" y="4386979"/>
            <a:ext cx="1589309" cy="195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001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87934-CAA7-87A8-46B4-64629D6F9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C8BAF818-9ED6-127C-8EB7-393E37F5AD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1014" y="1778439"/>
            <a:ext cx="5540773" cy="7869017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DA61CD82-DB2E-5A6F-696C-A97D16437D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6838" y="72724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2D6534-EF35-D2B7-2D7C-AF79B992BF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42265" y="620677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Prenez vos manuels à la page 36.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FD2188CF-947C-C9DD-463C-5380E3CDE0E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227" y="620677"/>
            <a:ext cx="1331066" cy="115776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361122B-1BE1-A2B2-47B7-ED6E37964C19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55)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1802849-C441-7AC3-F105-81CA53A5BD7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9DEB3FCF-2633-8297-BA90-5B1FC9241B9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170800" y="2800351"/>
            <a:ext cx="5681202" cy="24860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87005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26849-3C1D-417B-AB01-A21CC731F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9B4E8CD-BEC7-4102-CF1E-D616776BE9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A6D224-441F-FD4E-453E-4ECDEAC216B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E22396A-4290-7C40-2A90-C51E956E61AA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BDB7CC-047B-DFA0-074D-48CFB037280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F971664-A43D-2AA0-5D4D-4ED7C32A7B33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920A6EA-2668-F8A2-28B5-725233A3D95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D2E093D-9914-A0CF-B587-0927963626C0}"/>
                    </a:ext>
                  </a:extLst>
                </p:cNvPr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51D120D-B56A-6E17-38B1-2281B06693F4}"/>
                    </a:ext>
                  </a:extLst>
                </p:cNvPr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918281F-B0AE-0484-B340-F9CBBF260A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618DA0-2E82-7990-78A9-2556FECD42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72816" y="677515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montrer comment faire l’activité.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F387A88C-A997-DF9E-1946-9E8933F1308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20" y="3888013"/>
            <a:ext cx="4895859" cy="361466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5CE506C-E183-191F-4479-480A2844B03B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3843609" y="3456598"/>
            <a:ext cx="973392" cy="923966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2CD3C4D-132F-B2C7-6EA5-A72798597A17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 flipH="1">
            <a:off x="8834283" y="3465002"/>
            <a:ext cx="973392" cy="983567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E9692C5A-D53D-ABB5-A192-4153C0D40E5B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941479" y="2486110"/>
            <a:ext cx="969497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1320F66A-7AAC-5E27-6F5C-40E818A7D679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628935" y="2484065"/>
            <a:ext cx="874646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9CF810B7-1B67-929D-A0FD-1DB06AAE1142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8" t="12958" r="41278" b="50000"/>
          <a:stretch/>
        </p:blipFill>
        <p:spPr bwMode="auto">
          <a:xfrm>
            <a:off x="4513217" y="7942850"/>
            <a:ext cx="874646" cy="8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E0FA34-2647-FE5A-BCCD-EBB9B08F69A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881062" y="2484065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montre l’image.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38E6F25-F40C-550B-3CF1-9527F159BD89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532294" y="2436306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dis le mot.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D20A895-513D-8ABC-4DF2-9CEF7C1B015F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383155" y="7946358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On échange les rôles.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BA0C41-70C6-EF49-75E6-417D4D1497A6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953" y="600007"/>
            <a:ext cx="1446339" cy="14426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3E6EA87-1DA5-FF91-7F76-C4DEEFB0B4B6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55)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6D07743-908E-946A-2962-9838DD3C9BEA}"/>
              </a:ext>
            </a:extLst>
          </p:cNvPr>
          <p:cNvGraphicFramePr>
            <a:graphicFrameLocks noGrp="1"/>
          </p:cNvGraphicFramePr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186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9CB1F-EB96-27B2-D078-EA9F7240C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4712B6-5EAD-FB70-878F-DAD00D7665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CA19588-1407-E14F-216A-6C18C8F534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2980" y="671386"/>
            <a:ext cx="9150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travaillez en binômes. Je vais circuler pour vous aider.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510AD80D-172B-FD33-CB30-6327F867B11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D8D8528-6369-C16E-0DE6-B0E5660B6DF5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55)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0512D10-87D6-716A-6D85-285AF377D2B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245637D-E2C1-9047-2983-BFE7288C9D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8276" y="2550533"/>
            <a:ext cx="11872989" cy="604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959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F00A4-C9E7-B963-DC35-AD32A4834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58ED713-5770-25AF-E905-3E9256D6BE9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FF627B-A074-4DAA-5D97-B5D12AB34C2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06720" y="2445969"/>
            <a:ext cx="9337697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– dessiner – écrire – parler – se lever – s’assoir – jouer – regarder.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Tu fais quoi en classe ?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2020D1C-2B7F-A41C-5870-E9BA360BB7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9FECA77-45D4-3071-9FA9-A5AF7BFE3FC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361803-BEBD-C67A-AE10-A95649074F6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6167432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638CB5B-6ACE-5EF5-176E-FE34D353E96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18028047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CF4E8-F953-DE67-A677-C660BB27C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766C203-8C16-6326-92D9-3817C04BE41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E67E4C1-C145-C38C-D84E-082B7DE70F7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B366A53-8CC4-2787-C164-A91FCF13571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C05FEE7-0765-DF55-CF12-28E9DBF38DB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A523E1D-12C5-2ABC-715F-51F21577D3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747046-D61C-D736-04E7-B501FE99827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5B1860-BD57-80F6-4727-BD7D083EF3A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82874827-60DB-C4E8-DC68-FE3FA9AC5DA2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F78451CE-B7ED-128B-2D3C-B990E73744BE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9E1ADF79-9E04-9FB3-9A65-8F643B39C9D7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204A8D07-FA8F-5BB0-6555-544097EE660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CF0FCC01-B93B-5C41-1CB2-CAC234BE94F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Ecouter attentivement le dialogue de la semaine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74CD5C52-E781-109F-B096-DE643C67353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52873" y="4974418"/>
            <a:ext cx="8678662" cy="103858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Tu fais quoi en classe ?</a:t>
            </a: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Oui, je fais … / Non, je ne fais pas … .</a:t>
            </a:r>
          </a:p>
        </p:txBody>
      </p:sp>
    </p:spTree>
    <p:extLst>
      <p:ext uri="{BB962C8B-B14F-4D97-AF65-F5344CB8AC3E}">
        <p14:creationId xmlns:p14="http://schemas.microsoft.com/office/powerpoint/2010/main" val="35668807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Voici Rita et Karim. Nous allons écouter leur dialogue. Soyez attentifs.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F6475E1-D26D-5F18-93AB-D937AB4231C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64346012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2_S5_Dialogue">
            <a:hlinkClick r:id="" action="ppaction://media"/>
            <a:extLst>
              <a:ext uri="{FF2B5EF4-FFF2-40B4-BE49-F238E27FC236}">
                <a16:creationId xmlns:a16="http://schemas.microsoft.com/office/drawing/2014/main" id="{B0999809-5A20-4C34-C15B-2078676A7333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41471" y="771822"/>
            <a:ext cx="487363" cy="487363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F606A2-105B-FC33-248C-0307D18BEB2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64346012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0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500"/>
                                  </p:stCondLst>
                                  <p:childTnLst>
                                    <p:set>
                                      <p:cBhvr>
                                        <p:cTn id="23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AE4A9EC-D4C3-6FE6-658E-B2660F9FAB7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468545263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2_S5_Dialogue">
            <a:hlinkClick r:id="" action="ppaction://media"/>
            <a:extLst>
              <a:ext uri="{FF2B5EF4-FFF2-40B4-BE49-F238E27FC236}">
                <a16:creationId xmlns:a16="http://schemas.microsoft.com/office/drawing/2014/main" id="{B0999809-5A20-4C34-C15B-2078676A7333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41471" y="771822"/>
            <a:ext cx="487363" cy="4873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89A6F2-90F8-C7B5-C202-4F57FDA0D68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64346012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11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0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500"/>
                                  </p:stCondLst>
                                  <p:childTnLst>
                                    <p:set>
                                      <p:cBhvr>
                                        <p:cTn id="23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6440D-831A-0966-CFA7-CE565F151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8">
            <a:extLst>
              <a:ext uri="{FF2B5EF4-FFF2-40B4-BE49-F238E27FC236}">
                <a16:creationId xmlns:a16="http://schemas.microsoft.com/office/drawing/2014/main" id="{E0342925-82FB-650B-DD32-09AD2E48AB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FD0CB41-3147-FD6F-0872-03AB19E4DC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22280" y="568487"/>
            <a:ext cx="926787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Karim écrit en classe ?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A7398B-8504-1A79-7B39-5B29AB6C0D3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005542" y="582878"/>
            <a:ext cx="2301213" cy="1534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04A300B-EE2B-96F4-1669-6453CB566E2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72484090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EC8032F-AF9C-225B-2108-6811BF5532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9403" y="2995016"/>
            <a:ext cx="3788570" cy="465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949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Dosis"/>
        <a:ea typeface=""/>
        <a:cs typeface=""/>
      </a:majorFont>
      <a:minorFont>
        <a:latin typeface="Dos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11138</TotalTime>
  <Words>1680</Words>
  <PresentationFormat>Personnalisé</PresentationFormat>
  <Paragraphs>340</Paragraphs>
  <Slides>64</Slides>
  <Notes>0</Notes>
  <HiddenSlides>0</HiddenSlides>
  <MMClips>4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64</vt:i4>
      </vt:variant>
    </vt:vector>
  </HeadingPairs>
  <TitlesOfParts>
    <vt:vector size="75" baseType="lpstr">
      <vt:lpstr>Arial</vt:lpstr>
      <vt:lpstr>KG Primary Penmanship 2</vt:lpstr>
      <vt:lpstr>Carelia</vt:lpstr>
      <vt:lpstr>Dosis Bold</vt:lpstr>
      <vt:lpstr>Calibri</vt:lpstr>
      <vt:lpstr>Dosis</vt:lpstr>
      <vt:lpstr>Cambria</vt:lpstr>
      <vt:lpstr>1_Office Theme</vt:lpstr>
      <vt:lpstr>Office Theme</vt:lpstr>
      <vt:lpstr>2_Office Theme</vt:lpstr>
      <vt:lpstr>3_Office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2025-07-21T12:09:19Z</dcterms:modified>
</cp:coreProperties>
</file>