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 name="Shape 14"/>
        <p:cNvGrpSpPr/>
        <p:nvPr/>
      </p:nvGrpSpPr>
      <p:grpSpPr>
        <a:xfrm>
          <a:off x="0" y="0"/>
          <a:ext cx="0" cy="0"/>
          <a:chOff x="0" y="0"/>
          <a:chExt cx="0" cy="0"/>
        </a:xfrm>
      </p:grpSpPr>
      <p:sp>
        <p:nvSpPr>
          <p:cNvPr id="15" name="Google Shape;1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6" name="Google Shape;1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78144ee97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78144ee97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78144ee97_0_5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78144ee97_0_5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178144ee97_0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78144ee97_0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78144ee97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78144ee97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78144ee97_0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78144ee97_0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78144ee97_0_4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78144ee97_0_4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78144ee97_0_5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78144ee97_0_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g178144ee97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 name="Google Shape;28;g178144ee97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g178144ee97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 name="Google Shape;43;g178144ee97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78144ee97_0_4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78144ee97_0_4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78144ee97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78144ee97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78144ee97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78144ee97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78144ee97_0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78144ee97_0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78144ee97_0_4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78144ee97_0_4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78144ee97_0_4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78144ee97_0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con título 1">
  <p:cSld name="TITLE_1">
    <p:bg>
      <p:bgPr>
        <a:blipFill>
          <a:blip r:embed="rId2">
            <a:alphaModFix/>
          </a:blip>
          <a:stretch>
            <a:fillRect/>
          </a:stretch>
        </a:blipFill>
      </p:bgPr>
    </p:bg>
    <p:spTree>
      <p:nvGrpSpPr>
        <p:cNvPr id="10" name="Shape 1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con título 1 1">
  <p:cSld name="TITLE_1_1">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4"/>
          <p:cNvSpPr/>
          <p:nvPr/>
        </p:nvSpPr>
        <p:spPr>
          <a:xfrm>
            <a:off x="168300" y="176700"/>
            <a:ext cx="8807400" cy="4790100"/>
          </a:xfrm>
          <a:prstGeom prst="rect">
            <a:avLst/>
          </a:prstGeom>
          <a:noFill/>
          <a:ln cap="flat" cmpd="sng" w="9525">
            <a:solidFill>
              <a:srgbClr val="D7CB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con título 1 1 1">
  <p:cSld name="TITLE_1_1_1">
    <p:spTree>
      <p:nvGrpSpPr>
        <p:cNvPr id="13" name="Shape 1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9.jpg"/><Relationship Id="rId7"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hyperlink" Target="http://creativecommons.org/licenses/by/4.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hyperlink" Target="https://slidesppt.com" TargetMode="External"/><Relationship Id="rId5" Type="http://schemas.openxmlformats.org/officeDocument/2006/relationships/hyperlink" Target="http://www.flaticon.com/" TargetMode="External"/><Relationship Id="rId6" Type="http://schemas.openxmlformats.org/officeDocument/2006/relationships/hyperlink" Target="http://gratisography.com/" TargetMode="External"/><Relationship Id="rId7" Type="http://schemas.openxmlformats.org/officeDocument/2006/relationships/hyperlink" Target="https://www.google.com/fonts/" TargetMode="External"/><Relationship Id="rId8" Type="http://schemas.openxmlformats.org/officeDocument/2006/relationships/hyperlink" Target="https://slidesppt.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7.jpg"/><Relationship Id="rId4" Type="http://schemas.openxmlformats.org/officeDocument/2006/relationships/image" Target="../media/image20.jpg"/><Relationship Id="rId5" Type="http://schemas.openxmlformats.org/officeDocument/2006/relationships/image" Target="../media/image19.jpg"/><Relationship Id="rId6"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7.jpg"/><Relationship Id="rId4" Type="http://schemas.openxmlformats.org/officeDocument/2006/relationships/image" Target="../media/image20.jpg"/><Relationship Id="rId5"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7.jp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3939"/>
        </a:solidFill>
      </p:bgPr>
    </p:bg>
    <p:spTree>
      <p:nvGrpSpPr>
        <p:cNvPr id="17" name="Shape 17"/>
        <p:cNvGrpSpPr/>
        <p:nvPr/>
      </p:nvGrpSpPr>
      <p:grpSpPr>
        <a:xfrm>
          <a:off x="0" y="0"/>
          <a:ext cx="0" cy="0"/>
          <a:chOff x="0" y="0"/>
          <a:chExt cx="0" cy="0"/>
        </a:xfrm>
      </p:grpSpPr>
      <p:pic>
        <p:nvPicPr>
          <p:cNvPr descr="5-blanco.png" id="18" name="Google Shape;18;p6"/>
          <p:cNvPicPr preferRelativeResize="0"/>
          <p:nvPr/>
        </p:nvPicPr>
        <p:blipFill>
          <a:blip r:embed="rId3">
            <a:alphaModFix/>
          </a:blip>
          <a:stretch>
            <a:fillRect/>
          </a:stretch>
        </p:blipFill>
        <p:spPr>
          <a:xfrm>
            <a:off x="0" y="202"/>
            <a:ext cx="9144000" cy="5143097"/>
          </a:xfrm>
          <a:prstGeom prst="rect">
            <a:avLst/>
          </a:prstGeom>
          <a:noFill/>
          <a:ln>
            <a:noFill/>
          </a:ln>
        </p:spPr>
      </p:pic>
      <p:pic>
        <p:nvPicPr>
          <p:cNvPr descr="1.png" id="19" name="Google Shape;19;p6"/>
          <p:cNvPicPr preferRelativeResize="0"/>
          <p:nvPr/>
        </p:nvPicPr>
        <p:blipFill>
          <a:blip r:embed="rId4">
            <a:alphaModFix/>
          </a:blip>
          <a:stretch>
            <a:fillRect/>
          </a:stretch>
        </p:blipFill>
        <p:spPr>
          <a:xfrm>
            <a:off x="2996775" y="1131450"/>
            <a:ext cx="3150450" cy="2131000"/>
          </a:xfrm>
          <a:prstGeom prst="rect">
            <a:avLst/>
          </a:prstGeom>
          <a:noFill/>
          <a:ln>
            <a:noFill/>
          </a:ln>
        </p:spPr>
      </p:pic>
      <p:sp>
        <p:nvSpPr>
          <p:cNvPr id="20" name="Google Shape;20;p6"/>
          <p:cNvSpPr txBox="1"/>
          <p:nvPr/>
        </p:nvSpPr>
        <p:spPr>
          <a:xfrm>
            <a:off x="1466925" y="2757350"/>
            <a:ext cx="6210000" cy="1445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s" sz="3500">
                <a:solidFill>
                  <a:srgbClr val="F36A69"/>
                </a:solidFill>
                <a:latin typeface="Open Sans"/>
                <a:ea typeface="Open Sans"/>
                <a:cs typeface="Open Sans"/>
                <a:sym typeface="Open Sans"/>
              </a:rPr>
              <a:t>COMPANY NAME</a:t>
            </a:r>
            <a:endParaRPr b="1" sz="3500">
              <a:solidFill>
                <a:srgbClr val="F36A69"/>
              </a:solidFill>
              <a:latin typeface="Open Sans"/>
              <a:ea typeface="Open Sans"/>
              <a:cs typeface="Open Sans"/>
              <a:sym typeface="Open Sans"/>
            </a:endParaRPr>
          </a:p>
        </p:txBody>
      </p:sp>
      <p:sp>
        <p:nvSpPr>
          <p:cNvPr id="21" name="Google Shape;21;p6"/>
          <p:cNvSpPr txBox="1"/>
          <p:nvPr/>
        </p:nvSpPr>
        <p:spPr>
          <a:xfrm>
            <a:off x="2131048" y="3962909"/>
            <a:ext cx="49074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800">
                <a:solidFill>
                  <a:srgbClr val="D7CBC0"/>
                </a:solidFill>
                <a:latin typeface="Open Sans"/>
                <a:ea typeface="Open Sans"/>
                <a:cs typeface="Open Sans"/>
                <a:sym typeface="Open Sans"/>
              </a:rPr>
              <a:t>Aenean aliquet volutpat </a:t>
            </a:r>
            <a:endParaRPr sz="1800">
              <a:solidFill>
                <a:srgbClr val="D7CBC0"/>
              </a:solidFill>
              <a:latin typeface="Open Sans"/>
              <a:ea typeface="Open Sans"/>
              <a:cs typeface="Open Sans"/>
              <a:sym typeface="Open Sans"/>
            </a:endParaRPr>
          </a:p>
        </p:txBody>
      </p:sp>
      <p:pic>
        <p:nvPicPr>
          <p:cNvPr descr="2.png" id="22" name="Google Shape;22;p6"/>
          <p:cNvPicPr preferRelativeResize="0"/>
          <p:nvPr/>
        </p:nvPicPr>
        <p:blipFill>
          <a:blip r:embed="rId5">
            <a:alphaModFix/>
          </a:blip>
          <a:stretch>
            <a:fillRect/>
          </a:stretch>
        </p:blipFill>
        <p:spPr>
          <a:xfrm>
            <a:off x="4369675" y="471565"/>
            <a:ext cx="404650" cy="395650"/>
          </a:xfrm>
          <a:prstGeom prst="rect">
            <a:avLst/>
          </a:prstGeom>
          <a:noFill/>
          <a:ln>
            <a:noFill/>
          </a:ln>
        </p:spPr>
      </p:pic>
      <p:sp>
        <p:nvSpPr>
          <p:cNvPr id="23" name="Google Shape;23;p6"/>
          <p:cNvSpPr/>
          <p:nvPr/>
        </p:nvSpPr>
        <p:spPr>
          <a:xfrm>
            <a:off x="4471350" y="4858875"/>
            <a:ext cx="201300" cy="201300"/>
          </a:xfrm>
          <a:prstGeom prst="ellipse">
            <a:avLst/>
          </a:prstGeom>
          <a:solidFill>
            <a:srgbClr val="D7CB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6"/>
          <p:cNvSpPr txBox="1"/>
          <p:nvPr/>
        </p:nvSpPr>
        <p:spPr>
          <a:xfrm>
            <a:off x="4340775" y="471575"/>
            <a:ext cx="404700" cy="36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FFFFFF"/>
                </a:solidFill>
                <a:latin typeface="Open Sans"/>
                <a:ea typeface="Open Sans"/>
                <a:cs typeface="Open Sans"/>
                <a:sym typeface="Open Sans"/>
              </a:rPr>
              <a:t>c</a:t>
            </a:r>
            <a:endParaRPr b="1">
              <a:solidFill>
                <a:srgbClr val="FFFFFF"/>
              </a:solidFill>
              <a:latin typeface="Open Sans"/>
              <a:ea typeface="Open Sans"/>
              <a:cs typeface="Open Sans"/>
              <a:sym typeface="Open Sans"/>
            </a:endParaRPr>
          </a:p>
        </p:txBody>
      </p:sp>
      <p:sp>
        <p:nvSpPr>
          <p:cNvPr id="25" name="Google Shape;25;p6"/>
          <p:cNvSpPr txBox="1"/>
          <p:nvPr/>
        </p:nvSpPr>
        <p:spPr>
          <a:xfrm>
            <a:off x="4398375" y="4803234"/>
            <a:ext cx="347100" cy="29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900">
                <a:solidFill>
                  <a:srgbClr val="FFFFFF"/>
                </a:solidFill>
                <a:latin typeface="Open Sans"/>
                <a:ea typeface="Open Sans"/>
                <a:cs typeface="Open Sans"/>
                <a:sym typeface="Open Sans"/>
              </a:rPr>
              <a:t>1</a:t>
            </a:r>
            <a:endParaRPr b="1" sz="900">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5"/>
          <p:cNvSpPr txBox="1"/>
          <p:nvPr/>
        </p:nvSpPr>
        <p:spPr>
          <a:xfrm>
            <a:off x="423425" y="1318850"/>
            <a:ext cx="3998100" cy="466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s" sz="5000">
                <a:solidFill>
                  <a:srgbClr val="FFFFFF"/>
                </a:solidFill>
                <a:latin typeface="Open Sans"/>
                <a:ea typeface="Open Sans"/>
                <a:cs typeface="Open Sans"/>
                <a:sym typeface="Open Sans"/>
              </a:rPr>
              <a:t>DONEC</a:t>
            </a:r>
            <a:endParaRPr b="1" sz="5000">
              <a:solidFill>
                <a:srgbClr val="FFFFFF"/>
              </a:solidFill>
              <a:latin typeface="Open Sans"/>
              <a:ea typeface="Open Sans"/>
              <a:cs typeface="Open Sans"/>
              <a:sym typeface="Open Sans"/>
            </a:endParaRPr>
          </a:p>
          <a:p>
            <a:pPr indent="0" lvl="0" marL="0" rtl="0" algn="l">
              <a:spcBef>
                <a:spcPts val="0"/>
              </a:spcBef>
              <a:spcAft>
                <a:spcPts val="0"/>
              </a:spcAft>
              <a:buNone/>
            </a:pPr>
            <a:r>
              <a:rPr b="1" lang="es" sz="5000">
                <a:solidFill>
                  <a:srgbClr val="FFFFFF"/>
                </a:solidFill>
                <a:latin typeface="Open Sans"/>
                <a:ea typeface="Open Sans"/>
                <a:cs typeface="Open Sans"/>
                <a:sym typeface="Open Sans"/>
              </a:rPr>
              <a:t>PLACERAT</a:t>
            </a:r>
            <a:endParaRPr b="1" sz="5000">
              <a:solidFill>
                <a:srgbClr val="FFFFFF"/>
              </a:solidFill>
              <a:latin typeface="Open Sans"/>
              <a:ea typeface="Open Sans"/>
              <a:cs typeface="Open Sans"/>
              <a:sym typeface="Open Sans"/>
            </a:endParaRPr>
          </a:p>
          <a:p>
            <a:pPr indent="0" lvl="0" marL="0" rtl="0" algn="just">
              <a:spcBef>
                <a:spcPts val="0"/>
              </a:spcBef>
              <a:spcAft>
                <a:spcPts val="0"/>
              </a:spcAft>
              <a:buNone/>
            </a:pPr>
            <a:r>
              <a:rPr b="1" lang="es" sz="5000">
                <a:solidFill>
                  <a:srgbClr val="FFFFFF"/>
                </a:solidFill>
                <a:latin typeface="Open Sans"/>
                <a:ea typeface="Open Sans"/>
                <a:cs typeface="Open Sans"/>
                <a:sym typeface="Open Sans"/>
              </a:rPr>
              <a:t>SEM</a:t>
            </a:r>
            <a:endParaRPr b="1" sz="5000">
              <a:solidFill>
                <a:srgbClr val="FFFFFF"/>
              </a:solidFill>
            </a:endParaRPr>
          </a:p>
        </p:txBody>
      </p:sp>
      <p:sp>
        <p:nvSpPr>
          <p:cNvPr id="177" name="Google Shape;177;p15"/>
          <p:cNvSpPr/>
          <p:nvPr/>
        </p:nvSpPr>
        <p:spPr>
          <a:xfrm>
            <a:off x="0" y="0"/>
            <a:ext cx="9144000" cy="2151900"/>
          </a:xfrm>
          <a:prstGeom prst="rect">
            <a:avLst/>
          </a:prstGeom>
          <a:solidFill>
            <a:srgbClr val="393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a:t>     </a:t>
            </a:r>
            <a:endParaRPr/>
          </a:p>
        </p:txBody>
      </p:sp>
      <p:pic>
        <p:nvPicPr>
          <p:cNvPr descr="chat-2.png" id="178" name="Google Shape;178;p15"/>
          <p:cNvPicPr preferRelativeResize="0"/>
          <p:nvPr/>
        </p:nvPicPr>
        <p:blipFill>
          <a:blip r:embed="rId3">
            <a:alphaModFix/>
          </a:blip>
          <a:stretch>
            <a:fillRect/>
          </a:stretch>
        </p:blipFill>
        <p:spPr>
          <a:xfrm>
            <a:off x="1265238" y="2450275"/>
            <a:ext cx="877475" cy="877481"/>
          </a:xfrm>
          <a:prstGeom prst="rect">
            <a:avLst/>
          </a:prstGeom>
          <a:noFill/>
          <a:ln>
            <a:noFill/>
          </a:ln>
        </p:spPr>
      </p:pic>
      <p:pic>
        <p:nvPicPr>
          <p:cNvPr descr="head.png" id="179" name="Google Shape;179;p15"/>
          <p:cNvPicPr preferRelativeResize="0"/>
          <p:nvPr/>
        </p:nvPicPr>
        <p:blipFill>
          <a:blip r:embed="rId4">
            <a:alphaModFix/>
          </a:blip>
          <a:stretch>
            <a:fillRect/>
          </a:stretch>
        </p:blipFill>
        <p:spPr>
          <a:xfrm>
            <a:off x="4133271" y="2480073"/>
            <a:ext cx="877475" cy="877481"/>
          </a:xfrm>
          <a:prstGeom prst="rect">
            <a:avLst/>
          </a:prstGeom>
          <a:noFill/>
          <a:ln>
            <a:noFill/>
          </a:ln>
        </p:spPr>
      </p:pic>
      <p:pic>
        <p:nvPicPr>
          <p:cNvPr descr="worldwide.png" id="180" name="Google Shape;180;p15"/>
          <p:cNvPicPr preferRelativeResize="0"/>
          <p:nvPr/>
        </p:nvPicPr>
        <p:blipFill>
          <a:blip r:embed="rId5">
            <a:alphaModFix/>
          </a:blip>
          <a:stretch>
            <a:fillRect/>
          </a:stretch>
        </p:blipFill>
        <p:spPr>
          <a:xfrm>
            <a:off x="7073322" y="2464154"/>
            <a:ext cx="909316" cy="909321"/>
          </a:xfrm>
          <a:prstGeom prst="rect">
            <a:avLst/>
          </a:prstGeom>
          <a:noFill/>
          <a:ln>
            <a:noFill/>
          </a:ln>
        </p:spPr>
      </p:pic>
      <p:sp>
        <p:nvSpPr>
          <p:cNvPr id="181" name="Google Shape;181;p15"/>
          <p:cNvSpPr txBox="1"/>
          <p:nvPr/>
        </p:nvSpPr>
        <p:spPr>
          <a:xfrm>
            <a:off x="586463" y="3373475"/>
            <a:ext cx="2235000" cy="4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latin typeface="Open Sans"/>
                <a:ea typeface="Open Sans"/>
                <a:cs typeface="Open Sans"/>
                <a:sym typeface="Open Sans"/>
              </a:rPr>
              <a:t>AENEAN IN MAGNA</a:t>
            </a:r>
            <a:endParaRPr b="1">
              <a:latin typeface="Open Sans"/>
              <a:ea typeface="Open Sans"/>
              <a:cs typeface="Open Sans"/>
              <a:sym typeface="Open Sans"/>
            </a:endParaRPr>
          </a:p>
        </p:txBody>
      </p:sp>
      <p:sp>
        <p:nvSpPr>
          <p:cNvPr id="182" name="Google Shape;182;p15"/>
          <p:cNvSpPr txBox="1"/>
          <p:nvPr/>
        </p:nvSpPr>
        <p:spPr>
          <a:xfrm>
            <a:off x="423425" y="3763775"/>
            <a:ext cx="2561100" cy="466500"/>
          </a:xfrm>
          <a:prstGeom prst="rect">
            <a:avLst/>
          </a:prstGeom>
          <a:noFill/>
          <a:ln>
            <a:noFill/>
          </a:ln>
        </p:spPr>
        <p:txBody>
          <a:bodyPr anchorCtr="0" anchor="t" bIns="91425" lIns="91425" spcFirstLastPara="1" rIns="91425" wrap="square" tIns="91425">
            <a:noAutofit/>
          </a:bodyPr>
          <a:lstStyle/>
          <a:p>
            <a:pPr indent="0" lvl="0" marL="0" rtl="0" algn="l">
              <a:lnSpc>
                <a:spcPct val="121000"/>
              </a:lnSpc>
              <a:spcBef>
                <a:spcPts val="0"/>
              </a:spcBef>
              <a:spcAft>
                <a:spcPts val="0"/>
              </a:spcAft>
              <a:buNone/>
            </a:pPr>
            <a:r>
              <a:rPr lang="es" sz="1000">
                <a:solidFill>
                  <a:srgbClr val="393939"/>
                </a:solidFill>
                <a:latin typeface="Open Sans"/>
                <a:ea typeface="Open Sans"/>
                <a:cs typeface="Open Sans"/>
                <a:sym typeface="Open Sans"/>
              </a:rPr>
              <a:t>Nullam nisl odio, mattis vel magna quis, bibendum ornare erat. Nullam ut ex accumsan rhoncus ultrices. Aenean in.</a:t>
            </a:r>
            <a:endParaRPr sz="1000">
              <a:solidFill>
                <a:srgbClr val="393939"/>
              </a:solidFill>
            </a:endParaRPr>
          </a:p>
        </p:txBody>
      </p:sp>
      <p:sp>
        <p:nvSpPr>
          <p:cNvPr id="183" name="Google Shape;183;p15"/>
          <p:cNvSpPr txBox="1"/>
          <p:nvPr/>
        </p:nvSpPr>
        <p:spPr>
          <a:xfrm>
            <a:off x="3454500" y="3373475"/>
            <a:ext cx="2235000" cy="4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latin typeface="Open Sans"/>
                <a:ea typeface="Open Sans"/>
                <a:cs typeface="Open Sans"/>
                <a:sym typeface="Open Sans"/>
              </a:rPr>
              <a:t>AENEAN IN MAGNA</a:t>
            </a:r>
            <a:endParaRPr b="1">
              <a:latin typeface="Open Sans"/>
              <a:ea typeface="Open Sans"/>
              <a:cs typeface="Open Sans"/>
              <a:sym typeface="Open Sans"/>
            </a:endParaRPr>
          </a:p>
        </p:txBody>
      </p:sp>
      <p:sp>
        <p:nvSpPr>
          <p:cNvPr id="184" name="Google Shape;184;p15"/>
          <p:cNvSpPr txBox="1"/>
          <p:nvPr/>
        </p:nvSpPr>
        <p:spPr>
          <a:xfrm>
            <a:off x="3291463" y="3763775"/>
            <a:ext cx="2561100" cy="466500"/>
          </a:xfrm>
          <a:prstGeom prst="rect">
            <a:avLst/>
          </a:prstGeom>
          <a:noFill/>
          <a:ln>
            <a:noFill/>
          </a:ln>
        </p:spPr>
        <p:txBody>
          <a:bodyPr anchorCtr="0" anchor="t" bIns="91425" lIns="91425" spcFirstLastPara="1" rIns="91425" wrap="square" tIns="91425">
            <a:noAutofit/>
          </a:bodyPr>
          <a:lstStyle/>
          <a:p>
            <a:pPr indent="0" lvl="0" marL="0" rtl="0" algn="l">
              <a:lnSpc>
                <a:spcPct val="121000"/>
              </a:lnSpc>
              <a:spcBef>
                <a:spcPts val="0"/>
              </a:spcBef>
              <a:spcAft>
                <a:spcPts val="0"/>
              </a:spcAft>
              <a:buNone/>
            </a:pPr>
            <a:r>
              <a:rPr lang="es" sz="1000">
                <a:solidFill>
                  <a:srgbClr val="393939"/>
                </a:solidFill>
                <a:latin typeface="Open Sans"/>
                <a:ea typeface="Open Sans"/>
                <a:cs typeface="Open Sans"/>
                <a:sym typeface="Open Sans"/>
              </a:rPr>
              <a:t>Nullam nisl odio, mattis vel magna quis, bibendum ornare erat. Nullam ut ex accumsan rhoncus ultrices. Aenean in.</a:t>
            </a:r>
            <a:endParaRPr sz="1000">
              <a:solidFill>
                <a:srgbClr val="393939"/>
              </a:solidFill>
            </a:endParaRPr>
          </a:p>
        </p:txBody>
      </p:sp>
      <p:sp>
        <p:nvSpPr>
          <p:cNvPr id="185" name="Google Shape;185;p15"/>
          <p:cNvSpPr txBox="1"/>
          <p:nvPr/>
        </p:nvSpPr>
        <p:spPr>
          <a:xfrm>
            <a:off x="6410475" y="3373475"/>
            <a:ext cx="2235000" cy="4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latin typeface="Open Sans"/>
                <a:ea typeface="Open Sans"/>
                <a:cs typeface="Open Sans"/>
                <a:sym typeface="Open Sans"/>
              </a:rPr>
              <a:t>AENEAN IN MAGNA</a:t>
            </a:r>
            <a:endParaRPr b="1">
              <a:latin typeface="Open Sans"/>
              <a:ea typeface="Open Sans"/>
              <a:cs typeface="Open Sans"/>
              <a:sym typeface="Open Sans"/>
            </a:endParaRPr>
          </a:p>
        </p:txBody>
      </p:sp>
      <p:sp>
        <p:nvSpPr>
          <p:cNvPr id="186" name="Google Shape;186;p15"/>
          <p:cNvSpPr txBox="1"/>
          <p:nvPr/>
        </p:nvSpPr>
        <p:spPr>
          <a:xfrm>
            <a:off x="6247438" y="3763775"/>
            <a:ext cx="2561100" cy="466500"/>
          </a:xfrm>
          <a:prstGeom prst="rect">
            <a:avLst/>
          </a:prstGeom>
          <a:noFill/>
          <a:ln>
            <a:noFill/>
          </a:ln>
        </p:spPr>
        <p:txBody>
          <a:bodyPr anchorCtr="0" anchor="t" bIns="91425" lIns="91425" spcFirstLastPara="1" rIns="91425" wrap="square" tIns="91425">
            <a:noAutofit/>
          </a:bodyPr>
          <a:lstStyle/>
          <a:p>
            <a:pPr indent="0" lvl="0" marL="0" rtl="0" algn="l">
              <a:lnSpc>
                <a:spcPct val="121000"/>
              </a:lnSpc>
              <a:spcBef>
                <a:spcPts val="0"/>
              </a:spcBef>
              <a:spcAft>
                <a:spcPts val="0"/>
              </a:spcAft>
              <a:buNone/>
            </a:pPr>
            <a:r>
              <a:rPr lang="es" sz="1000">
                <a:solidFill>
                  <a:srgbClr val="393939"/>
                </a:solidFill>
                <a:latin typeface="Open Sans"/>
                <a:ea typeface="Open Sans"/>
                <a:cs typeface="Open Sans"/>
                <a:sym typeface="Open Sans"/>
              </a:rPr>
              <a:t>Nullam nisl odio, mattis vel magna quis, bibendum ornare erat. Nullam ut ex accumsan rhoncus ultrices. Aenean in.</a:t>
            </a:r>
            <a:endParaRPr sz="1000">
              <a:solidFill>
                <a:srgbClr val="393939"/>
              </a:solidFill>
            </a:endParaRPr>
          </a:p>
        </p:txBody>
      </p:sp>
      <p:pic>
        <p:nvPicPr>
          <p:cNvPr descr="224H-BLUE.jpg" id="187" name="Google Shape;187;p15"/>
          <p:cNvPicPr preferRelativeResize="0"/>
          <p:nvPr/>
        </p:nvPicPr>
        <p:blipFill rotWithShape="1">
          <a:blip r:embed="rId6">
            <a:alphaModFix/>
          </a:blip>
          <a:srcRect b="-13861" l="80" r="-80" t="15764"/>
          <a:stretch/>
        </p:blipFill>
        <p:spPr>
          <a:xfrm flipH="1">
            <a:off x="-6963" y="0"/>
            <a:ext cx="9158625" cy="2505900"/>
          </a:xfrm>
          <a:prstGeom prst="rect">
            <a:avLst/>
          </a:prstGeom>
          <a:noFill/>
          <a:ln>
            <a:noFill/>
          </a:ln>
        </p:spPr>
      </p:pic>
      <p:pic>
        <p:nvPicPr>
          <p:cNvPr descr="5-blanco.png" id="188" name="Google Shape;188;p15"/>
          <p:cNvPicPr preferRelativeResize="0"/>
          <p:nvPr/>
        </p:nvPicPr>
        <p:blipFill>
          <a:blip r:embed="rId7">
            <a:alphaModFix/>
          </a:blip>
          <a:stretch>
            <a:fillRect/>
          </a:stretch>
        </p:blipFill>
        <p:spPr>
          <a:xfrm>
            <a:off x="0" y="202"/>
            <a:ext cx="9144000" cy="5143097"/>
          </a:xfrm>
          <a:prstGeom prst="rect">
            <a:avLst/>
          </a:prstGeom>
          <a:noFill/>
          <a:ln>
            <a:noFill/>
          </a:ln>
        </p:spPr>
      </p:pic>
      <p:sp>
        <p:nvSpPr>
          <p:cNvPr id="189" name="Google Shape;189;p15"/>
          <p:cNvSpPr/>
          <p:nvPr/>
        </p:nvSpPr>
        <p:spPr>
          <a:xfrm>
            <a:off x="168300" y="176700"/>
            <a:ext cx="8807400" cy="4790100"/>
          </a:xfrm>
          <a:prstGeom prst="rect">
            <a:avLst/>
          </a:prstGeom>
          <a:noFill/>
          <a:ln cap="flat" cmpd="sng" w="9525">
            <a:solidFill>
              <a:srgbClr val="D7CB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5"/>
          <p:cNvSpPr txBox="1"/>
          <p:nvPr/>
        </p:nvSpPr>
        <p:spPr>
          <a:xfrm>
            <a:off x="423425" y="416025"/>
            <a:ext cx="5157300" cy="466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s" sz="3500">
                <a:solidFill>
                  <a:srgbClr val="FFFFFF"/>
                </a:solidFill>
                <a:latin typeface="Open Sans"/>
                <a:ea typeface="Open Sans"/>
                <a:cs typeface="Open Sans"/>
                <a:sym typeface="Open Sans"/>
              </a:rPr>
              <a:t>DONEC PLACERAT</a:t>
            </a:r>
            <a:endParaRPr b="1" sz="3500">
              <a:solidFill>
                <a:srgbClr val="FFFFFF"/>
              </a:solidFill>
              <a:latin typeface="Open Sans"/>
              <a:ea typeface="Open Sans"/>
              <a:cs typeface="Open Sans"/>
              <a:sym typeface="Open Sans"/>
            </a:endParaRPr>
          </a:p>
          <a:p>
            <a:pPr indent="0" lvl="0" marL="0" rtl="0" algn="just">
              <a:spcBef>
                <a:spcPts val="0"/>
              </a:spcBef>
              <a:spcAft>
                <a:spcPts val="0"/>
              </a:spcAft>
              <a:buNone/>
            </a:pPr>
            <a:r>
              <a:rPr b="1" lang="es" sz="3500">
                <a:solidFill>
                  <a:srgbClr val="FFFFFF"/>
                </a:solidFill>
                <a:latin typeface="Open Sans"/>
                <a:ea typeface="Open Sans"/>
                <a:cs typeface="Open Sans"/>
                <a:sym typeface="Open Sans"/>
              </a:rPr>
              <a:t>SEM TEMPUS</a:t>
            </a:r>
            <a:endParaRPr b="1" sz="3500">
              <a:solidFill>
                <a:srgbClr val="FFFFFF"/>
              </a:solidFill>
            </a:endParaRPr>
          </a:p>
        </p:txBody>
      </p:sp>
      <p:sp>
        <p:nvSpPr>
          <p:cNvPr id="191" name="Google Shape;191;p15"/>
          <p:cNvSpPr txBox="1"/>
          <p:nvPr/>
        </p:nvSpPr>
        <p:spPr>
          <a:xfrm>
            <a:off x="4977250" y="340100"/>
            <a:ext cx="3831300" cy="466500"/>
          </a:xfrm>
          <a:prstGeom prst="rect">
            <a:avLst/>
          </a:prstGeom>
          <a:noFill/>
          <a:ln>
            <a:noFill/>
          </a:ln>
        </p:spPr>
        <p:txBody>
          <a:bodyPr anchorCtr="0" anchor="t" bIns="91425" lIns="91425" spcFirstLastPara="1" rIns="91425" wrap="square" tIns="91425">
            <a:noAutofit/>
          </a:bodyPr>
          <a:lstStyle/>
          <a:p>
            <a:pPr indent="0" lvl="0" marL="0" rtl="0" algn="l">
              <a:lnSpc>
                <a:spcPct val="121000"/>
              </a:lnSpc>
              <a:spcBef>
                <a:spcPts val="0"/>
              </a:spcBef>
              <a:spcAft>
                <a:spcPts val="0"/>
              </a:spcAft>
              <a:buNone/>
            </a:pPr>
            <a:r>
              <a:rPr lang="es" sz="1000">
                <a:solidFill>
                  <a:srgbClr val="FFFFFF"/>
                </a:solidFill>
                <a:latin typeface="Open Sans"/>
                <a:ea typeface="Open Sans"/>
                <a:cs typeface="Open Sans"/>
                <a:sym typeface="Open Sans"/>
              </a:rPr>
              <a:t>Nullam nisl odio, mattis vel magna quis, bibendum ornare erat. Nullam accumsan rhoncus ultrices. Aenean in magna lectus. Suspendisse potenti. Nulla pretium tincidunt erat, id ullamcorper nibh pretium at. Donec tempus leo et risus molestie, id sodales ex elementum. Nunc luctus erat a augue accumsan, ut eleifend ex rutrum. Donec rutrum ipsum vel est eleifend pharetra. </a:t>
            </a:r>
            <a:endParaRPr sz="1000">
              <a:solidFill>
                <a:srgbClr val="FFFFFF"/>
              </a:solidFill>
            </a:endParaRPr>
          </a:p>
        </p:txBody>
      </p:sp>
      <p:sp>
        <p:nvSpPr>
          <p:cNvPr id="192" name="Google Shape;192;p15"/>
          <p:cNvSpPr/>
          <p:nvPr/>
        </p:nvSpPr>
        <p:spPr>
          <a:xfrm>
            <a:off x="4471350" y="4858875"/>
            <a:ext cx="201300" cy="201300"/>
          </a:xfrm>
          <a:prstGeom prst="ellipse">
            <a:avLst/>
          </a:prstGeom>
          <a:solidFill>
            <a:srgbClr val="D7CB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5"/>
          <p:cNvSpPr txBox="1"/>
          <p:nvPr/>
        </p:nvSpPr>
        <p:spPr>
          <a:xfrm>
            <a:off x="4398375" y="4803234"/>
            <a:ext cx="347100" cy="29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900">
                <a:solidFill>
                  <a:srgbClr val="FFFFFF"/>
                </a:solidFill>
                <a:latin typeface="Open Sans"/>
                <a:ea typeface="Open Sans"/>
                <a:cs typeface="Open Sans"/>
                <a:sym typeface="Open Sans"/>
              </a:rPr>
              <a:t>10</a:t>
            </a:r>
            <a:endParaRPr b="1" sz="900">
              <a:solidFill>
                <a:srgbClr val="FFFFFF"/>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6"/>
          <p:cNvSpPr/>
          <p:nvPr/>
        </p:nvSpPr>
        <p:spPr>
          <a:xfrm>
            <a:off x="168300" y="176700"/>
            <a:ext cx="8807400" cy="4790100"/>
          </a:xfrm>
          <a:prstGeom prst="rect">
            <a:avLst/>
          </a:prstGeom>
          <a:noFill/>
          <a:ln cap="flat" cmpd="sng" w="9525">
            <a:solidFill>
              <a:srgbClr val="D7CB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6"/>
          <p:cNvSpPr/>
          <p:nvPr/>
        </p:nvSpPr>
        <p:spPr>
          <a:xfrm>
            <a:off x="4560425" y="0"/>
            <a:ext cx="4583700" cy="5143500"/>
          </a:xfrm>
          <a:prstGeom prst="rect">
            <a:avLst/>
          </a:prstGeom>
          <a:solidFill>
            <a:srgbClr val="393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a:t>     </a:t>
            </a:r>
            <a:endParaRPr/>
          </a:p>
        </p:txBody>
      </p:sp>
      <p:sp>
        <p:nvSpPr>
          <p:cNvPr id="200" name="Google Shape;200;p16"/>
          <p:cNvSpPr txBox="1"/>
          <p:nvPr/>
        </p:nvSpPr>
        <p:spPr>
          <a:xfrm>
            <a:off x="4817740" y="1646225"/>
            <a:ext cx="39345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3800">
                <a:solidFill>
                  <a:srgbClr val="FFFFFF"/>
                </a:solidFill>
                <a:latin typeface="Open Sans"/>
                <a:ea typeface="Open Sans"/>
                <a:cs typeface="Open Sans"/>
                <a:sym typeface="Open Sans"/>
              </a:rPr>
              <a:t>IPHONE Demo</a:t>
            </a:r>
            <a:endParaRPr b="1" sz="3800">
              <a:solidFill>
                <a:srgbClr val="FFFFFF"/>
              </a:solidFill>
              <a:latin typeface="Open Sans"/>
              <a:ea typeface="Open Sans"/>
              <a:cs typeface="Open Sans"/>
              <a:sym typeface="Open Sans"/>
            </a:endParaRPr>
          </a:p>
        </p:txBody>
      </p:sp>
      <p:sp>
        <p:nvSpPr>
          <p:cNvPr id="201" name="Google Shape;201;p16"/>
          <p:cNvSpPr txBox="1"/>
          <p:nvPr/>
        </p:nvSpPr>
        <p:spPr>
          <a:xfrm>
            <a:off x="4852447" y="2358500"/>
            <a:ext cx="2793900" cy="11067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s" sz="1000">
                <a:solidFill>
                  <a:srgbClr val="FFFFFF"/>
                </a:solidFill>
                <a:latin typeface="Open Sans"/>
                <a:ea typeface="Open Sans"/>
                <a:cs typeface="Open Sans"/>
                <a:sym typeface="Open Sans"/>
              </a:rPr>
              <a:t>Lorem ipsum dolor sit amet, consectetur adipiscing elit. Aliquam libero tortor, viverra eu rhoncus quis, vehicula ac lorem. Quisque vulputate lectus nibh, sed dictum diam rhoncus a. Sed in lacus et tortor condimentum dapibus. Fusce facilisis felis porta mi aliquam pretium. </a:t>
            </a:r>
            <a:endParaRPr sz="1000">
              <a:solidFill>
                <a:srgbClr val="FFFFFF"/>
              </a:solidFill>
              <a:latin typeface="Open Sans"/>
              <a:ea typeface="Open Sans"/>
              <a:cs typeface="Open Sans"/>
              <a:sym typeface="Open Sans"/>
            </a:endParaRPr>
          </a:p>
        </p:txBody>
      </p:sp>
      <p:pic>
        <p:nvPicPr>
          <p:cNvPr descr="iphone.jpg" id="202" name="Google Shape;202;p16"/>
          <p:cNvPicPr preferRelativeResize="0"/>
          <p:nvPr/>
        </p:nvPicPr>
        <p:blipFill>
          <a:blip r:embed="rId3">
            <a:alphaModFix/>
          </a:blip>
          <a:stretch>
            <a:fillRect/>
          </a:stretch>
        </p:blipFill>
        <p:spPr>
          <a:xfrm>
            <a:off x="880650" y="194388"/>
            <a:ext cx="2463400" cy="4685375"/>
          </a:xfrm>
          <a:prstGeom prst="rect">
            <a:avLst/>
          </a:prstGeom>
          <a:noFill/>
          <a:ln>
            <a:noFill/>
          </a:ln>
        </p:spPr>
      </p:pic>
      <p:sp>
        <p:nvSpPr>
          <p:cNvPr id="203" name="Google Shape;203;p16"/>
          <p:cNvSpPr/>
          <p:nvPr/>
        </p:nvSpPr>
        <p:spPr>
          <a:xfrm>
            <a:off x="1155725" y="874600"/>
            <a:ext cx="1891500" cy="3345600"/>
          </a:xfrm>
          <a:prstGeom prst="rect">
            <a:avLst/>
          </a:prstGeom>
          <a:solidFill>
            <a:srgbClr val="F36A69"/>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6"/>
          <p:cNvSpPr/>
          <p:nvPr/>
        </p:nvSpPr>
        <p:spPr>
          <a:xfrm>
            <a:off x="1797525" y="2256900"/>
            <a:ext cx="629700" cy="629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6"/>
          <p:cNvSpPr txBox="1"/>
          <p:nvPr/>
        </p:nvSpPr>
        <p:spPr>
          <a:xfrm>
            <a:off x="1655000" y="2309900"/>
            <a:ext cx="914700" cy="54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000">
                <a:solidFill>
                  <a:srgbClr val="393939"/>
                </a:solidFill>
                <a:latin typeface="Calibri"/>
                <a:ea typeface="Calibri"/>
                <a:cs typeface="Calibri"/>
                <a:sym typeface="Calibri"/>
              </a:rPr>
              <a:t>here your design</a:t>
            </a:r>
            <a:endParaRPr b="1" sz="1000">
              <a:solidFill>
                <a:srgbClr val="393939"/>
              </a:solidFill>
              <a:latin typeface="Calibri"/>
              <a:ea typeface="Calibri"/>
              <a:cs typeface="Calibri"/>
              <a:sym typeface="Calibri"/>
            </a:endParaRPr>
          </a:p>
        </p:txBody>
      </p:sp>
      <p:sp>
        <p:nvSpPr>
          <p:cNvPr id="206" name="Google Shape;206;p16"/>
          <p:cNvSpPr/>
          <p:nvPr/>
        </p:nvSpPr>
        <p:spPr>
          <a:xfrm>
            <a:off x="4471350" y="4858875"/>
            <a:ext cx="201300" cy="201300"/>
          </a:xfrm>
          <a:prstGeom prst="ellipse">
            <a:avLst/>
          </a:prstGeom>
          <a:solidFill>
            <a:srgbClr val="D7CB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6"/>
          <p:cNvSpPr txBox="1"/>
          <p:nvPr/>
        </p:nvSpPr>
        <p:spPr>
          <a:xfrm>
            <a:off x="4398375" y="4803234"/>
            <a:ext cx="347100" cy="29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900">
                <a:solidFill>
                  <a:srgbClr val="FFFFFF"/>
                </a:solidFill>
                <a:latin typeface="Open Sans"/>
                <a:ea typeface="Open Sans"/>
                <a:cs typeface="Open Sans"/>
                <a:sym typeface="Open Sans"/>
              </a:rPr>
              <a:t>11</a:t>
            </a:r>
            <a:endParaRPr b="1" sz="900">
              <a:solidFill>
                <a:srgbClr val="FFFFFF"/>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7"/>
          <p:cNvSpPr/>
          <p:nvPr/>
        </p:nvSpPr>
        <p:spPr>
          <a:xfrm>
            <a:off x="4574325" y="0"/>
            <a:ext cx="4569600" cy="5143500"/>
          </a:xfrm>
          <a:prstGeom prst="rect">
            <a:avLst/>
          </a:prstGeom>
          <a:solidFill>
            <a:srgbClr val="393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a:t>     </a:t>
            </a:r>
            <a:endParaRPr/>
          </a:p>
        </p:txBody>
      </p:sp>
      <p:sp>
        <p:nvSpPr>
          <p:cNvPr id="213" name="Google Shape;213;p17"/>
          <p:cNvSpPr txBox="1"/>
          <p:nvPr/>
        </p:nvSpPr>
        <p:spPr>
          <a:xfrm>
            <a:off x="4817740" y="1646225"/>
            <a:ext cx="39345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3800">
                <a:solidFill>
                  <a:srgbClr val="FFFFFF"/>
                </a:solidFill>
                <a:latin typeface="Open Sans"/>
                <a:ea typeface="Open Sans"/>
                <a:cs typeface="Open Sans"/>
                <a:sym typeface="Open Sans"/>
              </a:rPr>
              <a:t>IPAD</a:t>
            </a:r>
            <a:r>
              <a:rPr b="1" lang="es" sz="3800">
                <a:solidFill>
                  <a:srgbClr val="FFFFFF"/>
                </a:solidFill>
                <a:latin typeface="Open Sans"/>
                <a:ea typeface="Open Sans"/>
                <a:cs typeface="Open Sans"/>
                <a:sym typeface="Open Sans"/>
              </a:rPr>
              <a:t> Demo</a:t>
            </a:r>
            <a:endParaRPr b="1" sz="3800">
              <a:solidFill>
                <a:srgbClr val="FFFFFF"/>
              </a:solidFill>
              <a:latin typeface="Open Sans"/>
              <a:ea typeface="Open Sans"/>
              <a:cs typeface="Open Sans"/>
              <a:sym typeface="Open Sans"/>
            </a:endParaRPr>
          </a:p>
        </p:txBody>
      </p:sp>
      <p:sp>
        <p:nvSpPr>
          <p:cNvPr id="214" name="Google Shape;214;p17"/>
          <p:cNvSpPr txBox="1"/>
          <p:nvPr/>
        </p:nvSpPr>
        <p:spPr>
          <a:xfrm>
            <a:off x="4852447" y="2358500"/>
            <a:ext cx="2793900" cy="11067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s" sz="1000">
                <a:solidFill>
                  <a:srgbClr val="FFFFFF"/>
                </a:solidFill>
                <a:latin typeface="Open Sans"/>
                <a:ea typeface="Open Sans"/>
                <a:cs typeface="Open Sans"/>
                <a:sym typeface="Open Sans"/>
              </a:rPr>
              <a:t>Lorem ipsum dolor sit amet, consectetur adipiscing elit. Aliquam libero tortor, viverra eu rhoncus quis, vehicula ac lorem. Quisque vulputate lectus nibh, sed dictum diam rhoncus a. Sed in lacus et tortor condimentum dapibus. Fusce facilisis felis porta mi aliquam pretium. </a:t>
            </a:r>
            <a:endParaRPr sz="1000">
              <a:solidFill>
                <a:srgbClr val="FFFFFF"/>
              </a:solidFill>
              <a:latin typeface="Open Sans"/>
              <a:ea typeface="Open Sans"/>
              <a:cs typeface="Open Sans"/>
              <a:sym typeface="Open Sans"/>
            </a:endParaRPr>
          </a:p>
        </p:txBody>
      </p:sp>
      <p:pic>
        <p:nvPicPr>
          <p:cNvPr descr="ipad.png" id="215" name="Google Shape;215;p17"/>
          <p:cNvPicPr preferRelativeResize="0"/>
          <p:nvPr/>
        </p:nvPicPr>
        <p:blipFill>
          <a:blip r:embed="rId3">
            <a:alphaModFix/>
          </a:blip>
          <a:stretch>
            <a:fillRect/>
          </a:stretch>
        </p:blipFill>
        <p:spPr>
          <a:xfrm>
            <a:off x="659800" y="402600"/>
            <a:ext cx="2910300" cy="4338301"/>
          </a:xfrm>
          <a:prstGeom prst="rect">
            <a:avLst/>
          </a:prstGeom>
          <a:noFill/>
          <a:ln>
            <a:noFill/>
          </a:ln>
        </p:spPr>
      </p:pic>
      <p:sp>
        <p:nvSpPr>
          <p:cNvPr id="216" name="Google Shape;216;p17"/>
          <p:cNvSpPr/>
          <p:nvPr/>
        </p:nvSpPr>
        <p:spPr>
          <a:xfrm>
            <a:off x="812125" y="832950"/>
            <a:ext cx="2610000" cy="3470700"/>
          </a:xfrm>
          <a:prstGeom prst="roundRect">
            <a:avLst>
              <a:gd fmla="val 532" name="adj"/>
            </a:avLst>
          </a:prstGeom>
          <a:solidFill>
            <a:srgbClr val="F36A69"/>
          </a:solidFill>
          <a:ln cap="flat" cmpd="sng" w="9525">
            <a:solidFill>
              <a:srgbClr val="D7CB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7"/>
          <p:cNvSpPr/>
          <p:nvPr/>
        </p:nvSpPr>
        <p:spPr>
          <a:xfrm>
            <a:off x="1802300" y="2256900"/>
            <a:ext cx="629700" cy="629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7"/>
          <p:cNvSpPr txBox="1"/>
          <p:nvPr/>
        </p:nvSpPr>
        <p:spPr>
          <a:xfrm>
            <a:off x="1659775" y="2309900"/>
            <a:ext cx="914700" cy="54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000">
                <a:solidFill>
                  <a:srgbClr val="393939"/>
                </a:solidFill>
                <a:latin typeface="Calibri"/>
                <a:ea typeface="Calibri"/>
                <a:cs typeface="Calibri"/>
                <a:sym typeface="Calibri"/>
              </a:rPr>
              <a:t>here your design</a:t>
            </a:r>
            <a:endParaRPr b="1" sz="1000">
              <a:solidFill>
                <a:srgbClr val="393939"/>
              </a:solidFill>
              <a:latin typeface="Calibri"/>
              <a:ea typeface="Calibri"/>
              <a:cs typeface="Calibri"/>
              <a:sym typeface="Calibri"/>
            </a:endParaRPr>
          </a:p>
        </p:txBody>
      </p:sp>
      <p:sp>
        <p:nvSpPr>
          <p:cNvPr id="219" name="Google Shape;219;p17"/>
          <p:cNvSpPr/>
          <p:nvPr/>
        </p:nvSpPr>
        <p:spPr>
          <a:xfrm>
            <a:off x="168300" y="176700"/>
            <a:ext cx="8807400" cy="4790100"/>
          </a:xfrm>
          <a:prstGeom prst="rect">
            <a:avLst/>
          </a:prstGeom>
          <a:noFill/>
          <a:ln cap="flat" cmpd="sng" w="9525">
            <a:solidFill>
              <a:srgbClr val="D7CB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7"/>
          <p:cNvSpPr/>
          <p:nvPr/>
        </p:nvSpPr>
        <p:spPr>
          <a:xfrm>
            <a:off x="4471350" y="4858875"/>
            <a:ext cx="201300" cy="201300"/>
          </a:xfrm>
          <a:prstGeom prst="ellipse">
            <a:avLst/>
          </a:prstGeom>
          <a:solidFill>
            <a:srgbClr val="D7CB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7"/>
          <p:cNvSpPr txBox="1"/>
          <p:nvPr/>
        </p:nvSpPr>
        <p:spPr>
          <a:xfrm>
            <a:off x="4398375" y="4803234"/>
            <a:ext cx="347100" cy="29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900">
                <a:solidFill>
                  <a:srgbClr val="FFFFFF"/>
                </a:solidFill>
                <a:latin typeface="Open Sans"/>
                <a:ea typeface="Open Sans"/>
                <a:cs typeface="Open Sans"/>
                <a:sym typeface="Open Sans"/>
              </a:rPr>
              <a:t>12</a:t>
            </a:r>
            <a:endParaRPr b="1" sz="900">
              <a:solidFill>
                <a:srgbClr val="FFFFFF"/>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8"/>
          <p:cNvSpPr/>
          <p:nvPr/>
        </p:nvSpPr>
        <p:spPr>
          <a:xfrm>
            <a:off x="5254550" y="0"/>
            <a:ext cx="3889500" cy="5143500"/>
          </a:xfrm>
          <a:prstGeom prst="rect">
            <a:avLst/>
          </a:prstGeom>
          <a:solidFill>
            <a:srgbClr val="393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a:t>     </a:t>
            </a:r>
            <a:endParaRPr/>
          </a:p>
        </p:txBody>
      </p:sp>
      <p:sp>
        <p:nvSpPr>
          <p:cNvPr id="227" name="Google Shape;227;p18"/>
          <p:cNvSpPr txBox="1"/>
          <p:nvPr/>
        </p:nvSpPr>
        <p:spPr>
          <a:xfrm>
            <a:off x="5579740" y="1646225"/>
            <a:ext cx="39345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3800">
                <a:solidFill>
                  <a:srgbClr val="FFFFFF"/>
                </a:solidFill>
                <a:latin typeface="Open Sans"/>
                <a:ea typeface="Open Sans"/>
                <a:cs typeface="Open Sans"/>
                <a:sym typeface="Open Sans"/>
              </a:rPr>
              <a:t>IMAC Demo</a:t>
            </a:r>
            <a:endParaRPr b="1" sz="3800">
              <a:solidFill>
                <a:srgbClr val="FFFFFF"/>
              </a:solidFill>
              <a:latin typeface="Open Sans"/>
              <a:ea typeface="Open Sans"/>
              <a:cs typeface="Open Sans"/>
              <a:sym typeface="Open Sans"/>
            </a:endParaRPr>
          </a:p>
        </p:txBody>
      </p:sp>
      <p:sp>
        <p:nvSpPr>
          <p:cNvPr id="228" name="Google Shape;228;p18"/>
          <p:cNvSpPr txBox="1"/>
          <p:nvPr/>
        </p:nvSpPr>
        <p:spPr>
          <a:xfrm>
            <a:off x="5614447" y="2358500"/>
            <a:ext cx="2793900" cy="11067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s" sz="1000">
                <a:solidFill>
                  <a:srgbClr val="FFFFFF"/>
                </a:solidFill>
                <a:latin typeface="Open Sans"/>
                <a:ea typeface="Open Sans"/>
                <a:cs typeface="Open Sans"/>
                <a:sym typeface="Open Sans"/>
              </a:rPr>
              <a:t>Lorem ipsum dolor sit amet, consectetur adipiscing elit. Aliquam libero tortor, viverra eu rhoncus quis, vehicula ac lorem. Quisque vulputate lectus nibh, sed dictum diam rhoncus a. Sed in lacus et tortor condimentum dapibus. Fusce facilisis felis porta mi aliquam pretium. </a:t>
            </a:r>
            <a:endParaRPr sz="1000">
              <a:solidFill>
                <a:srgbClr val="FFFFFF"/>
              </a:solidFill>
              <a:latin typeface="Open Sans"/>
              <a:ea typeface="Open Sans"/>
              <a:cs typeface="Open Sans"/>
              <a:sym typeface="Open Sans"/>
            </a:endParaRPr>
          </a:p>
        </p:txBody>
      </p:sp>
      <p:pic>
        <p:nvPicPr>
          <p:cNvPr descr="imac.png" id="229" name="Google Shape;229;p18"/>
          <p:cNvPicPr preferRelativeResize="0"/>
          <p:nvPr/>
        </p:nvPicPr>
        <p:blipFill>
          <a:blip r:embed="rId3">
            <a:alphaModFix/>
          </a:blip>
          <a:stretch>
            <a:fillRect/>
          </a:stretch>
        </p:blipFill>
        <p:spPr>
          <a:xfrm>
            <a:off x="474700" y="888950"/>
            <a:ext cx="4274825" cy="3533126"/>
          </a:xfrm>
          <a:prstGeom prst="rect">
            <a:avLst/>
          </a:prstGeom>
          <a:noFill/>
          <a:ln>
            <a:noFill/>
          </a:ln>
        </p:spPr>
      </p:pic>
      <p:sp>
        <p:nvSpPr>
          <p:cNvPr id="230" name="Google Shape;230;p18"/>
          <p:cNvSpPr/>
          <p:nvPr/>
        </p:nvSpPr>
        <p:spPr>
          <a:xfrm>
            <a:off x="473050" y="881550"/>
            <a:ext cx="4274700" cy="2547300"/>
          </a:xfrm>
          <a:prstGeom prst="round2SameRect">
            <a:avLst>
              <a:gd fmla="val 3289" name="adj1"/>
              <a:gd fmla="val 0" name="adj2"/>
            </a:avLst>
          </a:prstGeom>
          <a:solidFill>
            <a:srgbClr val="393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8"/>
          <p:cNvSpPr/>
          <p:nvPr/>
        </p:nvSpPr>
        <p:spPr>
          <a:xfrm>
            <a:off x="2297288" y="1840350"/>
            <a:ext cx="629700" cy="629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8"/>
          <p:cNvSpPr txBox="1"/>
          <p:nvPr/>
        </p:nvSpPr>
        <p:spPr>
          <a:xfrm>
            <a:off x="2154763" y="1893350"/>
            <a:ext cx="914700" cy="543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000">
                <a:solidFill>
                  <a:srgbClr val="393939"/>
                </a:solidFill>
                <a:latin typeface="Calibri"/>
                <a:ea typeface="Calibri"/>
                <a:cs typeface="Calibri"/>
                <a:sym typeface="Calibri"/>
              </a:rPr>
              <a:t>here your design</a:t>
            </a:r>
            <a:endParaRPr b="1" sz="1000">
              <a:solidFill>
                <a:srgbClr val="393939"/>
              </a:solidFill>
              <a:latin typeface="Calibri"/>
              <a:ea typeface="Calibri"/>
              <a:cs typeface="Calibri"/>
              <a:sym typeface="Calibri"/>
            </a:endParaRPr>
          </a:p>
        </p:txBody>
      </p:sp>
      <p:sp>
        <p:nvSpPr>
          <p:cNvPr id="233" name="Google Shape;233;p18"/>
          <p:cNvSpPr/>
          <p:nvPr/>
        </p:nvSpPr>
        <p:spPr>
          <a:xfrm>
            <a:off x="168300" y="176700"/>
            <a:ext cx="8807400" cy="4790100"/>
          </a:xfrm>
          <a:prstGeom prst="rect">
            <a:avLst/>
          </a:prstGeom>
          <a:noFill/>
          <a:ln cap="flat" cmpd="sng" w="9525">
            <a:solidFill>
              <a:srgbClr val="D7CB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8"/>
          <p:cNvSpPr/>
          <p:nvPr/>
        </p:nvSpPr>
        <p:spPr>
          <a:xfrm>
            <a:off x="4471350" y="4858875"/>
            <a:ext cx="201300" cy="201300"/>
          </a:xfrm>
          <a:prstGeom prst="ellipse">
            <a:avLst/>
          </a:prstGeom>
          <a:solidFill>
            <a:srgbClr val="D7CB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8"/>
          <p:cNvSpPr txBox="1"/>
          <p:nvPr/>
        </p:nvSpPr>
        <p:spPr>
          <a:xfrm>
            <a:off x="4398375" y="4803234"/>
            <a:ext cx="347100" cy="29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900">
                <a:solidFill>
                  <a:srgbClr val="FFFFFF"/>
                </a:solidFill>
                <a:latin typeface="Open Sans"/>
                <a:ea typeface="Open Sans"/>
                <a:cs typeface="Open Sans"/>
                <a:sym typeface="Open Sans"/>
              </a:rPr>
              <a:t>13</a:t>
            </a:r>
            <a:endParaRPr b="1" sz="900">
              <a:solidFill>
                <a:srgbClr val="FFFFFF"/>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9"/>
          <p:cNvSpPr/>
          <p:nvPr/>
        </p:nvSpPr>
        <p:spPr>
          <a:xfrm>
            <a:off x="168300" y="176700"/>
            <a:ext cx="8807400" cy="4790100"/>
          </a:xfrm>
          <a:prstGeom prst="rect">
            <a:avLst/>
          </a:prstGeom>
          <a:noFill/>
          <a:ln cap="flat" cmpd="sng" w="9525">
            <a:solidFill>
              <a:srgbClr val="D7CB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9"/>
          <p:cNvSpPr/>
          <p:nvPr/>
        </p:nvSpPr>
        <p:spPr>
          <a:xfrm>
            <a:off x="4567375" y="0"/>
            <a:ext cx="4576500" cy="5143500"/>
          </a:xfrm>
          <a:prstGeom prst="rect">
            <a:avLst/>
          </a:prstGeom>
          <a:solidFill>
            <a:srgbClr val="393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a:t>     </a:t>
            </a:r>
            <a:endParaRPr/>
          </a:p>
        </p:txBody>
      </p:sp>
      <p:sp>
        <p:nvSpPr>
          <p:cNvPr id="242" name="Google Shape;242;p19"/>
          <p:cNvSpPr txBox="1"/>
          <p:nvPr/>
        </p:nvSpPr>
        <p:spPr>
          <a:xfrm>
            <a:off x="4817740" y="1646225"/>
            <a:ext cx="3934500" cy="4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3800">
                <a:solidFill>
                  <a:srgbClr val="FFFFFF"/>
                </a:solidFill>
                <a:latin typeface="Open Sans"/>
                <a:ea typeface="Open Sans"/>
                <a:cs typeface="Open Sans"/>
                <a:sym typeface="Open Sans"/>
              </a:rPr>
              <a:t>Statistics</a:t>
            </a:r>
            <a:endParaRPr b="1" sz="3800">
              <a:solidFill>
                <a:srgbClr val="FFFFFF"/>
              </a:solidFill>
              <a:latin typeface="Open Sans"/>
              <a:ea typeface="Open Sans"/>
              <a:cs typeface="Open Sans"/>
              <a:sym typeface="Open Sans"/>
            </a:endParaRPr>
          </a:p>
        </p:txBody>
      </p:sp>
      <p:sp>
        <p:nvSpPr>
          <p:cNvPr id="243" name="Google Shape;243;p19"/>
          <p:cNvSpPr txBox="1"/>
          <p:nvPr/>
        </p:nvSpPr>
        <p:spPr>
          <a:xfrm>
            <a:off x="4852451" y="2358500"/>
            <a:ext cx="3899700" cy="11067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s" sz="1000">
                <a:solidFill>
                  <a:srgbClr val="FFFFFF"/>
                </a:solidFill>
                <a:latin typeface="Open Sans"/>
                <a:ea typeface="Open Sans"/>
                <a:cs typeface="Open Sans"/>
                <a:sym typeface="Open Sans"/>
              </a:rPr>
              <a:t>Lorem ipsum dolor sit amet, consectetur adipiscing elit. Aliquam libero tortor, viverra eu rhoncus quis, vehicula ac lorem. Quisque vulputate lectus nibh, sed dictum diam rhoncus a. Sed in lacus et tortor condimentum dapibus. Fusce facilisis felis porta mi aliquam pretium. </a:t>
            </a:r>
            <a:endParaRPr sz="1000">
              <a:solidFill>
                <a:srgbClr val="FFFFFF"/>
              </a:solidFill>
              <a:latin typeface="Open Sans"/>
              <a:ea typeface="Open Sans"/>
              <a:cs typeface="Open Sans"/>
              <a:sym typeface="Open Sans"/>
            </a:endParaRPr>
          </a:p>
        </p:txBody>
      </p:sp>
      <p:sp>
        <p:nvSpPr>
          <p:cNvPr id="244" name="Google Shape;244;p19"/>
          <p:cNvSpPr/>
          <p:nvPr/>
        </p:nvSpPr>
        <p:spPr>
          <a:xfrm>
            <a:off x="1797525" y="2256900"/>
            <a:ext cx="629700" cy="629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ie-chart.png" id="245" name="Google Shape;245;p19"/>
          <p:cNvPicPr preferRelativeResize="0"/>
          <p:nvPr/>
        </p:nvPicPr>
        <p:blipFill>
          <a:blip r:embed="rId3">
            <a:alphaModFix/>
          </a:blip>
          <a:stretch>
            <a:fillRect/>
          </a:stretch>
        </p:blipFill>
        <p:spPr>
          <a:xfrm>
            <a:off x="425750" y="778900"/>
            <a:ext cx="3690450" cy="3690450"/>
          </a:xfrm>
          <a:prstGeom prst="rect">
            <a:avLst/>
          </a:prstGeom>
          <a:noFill/>
          <a:ln>
            <a:noFill/>
          </a:ln>
        </p:spPr>
      </p:pic>
      <p:sp>
        <p:nvSpPr>
          <p:cNvPr id="246" name="Google Shape;246;p19"/>
          <p:cNvSpPr/>
          <p:nvPr/>
        </p:nvSpPr>
        <p:spPr>
          <a:xfrm>
            <a:off x="4471350" y="4858875"/>
            <a:ext cx="201300" cy="201300"/>
          </a:xfrm>
          <a:prstGeom prst="ellipse">
            <a:avLst/>
          </a:prstGeom>
          <a:solidFill>
            <a:srgbClr val="D7CB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9"/>
          <p:cNvSpPr txBox="1"/>
          <p:nvPr/>
        </p:nvSpPr>
        <p:spPr>
          <a:xfrm>
            <a:off x="4398375" y="4803234"/>
            <a:ext cx="347100" cy="29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900">
                <a:solidFill>
                  <a:srgbClr val="FFFFFF"/>
                </a:solidFill>
                <a:latin typeface="Open Sans"/>
                <a:ea typeface="Open Sans"/>
                <a:cs typeface="Open Sans"/>
                <a:sym typeface="Open Sans"/>
              </a:rPr>
              <a:t>14</a:t>
            </a:r>
            <a:endParaRPr b="1" sz="900">
              <a:solidFill>
                <a:srgbClr val="FFFFFF"/>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6A69"/>
        </a:solidFill>
      </p:bgPr>
    </p:bg>
    <p:spTree>
      <p:nvGrpSpPr>
        <p:cNvPr id="251" name="Shape 251"/>
        <p:cNvGrpSpPr/>
        <p:nvPr/>
      </p:nvGrpSpPr>
      <p:grpSpPr>
        <a:xfrm>
          <a:off x="0" y="0"/>
          <a:ext cx="0" cy="0"/>
          <a:chOff x="0" y="0"/>
          <a:chExt cx="0" cy="0"/>
        </a:xfrm>
      </p:grpSpPr>
      <p:pic>
        <p:nvPicPr>
          <p:cNvPr descr="5-blanco.png" id="252" name="Google Shape;252;p20"/>
          <p:cNvPicPr preferRelativeResize="0"/>
          <p:nvPr/>
        </p:nvPicPr>
        <p:blipFill>
          <a:blip r:embed="rId3">
            <a:alphaModFix/>
          </a:blip>
          <a:stretch>
            <a:fillRect/>
          </a:stretch>
        </p:blipFill>
        <p:spPr>
          <a:xfrm>
            <a:off x="0" y="202"/>
            <a:ext cx="9144000" cy="5143097"/>
          </a:xfrm>
          <a:prstGeom prst="rect">
            <a:avLst/>
          </a:prstGeom>
          <a:noFill/>
          <a:ln>
            <a:noFill/>
          </a:ln>
        </p:spPr>
      </p:pic>
      <p:sp>
        <p:nvSpPr>
          <p:cNvPr id="253" name="Google Shape;253;p20"/>
          <p:cNvSpPr txBox="1"/>
          <p:nvPr/>
        </p:nvSpPr>
        <p:spPr>
          <a:xfrm>
            <a:off x="378000" y="4115210"/>
            <a:ext cx="8508900" cy="720300"/>
          </a:xfrm>
          <a:prstGeom prst="rect">
            <a:avLst/>
          </a:prstGeom>
          <a:noFill/>
          <a:ln>
            <a:noFill/>
          </a:ln>
        </p:spPr>
        <p:txBody>
          <a:bodyPr anchorCtr="0" anchor="t" bIns="45700" lIns="91425" spcFirstLastPara="1" rIns="91425" wrap="square" tIns="45700">
            <a:noAutofit/>
          </a:bodyPr>
          <a:lstStyle/>
          <a:p>
            <a:pPr indent="0" lvl="0" marL="0" rtl="0" algn="l">
              <a:spcBef>
                <a:spcPts val="1000"/>
              </a:spcBef>
              <a:spcAft>
                <a:spcPts val="0"/>
              </a:spcAft>
              <a:buClr>
                <a:srgbClr val="000000"/>
              </a:buClr>
              <a:buSzPts val="1100"/>
              <a:buFont typeface="Arial"/>
              <a:buNone/>
            </a:pPr>
            <a:r>
              <a:rPr b="1" lang="es" sz="900">
                <a:solidFill>
                  <a:srgbClr val="FFFFFF"/>
                </a:solidFill>
                <a:latin typeface="Open Sans"/>
                <a:ea typeface="Open Sans"/>
                <a:cs typeface="Open Sans"/>
                <a:sym typeface="Open Sans"/>
              </a:rPr>
              <a:t>Important:</a:t>
            </a:r>
            <a:r>
              <a:rPr lang="es" sz="900">
                <a:solidFill>
                  <a:srgbClr val="FFFFFF"/>
                </a:solidFill>
                <a:latin typeface="Open Sans"/>
                <a:ea typeface="Open Sans"/>
                <a:cs typeface="Open Sans"/>
                <a:sym typeface="Open Sans"/>
              </a:rPr>
              <a:t> All our templates are free to use under </a:t>
            </a:r>
            <a:r>
              <a:rPr lang="es" sz="900" u="sng">
                <a:solidFill>
                  <a:srgbClr val="FFFFFF"/>
                </a:solidFill>
                <a:latin typeface="Open Sans"/>
                <a:ea typeface="Open Sans"/>
                <a:cs typeface="Open Sans"/>
                <a:sym typeface="Open Sans"/>
                <a:hlinkClick r:id="rId4">
                  <a:extLst>
                    <a:ext uri="{A12FA001-AC4F-418D-AE19-62706E023703}">
                      <ahyp:hlinkClr val="tx"/>
                    </a:ext>
                  </a:extLst>
                </a:hlinkClick>
              </a:rPr>
              <a:t>Creative Commons Attribution License</a:t>
            </a:r>
            <a:r>
              <a:rPr lang="es" sz="900">
                <a:solidFill>
                  <a:srgbClr val="FFFFFF"/>
                </a:solidFill>
                <a:latin typeface="Open Sans"/>
                <a:ea typeface="Open Sans"/>
                <a:cs typeface="Open Sans"/>
                <a:sym typeface="Open Sans"/>
              </a:rPr>
              <a:t>. If you use the graphic assets (photos, icons and typographies) included in this Google Slides Templates you must keep the Credits slide or add all attributions in the last slide notes.</a:t>
            </a:r>
            <a:endParaRPr sz="900">
              <a:solidFill>
                <a:srgbClr val="FFFFFF"/>
              </a:solidFill>
              <a:latin typeface="Open Sans"/>
              <a:ea typeface="Open Sans"/>
              <a:cs typeface="Open Sans"/>
              <a:sym typeface="Open Sans"/>
            </a:endParaRPr>
          </a:p>
          <a:p>
            <a:pPr indent="0" lvl="0" marL="0" marR="0" rtl="0" algn="just">
              <a:lnSpc>
                <a:spcPct val="130000"/>
              </a:lnSpc>
              <a:spcBef>
                <a:spcPts val="1000"/>
              </a:spcBef>
              <a:spcAft>
                <a:spcPts val="0"/>
              </a:spcAft>
              <a:buNone/>
            </a:pPr>
            <a:r>
              <a:t/>
            </a:r>
            <a:endParaRPr sz="900">
              <a:solidFill>
                <a:srgbClr val="FFFFFF"/>
              </a:solidFill>
              <a:latin typeface="Open Sans"/>
              <a:ea typeface="Open Sans"/>
              <a:cs typeface="Open Sans"/>
              <a:sym typeface="Open Sans"/>
            </a:endParaRPr>
          </a:p>
        </p:txBody>
      </p:sp>
      <p:sp>
        <p:nvSpPr>
          <p:cNvPr id="254" name="Google Shape;254;p20"/>
          <p:cNvSpPr txBox="1"/>
          <p:nvPr/>
        </p:nvSpPr>
        <p:spPr>
          <a:xfrm>
            <a:off x="381069" y="1845748"/>
            <a:ext cx="3292500" cy="570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lang="es" sz="2200">
                <a:solidFill>
                  <a:srgbClr val="FFFFFF"/>
                </a:solidFill>
                <a:latin typeface="Open Sans"/>
                <a:ea typeface="Open Sans"/>
                <a:cs typeface="Open Sans"/>
                <a:sym typeface="Open Sans"/>
              </a:rPr>
              <a:t>Open in Google Slides</a:t>
            </a:r>
            <a:endParaRPr sz="2200">
              <a:solidFill>
                <a:srgbClr val="FFFFFF"/>
              </a:solidFill>
              <a:latin typeface="Open Sans"/>
              <a:ea typeface="Open Sans"/>
              <a:cs typeface="Open Sans"/>
              <a:sym typeface="Open Sans"/>
            </a:endParaRPr>
          </a:p>
        </p:txBody>
      </p:sp>
      <p:sp>
        <p:nvSpPr>
          <p:cNvPr id="255" name="Google Shape;255;p20"/>
          <p:cNvSpPr txBox="1"/>
          <p:nvPr/>
        </p:nvSpPr>
        <p:spPr>
          <a:xfrm>
            <a:off x="4832400" y="1845748"/>
            <a:ext cx="3292500" cy="570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600"/>
              </a:spcAft>
              <a:buNone/>
            </a:pPr>
            <a:r>
              <a:rPr lang="es" sz="2200">
                <a:solidFill>
                  <a:srgbClr val="FFFFFF"/>
                </a:solidFill>
                <a:latin typeface="Open Sans"/>
                <a:ea typeface="Open Sans"/>
                <a:cs typeface="Open Sans"/>
                <a:sym typeface="Open Sans"/>
              </a:rPr>
              <a:t>Open in PowerPoint®</a:t>
            </a:r>
            <a:endParaRPr sz="2200">
              <a:solidFill>
                <a:srgbClr val="FFFFFF"/>
              </a:solidFill>
              <a:latin typeface="Open Sans"/>
              <a:ea typeface="Open Sans"/>
              <a:cs typeface="Open Sans"/>
              <a:sym typeface="Open Sans"/>
            </a:endParaRPr>
          </a:p>
        </p:txBody>
      </p:sp>
      <p:sp>
        <p:nvSpPr>
          <p:cNvPr id="256" name="Google Shape;256;p20"/>
          <p:cNvSpPr txBox="1"/>
          <p:nvPr/>
        </p:nvSpPr>
        <p:spPr>
          <a:xfrm>
            <a:off x="2889950" y="212750"/>
            <a:ext cx="33642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FFFFFF"/>
                </a:solidFill>
                <a:latin typeface="Open Sans"/>
                <a:ea typeface="Open Sans"/>
                <a:cs typeface="Open Sans"/>
                <a:sym typeface="Open Sans"/>
              </a:rPr>
              <a:t>Instructions</a:t>
            </a:r>
            <a:endParaRPr b="1" sz="3800">
              <a:solidFill>
                <a:srgbClr val="FFFFFF"/>
              </a:solidFill>
              <a:latin typeface="Open Sans"/>
              <a:ea typeface="Open Sans"/>
              <a:cs typeface="Open Sans"/>
              <a:sym typeface="Open Sans"/>
            </a:endParaRPr>
          </a:p>
        </p:txBody>
      </p:sp>
      <p:sp>
        <p:nvSpPr>
          <p:cNvPr id="257" name="Google Shape;257;p20"/>
          <p:cNvSpPr txBox="1"/>
          <p:nvPr/>
        </p:nvSpPr>
        <p:spPr>
          <a:xfrm>
            <a:off x="2249850" y="785460"/>
            <a:ext cx="4644300" cy="244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s" sz="1600">
                <a:solidFill>
                  <a:srgbClr val="FFFFFF"/>
                </a:solidFill>
                <a:latin typeface="Open Sans"/>
                <a:ea typeface="Open Sans"/>
                <a:cs typeface="Open Sans"/>
                <a:sym typeface="Open Sans"/>
              </a:rPr>
              <a:t>How to work with this template?</a:t>
            </a:r>
            <a:endParaRPr sz="1600">
              <a:solidFill>
                <a:srgbClr val="FFFFFF"/>
              </a:solidFill>
              <a:latin typeface="Open Sans"/>
              <a:ea typeface="Open Sans"/>
              <a:cs typeface="Open Sans"/>
              <a:sym typeface="Open Sans"/>
            </a:endParaRPr>
          </a:p>
        </p:txBody>
      </p:sp>
      <p:sp>
        <p:nvSpPr>
          <p:cNvPr id="258" name="Google Shape;258;p20"/>
          <p:cNvSpPr txBox="1"/>
          <p:nvPr/>
        </p:nvSpPr>
        <p:spPr>
          <a:xfrm>
            <a:off x="378000" y="1186673"/>
            <a:ext cx="8388000" cy="570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sz="1200">
                <a:solidFill>
                  <a:srgbClr val="FFFFFF"/>
                </a:solidFill>
                <a:latin typeface="Open Sans"/>
                <a:ea typeface="Open Sans"/>
                <a:cs typeface="Open Sans"/>
                <a:sym typeface="Open Sans"/>
              </a:rPr>
              <a:t>Open the presentation from the Google Slides Viewer (gear icon) or press the button below. </a:t>
            </a:r>
            <a:r>
              <a:rPr b="1" lang="es" sz="1200">
                <a:solidFill>
                  <a:srgbClr val="FFFFFF"/>
                </a:solidFill>
                <a:latin typeface="Open Sans"/>
                <a:ea typeface="Open Sans"/>
                <a:cs typeface="Open Sans"/>
                <a:sym typeface="Open Sans"/>
              </a:rPr>
              <a:t>In order to be able to edit the presentation in Google Slides, you must own a Google® Account and be logged in.</a:t>
            </a:r>
            <a:endParaRPr i="1" sz="2200">
              <a:solidFill>
                <a:srgbClr val="FFFFFF"/>
              </a:solidFill>
              <a:latin typeface="Open Sans"/>
              <a:ea typeface="Open Sans"/>
              <a:cs typeface="Open Sans"/>
              <a:sym typeface="Open Sans"/>
            </a:endParaRPr>
          </a:p>
        </p:txBody>
      </p:sp>
      <p:sp>
        <p:nvSpPr>
          <p:cNvPr id="259" name="Google Shape;259;p20"/>
          <p:cNvSpPr txBox="1"/>
          <p:nvPr/>
        </p:nvSpPr>
        <p:spPr>
          <a:xfrm>
            <a:off x="386837" y="2416648"/>
            <a:ext cx="3999900" cy="156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1200">
                <a:solidFill>
                  <a:srgbClr val="FFFFFF"/>
                </a:solidFill>
                <a:latin typeface="Open Sans"/>
                <a:ea typeface="Open Sans"/>
                <a:cs typeface="Open Sans"/>
                <a:sym typeface="Open Sans"/>
              </a:rPr>
              <a:t>Please navigate to the </a:t>
            </a:r>
            <a:r>
              <a:rPr b="1" lang="es" sz="1200">
                <a:solidFill>
                  <a:srgbClr val="FFFFFF"/>
                </a:solidFill>
                <a:latin typeface="Open Sans"/>
                <a:ea typeface="Open Sans"/>
                <a:cs typeface="Open Sans"/>
                <a:sym typeface="Open Sans"/>
              </a:rPr>
              <a:t>File</a:t>
            </a:r>
            <a:r>
              <a:rPr lang="es" sz="1200">
                <a:solidFill>
                  <a:srgbClr val="FFFFFF"/>
                </a:solidFill>
                <a:latin typeface="Open Sans"/>
                <a:ea typeface="Open Sans"/>
                <a:cs typeface="Open Sans"/>
                <a:sym typeface="Open Sans"/>
              </a:rPr>
              <a:t> menu and select </a:t>
            </a:r>
            <a:r>
              <a:rPr b="1" lang="es" sz="1200">
                <a:solidFill>
                  <a:srgbClr val="FFFFFF"/>
                </a:solidFill>
                <a:latin typeface="Open Sans"/>
                <a:ea typeface="Open Sans"/>
                <a:cs typeface="Open Sans"/>
                <a:sym typeface="Open Sans"/>
              </a:rPr>
              <a:t>Make a copy</a:t>
            </a:r>
            <a:r>
              <a:rPr lang="es" sz="1200">
                <a:solidFill>
                  <a:srgbClr val="FFFFFF"/>
                </a:solidFill>
                <a:latin typeface="Open Sans"/>
                <a:ea typeface="Open Sans"/>
                <a:cs typeface="Open Sans"/>
                <a:sym typeface="Open Sans"/>
              </a:rPr>
              <a:t>. </a:t>
            </a:r>
            <a:endParaRPr sz="1200">
              <a:solidFill>
                <a:srgbClr val="FFFFFF"/>
              </a:solidFill>
              <a:latin typeface="Open Sans"/>
              <a:ea typeface="Open Sans"/>
              <a:cs typeface="Open Sans"/>
              <a:sym typeface="Open Sans"/>
            </a:endParaRPr>
          </a:p>
          <a:p>
            <a:pPr indent="0" lvl="0" marL="0" rtl="0" algn="l">
              <a:lnSpc>
                <a:spcPct val="115000"/>
              </a:lnSpc>
              <a:spcBef>
                <a:spcPts val="1600"/>
              </a:spcBef>
              <a:spcAft>
                <a:spcPts val="0"/>
              </a:spcAft>
              <a:buNone/>
            </a:pPr>
            <a:r>
              <a:rPr lang="es" sz="1200">
                <a:solidFill>
                  <a:srgbClr val="FFFFFF"/>
                </a:solidFill>
                <a:latin typeface="Open Sans"/>
                <a:ea typeface="Open Sans"/>
                <a:cs typeface="Open Sans"/>
                <a:sym typeface="Open Sans"/>
              </a:rPr>
              <a:t>A new Google Slides Editor will open with an editable copy of the template. This copy will be created in your Google Drive® account.</a:t>
            </a:r>
            <a:endParaRPr sz="1200">
              <a:solidFill>
                <a:srgbClr val="FFFFFF"/>
              </a:solidFill>
              <a:latin typeface="Open Sans"/>
              <a:ea typeface="Open Sans"/>
              <a:cs typeface="Open Sans"/>
              <a:sym typeface="Open Sans"/>
            </a:endParaRPr>
          </a:p>
          <a:p>
            <a:pPr indent="0" lvl="0" marL="0" rtl="0" algn="l">
              <a:lnSpc>
                <a:spcPct val="115000"/>
              </a:lnSpc>
              <a:spcBef>
                <a:spcPts val="1600"/>
              </a:spcBef>
              <a:spcAft>
                <a:spcPts val="1600"/>
              </a:spcAft>
              <a:buNone/>
            </a:pPr>
            <a:r>
              <a:t/>
            </a:r>
            <a:endParaRPr sz="1200">
              <a:solidFill>
                <a:srgbClr val="FFFFFF"/>
              </a:solidFill>
              <a:latin typeface="Open Sans"/>
              <a:ea typeface="Open Sans"/>
              <a:cs typeface="Open Sans"/>
              <a:sym typeface="Open Sans"/>
            </a:endParaRPr>
          </a:p>
        </p:txBody>
      </p:sp>
      <p:sp>
        <p:nvSpPr>
          <p:cNvPr id="260" name="Google Shape;260;p20"/>
          <p:cNvSpPr txBox="1"/>
          <p:nvPr/>
        </p:nvSpPr>
        <p:spPr>
          <a:xfrm>
            <a:off x="4832400" y="2416648"/>
            <a:ext cx="3999900" cy="161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1200">
                <a:solidFill>
                  <a:srgbClr val="FFFFFF"/>
                </a:solidFill>
                <a:latin typeface="Open Sans"/>
                <a:ea typeface="Open Sans"/>
                <a:cs typeface="Open Sans"/>
                <a:sym typeface="Open Sans"/>
              </a:rPr>
              <a:t>Navigate to the </a:t>
            </a:r>
            <a:r>
              <a:rPr b="1" lang="es" sz="1200">
                <a:solidFill>
                  <a:srgbClr val="FFFFFF"/>
                </a:solidFill>
                <a:latin typeface="Open Sans"/>
                <a:ea typeface="Open Sans"/>
                <a:cs typeface="Open Sans"/>
                <a:sym typeface="Open Sans"/>
              </a:rPr>
              <a:t>File</a:t>
            </a:r>
            <a:r>
              <a:rPr lang="es" sz="1200">
                <a:solidFill>
                  <a:srgbClr val="FFFFFF"/>
                </a:solidFill>
                <a:latin typeface="Open Sans"/>
                <a:ea typeface="Open Sans"/>
                <a:cs typeface="Open Sans"/>
                <a:sym typeface="Open Sans"/>
              </a:rPr>
              <a:t> menu and select </a:t>
            </a:r>
            <a:r>
              <a:rPr b="1" lang="es" sz="1200">
                <a:solidFill>
                  <a:srgbClr val="FFFFFF"/>
                </a:solidFill>
                <a:latin typeface="Open Sans"/>
                <a:ea typeface="Open Sans"/>
                <a:cs typeface="Open Sans"/>
                <a:sym typeface="Open Sans"/>
              </a:rPr>
              <a:t>Download as Microsoft PowerPoint.</a:t>
            </a:r>
            <a:r>
              <a:rPr lang="es" sz="1200">
                <a:solidFill>
                  <a:srgbClr val="FFFFFF"/>
                </a:solidFill>
                <a:latin typeface="Open Sans"/>
                <a:ea typeface="Open Sans"/>
                <a:cs typeface="Open Sans"/>
                <a:sym typeface="Open Sans"/>
              </a:rPr>
              <a:t> You will download a .</a:t>
            </a:r>
            <a:r>
              <a:rPr b="1" lang="es" sz="1200">
                <a:solidFill>
                  <a:srgbClr val="FFFFFF"/>
                </a:solidFill>
                <a:latin typeface="Open Sans"/>
                <a:ea typeface="Open Sans"/>
                <a:cs typeface="Open Sans"/>
                <a:sym typeface="Open Sans"/>
              </a:rPr>
              <a:t>pptx</a:t>
            </a:r>
            <a:r>
              <a:rPr lang="es" sz="1200">
                <a:solidFill>
                  <a:srgbClr val="FFFFFF"/>
                </a:solidFill>
                <a:latin typeface="Open Sans"/>
                <a:ea typeface="Open Sans"/>
                <a:cs typeface="Open Sans"/>
                <a:sym typeface="Open Sans"/>
              </a:rPr>
              <a:t> file that you can open in PowerPoint.</a:t>
            </a:r>
            <a:endParaRPr sz="1200">
              <a:solidFill>
                <a:srgbClr val="FFFFFF"/>
              </a:solidFill>
              <a:latin typeface="Open Sans"/>
              <a:ea typeface="Open Sans"/>
              <a:cs typeface="Open Sans"/>
              <a:sym typeface="Open Sans"/>
            </a:endParaRPr>
          </a:p>
          <a:p>
            <a:pPr indent="0" lvl="0" marL="0" rtl="0" algn="l">
              <a:lnSpc>
                <a:spcPct val="115000"/>
              </a:lnSpc>
              <a:spcBef>
                <a:spcPts val="1600"/>
              </a:spcBef>
              <a:spcAft>
                <a:spcPts val="1600"/>
              </a:spcAft>
              <a:buNone/>
            </a:pPr>
            <a:r>
              <a:rPr b="1" lang="es" sz="1200">
                <a:solidFill>
                  <a:srgbClr val="FFFFFF"/>
                </a:solidFill>
                <a:latin typeface="Open Sans"/>
                <a:ea typeface="Open Sans"/>
                <a:cs typeface="Open Sans"/>
                <a:sym typeface="Open Sans"/>
              </a:rPr>
              <a:t>Note</a:t>
            </a:r>
            <a:r>
              <a:rPr lang="es" sz="1200">
                <a:solidFill>
                  <a:srgbClr val="FFFFFF"/>
                </a:solidFill>
                <a:latin typeface="Open Sans"/>
                <a:ea typeface="Open Sans"/>
                <a:cs typeface="Open Sans"/>
                <a:sym typeface="Open Sans"/>
              </a:rPr>
              <a:t>: You will need to install the fonts used in this presentation. Links to the fonts are provided at the end of this presentation.</a:t>
            </a:r>
            <a:endParaRPr sz="1200">
              <a:solidFill>
                <a:srgbClr val="FFFFFF"/>
              </a:solidFill>
              <a:latin typeface="Open Sans"/>
              <a:ea typeface="Open Sans"/>
              <a:cs typeface="Open Sans"/>
              <a:sym typeface="Open Sans"/>
            </a:endParaRPr>
          </a:p>
        </p:txBody>
      </p:sp>
      <p:sp>
        <p:nvSpPr>
          <p:cNvPr id="261" name="Google Shape;261;p20"/>
          <p:cNvSpPr/>
          <p:nvPr/>
        </p:nvSpPr>
        <p:spPr>
          <a:xfrm>
            <a:off x="168300" y="176700"/>
            <a:ext cx="8807400" cy="4790100"/>
          </a:xfrm>
          <a:prstGeom prst="rect">
            <a:avLst/>
          </a:prstGeom>
          <a:noFill/>
          <a:ln cap="flat" cmpd="sng" w="9525">
            <a:solidFill>
              <a:srgbClr val="D7CB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0"/>
          <p:cNvSpPr/>
          <p:nvPr/>
        </p:nvSpPr>
        <p:spPr>
          <a:xfrm>
            <a:off x="4471350" y="4858875"/>
            <a:ext cx="201300" cy="201300"/>
          </a:xfrm>
          <a:prstGeom prst="ellipse">
            <a:avLst/>
          </a:prstGeom>
          <a:solidFill>
            <a:srgbClr val="D7CB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0"/>
          <p:cNvSpPr txBox="1"/>
          <p:nvPr/>
        </p:nvSpPr>
        <p:spPr>
          <a:xfrm>
            <a:off x="4398375" y="4803234"/>
            <a:ext cx="347100" cy="29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900">
                <a:solidFill>
                  <a:srgbClr val="FFFFFF"/>
                </a:solidFill>
                <a:latin typeface="Open Sans"/>
                <a:ea typeface="Open Sans"/>
                <a:cs typeface="Open Sans"/>
                <a:sym typeface="Open Sans"/>
              </a:rPr>
              <a:t>15</a:t>
            </a:r>
            <a:endParaRPr b="1" sz="900">
              <a:solidFill>
                <a:srgbClr val="FFFFFF"/>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93939"/>
        </a:solidFill>
      </p:bgPr>
    </p:bg>
    <p:spTree>
      <p:nvGrpSpPr>
        <p:cNvPr id="267" name="Shape 267"/>
        <p:cNvGrpSpPr/>
        <p:nvPr/>
      </p:nvGrpSpPr>
      <p:grpSpPr>
        <a:xfrm>
          <a:off x="0" y="0"/>
          <a:ext cx="0" cy="0"/>
          <a:chOff x="0" y="0"/>
          <a:chExt cx="0" cy="0"/>
        </a:xfrm>
      </p:grpSpPr>
      <p:sp>
        <p:nvSpPr>
          <p:cNvPr id="268" name="Google Shape;268;p21"/>
          <p:cNvSpPr/>
          <p:nvPr/>
        </p:nvSpPr>
        <p:spPr>
          <a:xfrm>
            <a:off x="168300" y="176700"/>
            <a:ext cx="8807400" cy="4790100"/>
          </a:xfrm>
          <a:prstGeom prst="rect">
            <a:avLst/>
          </a:prstGeom>
          <a:noFill/>
          <a:ln cap="flat" cmpd="sng" w="9525">
            <a:solidFill>
              <a:srgbClr val="D7CB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5-blanco.png" id="269" name="Google Shape;269;p21"/>
          <p:cNvPicPr preferRelativeResize="0"/>
          <p:nvPr/>
        </p:nvPicPr>
        <p:blipFill>
          <a:blip r:embed="rId3">
            <a:alphaModFix/>
          </a:blip>
          <a:stretch>
            <a:fillRect/>
          </a:stretch>
        </p:blipFill>
        <p:spPr>
          <a:xfrm>
            <a:off x="0" y="202"/>
            <a:ext cx="9144000" cy="5143097"/>
          </a:xfrm>
          <a:prstGeom prst="rect">
            <a:avLst/>
          </a:prstGeom>
          <a:noFill/>
          <a:ln>
            <a:noFill/>
          </a:ln>
        </p:spPr>
      </p:pic>
      <p:sp>
        <p:nvSpPr>
          <p:cNvPr id="270" name="Google Shape;270;p21"/>
          <p:cNvSpPr txBox="1"/>
          <p:nvPr/>
        </p:nvSpPr>
        <p:spPr>
          <a:xfrm>
            <a:off x="5501525" y="1135125"/>
            <a:ext cx="2536500" cy="40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s" sz="1800">
                <a:solidFill>
                  <a:srgbClr val="FFFFFF"/>
                </a:solidFill>
                <a:latin typeface="Open Sans"/>
                <a:ea typeface="Open Sans"/>
                <a:cs typeface="Open Sans"/>
                <a:sym typeface="Open Sans"/>
              </a:rPr>
              <a:t>Shapes &amp; Icons</a:t>
            </a:r>
            <a:endParaRPr b="1" sz="1800">
              <a:solidFill>
                <a:srgbClr val="FFFFFF"/>
              </a:solidFill>
              <a:latin typeface="Open Sans"/>
              <a:ea typeface="Open Sans"/>
              <a:cs typeface="Open Sans"/>
              <a:sym typeface="Open Sans"/>
            </a:endParaRPr>
          </a:p>
          <a:p>
            <a:pPr indent="0" lvl="0" marL="0" rtl="0" algn="l">
              <a:spcBef>
                <a:spcPts val="1600"/>
              </a:spcBef>
              <a:spcAft>
                <a:spcPts val="0"/>
              </a:spcAft>
              <a:buNone/>
            </a:pPr>
            <a:r>
              <a:t/>
            </a:r>
            <a:endParaRPr b="1" sz="1600">
              <a:solidFill>
                <a:srgbClr val="FFFFFF"/>
              </a:solidFill>
              <a:latin typeface="Open Sans"/>
              <a:ea typeface="Open Sans"/>
              <a:cs typeface="Open Sans"/>
              <a:sym typeface="Open Sans"/>
            </a:endParaRPr>
          </a:p>
        </p:txBody>
      </p:sp>
      <p:sp>
        <p:nvSpPr>
          <p:cNvPr id="271" name="Google Shape;271;p21"/>
          <p:cNvSpPr txBox="1"/>
          <p:nvPr/>
        </p:nvSpPr>
        <p:spPr>
          <a:xfrm>
            <a:off x="5501525" y="1448644"/>
            <a:ext cx="2144700" cy="8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900">
                <a:solidFill>
                  <a:srgbClr val="FFFFFF"/>
                </a:solidFill>
                <a:latin typeface="Open Sans"/>
                <a:ea typeface="Open Sans"/>
                <a:cs typeface="Open Sans"/>
                <a:sym typeface="Open Sans"/>
              </a:rPr>
              <a:t>Vectorial Shapes in this Template were created by </a:t>
            </a:r>
            <a:r>
              <a:rPr lang="es" sz="900" u="sng">
                <a:solidFill>
                  <a:schemeClr val="lt1"/>
                </a:solidFill>
                <a:latin typeface="Open Sans"/>
                <a:ea typeface="Open Sans"/>
                <a:cs typeface="Open Sans"/>
                <a:sym typeface="Open Sans"/>
                <a:hlinkClick r:id="rId4">
                  <a:extLst>
                    <a:ext uri="{A12FA001-AC4F-418D-AE19-62706E023703}">
                      <ahyp:hlinkClr val="tx"/>
                    </a:ext>
                  </a:extLst>
                </a:hlinkClick>
              </a:rPr>
              <a:t>SlidesPPT</a:t>
            </a:r>
            <a:r>
              <a:rPr lang="es" sz="900">
                <a:solidFill>
                  <a:srgbClr val="FFFFFF"/>
                </a:solidFill>
                <a:latin typeface="Open Sans"/>
                <a:ea typeface="Open Sans"/>
                <a:cs typeface="Open Sans"/>
                <a:sym typeface="Open Sans"/>
              </a:rPr>
              <a:t>.</a:t>
            </a:r>
            <a:endParaRPr sz="9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900">
              <a:solidFill>
                <a:srgbClr val="FFFFFF"/>
              </a:solidFill>
              <a:latin typeface="Open Sans"/>
              <a:ea typeface="Open Sans"/>
              <a:cs typeface="Open Sans"/>
              <a:sym typeface="Open Sans"/>
            </a:endParaRPr>
          </a:p>
          <a:p>
            <a:pPr indent="0" lvl="0" marL="0" rtl="0" algn="l">
              <a:spcBef>
                <a:spcPts val="0"/>
              </a:spcBef>
              <a:spcAft>
                <a:spcPts val="0"/>
              </a:spcAft>
              <a:buNone/>
            </a:pPr>
            <a:r>
              <a:rPr lang="es" sz="900">
                <a:solidFill>
                  <a:srgbClr val="FFFFFF"/>
                </a:solidFill>
                <a:latin typeface="Open Sans"/>
                <a:ea typeface="Open Sans"/>
                <a:cs typeface="Open Sans"/>
                <a:sym typeface="Open Sans"/>
              </a:rPr>
              <a:t>Icons on this template have been downloaded from </a:t>
            </a:r>
            <a:r>
              <a:rPr lang="es" sz="900" u="sng">
                <a:solidFill>
                  <a:srgbClr val="FFFFFF"/>
                </a:solidFill>
                <a:latin typeface="Open Sans"/>
                <a:ea typeface="Open Sans"/>
                <a:cs typeface="Open Sans"/>
                <a:sym typeface="Open Sans"/>
                <a:hlinkClick r:id="rId5">
                  <a:extLst>
                    <a:ext uri="{A12FA001-AC4F-418D-AE19-62706E023703}">
                      <ahyp:hlinkClr val="tx"/>
                    </a:ext>
                  </a:extLst>
                </a:hlinkClick>
              </a:rPr>
              <a:t>www.flaticon.com</a:t>
            </a:r>
            <a:endParaRPr sz="900">
              <a:solidFill>
                <a:srgbClr val="FFFFFF"/>
              </a:solidFill>
              <a:latin typeface="Open Sans"/>
              <a:ea typeface="Open Sans"/>
              <a:cs typeface="Open Sans"/>
              <a:sym typeface="Open Sans"/>
            </a:endParaRPr>
          </a:p>
        </p:txBody>
      </p:sp>
      <p:sp>
        <p:nvSpPr>
          <p:cNvPr id="272" name="Google Shape;272;p21"/>
          <p:cNvSpPr txBox="1"/>
          <p:nvPr/>
        </p:nvSpPr>
        <p:spPr>
          <a:xfrm>
            <a:off x="5492449" y="2389025"/>
            <a:ext cx="1734900" cy="40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FFFFFF"/>
                </a:solidFill>
                <a:latin typeface="Open Sans"/>
                <a:ea typeface="Open Sans"/>
                <a:cs typeface="Open Sans"/>
                <a:sym typeface="Open Sans"/>
              </a:rPr>
              <a:t>Images</a:t>
            </a:r>
            <a:endParaRPr b="1" sz="1800">
              <a:solidFill>
                <a:srgbClr val="FFFFFF"/>
              </a:solidFill>
              <a:latin typeface="Open Sans"/>
              <a:ea typeface="Open Sans"/>
              <a:cs typeface="Open Sans"/>
              <a:sym typeface="Open Sans"/>
            </a:endParaRPr>
          </a:p>
          <a:p>
            <a:pPr indent="0" lvl="0" marL="0" rtl="0" algn="l">
              <a:spcBef>
                <a:spcPts val="1600"/>
              </a:spcBef>
              <a:spcAft>
                <a:spcPts val="0"/>
              </a:spcAft>
              <a:buNone/>
            </a:pPr>
            <a:r>
              <a:t/>
            </a:r>
            <a:endParaRPr b="1" sz="1600">
              <a:solidFill>
                <a:srgbClr val="FFFFFF"/>
              </a:solidFill>
              <a:latin typeface="Open Sans"/>
              <a:ea typeface="Open Sans"/>
              <a:cs typeface="Open Sans"/>
              <a:sym typeface="Open Sans"/>
            </a:endParaRPr>
          </a:p>
        </p:txBody>
      </p:sp>
      <p:sp>
        <p:nvSpPr>
          <p:cNvPr id="273" name="Google Shape;273;p21"/>
          <p:cNvSpPr txBox="1"/>
          <p:nvPr/>
        </p:nvSpPr>
        <p:spPr>
          <a:xfrm>
            <a:off x="5492449" y="2702550"/>
            <a:ext cx="2144700" cy="8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900">
                <a:solidFill>
                  <a:srgbClr val="FFFFFF"/>
                </a:solidFill>
                <a:latin typeface="Open Sans"/>
                <a:ea typeface="Open Sans"/>
                <a:cs typeface="Open Sans"/>
                <a:sym typeface="Open Sans"/>
              </a:rPr>
              <a:t>The photos in this template have been downloaded from </a:t>
            </a:r>
            <a:r>
              <a:rPr lang="es" sz="900" u="sng">
                <a:solidFill>
                  <a:srgbClr val="FFFFFF"/>
                </a:solidFill>
                <a:latin typeface="Open Sans"/>
                <a:ea typeface="Open Sans"/>
                <a:cs typeface="Open Sans"/>
                <a:sym typeface="Open Sans"/>
                <a:hlinkClick r:id="rId6">
                  <a:extLst>
                    <a:ext uri="{A12FA001-AC4F-418D-AE19-62706E023703}">
                      <ahyp:hlinkClr val="tx"/>
                    </a:ext>
                  </a:extLst>
                </a:hlinkClick>
              </a:rPr>
              <a:t>www.gratisography.com</a:t>
            </a:r>
            <a:endParaRPr sz="900">
              <a:solidFill>
                <a:srgbClr val="FFFFFF"/>
              </a:solidFill>
              <a:latin typeface="Open Sans"/>
              <a:ea typeface="Open Sans"/>
              <a:cs typeface="Open Sans"/>
              <a:sym typeface="Open Sans"/>
            </a:endParaRPr>
          </a:p>
        </p:txBody>
      </p:sp>
      <p:sp>
        <p:nvSpPr>
          <p:cNvPr id="274" name="Google Shape;274;p21"/>
          <p:cNvSpPr txBox="1"/>
          <p:nvPr/>
        </p:nvSpPr>
        <p:spPr>
          <a:xfrm>
            <a:off x="5478566" y="3306540"/>
            <a:ext cx="1734900" cy="40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s" sz="1800">
                <a:solidFill>
                  <a:srgbClr val="FFFFFF"/>
                </a:solidFill>
                <a:latin typeface="Open Sans"/>
                <a:ea typeface="Open Sans"/>
                <a:cs typeface="Open Sans"/>
                <a:sym typeface="Open Sans"/>
              </a:rPr>
              <a:t>Fonts</a:t>
            </a:r>
            <a:endParaRPr b="1" sz="1800">
              <a:solidFill>
                <a:srgbClr val="FFFFFF"/>
              </a:solidFill>
              <a:latin typeface="Open Sans"/>
              <a:ea typeface="Open Sans"/>
              <a:cs typeface="Open Sans"/>
              <a:sym typeface="Open Sans"/>
            </a:endParaRPr>
          </a:p>
          <a:p>
            <a:pPr indent="0" lvl="0" marL="0" rtl="0" algn="l">
              <a:spcBef>
                <a:spcPts val="1600"/>
              </a:spcBef>
              <a:spcAft>
                <a:spcPts val="0"/>
              </a:spcAft>
              <a:buNone/>
            </a:pPr>
            <a:r>
              <a:t/>
            </a:r>
            <a:endParaRPr b="1" sz="1600">
              <a:solidFill>
                <a:srgbClr val="FFFFFF"/>
              </a:solidFill>
              <a:latin typeface="Open Sans"/>
              <a:ea typeface="Open Sans"/>
              <a:cs typeface="Open Sans"/>
              <a:sym typeface="Open Sans"/>
            </a:endParaRPr>
          </a:p>
        </p:txBody>
      </p:sp>
      <p:sp>
        <p:nvSpPr>
          <p:cNvPr id="275" name="Google Shape;275;p21"/>
          <p:cNvSpPr txBox="1"/>
          <p:nvPr/>
        </p:nvSpPr>
        <p:spPr>
          <a:xfrm>
            <a:off x="5478566" y="3620065"/>
            <a:ext cx="2363100" cy="87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900">
                <a:solidFill>
                  <a:srgbClr val="FFFFFF"/>
                </a:solidFill>
                <a:latin typeface="Open Sans"/>
                <a:ea typeface="Open Sans"/>
                <a:cs typeface="Open Sans"/>
                <a:sym typeface="Open Sans"/>
              </a:rPr>
              <a:t>The fonts used in this template are taken from Google fonts.</a:t>
            </a:r>
            <a:endParaRPr sz="900">
              <a:solidFill>
                <a:srgbClr val="FFFFFF"/>
              </a:solidFill>
              <a:latin typeface="Open Sans"/>
              <a:ea typeface="Open Sans"/>
              <a:cs typeface="Open Sans"/>
              <a:sym typeface="Open Sans"/>
            </a:endParaRPr>
          </a:p>
          <a:p>
            <a:pPr indent="0" lvl="0" marL="0" rtl="0" algn="l">
              <a:spcBef>
                <a:spcPts val="0"/>
              </a:spcBef>
              <a:spcAft>
                <a:spcPts val="0"/>
              </a:spcAft>
              <a:buNone/>
            </a:pPr>
            <a:r>
              <a:rPr lang="es" sz="900">
                <a:solidFill>
                  <a:srgbClr val="FFFFFF"/>
                </a:solidFill>
                <a:latin typeface="Open Sans"/>
                <a:ea typeface="Open Sans"/>
                <a:cs typeface="Open Sans"/>
                <a:sym typeface="Open Sans"/>
              </a:rPr>
              <a:t>(Open Sans)</a:t>
            </a:r>
            <a:endParaRPr sz="9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900">
              <a:solidFill>
                <a:srgbClr val="FFFFFF"/>
              </a:solidFill>
              <a:latin typeface="Open Sans"/>
              <a:ea typeface="Open Sans"/>
              <a:cs typeface="Open Sans"/>
              <a:sym typeface="Open Sans"/>
            </a:endParaRPr>
          </a:p>
          <a:p>
            <a:pPr indent="0" lvl="0" marL="0" rtl="0" algn="l">
              <a:spcBef>
                <a:spcPts val="0"/>
              </a:spcBef>
              <a:spcAft>
                <a:spcPts val="0"/>
              </a:spcAft>
              <a:buNone/>
            </a:pPr>
            <a:r>
              <a:rPr lang="es" sz="900">
                <a:solidFill>
                  <a:srgbClr val="FFFFFF"/>
                </a:solidFill>
                <a:latin typeface="Open Sans"/>
                <a:ea typeface="Open Sans"/>
                <a:cs typeface="Open Sans"/>
                <a:sym typeface="Open Sans"/>
              </a:rPr>
              <a:t>Download the fonts from the following url: </a:t>
            </a:r>
            <a:r>
              <a:rPr lang="es" sz="900" u="sng">
                <a:solidFill>
                  <a:srgbClr val="FFFFFF"/>
                </a:solidFill>
                <a:latin typeface="Open Sans"/>
                <a:ea typeface="Open Sans"/>
                <a:cs typeface="Open Sans"/>
                <a:sym typeface="Open Sans"/>
                <a:hlinkClick r:id="rId7">
                  <a:extLst>
                    <a:ext uri="{A12FA001-AC4F-418D-AE19-62706E023703}">
                      <ahyp:hlinkClr val="tx"/>
                    </a:ext>
                  </a:extLst>
                </a:hlinkClick>
              </a:rPr>
              <a:t>https://www.google.com/fonts/</a:t>
            </a:r>
            <a:endParaRPr sz="900">
              <a:solidFill>
                <a:srgbClr val="FFFFFF"/>
              </a:solidFill>
              <a:latin typeface="Open Sans"/>
              <a:ea typeface="Open Sans"/>
              <a:cs typeface="Open Sans"/>
              <a:sym typeface="Open Sans"/>
            </a:endParaRPr>
          </a:p>
          <a:p>
            <a:pPr indent="0" lvl="0" marL="0" rtl="0" algn="l">
              <a:spcBef>
                <a:spcPts val="0"/>
              </a:spcBef>
              <a:spcAft>
                <a:spcPts val="0"/>
              </a:spcAft>
              <a:buNone/>
            </a:pPr>
            <a:r>
              <a:t/>
            </a:r>
            <a:endParaRPr sz="900">
              <a:solidFill>
                <a:srgbClr val="FFFFFF"/>
              </a:solidFill>
              <a:latin typeface="Open Sans"/>
              <a:ea typeface="Open Sans"/>
              <a:cs typeface="Open Sans"/>
              <a:sym typeface="Open Sans"/>
            </a:endParaRPr>
          </a:p>
        </p:txBody>
      </p:sp>
      <p:sp>
        <p:nvSpPr>
          <p:cNvPr id="276" name="Google Shape;276;p21"/>
          <p:cNvSpPr/>
          <p:nvPr/>
        </p:nvSpPr>
        <p:spPr>
          <a:xfrm>
            <a:off x="1105384" y="3532201"/>
            <a:ext cx="1055400" cy="1055400"/>
          </a:xfrm>
          <a:prstGeom prst="ellipse">
            <a:avLst/>
          </a:prstGeom>
          <a:solidFill>
            <a:srgbClr val="D7CBC0"/>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1"/>
          <p:cNvSpPr/>
          <p:nvPr/>
        </p:nvSpPr>
        <p:spPr>
          <a:xfrm>
            <a:off x="1105384" y="1270250"/>
            <a:ext cx="1055400" cy="1055400"/>
          </a:xfrm>
          <a:prstGeom prst="ellipse">
            <a:avLst/>
          </a:prstGeom>
          <a:solidFill>
            <a:srgbClr val="F36A6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1"/>
          <p:cNvSpPr/>
          <p:nvPr/>
        </p:nvSpPr>
        <p:spPr>
          <a:xfrm>
            <a:off x="1105375" y="2401226"/>
            <a:ext cx="1055400" cy="1055400"/>
          </a:xfrm>
          <a:prstGeom prst="ellipse">
            <a:avLst/>
          </a:prstGeom>
          <a:solidFill>
            <a:srgbClr val="393939"/>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1"/>
          <p:cNvSpPr txBox="1"/>
          <p:nvPr/>
        </p:nvSpPr>
        <p:spPr>
          <a:xfrm>
            <a:off x="2889950" y="212750"/>
            <a:ext cx="33642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3800">
                <a:solidFill>
                  <a:srgbClr val="FFFFFF"/>
                </a:solidFill>
                <a:latin typeface="Open Sans"/>
                <a:ea typeface="Open Sans"/>
                <a:cs typeface="Open Sans"/>
                <a:sym typeface="Open Sans"/>
              </a:rPr>
              <a:t>CREDITS</a:t>
            </a:r>
            <a:endParaRPr b="1" sz="3800">
              <a:solidFill>
                <a:srgbClr val="FFFFFF"/>
              </a:solidFill>
              <a:latin typeface="Open Sans"/>
              <a:ea typeface="Open Sans"/>
              <a:cs typeface="Open Sans"/>
              <a:sym typeface="Open Sans"/>
            </a:endParaRPr>
          </a:p>
        </p:txBody>
      </p:sp>
      <p:sp>
        <p:nvSpPr>
          <p:cNvPr id="280" name="Google Shape;280;p21"/>
          <p:cNvSpPr txBox="1"/>
          <p:nvPr/>
        </p:nvSpPr>
        <p:spPr>
          <a:xfrm>
            <a:off x="2603000" y="1776975"/>
            <a:ext cx="3998100" cy="46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latin typeface="Open Sans"/>
              <a:ea typeface="Open Sans"/>
              <a:cs typeface="Open Sans"/>
              <a:sym typeface="Open Sans"/>
            </a:endParaRPr>
          </a:p>
        </p:txBody>
      </p:sp>
      <p:sp>
        <p:nvSpPr>
          <p:cNvPr id="281" name="Google Shape;281;p21"/>
          <p:cNvSpPr txBox="1"/>
          <p:nvPr/>
        </p:nvSpPr>
        <p:spPr>
          <a:xfrm>
            <a:off x="2228075" y="1564700"/>
            <a:ext cx="1860300" cy="4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2500">
                <a:solidFill>
                  <a:srgbClr val="FFFFFF"/>
                </a:solidFill>
                <a:latin typeface="Open Sans"/>
                <a:ea typeface="Open Sans"/>
                <a:cs typeface="Open Sans"/>
                <a:sym typeface="Open Sans"/>
              </a:rPr>
              <a:t>#f36a69</a:t>
            </a:r>
            <a:endParaRPr b="1" sz="2500">
              <a:solidFill>
                <a:srgbClr val="FFFFFF"/>
              </a:solidFill>
              <a:latin typeface="Open Sans"/>
              <a:ea typeface="Open Sans"/>
              <a:cs typeface="Open Sans"/>
              <a:sym typeface="Open Sans"/>
            </a:endParaRPr>
          </a:p>
        </p:txBody>
      </p:sp>
      <p:sp>
        <p:nvSpPr>
          <p:cNvPr id="282" name="Google Shape;282;p21"/>
          <p:cNvSpPr txBox="1"/>
          <p:nvPr/>
        </p:nvSpPr>
        <p:spPr>
          <a:xfrm>
            <a:off x="2228075" y="2695675"/>
            <a:ext cx="1860300" cy="4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2500">
                <a:solidFill>
                  <a:srgbClr val="FFFFFF"/>
                </a:solidFill>
                <a:latin typeface="Open Sans"/>
                <a:ea typeface="Open Sans"/>
                <a:cs typeface="Open Sans"/>
                <a:sym typeface="Open Sans"/>
              </a:rPr>
              <a:t>#393939</a:t>
            </a:r>
            <a:endParaRPr b="1" sz="2500">
              <a:solidFill>
                <a:srgbClr val="FFFFFF"/>
              </a:solidFill>
              <a:latin typeface="Open Sans"/>
              <a:ea typeface="Open Sans"/>
              <a:cs typeface="Open Sans"/>
              <a:sym typeface="Open Sans"/>
            </a:endParaRPr>
          </a:p>
        </p:txBody>
      </p:sp>
      <p:sp>
        <p:nvSpPr>
          <p:cNvPr id="283" name="Google Shape;283;p21"/>
          <p:cNvSpPr txBox="1"/>
          <p:nvPr/>
        </p:nvSpPr>
        <p:spPr>
          <a:xfrm>
            <a:off x="2228075" y="3826650"/>
            <a:ext cx="1860300" cy="4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2500">
                <a:solidFill>
                  <a:srgbClr val="FFFFFF"/>
                </a:solidFill>
                <a:latin typeface="Open Sans"/>
                <a:ea typeface="Open Sans"/>
                <a:cs typeface="Open Sans"/>
                <a:sym typeface="Open Sans"/>
              </a:rPr>
              <a:t>#d7cbc0</a:t>
            </a:r>
            <a:endParaRPr b="1" sz="2500">
              <a:solidFill>
                <a:srgbClr val="FFFFFF"/>
              </a:solidFill>
              <a:latin typeface="Open Sans"/>
              <a:ea typeface="Open Sans"/>
              <a:cs typeface="Open Sans"/>
              <a:sym typeface="Open Sans"/>
            </a:endParaRPr>
          </a:p>
        </p:txBody>
      </p:sp>
      <p:sp>
        <p:nvSpPr>
          <p:cNvPr id="284" name="Google Shape;284;p21"/>
          <p:cNvSpPr/>
          <p:nvPr/>
        </p:nvSpPr>
        <p:spPr>
          <a:xfrm>
            <a:off x="4471350" y="4858875"/>
            <a:ext cx="201300" cy="201300"/>
          </a:xfrm>
          <a:prstGeom prst="ellipse">
            <a:avLst/>
          </a:prstGeom>
          <a:solidFill>
            <a:srgbClr val="D7CB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1"/>
          <p:cNvSpPr txBox="1"/>
          <p:nvPr/>
        </p:nvSpPr>
        <p:spPr>
          <a:xfrm>
            <a:off x="4398375" y="4803234"/>
            <a:ext cx="347100" cy="29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900">
                <a:solidFill>
                  <a:srgbClr val="FFFFFF"/>
                </a:solidFill>
                <a:latin typeface="Open Sans"/>
                <a:ea typeface="Open Sans"/>
                <a:cs typeface="Open Sans"/>
                <a:sym typeface="Open Sans"/>
              </a:rPr>
              <a:t>16</a:t>
            </a:r>
            <a:endParaRPr b="1" sz="900">
              <a:solidFill>
                <a:srgbClr val="FFFFFF"/>
              </a:solidFill>
              <a:latin typeface="Open Sans"/>
              <a:ea typeface="Open Sans"/>
              <a:cs typeface="Open Sans"/>
              <a:sym typeface="Open Sans"/>
            </a:endParaRPr>
          </a:p>
        </p:txBody>
      </p:sp>
      <p:sp>
        <p:nvSpPr>
          <p:cNvPr id="286" name="Google Shape;286;p21"/>
          <p:cNvSpPr txBox="1"/>
          <p:nvPr/>
        </p:nvSpPr>
        <p:spPr>
          <a:xfrm>
            <a:off x="3433200" y="4587600"/>
            <a:ext cx="7297200" cy="85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s">
                <a:solidFill>
                  <a:schemeClr val="lt2"/>
                </a:solidFill>
                <a:latin typeface="Open Sans"/>
                <a:ea typeface="Open Sans"/>
                <a:cs typeface="Open Sans"/>
                <a:sym typeface="Open Sans"/>
              </a:rPr>
              <a:t>template by </a:t>
            </a:r>
            <a:r>
              <a:rPr i="1" lang="es" u="sng">
                <a:solidFill>
                  <a:schemeClr val="lt2"/>
                </a:solidFill>
                <a:latin typeface="Open Sans"/>
                <a:ea typeface="Open Sans"/>
                <a:cs typeface="Open Sans"/>
                <a:sym typeface="Open Sans"/>
                <a:hlinkClick r:id="rId8">
                  <a:extLst>
                    <a:ext uri="{A12FA001-AC4F-418D-AE19-62706E023703}">
                      <ahyp:hlinkClr val="tx"/>
                    </a:ext>
                  </a:extLst>
                </a:hlinkClick>
              </a:rPr>
              <a:t>slidesppt.com</a:t>
            </a:r>
            <a:endParaRPr i="1">
              <a:solidFill>
                <a:schemeClr val="lt2"/>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sp>
        <p:nvSpPr>
          <p:cNvPr id="30" name="Google Shape;30;p7"/>
          <p:cNvSpPr/>
          <p:nvPr/>
        </p:nvSpPr>
        <p:spPr>
          <a:xfrm>
            <a:off x="0" y="0"/>
            <a:ext cx="4675200" cy="5143500"/>
          </a:xfrm>
          <a:prstGeom prst="rect">
            <a:avLst/>
          </a:prstGeom>
          <a:solidFill>
            <a:srgbClr val="393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a:t>     </a:t>
            </a:r>
            <a:endParaRPr/>
          </a:p>
        </p:txBody>
      </p:sp>
      <p:sp>
        <p:nvSpPr>
          <p:cNvPr id="31" name="Google Shape;31;p7"/>
          <p:cNvSpPr/>
          <p:nvPr/>
        </p:nvSpPr>
        <p:spPr>
          <a:xfrm>
            <a:off x="6372100" y="2505900"/>
            <a:ext cx="2771700" cy="2637600"/>
          </a:xfrm>
          <a:prstGeom prst="rect">
            <a:avLst/>
          </a:prstGeom>
          <a:solidFill>
            <a:srgbClr val="D7CB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7"/>
          <p:cNvSpPr/>
          <p:nvPr/>
        </p:nvSpPr>
        <p:spPr>
          <a:xfrm>
            <a:off x="168300" y="176700"/>
            <a:ext cx="8807400" cy="4790100"/>
          </a:xfrm>
          <a:prstGeom prst="rect">
            <a:avLst/>
          </a:prstGeom>
          <a:noFill/>
          <a:ln cap="flat" cmpd="sng" w="9525">
            <a:solidFill>
              <a:srgbClr val="D7CB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7"/>
          <p:cNvSpPr txBox="1"/>
          <p:nvPr/>
        </p:nvSpPr>
        <p:spPr>
          <a:xfrm>
            <a:off x="423425" y="1318850"/>
            <a:ext cx="3998100" cy="466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s" sz="5000">
                <a:solidFill>
                  <a:srgbClr val="FFFFFF"/>
                </a:solidFill>
                <a:latin typeface="Open Sans"/>
                <a:ea typeface="Open Sans"/>
                <a:cs typeface="Open Sans"/>
                <a:sym typeface="Open Sans"/>
              </a:rPr>
              <a:t>DONEC</a:t>
            </a:r>
            <a:endParaRPr b="1" sz="5000">
              <a:solidFill>
                <a:srgbClr val="FFFFFF"/>
              </a:solidFill>
              <a:latin typeface="Open Sans"/>
              <a:ea typeface="Open Sans"/>
              <a:cs typeface="Open Sans"/>
              <a:sym typeface="Open Sans"/>
            </a:endParaRPr>
          </a:p>
          <a:p>
            <a:pPr indent="0" lvl="0" marL="0" rtl="0" algn="l">
              <a:spcBef>
                <a:spcPts val="0"/>
              </a:spcBef>
              <a:spcAft>
                <a:spcPts val="0"/>
              </a:spcAft>
              <a:buNone/>
            </a:pPr>
            <a:r>
              <a:rPr b="1" lang="es" sz="5000">
                <a:solidFill>
                  <a:srgbClr val="FFFFFF"/>
                </a:solidFill>
                <a:latin typeface="Open Sans"/>
                <a:ea typeface="Open Sans"/>
                <a:cs typeface="Open Sans"/>
                <a:sym typeface="Open Sans"/>
              </a:rPr>
              <a:t>PLACERAT</a:t>
            </a:r>
            <a:endParaRPr b="1" sz="5000">
              <a:solidFill>
                <a:srgbClr val="FFFFFF"/>
              </a:solidFill>
              <a:latin typeface="Open Sans"/>
              <a:ea typeface="Open Sans"/>
              <a:cs typeface="Open Sans"/>
              <a:sym typeface="Open Sans"/>
            </a:endParaRPr>
          </a:p>
          <a:p>
            <a:pPr indent="0" lvl="0" marL="0" rtl="0" algn="just">
              <a:spcBef>
                <a:spcPts val="0"/>
              </a:spcBef>
              <a:spcAft>
                <a:spcPts val="0"/>
              </a:spcAft>
              <a:buClr>
                <a:schemeClr val="dk1"/>
              </a:buClr>
              <a:buSzPts val="1100"/>
              <a:buFont typeface="Arial"/>
              <a:buNone/>
            </a:pPr>
            <a:r>
              <a:rPr b="1" lang="es" sz="5000">
                <a:solidFill>
                  <a:srgbClr val="FFFFFF"/>
                </a:solidFill>
                <a:latin typeface="Open Sans"/>
                <a:ea typeface="Open Sans"/>
                <a:cs typeface="Open Sans"/>
                <a:sym typeface="Open Sans"/>
              </a:rPr>
              <a:t>SEM</a:t>
            </a:r>
            <a:endParaRPr b="1" sz="5000">
              <a:solidFill>
                <a:srgbClr val="FFFFFF"/>
              </a:solidFill>
            </a:endParaRPr>
          </a:p>
        </p:txBody>
      </p:sp>
      <p:sp>
        <p:nvSpPr>
          <p:cNvPr id="34" name="Google Shape;34;p7"/>
          <p:cNvSpPr txBox="1"/>
          <p:nvPr/>
        </p:nvSpPr>
        <p:spPr>
          <a:xfrm>
            <a:off x="1950525" y="2984902"/>
            <a:ext cx="2221200" cy="466500"/>
          </a:xfrm>
          <a:prstGeom prst="rect">
            <a:avLst/>
          </a:prstGeom>
          <a:noFill/>
          <a:ln>
            <a:noFill/>
          </a:ln>
        </p:spPr>
        <p:txBody>
          <a:bodyPr anchorCtr="0" anchor="t" bIns="91425" lIns="91425" spcFirstLastPara="1" rIns="91425" wrap="square" tIns="91425">
            <a:noAutofit/>
          </a:bodyPr>
          <a:lstStyle/>
          <a:p>
            <a:pPr indent="0" lvl="0" marL="0" rtl="0" algn="l">
              <a:lnSpc>
                <a:spcPct val="121000"/>
              </a:lnSpc>
              <a:spcBef>
                <a:spcPts val="0"/>
              </a:spcBef>
              <a:spcAft>
                <a:spcPts val="0"/>
              </a:spcAft>
              <a:buClr>
                <a:schemeClr val="dk1"/>
              </a:buClr>
              <a:buSzPts val="1100"/>
              <a:buFont typeface="Arial"/>
              <a:buNone/>
            </a:pPr>
            <a:r>
              <a:rPr lang="es" sz="1000">
                <a:solidFill>
                  <a:srgbClr val="FFFFFF"/>
                </a:solidFill>
                <a:latin typeface="Open Sans"/>
                <a:ea typeface="Open Sans"/>
                <a:cs typeface="Open Sans"/>
                <a:sym typeface="Open Sans"/>
              </a:rPr>
              <a:t>Maecenas tempus massa eget ex consequat, ut rhoncus urna dignissim.</a:t>
            </a:r>
            <a:endParaRPr>
              <a:solidFill>
                <a:srgbClr val="FFFFFF"/>
              </a:solidFill>
            </a:endParaRPr>
          </a:p>
        </p:txBody>
      </p:sp>
      <p:pic>
        <p:nvPicPr>
          <p:cNvPr descr="323H-(1).jpg" id="35" name="Google Shape;35;p7"/>
          <p:cNvPicPr preferRelativeResize="0"/>
          <p:nvPr/>
        </p:nvPicPr>
        <p:blipFill rotWithShape="1">
          <a:blip r:embed="rId3">
            <a:alphaModFix/>
          </a:blip>
          <a:srcRect b="9156" l="36358" r="0" t="0"/>
          <a:stretch/>
        </p:blipFill>
        <p:spPr>
          <a:xfrm>
            <a:off x="6372300" y="2505900"/>
            <a:ext cx="2771699" cy="2637599"/>
          </a:xfrm>
          <a:prstGeom prst="rect">
            <a:avLst/>
          </a:prstGeom>
          <a:noFill/>
          <a:ln>
            <a:noFill/>
          </a:ln>
        </p:spPr>
      </p:pic>
      <p:pic>
        <p:nvPicPr>
          <p:cNvPr descr="228H-(1).jpg" id="36" name="Google Shape;36;p7"/>
          <p:cNvPicPr preferRelativeResize="0"/>
          <p:nvPr/>
        </p:nvPicPr>
        <p:blipFill rotWithShape="1">
          <a:blip r:embed="rId4">
            <a:alphaModFix/>
          </a:blip>
          <a:srcRect b="0" l="0" r="55086" t="0"/>
          <a:stretch/>
        </p:blipFill>
        <p:spPr>
          <a:xfrm>
            <a:off x="4595125" y="2505900"/>
            <a:ext cx="1776976" cy="2637599"/>
          </a:xfrm>
          <a:prstGeom prst="rect">
            <a:avLst/>
          </a:prstGeom>
          <a:noFill/>
          <a:ln>
            <a:noFill/>
          </a:ln>
        </p:spPr>
      </p:pic>
      <p:pic>
        <p:nvPicPr>
          <p:cNvPr descr="224H-BLUE.jpg" id="37" name="Google Shape;37;p7"/>
          <p:cNvPicPr preferRelativeResize="0"/>
          <p:nvPr/>
        </p:nvPicPr>
        <p:blipFill rotWithShape="1">
          <a:blip r:embed="rId5">
            <a:alphaModFix/>
          </a:blip>
          <a:srcRect b="0" l="260" r="39236" t="0"/>
          <a:stretch/>
        </p:blipFill>
        <p:spPr>
          <a:xfrm flipH="1">
            <a:off x="6874417" y="0"/>
            <a:ext cx="2274299" cy="2505900"/>
          </a:xfrm>
          <a:prstGeom prst="rect">
            <a:avLst/>
          </a:prstGeom>
          <a:noFill/>
          <a:ln>
            <a:noFill/>
          </a:ln>
        </p:spPr>
      </p:pic>
      <p:pic>
        <p:nvPicPr>
          <p:cNvPr descr="179H.jpg" id="38" name="Google Shape;38;p7"/>
          <p:cNvPicPr preferRelativeResize="0"/>
          <p:nvPr/>
        </p:nvPicPr>
        <p:blipFill rotWithShape="1">
          <a:blip r:embed="rId6">
            <a:alphaModFix/>
          </a:blip>
          <a:srcRect b="9793" l="0" r="51380" t="9801"/>
          <a:stretch/>
        </p:blipFill>
        <p:spPr>
          <a:xfrm>
            <a:off x="4595125" y="0"/>
            <a:ext cx="2274301" cy="2505900"/>
          </a:xfrm>
          <a:prstGeom prst="rect">
            <a:avLst/>
          </a:prstGeom>
          <a:noFill/>
          <a:ln>
            <a:noFill/>
          </a:ln>
        </p:spPr>
      </p:pic>
      <p:sp>
        <p:nvSpPr>
          <p:cNvPr id="39" name="Google Shape;39;p7"/>
          <p:cNvSpPr/>
          <p:nvPr/>
        </p:nvSpPr>
        <p:spPr>
          <a:xfrm>
            <a:off x="4471350" y="4858875"/>
            <a:ext cx="201300" cy="201300"/>
          </a:xfrm>
          <a:prstGeom prst="ellipse">
            <a:avLst/>
          </a:prstGeom>
          <a:solidFill>
            <a:srgbClr val="D7CB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7"/>
          <p:cNvSpPr txBox="1"/>
          <p:nvPr/>
        </p:nvSpPr>
        <p:spPr>
          <a:xfrm>
            <a:off x="4398375" y="4803234"/>
            <a:ext cx="347100" cy="29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900">
                <a:solidFill>
                  <a:srgbClr val="FFFFFF"/>
                </a:solidFill>
                <a:latin typeface="Open Sans"/>
                <a:ea typeface="Open Sans"/>
                <a:cs typeface="Open Sans"/>
                <a:sym typeface="Open Sans"/>
              </a:rPr>
              <a:t>2</a:t>
            </a:r>
            <a:endParaRPr b="1" sz="900">
              <a:solidFill>
                <a:srgbClr val="FFFFFF"/>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8"/>
          <p:cNvSpPr/>
          <p:nvPr/>
        </p:nvSpPr>
        <p:spPr>
          <a:xfrm>
            <a:off x="-6950" y="0"/>
            <a:ext cx="3048000" cy="5143500"/>
          </a:xfrm>
          <a:prstGeom prst="rect">
            <a:avLst/>
          </a:prstGeom>
          <a:solidFill>
            <a:srgbClr val="F36A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8"/>
          <p:cNvSpPr/>
          <p:nvPr/>
        </p:nvSpPr>
        <p:spPr>
          <a:xfrm>
            <a:off x="3041067" y="0"/>
            <a:ext cx="3048000" cy="5143500"/>
          </a:xfrm>
          <a:prstGeom prst="rect">
            <a:avLst/>
          </a:prstGeom>
          <a:solidFill>
            <a:srgbClr val="393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8"/>
          <p:cNvSpPr/>
          <p:nvPr/>
        </p:nvSpPr>
        <p:spPr>
          <a:xfrm>
            <a:off x="6089084" y="0"/>
            <a:ext cx="3048000" cy="5143500"/>
          </a:xfrm>
          <a:prstGeom prst="rect">
            <a:avLst/>
          </a:prstGeom>
          <a:solidFill>
            <a:srgbClr val="D7CBC0"/>
          </a:solidFill>
          <a:ln cap="flat" cmpd="sng" w="9525">
            <a:solidFill>
              <a:srgbClr val="D7CB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8"/>
          <p:cNvSpPr/>
          <p:nvPr/>
        </p:nvSpPr>
        <p:spPr>
          <a:xfrm>
            <a:off x="6089075" y="2571550"/>
            <a:ext cx="3048000" cy="2571900"/>
          </a:xfrm>
          <a:prstGeom prst="rect">
            <a:avLst/>
          </a:prstGeom>
          <a:solidFill>
            <a:srgbClr val="6637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a:t>  </a:t>
            </a:r>
            <a:endParaRPr/>
          </a:p>
        </p:txBody>
      </p:sp>
      <p:sp>
        <p:nvSpPr>
          <p:cNvPr id="49" name="Google Shape;49;p8"/>
          <p:cNvSpPr/>
          <p:nvPr/>
        </p:nvSpPr>
        <p:spPr>
          <a:xfrm>
            <a:off x="3041075" y="0"/>
            <a:ext cx="3048000" cy="2571900"/>
          </a:xfrm>
          <a:prstGeom prst="rect">
            <a:avLst/>
          </a:prstGeom>
          <a:solidFill>
            <a:srgbClr val="6637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a:t>  </a:t>
            </a:r>
            <a:endParaRPr/>
          </a:p>
        </p:txBody>
      </p:sp>
      <p:sp>
        <p:nvSpPr>
          <p:cNvPr id="50" name="Google Shape;50;p8"/>
          <p:cNvSpPr/>
          <p:nvPr/>
        </p:nvSpPr>
        <p:spPr>
          <a:xfrm>
            <a:off x="-6950" y="2571550"/>
            <a:ext cx="3048000" cy="2571900"/>
          </a:xfrm>
          <a:prstGeom prst="rect">
            <a:avLst/>
          </a:prstGeom>
          <a:solidFill>
            <a:srgbClr val="6637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a:t>  </a:t>
            </a:r>
            <a:endParaRPr/>
          </a:p>
        </p:txBody>
      </p:sp>
      <p:pic>
        <p:nvPicPr>
          <p:cNvPr descr="323H-(1).jpg" id="51" name="Google Shape;51;p8"/>
          <p:cNvPicPr preferRelativeResize="0"/>
          <p:nvPr/>
        </p:nvPicPr>
        <p:blipFill rotWithShape="1">
          <a:blip r:embed="rId3">
            <a:alphaModFix/>
          </a:blip>
          <a:srcRect b="11418" l="15011" r="15004" t="0"/>
          <a:stretch/>
        </p:blipFill>
        <p:spPr>
          <a:xfrm>
            <a:off x="6089100" y="2571550"/>
            <a:ext cx="3048000" cy="2571900"/>
          </a:xfrm>
          <a:prstGeom prst="rect">
            <a:avLst/>
          </a:prstGeom>
          <a:noFill/>
          <a:ln>
            <a:noFill/>
          </a:ln>
        </p:spPr>
      </p:pic>
      <p:pic>
        <p:nvPicPr>
          <p:cNvPr descr="228H-(1).jpg" id="52" name="Google Shape;52;p8"/>
          <p:cNvPicPr preferRelativeResize="0"/>
          <p:nvPr/>
        </p:nvPicPr>
        <p:blipFill rotWithShape="1">
          <a:blip r:embed="rId4">
            <a:alphaModFix/>
          </a:blip>
          <a:srcRect b="10380" l="17836" r="12243" t="1123"/>
          <a:stretch/>
        </p:blipFill>
        <p:spPr>
          <a:xfrm>
            <a:off x="0" y="2571550"/>
            <a:ext cx="3048002" cy="2571900"/>
          </a:xfrm>
          <a:prstGeom prst="rect">
            <a:avLst/>
          </a:prstGeom>
          <a:noFill/>
          <a:ln>
            <a:noFill/>
          </a:ln>
        </p:spPr>
      </p:pic>
      <p:sp>
        <p:nvSpPr>
          <p:cNvPr id="53" name="Google Shape;53;p8"/>
          <p:cNvSpPr/>
          <p:nvPr/>
        </p:nvSpPr>
        <p:spPr>
          <a:xfrm>
            <a:off x="168300" y="176700"/>
            <a:ext cx="8807400" cy="4790100"/>
          </a:xfrm>
          <a:prstGeom prst="rect">
            <a:avLst/>
          </a:prstGeom>
          <a:noFill/>
          <a:ln cap="flat" cmpd="sng" w="9525">
            <a:solidFill>
              <a:srgbClr val="D7CB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179H.jpg" id="54" name="Google Shape;54;p8"/>
          <p:cNvPicPr preferRelativeResize="0"/>
          <p:nvPr/>
        </p:nvPicPr>
        <p:blipFill rotWithShape="1">
          <a:blip r:embed="rId5">
            <a:alphaModFix/>
          </a:blip>
          <a:srcRect b="7674" l="0" r="34840" t="9803"/>
          <a:stretch/>
        </p:blipFill>
        <p:spPr>
          <a:xfrm>
            <a:off x="3041075" y="0"/>
            <a:ext cx="3047999" cy="2571901"/>
          </a:xfrm>
          <a:prstGeom prst="rect">
            <a:avLst/>
          </a:prstGeom>
          <a:noFill/>
          <a:ln>
            <a:noFill/>
          </a:ln>
        </p:spPr>
      </p:pic>
      <p:sp>
        <p:nvSpPr>
          <p:cNvPr id="55" name="Google Shape;55;p8"/>
          <p:cNvSpPr txBox="1"/>
          <p:nvPr/>
        </p:nvSpPr>
        <p:spPr>
          <a:xfrm>
            <a:off x="423425" y="548375"/>
            <a:ext cx="2589000" cy="466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s" sz="3000">
                <a:solidFill>
                  <a:srgbClr val="FFFFFF"/>
                </a:solidFill>
                <a:latin typeface="Open Sans"/>
                <a:ea typeface="Open Sans"/>
                <a:cs typeface="Open Sans"/>
                <a:sym typeface="Open Sans"/>
              </a:rPr>
              <a:t>DONEC</a:t>
            </a:r>
            <a:endParaRPr b="1" sz="3000">
              <a:solidFill>
                <a:srgbClr val="FFFFFF"/>
              </a:solidFill>
              <a:latin typeface="Open Sans"/>
              <a:ea typeface="Open Sans"/>
              <a:cs typeface="Open Sans"/>
              <a:sym typeface="Open Sans"/>
            </a:endParaRPr>
          </a:p>
          <a:p>
            <a:pPr indent="0" lvl="0" marL="0" rtl="0" algn="l">
              <a:spcBef>
                <a:spcPts val="0"/>
              </a:spcBef>
              <a:spcAft>
                <a:spcPts val="0"/>
              </a:spcAft>
              <a:buNone/>
            </a:pPr>
            <a:r>
              <a:rPr b="1" lang="es" sz="3000">
                <a:solidFill>
                  <a:srgbClr val="FFFFFF"/>
                </a:solidFill>
                <a:latin typeface="Open Sans"/>
                <a:ea typeface="Open Sans"/>
                <a:cs typeface="Open Sans"/>
                <a:sym typeface="Open Sans"/>
              </a:rPr>
              <a:t>PLACERAT</a:t>
            </a:r>
            <a:endParaRPr b="1" sz="3000">
              <a:solidFill>
                <a:srgbClr val="FFFFFF"/>
              </a:solidFill>
              <a:latin typeface="Open Sans"/>
              <a:ea typeface="Open Sans"/>
              <a:cs typeface="Open Sans"/>
              <a:sym typeface="Open Sans"/>
            </a:endParaRPr>
          </a:p>
          <a:p>
            <a:pPr indent="0" lvl="0" marL="0" rtl="0" algn="just">
              <a:spcBef>
                <a:spcPts val="0"/>
              </a:spcBef>
              <a:spcAft>
                <a:spcPts val="0"/>
              </a:spcAft>
              <a:buNone/>
            </a:pPr>
            <a:r>
              <a:rPr b="1" lang="es" sz="3000">
                <a:solidFill>
                  <a:srgbClr val="FFFFFF"/>
                </a:solidFill>
                <a:latin typeface="Open Sans"/>
                <a:ea typeface="Open Sans"/>
                <a:cs typeface="Open Sans"/>
                <a:sym typeface="Open Sans"/>
              </a:rPr>
              <a:t>SEM</a:t>
            </a:r>
            <a:endParaRPr b="1" sz="3000">
              <a:solidFill>
                <a:srgbClr val="FFFFFF"/>
              </a:solidFill>
            </a:endParaRPr>
          </a:p>
        </p:txBody>
      </p:sp>
      <p:sp>
        <p:nvSpPr>
          <p:cNvPr id="56" name="Google Shape;56;p8"/>
          <p:cNvSpPr txBox="1"/>
          <p:nvPr/>
        </p:nvSpPr>
        <p:spPr>
          <a:xfrm>
            <a:off x="3318850" y="3624250"/>
            <a:ext cx="2589000" cy="466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s" sz="3000">
                <a:solidFill>
                  <a:srgbClr val="FFFFFF"/>
                </a:solidFill>
                <a:latin typeface="Open Sans"/>
                <a:ea typeface="Open Sans"/>
                <a:cs typeface="Open Sans"/>
                <a:sym typeface="Open Sans"/>
              </a:rPr>
              <a:t>FERMENTUN</a:t>
            </a:r>
            <a:endParaRPr b="1" sz="3000">
              <a:solidFill>
                <a:srgbClr val="FFFFFF"/>
              </a:solidFill>
              <a:latin typeface="Open Sans"/>
              <a:ea typeface="Open Sans"/>
              <a:cs typeface="Open Sans"/>
              <a:sym typeface="Open Sans"/>
            </a:endParaRPr>
          </a:p>
        </p:txBody>
      </p:sp>
      <p:sp>
        <p:nvSpPr>
          <p:cNvPr id="57" name="Google Shape;57;p8"/>
          <p:cNvSpPr txBox="1"/>
          <p:nvPr/>
        </p:nvSpPr>
        <p:spPr>
          <a:xfrm>
            <a:off x="6318600" y="548375"/>
            <a:ext cx="2589000" cy="466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s" sz="3000">
                <a:solidFill>
                  <a:srgbClr val="393939"/>
                </a:solidFill>
                <a:latin typeface="Open Sans"/>
                <a:ea typeface="Open Sans"/>
                <a:cs typeface="Open Sans"/>
                <a:sym typeface="Open Sans"/>
              </a:rPr>
              <a:t>CURABITUR</a:t>
            </a:r>
            <a:endParaRPr b="1" sz="3000">
              <a:solidFill>
                <a:srgbClr val="393939"/>
              </a:solidFill>
              <a:latin typeface="Open Sans"/>
              <a:ea typeface="Open Sans"/>
              <a:cs typeface="Open Sans"/>
              <a:sym typeface="Open Sans"/>
            </a:endParaRPr>
          </a:p>
          <a:p>
            <a:pPr indent="0" lvl="0" marL="0" rtl="0" algn="just">
              <a:spcBef>
                <a:spcPts val="0"/>
              </a:spcBef>
              <a:spcAft>
                <a:spcPts val="0"/>
              </a:spcAft>
              <a:buNone/>
            </a:pPr>
            <a:r>
              <a:rPr b="1" lang="es" sz="3000">
                <a:solidFill>
                  <a:srgbClr val="393939"/>
                </a:solidFill>
                <a:latin typeface="Open Sans"/>
                <a:ea typeface="Open Sans"/>
                <a:cs typeface="Open Sans"/>
                <a:sym typeface="Open Sans"/>
              </a:rPr>
              <a:t>NEQUE EX</a:t>
            </a:r>
            <a:endParaRPr b="1" sz="3000">
              <a:solidFill>
                <a:srgbClr val="393939"/>
              </a:solidFill>
              <a:latin typeface="Open Sans"/>
              <a:ea typeface="Open Sans"/>
              <a:cs typeface="Open Sans"/>
              <a:sym typeface="Open Sans"/>
            </a:endParaRPr>
          </a:p>
        </p:txBody>
      </p:sp>
      <p:sp>
        <p:nvSpPr>
          <p:cNvPr id="58" name="Google Shape;58;p8"/>
          <p:cNvSpPr txBox="1"/>
          <p:nvPr/>
        </p:nvSpPr>
        <p:spPr>
          <a:xfrm>
            <a:off x="249875" y="2734875"/>
            <a:ext cx="2117100" cy="81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solidFill>
                  <a:srgbClr val="FFFFFF"/>
                </a:solidFill>
                <a:latin typeface="Open Sans"/>
                <a:ea typeface="Open Sans"/>
                <a:cs typeface="Open Sans"/>
                <a:sym typeface="Open Sans"/>
              </a:rPr>
              <a:t>Curabitur ultricies purus eget nisl venenatis pretium a sit amet risus.</a:t>
            </a:r>
            <a:endParaRPr sz="1000">
              <a:solidFill>
                <a:srgbClr val="FFFFFF"/>
              </a:solidFill>
              <a:latin typeface="Open Sans"/>
              <a:ea typeface="Open Sans"/>
              <a:cs typeface="Open Sans"/>
              <a:sym typeface="Open Sans"/>
            </a:endParaRPr>
          </a:p>
        </p:txBody>
      </p:sp>
      <p:sp>
        <p:nvSpPr>
          <p:cNvPr id="59" name="Google Shape;59;p8"/>
          <p:cNvSpPr txBox="1"/>
          <p:nvPr/>
        </p:nvSpPr>
        <p:spPr>
          <a:xfrm>
            <a:off x="3790750" y="355175"/>
            <a:ext cx="2117100" cy="81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solidFill>
                  <a:srgbClr val="393939"/>
                </a:solidFill>
                <a:latin typeface="Open Sans"/>
                <a:ea typeface="Open Sans"/>
                <a:cs typeface="Open Sans"/>
                <a:sym typeface="Open Sans"/>
              </a:rPr>
              <a:t>Curabitur ultricies purus eget nisl venenatis pretium a sit amet risus.</a:t>
            </a:r>
            <a:endParaRPr sz="1000">
              <a:solidFill>
                <a:srgbClr val="393939"/>
              </a:solidFill>
              <a:latin typeface="Open Sans"/>
              <a:ea typeface="Open Sans"/>
              <a:cs typeface="Open Sans"/>
              <a:sym typeface="Open Sans"/>
            </a:endParaRPr>
          </a:p>
        </p:txBody>
      </p:sp>
      <p:sp>
        <p:nvSpPr>
          <p:cNvPr id="60" name="Google Shape;60;p8"/>
          <p:cNvSpPr txBox="1"/>
          <p:nvPr/>
        </p:nvSpPr>
        <p:spPr>
          <a:xfrm>
            <a:off x="6197950" y="2693250"/>
            <a:ext cx="1444500" cy="81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1000">
                <a:solidFill>
                  <a:srgbClr val="393939"/>
                </a:solidFill>
                <a:latin typeface="Open Sans"/>
                <a:ea typeface="Open Sans"/>
                <a:cs typeface="Open Sans"/>
                <a:sym typeface="Open Sans"/>
              </a:rPr>
              <a:t>Curabitur ultricies purus eget nisl venenatis pretium a sit amet risus.</a:t>
            </a:r>
            <a:endParaRPr sz="1000">
              <a:solidFill>
                <a:srgbClr val="393939"/>
              </a:solidFill>
              <a:latin typeface="Open Sans"/>
              <a:ea typeface="Open Sans"/>
              <a:cs typeface="Open Sans"/>
              <a:sym typeface="Open Sans"/>
            </a:endParaRPr>
          </a:p>
        </p:txBody>
      </p:sp>
      <p:sp>
        <p:nvSpPr>
          <p:cNvPr id="61" name="Google Shape;61;p8"/>
          <p:cNvSpPr/>
          <p:nvPr/>
        </p:nvSpPr>
        <p:spPr>
          <a:xfrm>
            <a:off x="4471350" y="4858875"/>
            <a:ext cx="201300" cy="201300"/>
          </a:xfrm>
          <a:prstGeom prst="ellipse">
            <a:avLst/>
          </a:prstGeom>
          <a:solidFill>
            <a:srgbClr val="D7CB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8"/>
          <p:cNvSpPr txBox="1"/>
          <p:nvPr/>
        </p:nvSpPr>
        <p:spPr>
          <a:xfrm>
            <a:off x="4398375" y="4803234"/>
            <a:ext cx="347100" cy="29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900">
                <a:solidFill>
                  <a:srgbClr val="FFFFFF"/>
                </a:solidFill>
                <a:latin typeface="Open Sans"/>
                <a:ea typeface="Open Sans"/>
                <a:cs typeface="Open Sans"/>
                <a:sym typeface="Open Sans"/>
              </a:rPr>
              <a:t>3</a:t>
            </a:r>
            <a:endParaRPr b="1" sz="900">
              <a:solidFill>
                <a:srgbClr val="FFFFF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9"/>
          <p:cNvSpPr/>
          <p:nvPr/>
        </p:nvSpPr>
        <p:spPr>
          <a:xfrm>
            <a:off x="2913000" y="0"/>
            <a:ext cx="1659000" cy="5143500"/>
          </a:xfrm>
          <a:prstGeom prst="rect">
            <a:avLst/>
          </a:prstGeom>
          <a:solidFill>
            <a:srgbClr val="393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9"/>
          <p:cNvSpPr/>
          <p:nvPr/>
        </p:nvSpPr>
        <p:spPr>
          <a:xfrm>
            <a:off x="4572000" y="0"/>
            <a:ext cx="1659000" cy="5143500"/>
          </a:xfrm>
          <a:prstGeom prst="rect">
            <a:avLst/>
          </a:prstGeom>
          <a:solidFill>
            <a:schemeClr val="l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9"/>
          <p:cNvSpPr/>
          <p:nvPr/>
        </p:nvSpPr>
        <p:spPr>
          <a:xfrm>
            <a:off x="6231000" y="0"/>
            <a:ext cx="2913000" cy="5143500"/>
          </a:xfrm>
          <a:prstGeom prst="rect">
            <a:avLst/>
          </a:prstGeom>
          <a:solidFill>
            <a:srgbClr val="F36A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323H-(1).jpg" id="70" name="Google Shape;70;p9"/>
          <p:cNvPicPr preferRelativeResize="0"/>
          <p:nvPr/>
        </p:nvPicPr>
        <p:blipFill rotWithShape="1">
          <a:blip r:embed="rId3">
            <a:alphaModFix amt="64000"/>
          </a:blip>
          <a:srcRect b="0" l="34253" r="27989" t="0"/>
          <a:stretch/>
        </p:blipFill>
        <p:spPr>
          <a:xfrm>
            <a:off x="6231000" y="0"/>
            <a:ext cx="2913000" cy="5143500"/>
          </a:xfrm>
          <a:prstGeom prst="rect">
            <a:avLst/>
          </a:prstGeom>
          <a:noFill/>
          <a:ln>
            <a:noFill/>
          </a:ln>
        </p:spPr>
      </p:pic>
      <p:sp>
        <p:nvSpPr>
          <p:cNvPr id="71" name="Google Shape;71;p9"/>
          <p:cNvSpPr txBox="1"/>
          <p:nvPr/>
        </p:nvSpPr>
        <p:spPr>
          <a:xfrm rot="-5400000">
            <a:off x="1103675" y="1852250"/>
            <a:ext cx="3998100" cy="466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s" sz="5000">
                <a:solidFill>
                  <a:srgbClr val="FFFFFF"/>
                </a:solidFill>
                <a:latin typeface="Open Sans"/>
                <a:ea typeface="Open Sans"/>
                <a:cs typeface="Open Sans"/>
                <a:sym typeface="Open Sans"/>
              </a:rPr>
              <a:t>PLACERAT</a:t>
            </a:r>
            <a:endParaRPr b="1" sz="5000">
              <a:solidFill>
                <a:srgbClr val="FFFFFF"/>
              </a:solidFill>
              <a:latin typeface="Open Sans"/>
              <a:ea typeface="Open Sans"/>
              <a:cs typeface="Open Sans"/>
              <a:sym typeface="Open Sans"/>
            </a:endParaRPr>
          </a:p>
          <a:p>
            <a:pPr indent="0" lvl="0" marL="0" rtl="0" algn="r">
              <a:spcBef>
                <a:spcPts val="0"/>
              </a:spcBef>
              <a:spcAft>
                <a:spcPts val="0"/>
              </a:spcAft>
              <a:buNone/>
            </a:pPr>
            <a:r>
              <a:rPr b="1" lang="es" sz="5000">
                <a:solidFill>
                  <a:srgbClr val="FFFFFF"/>
                </a:solidFill>
                <a:latin typeface="Open Sans"/>
                <a:ea typeface="Open Sans"/>
                <a:cs typeface="Open Sans"/>
                <a:sym typeface="Open Sans"/>
              </a:rPr>
              <a:t>SEM</a:t>
            </a:r>
            <a:endParaRPr b="1" sz="5000">
              <a:solidFill>
                <a:srgbClr val="FFFFFF"/>
              </a:solidFill>
            </a:endParaRPr>
          </a:p>
        </p:txBody>
      </p:sp>
      <p:sp>
        <p:nvSpPr>
          <p:cNvPr id="72" name="Google Shape;72;p9"/>
          <p:cNvSpPr txBox="1"/>
          <p:nvPr/>
        </p:nvSpPr>
        <p:spPr>
          <a:xfrm>
            <a:off x="4608300" y="881750"/>
            <a:ext cx="1622700" cy="1678200"/>
          </a:xfrm>
          <a:prstGeom prst="rect">
            <a:avLst/>
          </a:prstGeom>
          <a:noFill/>
          <a:ln>
            <a:noFill/>
          </a:ln>
        </p:spPr>
        <p:txBody>
          <a:bodyPr anchorCtr="0" anchor="t" bIns="91425" lIns="91425" spcFirstLastPara="1" rIns="91425" wrap="square" tIns="91425">
            <a:noAutofit/>
          </a:bodyPr>
          <a:lstStyle/>
          <a:p>
            <a:pPr indent="0" lvl="0" marL="0" rtl="0" algn="l">
              <a:lnSpc>
                <a:spcPct val="121000"/>
              </a:lnSpc>
              <a:spcBef>
                <a:spcPts val="0"/>
              </a:spcBef>
              <a:spcAft>
                <a:spcPts val="0"/>
              </a:spcAft>
              <a:buNone/>
            </a:pPr>
            <a:r>
              <a:rPr lang="es" sz="1000">
                <a:solidFill>
                  <a:srgbClr val="393939"/>
                </a:solidFill>
                <a:latin typeface="Open Sans"/>
                <a:ea typeface="Open Sans"/>
                <a:cs typeface="Open Sans"/>
                <a:sym typeface="Open Sans"/>
              </a:rPr>
              <a:t>Lorem ipsum dolor sit amet, consectetur adipiscing elit. Etiam egestas mollis velit. Quisque id tincidunt justo, nec fringilla massa. Phasellus aliquam et lectus at mollis. Ut id sodales est. Sed posuere malesuada rutrum. Cras vehicula arcu ut mi feugiat, aliquet interdum ligula condimentum. In non pulvinar tortor. Interdum et malesuada fames ac ante ipsum primis in faucibus. </a:t>
            </a:r>
            <a:r>
              <a:rPr lang="es" sz="1000">
                <a:solidFill>
                  <a:srgbClr val="393939"/>
                </a:solidFill>
                <a:latin typeface="Open Sans"/>
                <a:ea typeface="Open Sans"/>
                <a:cs typeface="Open Sans"/>
                <a:sym typeface="Open Sans"/>
              </a:rPr>
              <a:t>Ut id sodales est. </a:t>
            </a:r>
            <a:endParaRPr sz="1000">
              <a:solidFill>
                <a:srgbClr val="393939"/>
              </a:solidFill>
              <a:latin typeface="Open Sans"/>
              <a:ea typeface="Open Sans"/>
              <a:cs typeface="Open Sans"/>
              <a:sym typeface="Open Sans"/>
            </a:endParaRPr>
          </a:p>
        </p:txBody>
      </p:sp>
      <p:sp>
        <p:nvSpPr>
          <p:cNvPr id="73" name="Google Shape;73;p9"/>
          <p:cNvSpPr txBox="1"/>
          <p:nvPr/>
        </p:nvSpPr>
        <p:spPr>
          <a:xfrm>
            <a:off x="4629124" y="346751"/>
            <a:ext cx="1588200" cy="1075800"/>
          </a:xfrm>
          <a:prstGeom prst="rect">
            <a:avLst/>
          </a:prstGeom>
          <a:noFill/>
          <a:ln>
            <a:noFill/>
          </a:ln>
        </p:spPr>
        <p:txBody>
          <a:bodyPr anchorCtr="0" anchor="t" bIns="91425" lIns="91425" spcFirstLastPara="1" rIns="91425" wrap="square" tIns="91425">
            <a:noAutofit/>
          </a:bodyPr>
          <a:lstStyle/>
          <a:p>
            <a:pPr indent="0" lvl="0" marL="0" rtl="0" algn="l">
              <a:lnSpc>
                <a:spcPct val="121000"/>
              </a:lnSpc>
              <a:spcBef>
                <a:spcPts val="0"/>
              </a:spcBef>
              <a:spcAft>
                <a:spcPts val="0"/>
              </a:spcAft>
              <a:buClr>
                <a:schemeClr val="dk1"/>
              </a:buClr>
              <a:buSzPts val="1100"/>
              <a:buFont typeface="Arial"/>
              <a:buNone/>
            </a:pPr>
            <a:r>
              <a:rPr b="1" i="1" lang="es" sz="1200">
                <a:solidFill>
                  <a:srgbClr val="393939"/>
                </a:solidFill>
                <a:latin typeface="Open Sans"/>
                <a:ea typeface="Open Sans"/>
                <a:cs typeface="Open Sans"/>
                <a:sym typeface="Open Sans"/>
              </a:rPr>
              <a:t>Quisque id tincidunt justo, nec </a:t>
            </a:r>
            <a:endParaRPr b="1" i="1" sz="1200"/>
          </a:p>
        </p:txBody>
      </p:sp>
      <p:sp>
        <p:nvSpPr>
          <p:cNvPr id="74" name="Google Shape;74;p9"/>
          <p:cNvSpPr txBox="1"/>
          <p:nvPr/>
        </p:nvSpPr>
        <p:spPr>
          <a:xfrm>
            <a:off x="2950840" y="3685526"/>
            <a:ext cx="1588200" cy="1075800"/>
          </a:xfrm>
          <a:prstGeom prst="rect">
            <a:avLst/>
          </a:prstGeom>
          <a:noFill/>
          <a:ln>
            <a:noFill/>
          </a:ln>
        </p:spPr>
        <p:txBody>
          <a:bodyPr anchorCtr="0" anchor="t" bIns="91425" lIns="91425" spcFirstLastPara="1" rIns="91425" wrap="square" tIns="91425">
            <a:noAutofit/>
          </a:bodyPr>
          <a:lstStyle/>
          <a:p>
            <a:pPr indent="0" lvl="0" marL="0" rtl="0" algn="l">
              <a:lnSpc>
                <a:spcPct val="121000"/>
              </a:lnSpc>
              <a:spcBef>
                <a:spcPts val="0"/>
              </a:spcBef>
              <a:spcAft>
                <a:spcPts val="0"/>
              </a:spcAft>
              <a:buNone/>
            </a:pPr>
            <a:r>
              <a:rPr b="1" i="1" lang="es" sz="1200">
                <a:solidFill>
                  <a:srgbClr val="FFFFFF"/>
                </a:solidFill>
                <a:latin typeface="Open Sans"/>
                <a:ea typeface="Open Sans"/>
                <a:cs typeface="Open Sans"/>
                <a:sym typeface="Open Sans"/>
              </a:rPr>
              <a:t>Quisque id tincidunt justo, nec fringilla massa. </a:t>
            </a:r>
            <a:endParaRPr b="1" i="1" sz="1200">
              <a:solidFill>
                <a:srgbClr val="FFFFFF"/>
              </a:solidFill>
            </a:endParaRPr>
          </a:p>
        </p:txBody>
      </p:sp>
      <p:pic>
        <p:nvPicPr>
          <p:cNvPr descr="234H.jpg" id="75" name="Google Shape;75;p9"/>
          <p:cNvPicPr preferRelativeResize="0"/>
          <p:nvPr/>
        </p:nvPicPr>
        <p:blipFill rotWithShape="1">
          <a:blip r:embed="rId4">
            <a:alphaModFix/>
          </a:blip>
          <a:srcRect b="0" l="63875" r="-174" t="3836"/>
          <a:stretch/>
        </p:blipFill>
        <p:spPr>
          <a:xfrm>
            <a:off x="-5" y="0"/>
            <a:ext cx="2912998" cy="5143501"/>
          </a:xfrm>
          <a:prstGeom prst="rect">
            <a:avLst/>
          </a:prstGeom>
          <a:noFill/>
          <a:ln>
            <a:noFill/>
          </a:ln>
        </p:spPr>
      </p:pic>
      <p:sp>
        <p:nvSpPr>
          <p:cNvPr id="76" name="Google Shape;76;p9"/>
          <p:cNvSpPr txBox="1"/>
          <p:nvPr/>
        </p:nvSpPr>
        <p:spPr>
          <a:xfrm>
            <a:off x="194350" y="257600"/>
            <a:ext cx="2675400" cy="171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 sz="2200">
                <a:solidFill>
                  <a:srgbClr val="F36A69"/>
                </a:solidFill>
                <a:highlight>
                  <a:srgbClr val="FFFFFF"/>
                </a:highlight>
                <a:latin typeface="Open Sans"/>
                <a:ea typeface="Open Sans"/>
                <a:cs typeface="Open Sans"/>
                <a:sym typeface="Open Sans"/>
              </a:rPr>
              <a:t>Ut id sodales est. Sed posuere malesuada rutrum.</a:t>
            </a:r>
            <a:endParaRPr sz="2200">
              <a:solidFill>
                <a:srgbClr val="F36A69"/>
              </a:solidFill>
              <a:highlight>
                <a:srgbClr val="FFFFFF"/>
              </a:highlight>
              <a:latin typeface="Open Sans"/>
              <a:ea typeface="Open Sans"/>
              <a:cs typeface="Open Sans"/>
              <a:sym typeface="Open Sans"/>
            </a:endParaRPr>
          </a:p>
        </p:txBody>
      </p:sp>
      <p:sp>
        <p:nvSpPr>
          <p:cNvPr id="77" name="Google Shape;77;p9"/>
          <p:cNvSpPr/>
          <p:nvPr/>
        </p:nvSpPr>
        <p:spPr>
          <a:xfrm>
            <a:off x="4471350" y="4858875"/>
            <a:ext cx="201300" cy="201300"/>
          </a:xfrm>
          <a:prstGeom prst="ellipse">
            <a:avLst/>
          </a:prstGeom>
          <a:solidFill>
            <a:srgbClr val="D7CB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9"/>
          <p:cNvSpPr txBox="1"/>
          <p:nvPr/>
        </p:nvSpPr>
        <p:spPr>
          <a:xfrm>
            <a:off x="4398375" y="4803234"/>
            <a:ext cx="347100" cy="29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900">
                <a:solidFill>
                  <a:srgbClr val="FFFFFF"/>
                </a:solidFill>
                <a:latin typeface="Open Sans"/>
                <a:ea typeface="Open Sans"/>
                <a:cs typeface="Open Sans"/>
                <a:sym typeface="Open Sans"/>
              </a:rPr>
              <a:t>4</a:t>
            </a:r>
            <a:endParaRPr b="1" sz="900">
              <a:solidFill>
                <a:srgbClr val="FFFFFF"/>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0"/>
          <p:cNvSpPr txBox="1"/>
          <p:nvPr/>
        </p:nvSpPr>
        <p:spPr>
          <a:xfrm>
            <a:off x="1466925" y="394250"/>
            <a:ext cx="6210000" cy="1445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s" sz="3500">
                <a:solidFill>
                  <a:srgbClr val="F36A69"/>
                </a:solidFill>
                <a:latin typeface="Open Sans"/>
                <a:ea typeface="Open Sans"/>
                <a:cs typeface="Open Sans"/>
                <a:sym typeface="Open Sans"/>
              </a:rPr>
              <a:t>COMPANY NAME</a:t>
            </a:r>
            <a:endParaRPr b="1" sz="3500">
              <a:solidFill>
                <a:srgbClr val="F36A69"/>
              </a:solidFill>
              <a:latin typeface="Open Sans"/>
              <a:ea typeface="Open Sans"/>
              <a:cs typeface="Open Sans"/>
              <a:sym typeface="Open Sans"/>
            </a:endParaRPr>
          </a:p>
        </p:txBody>
      </p:sp>
      <p:sp>
        <p:nvSpPr>
          <p:cNvPr id="84" name="Google Shape;84;p10"/>
          <p:cNvSpPr txBox="1"/>
          <p:nvPr/>
        </p:nvSpPr>
        <p:spPr>
          <a:xfrm>
            <a:off x="2131048" y="1599809"/>
            <a:ext cx="4907400" cy="366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sz="1800">
                <a:solidFill>
                  <a:srgbClr val="D7CBC0"/>
                </a:solidFill>
                <a:latin typeface="Open Sans"/>
                <a:ea typeface="Open Sans"/>
                <a:cs typeface="Open Sans"/>
                <a:sym typeface="Open Sans"/>
              </a:rPr>
              <a:t>Aenean aliquet volutpat </a:t>
            </a:r>
            <a:endParaRPr sz="1800">
              <a:solidFill>
                <a:srgbClr val="D7CBC0"/>
              </a:solidFill>
              <a:latin typeface="Open Sans"/>
              <a:ea typeface="Open Sans"/>
              <a:cs typeface="Open Sans"/>
              <a:sym typeface="Open Sans"/>
            </a:endParaRPr>
          </a:p>
        </p:txBody>
      </p:sp>
      <p:sp>
        <p:nvSpPr>
          <p:cNvPr id="85" name="Google Shape;85;p10"/>
          <p:cNvSpPr txBox="1"/>
          <p:nvPr/>
        </p:nvSpPr>
        <p:spPr>
          <a:xfrm>
            <a:off x="522225" y="3001550"/>
            <a:ext cx="2476500" cy="1069200"/>
          </a:xfrm>
          <a:prstGeom prst="rect">
            <a:avLst/>
          </a:prstGeom>
          <a:noFill/>
          <a:ln>
            <a:noFill/>
          </a:ln>
        </p:spPr>
        <p:txBody>
          <a:bodyPr anchorCtr="0" anchor="t" bIns="91425" lIns="91425" spcFirstLastPara="1" rIns="91425" wrap="square" tIns="91425">
            <a:noAutofit/>
          </a:bodyPr>
          <a:lstStyle/>
          <a:p>
            <a:pPr indent="0" lvl="0" marL="0" rtl="0" algn="l">
              <a:lnSpc>
                <a:spcPct val="121000"/>
              </a:lnSpc>
              <a:spcBef>
                <a:spcPts val="0"/>
              </a:spcBef>
              <a:spcAft>
                <a:spcPts val="0"/>
              </a:spcAft>
              <a:buNone/>
            </a:pPr>
            <a:r>
              <a:rPr lang="es" sz="1000">
                <a:latin typeface="Open Sans"/>
                <a:ea typeface="Open Sans"/>
                <a:cs typeface="Open Sans"/>
                <a:sym typeface="Open Sans"/>
              </a:rPr>
              <a:t>Lorem ipsum dolor sit amet, consectetur adipiscing elit. Integer non est in enim placerat varius. Maecenas tempus massa eget ex consequat, ut rhoncus urna dignissim. Nulla et velit vel nulla suscipit ultricies id vitae est. In felis arcu, pellentesque eget.</a:t>
            </a:r>
            <a:endParaRPr sz="1000">
              <a:latin typeface="Open Sans"/>
              <a:ea typeface="Open Sans"/>
              <a:cs typeface="Open Sans"/>
              <a:sym typeface="Open Sans"/>
            </a:endParaRPr>
          </a:p>
        </p:txBody>
      </p:sp>
      <p:sp>
        <p:nvSpPr>
          <p:cNvPr id="86" name="Google Shape;86;p10"/>
          <p:cNvSpPr/>
          <p:nvPr/>
        </p:nvSpPr>
        <p:spPr>
          <a:xfrm>
            <a:off x="591720" y="2501901"/>
            <a:ext cx="421800" cy="421800"/>
          </a:xfrm>
          <a:prstGeom prst="ellipse">
            <a:avLst/>
          </a:prstGeom>
          <a:solidFill>
            <a:srgbClr val="F36A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0"/>
          <p:cNvSpPr txBox="1"/>
          <p:nvPr/>
        </p:nvSpPr>
        <p:spPr>
          <a:xfrm>
            <a:off x="438800" y="2385304"/>
            <a:ext cx="727200" cy="62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500">
                <a:solidFill>
                  <a:srgbClr val="FFFFFF"/>
                </a:solidFill>
                <a:latin typeface="Open Sans"/>
                <a:ea typeface="Open Sans"/>
                <a:cs typeface="Open Sans"/>
                <a:sym typeface="Open Sans"/>
              </a:rPr>
              <a:t>1</a:t>
            </a:r>
            <a:endParaRPr b="1" sz="1500">
              <a:solidFill>
                <a:srgbClr val="FFFFFF"/>
              </a:solidFill>
              <a:latin typeface="Open Sans"/>
              <a:ea typeface="Open Sans"/>
              <a:cs typeface="Open Sans"/>
              <a:sym typeface="Open Sans"/>
            </a:endParaRPr>
          </a:p>
        </p:txBody>
      </p:sp>
      <p:sp>
        <p:nvSpPr>
          <p:cNvPr id="88" name="Google Shape;88;p10"/>
          <p:cNvSpPr txBox="1"/>
          <p:nvPr/>
        </p:nvSpPr>
        <p:spPr>
          <a:xfrm>
            <a:off x="3388213" y="3001550"/>
            <a:ext cx="2476500" cy="1069200"/>
          </a:xfrm>
          <a:prstGeom prst="rect">
            <a:avLst/>
          </a:prstGeom>
          <a:noFill/>
          <a:ln>
            <a:noFill/>
          </a:ln>
        </p:spPr>
        <p:txBody>
          <a:bodyPr anchorCtr="0" anchor="t" bIns="91425" lIns="91425" spcFirstLastPara="1" rIns="91425" wrap="square" tIns="91425">
            <a:noAutofit/>
          </a:bodyPr>
          <a:lstStyle/>
          <a:p>
            <a:pPr indent="0" lvl="0" marL="0" rtl="0" algn="l">
              <a:lnSpc>
                <a:spcPct val="121000"/>
              </a:lnSpc>
              <a:spcBef>
                <a:spcPts val="0"/>
              </a:spcBef>
              <a:spcAft>
                <a:spcPts val="0"/>
              </a:spcAft>
              <a:buNone/>
            </a:pPr>
            <a:r>
              <a:rPr lang="es" sz="1000">
                <a:latin typeface="Open Sans"/>
                <a:ea typeface="Open Sans"/>
                <a:cs typeface="Open Sans"/>
                <a:sym typeface="Open Sans"/>
              </a:rPr>
              <a:t>Lorem ipsum dolor sit amet, consectetur adipiscing elit. Integer non est in enim placerat varius. Maecenas tempus massa eget ex consequat, ut rhoncus urna dignissim. Nulla et velit vel nulla suscipit ultricies id vitae est. In felis arcu, pellentesque eget.</a:t>
            </a:r>
            <a:endParaRPr sz="1000">
              <a:latin typeface="Open Sans"/>
              <a:ea typeface="Open Sans"/>
              <a:cs typeface="Open Sans"/>
              <a:sym typeface="Open Sans"/>
            </a:endParaRPr>
          </a:p>
        </p:txBody>
      </p:sp>
      <p:sp>
        <p:nvSpPr>
          <p:cNvPr id="89" name="Google Shape;89;p10"/>
          <p:cNvSpPr/>
          <p:nvPr/>
        </p:nvSpPr>
        <p:spPr>
          <a:xfrm>
            <a:off x="3457707" y="2501901"/>
            <a:ext cx="421800" cy="421800"/>
          </a:xfrm>
          <a:prstGeom prst="ellipse">
            <a:avLst/>
          </a:prstGeom>
          <a:solidFill>
            <a:srgbClr val="393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0"/>
          <p:cNvSpPr txBox="1"/>
          <p:nvPr/>
        </p:nvSpPr>
        <p:spPr>
          <a:xfrm>
            <a:off x="6254213" y="3001550"/>
            <a:ext cx="2476500" cy="1069200"/>
          </a:xfrm>
          <a:prstGeom prst="rect">
            <a:avLst/>
          </a:prstGeom>
          <a:noFill/>
          <a:ln>
            <a:noFill/>
          </a:ln>
        </p:spPr>
        <p:txBody>
          <a:bodyPr anchorCtr="0" anchor="t" bIns="91425" lIns="91425" spcFirstLastPara="1" rIns="91425" wrap="square" tIns="91425">
            <a:noAutofit/>
          </a:bodyPr>
          <a:lstStyle/>
          <a:p>
            <a:pPr indent="0" lvl="0" marL="0" rtl="0" algn="l">
              <a:lnSpc>
                <a:spcPct val="121000"/>
              </a:lnSpc>
              <a:spcBef>
                <a:spcPts val="0"/>
              </a:spcBef>
              <a:spcAft>
                <a:spcPts val="0"/>
              </a:spcAft>
              <a:buNone/>
            </a:pPr>
            <a:r>
              <a:rPr lang="es" sz="1000">
                <a:latin typeface="Open Sans"/>
                <a:ea typeface="Open Sans"/>
                <a:cs typeface="Open Sans"/>
                <a:sym typeface="Open Sans"/>
              </a:rPr>
              <a:t>Lorem ipsum dolor sit amet, consectetur adipiscing elit. Integer non est in enim placerat varius. Maecenas tempus massa eget ex consequat, ut rhoncus urna dignissim. Nulla et velit vel nulla suscipit ultricies id vitae est. In felis arcu, pellentesque eget.</a:t>
            </a:r>
            <a:endParaRPr sz="1000">
              <a:latin typeface="Open Sans"/>
              <a:ea typeface="Open Sans"/>
              <a:cs typeface="Open Sans"/>
              <a:sym typeface="Open Sans"/>
            </a:endParaRPr>
          </a:p>
        </p:txBody>
      </p:sp>
      <p:sp>
        <p:nvSpPr>
          <p:cNvPr id="91" name="Google Shape;91;p10"/>
          <p:cNvSpPr/>
          <p:nvPr/>
        </p:nvSpPr>
        <p:spPr>
          <a:xfrm>
            <a:off x="6323707" y="2501901"/>
            <a:ext cx="421800" cy="421800"/>
          </a:xfrm>
          <a:prstGeom prst="ellipse">
            <a:avLst/>
          </a:prstGeom>
          <a:solidFill>
            <a:srgbClr val="393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0"/>
          <p:cNvSpPr txBox="1"/>
          <p:nvPr/>
        </p:nvSpPr>
        <p:spPr>
          <a:xfrm>
            <a:off x="3304788" y="2385304"/>
            <a:ext cx="727200" cy="62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500">
                <a:solidFill>
                  <a:srgbClr val="FFFFFF"/>
                </a:solidFill>
                <a:latin typeface="Open Sans"/>
                <a:ea typeface="Open Sans"/>
                <a:cs typeface="Open Sans"/>
                <a:sym typeface="Open Sans"/>
              </a:rPr>
              <a:t>2</a:t>
            </a:r>
            <a:endParaRPr b="1" sz="1500">
              <a:solidFill>
                <a:srgbClr val="FFFFFF"/>
              </a:solidFill>
              <a:latin typeface="Open Sans"/>
              <a:ea typeface="Open Sans"/>
              <a:cs typeface="Open Sans"/>
              <a:sym typeface="Open Sans"/>
            </a:endParaRPr>
          </a:p>
        </p:txBody>
      </p:sp>
      <p:sp>
        <p:nvSpPr>
          <p:cNvPr id="93" name="Google Shape;93;p10"/>
          <p:cNvSpPr txBox="1"/>
          <p:nvPr/>
        </p:nvSpPr>
        <p:spPr>
          <a:xfrm>
            <a:off x="6170788" y="2385304"/>
            <a:ext cx="727200" cy="627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1500">
                <a:solidFill>
                  <a:srgbClr val="FFFFFF"/>
                </a:solidFill>
                <a:latin typeface="Open Sans"/>
                <a:ea typeface="Open Sans"/>
                <a:cs typeface="Open Sans"/>
                <a:sym typeface="Open Sans"/>
              </a:rPr>
              <a:t>3</a:t>
            </a:r>
            <a:endParaRPr b="1" sz="1500">
              <a:solidFill>
                <a:srgbClr val="FFFFFF"/>
              </a:solidFill>
              <a:latin typeface="Open Sans"/>
              <a:ea typeface="Open Sans"/>
              <a:cs typeface="Open Sans"/>
              <a:sym typeface="Open Sans"/>
            </a:endParaRPr>
          </a:p>
        </p:txBody>
      </p:sp>
      <p:pic>
        <p:nvPicPr>
          <p:cNvPr descr="2.png" id="94" name="Google Shape;94;p10"/>
          <p:cNvPicPr preferRelativeResize="0"/>
          <p:nvPr/>
        </p:nvPicPr>
        <p:blipFill>
          <a:blip r:embed="rId3">
            <a:alphaModFix/>
          </a:blip>
          <a:stretch>
            <a:fillRect/>
          </a:stretch>
        </p:blipFill>
        <p:spPr>
          <a:xfrm>
            <a:off x="4369675" y="471565"/>
            <a:ext cx="404650" cy="395650"/>
          </a:xfrm>
          <a:prstGeom prst="rect">
            <a:avLst/>
          </a:prstGeom>
          <a:noFill/>
          <a:ln>
            <a:noFill/>
          </a:ln>
        </p:spPr>
      </p:pic>
      <p:sp>
        <p:nvSpPr>
          <p:cNvPr id="95" name="Google Shape;95;p10"/>
          <p:cNvSpPr txBox="1"/>
          <p:nvPr/>
        </p:nvSpPr>
        <p:spPr>
          <a:xfrm>
            <a:off x="4340775" y="471575"/>
            <a:ext cx="404700" cy="366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FFFFFF"/>
                </a:solidFill>
                <a:latin typeface="Open Sans"/>
                <a:ea typeface="Open Sans"/>
                <a:cs typeface="Open Sans"/>
                <a:sym typeface="Open Sans"/>
              </a:rPr>
              <a:t>c</a:t>
            </a:r>
            <a:endParaRPr b="1">
              <a:solidFill>
                <a:srgbClr val="FFFFFF"/>
              </a:solidFill>
              <a:latin typeface="Open Sans"/>
              <a:ea typeface="Open Sans"/>
              <a:cs typeface="Open Sans"/>
              <a:sym typeface="Open Sans"/>
            </a:endParaRPr>
          </a:p>
        </p:txBody>
      </p:sp>
      <p:sp>
        <p:nvSpPr>
          <p:cNvPr id="96" name="Google Shape;96;p10"/>
          <p:cNvSpPr/>
          <p:nvPr/>
        </p:nvSpPr>
        <p:spPr>
          <a:xfrm>
            <a:off x="4471350" y="4858875"/>
            <a:ext cx="201300" cy="201300"/>
          </a:xfrm>
          <a:prstGeom prst="ellipse">
            <a:avLst/>
          </a:prstGeom>
          <a:solidFill>
            <a:srgbClr val="D7CB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0"/>
          <p:cNvSpPr txBox="1"/>
          <p:nvPr/>
        </p:nvSpPr>
        <p:spPr>
          <a:xfrm>
            <a:off x="4398375" y="4803234"/>
            <a:ext cx="347100" cy="29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900">
                <a:solidFill>
                  <a:srgbClr val="FFFFFF"/>
                </a:solidFill>
                <a:latin typeface="Open Sans"/>
                <a:ea typeface="Open Sans"/>
                <a:cs typeface="Open Sans"/>
                <a:sym typeface="Open Sans"/>
              </a:rPr>
              <a:t>5</a:t>
            </a:r>
            <a:endParaRPr b="1" sz="900">
              <a:solidFill>
                <a:srgbClr val="FFFFFF"/>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1"/>
          <p:cNvSpPr txBox="1"/>
          <p:nvPr/>
        </p:nvSpPr>
        <p:spPr>
          <a:xfrm>
            <a:off x="423425" y="1318850"/>
            <a:ext cx="3998100" cy="466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s" sz="5000">
                <a:solidFill>
                  <a:srgbClr val="FFFFFF"/>
                </a:solidFill>
                <a:latin typeface="Open Sans"/>
                <a:ea typeface="Open Sans"/>
                <a:cs typeface="Open Sans"/>
                <a:sym typeface="Open Sans"/>
              </a:rPr>
              <a:t>DONEC</a:t>
            </a:r>
            <a:endParaRPr b="1" sz="5000">
              <a:solidFill>
                <a:srgbClr val="FFFFFF"/>
              </a:solidFill>
              <a:latin typeface="Open Sans"/>
              <a:ea typeface="Open Sans"/>
              <a:cs typeface="Open Sans"/>
              <a:sym typeface="Open Sans"/>
            </a:endParaRPr>
          </a:p>
          <a:p>
            <a:pPr indent="0" lvl="0" marL="0" rtl="0" algn="l">
              <a:spcBef>
                <a:spcPts val="0"/>
              </a:spcBef>
              <a:spcAft>
                <a:spcPts val="0"/>
              </a:spcAft>
              <a:buNone/>
            </a:pPr>
            <a:r>
              <a:rPr b="1" lang="es" sz="5000">
                <a:solidFill>
                  <a:srgbClr val="FFFFFF"/>
                </a:solidFill>
                <a:latin typeface="Open Sans"/>
                <a:ea typeface="Open Sans"/>
                <a:cs typeface="Open Sans"/>
                <a:sym typeface="Open Sans"/>
              </a:rPr>
              <a:t>PLACERAT</a:t>
            </a:r>
            <a:endParaRPr b="1" sz="5000">
              <a:solidFill>
                <a:srgbClr val="FFFFFF"/>
              </a:solidFill>
              <a:latin typeface="Open Sans"/>
              <a:ea typeface="Open Sans"/>
              <a:cs typeface="Open Sans"/>
              <a:sym typeface="Open Sans"/>
            </a:endParaRPr>
          </a:p>
          <a:p>
            <a:pPr indent="0" lvl="0" marL="0" rtl="0" algn="just">
              <a:spcBef>
                <a:spcPts val="0"/>
              </a:spcBef>
              <a:spcAft>
                <a:spcPts val="0"/>
              </a:spcAft>
              <a:buNone/>
            </a:pPr>
            <a:r>
              <a:rPr b="1" lang="es" sz="5000">
                <a:solidFill>
                  <a:srgbClr val="FFFFFF"/>
                </a:solidFill>
                <a:latin typeface="Open Sans"/>
                <a:ea typeface="Open Sans"/>
                <a:cs typeface="Open Sans"/>
                <a:sym typeface="Open Sans"/>
              </a:rPr>
              <a:t>SEM</a:t>
            </a:r>
            <a:endParaRPr b="1" sz="5000">
              <a:solidFill>
                <a:srgbClr val="FFFFFF"/>
              </a:solidFill>
            </a:endParaRPr>
          </a:p>
        </p:txBody>
      </p:sp>
      <p:sp>
        <p:nvSpPr>
          <p:cNvPr id="103" name="Google Shape;103;p11"/>
          <p:cNvSpPr/>
          <p:nvPr/>
        </p:nvSpPr>
        <p:spPr>
          <a:xfrm>
            <a:off x="0" y="0"/>
            <a:ext cx="9144000" cy="1785300"/>
          </a:xfrm>
          <a:prstGeom prst="rect">
            <a:avLst/>
          </a:prstGeom>
          <a:solidFill>
            <a:srgbClr val="393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a:t>     </a:t>
            </a:r>
            <a:endParaRPr/>
          </a:p>
        </p:txBody>
      </p:sp>
      <p:sp>
        <p:nvSpPr>
          <p:cNvPr id="104" name="Google Shape;104;p11"/>
          <p:cNvSpPr/>
          <p:nvPr/>
        </p:nvSpPr>
        <p:spPr>
          <a:xfrm>
            <a:off x="168300" y="176700"/>
            <a:ext cx="8807400" cy="4790100"/>
          </a:xfrm>
          <a:prstGeom prst="rect">
            <a:avLst/>
          </a:prstGeom>
          <a:noFill/>
          <a:ln cap="flat" cmpd="sng" w="9525">
            <a:solidFill>
              <a:srgbClr val="D7CB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1"/>
          <p:cNvSpPr/>
          <p:nvPr/>
        </p:nvSpPr>
        <p:spPr>
          <a:xfrm>
            <a:off x="4271400" y="1103525"/>
            <a:ext cx="601200" cy="1202400"/>
          </a:xfrm>
          <a:prstGeom prst="downArrow">
            <a:avLst>
              <a:gd fmla="val 50000" name="adj1"/>
              <a:gd fmla="val 50000" name="adj2"/>
            </a:avLst>
          </a:prstGeom>
          <a:solidFill>
            <a:srgbClr val="393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1"/>
          <p:cNvSpPr/>
          <p:nvPr/>
        </p:nvSpPr>
        <p:spPr>
          <a:xfrm rot="-1799584">
            <a:off x="5251335" y="1103524"/>
            <a:ext cx="601326" cy="1202392"/>
          </a:xfrm>
          <a:prstGeom prst="downArrow">
            <a:avLst>
              <a:gd fmla="val 50000" name="adj1"/>
              <a:gd fmla="val 50000" name="adj2"/>
            </a:avLst>
          </a:prstGeom>
          <a:solidFill>
            <a:srgbClr val="393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1"/>
          <p:cNvSpPr txBox="1"/>
          <p:nvPr/>
        </p:nvSpPr>
        <p:spPr>
          <a:xfrm>
            <a:off x="423425" y="187425"/>
            <a:ext cx="5157300" cy="466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s" sz="3500">
                <a:solidFill>
                  <a:srgbClr val="FFFFFF"/>
                </a:solidFill>
                <a:latin typeface="Open Sans"/>
                <a:ea typeface="Open Sans"/>
                <a:cs typeface="Open Sans"/>
                <a:sym typeface="Open Sans"/>
              </a:rPr>
              <a:t>DONEC PLACERAT</a:t>
            </a:r>
            <a:endParaRPr b="1" sz="3500">
              <a:solidFill>
                <a:srgbClr val="FFFFFF"/>
              </a:solidFill>
              <a:latin typeface="Open Sans"/>
              <a:ea typeface="Open Sans"/>
              <a:cs typeface="Open Sans"/>
              <a:sym typeface="Open Sans"/>
            </a:endParaRPr>
          </a:p>
          <a:p>
            <a:pPr indent="0" lvl="0" marL="0" rtl="0" algn="just">
              <a:spcBef>
                <a:spcPts val="0"/>
              </a:spcBef>
              <a:spcAft>
                <a:spcPts val="0"/>
              </a:spcAft>
              <a:buNone/>
            </a:pPr>
            <a:r>
              <a:rPr b="1" lang="es" sz="3500">
                <a:solidFill>
                  <a:srgbClr val="FFFFFF"/>
                </a:solidFill>
                <a:latin typeface="Open Sans"/>
                <a:ea typeface="Open Sans"/>
                <a:cs typeface="Open Sans"/>
                <a:sym typeface="Open Sans"/>
              </a:rPr>
              <a:t>SEM TEMPUS</a:t>
            </a:r>
            <a:endParaRPr b="1" sz="3500">
              <a:solidFill>
                <a:srgbClr val="FFFFFF"/>
              </a:solidFill>
            </a:endParaRPr>
          </a:p>
        </p:txBody>
      </p:sp>
      <p:sp>
        <p:nvSpPr>
          <p:cNvPr id="108" name="Google Shape;108;p11"/>
          <p:cNvSpPr txBox="1"/>
          <p:nvPr/>
        </p:nvSpPr>
        <p:spPr>
          <a:xfrm>
            <a:off x="4977250" y="263900"/>
            <a:ext cx="3831300" cy="466500"/>
          </a:xfrm>
          <a:prstGeom prst="rect">
            <a:avLst/>
          </a:prstGeom>
          <a:noFill/>
          <a:ln>
            <a:noFill/>
          </a:ln>
        </p:spPr>
        <p:txBody>
          <a:bodyPr anchorCtr="0" anchor="t" bIns="91425" lIns="91425" spcFirstLastPara="1" rIns="91425" wrap="square" tIns="91425">
            <a:noAutofit/>
          </a:bodyPr>
          <a:lstStyle/>
          <a:p>
            <a:pPr indent="0" lvl="0" marL="0" rtl="0" algn="l">
              <a:lnSpc>
                <a:spcPct val="121000"/>
              </a:lnSpc>
              <a:spcBef>
                <a:spcPts val="0"/>
              </a:spcBef>
              <a:spcAft>
                <a:spcPts val="0"/>
              </a:spcAft>
              <a:buNone/>
            </a:pPr>
            <a:r>
              <a:rPr lang="es" sz="1000">
                <a:solidFill>
                  <a:srgbClr val="FFFFFF"/>
                </a:solidFill>
                <a:latin typeface="Open Sans"/>
                <a:ea typeface="Open Sans"/>
                <a:cs typeface="Open Sans"/>
                <a:sym typeface="Open Sans"/>
              </a:rPr>
              <a:t>Nullam nisl odio, mattis vel magna quis, bibendum ornare erat. Nullam accumsan rhoncus ultrices. Aenean in magna lectus. Suspendisse potenti. Nulla pretium tincidunt erat, id ullamcorper nibh pretium at. Donec tempus leo et risus molestie, id sodales ex elementum. Nunc luctus erat a augue accumsan, ut eleifend ex rutrum. Donec rutrum ipsum vel est eleifend pharetra. </a:t>
            </a:r>
            <a:endParaRPr sz="1000">
              <a:solidFill>
                <a:srgbClr val="FFFFFF"/>
              </a:solidFill>
            </a:endParaRPr>
          </a:p>
        </p:txBody>
      </p:sp>
      <p:pic>
        <p:nvPicPr>
          <p:cNvPr descr="chat-2.png" id="109" name="Google Shape;109;p11"/>
          <p:cNvPicPr preferRelativeResize="0"/>
          <p:nvPr/>
        </p:nvPicPr>
        <p:blipFill>
          <a:blip r:embed="rId3">
            <a:alphaModFix/>
          </a:blip>
          <a:stretch>
            <a:fillRect/>
          </a:stretch>
        </p:blipFill>
        <p:spPr>
          <a:xfrm>
            <a:off x="1265238" y="2450275"/>
            <a:ext cx="877475" cy="877481"/>
          </a:xfrm>
          <a:prstGeom prst="rect">
            <a:avLst/>
          </a:prstGeom>
          <a:noFill/>
          <a:ln>
            <a:noFill/>
          </a:ln>
        </p:spPr>
      </p:pic>
      <p:pic>
        <p:nvPicPr>
          <p:cNvPr descr="head.png" id="110" name="Google Shape;110;p11"/>
          <p:cNvPicPr preferRelativeResize="0"/>
          <p:nvPr/>
        </p:nvPicPr>
        <p:blipFill>
          <a:blip r:embed="rId4">
            <a:alphaModFix/>
          </a:blip>
          <a:stretch>
            <a:fillRect/>
          </a:stretch>
        </p:blipFill>
        <p:spPr>
          <a:xfrm>
            <a:off x="4133271" y="2480073"/>
            <a:ext cx="877475" cy="877481"/>
          </a:xfrm>
          <a:prstGeom prst="rect">
            <a:avLst/>
          </a:prstGeom>
          <a:noFill/>
          <a:ln>
            <a:noFill/>
          </a:ln>
        </p:spPr>
      </p:pic>
      <p:pic>
        <p:nvPicPr>
          <p:cNvPr descr="worldwide.png" id="111" name="Google Shape;111;p11"/>
          <p:cNvPicPr preferRelativeResize="0"/>
          <p:nvPr/>
        </p:nvPicPr>
        <p:blipFill>
          <a:blip r:embed="rId5">
            <a:alphaModFix/>
          </a:blip>
          <a:stretch>
            <a:fillRect/>
          </a:stretch>
        </p:blipFill>
        <p:spPr>
          <a:xfrm>
            <a:off x="7073322" y="2464154"/>
            <a:ext cx="909316" cy="909321"/>
          </a:xfrm>
          <a:prstGeom prst="rect">
            <a:avLst/>
          </a:prstGeom>
          <a:noFill/>
          <a:ln>
            <a:noFill/>
          </a:ln>
        </p:spPr>
      </p:pic>
      <p:sp>
        <p:nvSpPr>
          <p:cNvPr id="112" name="Google Shape;112;p11"/>
          <p:cNvSpPr txBox="1"/>
          <p:nvPr/>
        </p:nvSpPr>
        <p:spPr>
          <a:xfrm>
            <a:off x="586463" y="3373475"/>
            <a:ext cx="2235000" cy="4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latin typeface="Open Sans"/>
                <a:ea typeface="Open Sans"/>
                <a:cs typeface="Open Sans"/>
                <a:sym typeface="Open Sans"/>
              </a:rPr>
              <a:t>AENEAN IN MAGNA</a:t>
            </a:r>
            <a:endParaRPr b="1">
              <a:latin typeface="Open Sans"/>
              <a:ea typeface="Open Sans"/>
              <a:cs typeface="Open Sans"/>
              <a:sym typeface="Open Sans"/>
            </a:endParaRPr>
          </a:p>
        </p:txBody>
      </p:sp>
      <p:sp>
        <p:nvSpPr>
          <p:cNvPr id="113" name="Google Shape;113;p11"/>
          <p:cNvSpPr txBox="1"/>
          <p:nvPr/>
        </p:nvSpPr>
        <p:spPr>
          <a:xfrm>
            <a:off x="423425" y="3763775"/>
            <a:ext cx="2561100" cy="466500"/>
          </a:xfrm>
          <a:prstGeom prst="rect">
            <a:avLst/>
          </a:prstGeom>
          <a:noFill/>
          <a:ln>
            <a:noFill/>
          </a:ln>
        </p:spPr>
        <p:txBody>
          <a:bodyPr anchorCtr="0" anchor="t" bIns="91425" lIns="91425" spcFirstLastPara="1" rIns="91425" wrap="square" tIns="91425">
            <a:noAutofit/>
          </a:bodyPr>
          <a:lstStyle/>
          <a:p>
            <a:pPr indent="0" lvl="0" marL="0" rtl="0" algn="l">
              <a:lnSpc>
                <a:spcPct val="121000"/>
              </a:lnSpc>
              <a:spcBef>
                <a:spcPts val="0"/>
              </a:spcBef>
              <a:spcAft>
                <a:spcPts val="0"/>
              </a:spcAft>
              <a:buNone/>
            </a:pPr>
            <a:r>
              <a:rPr lang="es" sz="1000">
                <a:solidFill>
                  <a:srgbClr val="393939"/>
                </a:solidFill>
                <a:latin typeface="Open Sans"/>
                <a:ea typeface="Open Sans"/>
                <a:cs typeface="Open Sans"/>
                <a:sym typeface="Open Sans"/>
              </a:rPr>
              <a:t>Nullam nisl odio, mattis vel magna quis, bibendum ornare erat. Nullam ut ex accumsan rhoncus ultrices. Aenean in.</a:t>
            </a:r>
            <a:endParaRPr sz="1000">
              <a:solidFill>
                <a:srgbClr val="393939"/>
              </a:solidFill>
            </a:endParaRPr>
          </a:p>
        </p:txBody>
      </p:sp>
      <p:sp>
        <p:nvSpPr>
          <p:cNvPr id="114" name="Google Shape;114;p11"/>
          <p:cNvSpPr txBox="1"/>
          <p:nvPr/>
        </p:nvSpPr>
        <p:spPr>
          <a:xfrm>
            <a:off x="3454500" y="3373475"/>
            <a:ext cx="2235000" cy="4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latin typeface="Open Sans"/>
                <a:ea typeface="Open Sans"/>
                <a:cs typeface="Open Sans"/>
                <a:sym typeface="Open Sans"/>
              </a:rPr>
              <a:t>AENEAN IN MAGNA</a:t>
            </a:r>
            <a:endParaRPr b="1">
              <a:latin typeface="Open Sans"/>
              <a:ea typeface="Open Sans"/>
              <a:cs typeface="Open Sans"/>
              <a:sym typeface="Open Sans"/>
            </a:endParaRPr>
          </a:p>
        </p:txBody>
      </p:sp>
      <p:sp>
        <p:nvSpPr>
          <p:cNvPr id="115" name="Google Shape;115;p11"/>
          <p:cNvSpPr txBox="1"/>
          <p:nvPr/>
        </p:nvSpPr>
        <p:spPr>
          <a:xfrm>
            <a:off x="3291463" y="3763775"/>
            <a:ext cx="2561100" cy="466500"/>
          </a:xfrm>
          <a:prstGeom prst="rect">
            <a:avLst/>
          </a:prstGeom>
          <a:noFill/>
          <a:ln>
            <a:noFill/>
          </a:ln>
        </p:spPr>
        <p:txBody>
          <a:bodyPr anchorCtr="0" anchor="t" bIns="91425" lIns="91425" spcFirstLastPara="1" rIns="91425" wrap="square" tIns="91425">
            <a:noAutofit/>
          </a:bodyPr>
          <a:lstStyle/>
          <a:p>
            <a:pPr indent="0" lvl="0" marL="0" rtl="0" algn="l">
              <a:lnSpc>
                <a:spcPct val="121000"/>
              </a:lnSpc>
              <a:spcBef>
                <a:spcPts val="0"/>
              </a:spcBef>
              <a:spcAft>
                <a:spcPts val="0"/>
              </a:spcAft>
              <a:buNone/>
            </a:pPr>
            <a:r>
              <a:rPr lang="es" sz="1000">
                <a:solidFill>
                  <a:srgbClr val="393939"/>
                </a:solidFill>
                <a:latin typeface="Open Sans"/>
                <a:ea typeface="Open Sans"/>
                <a:cs typeface="Open Sans"/>
                <a:sym typeface="Open Sans"/>
              </a:rPr>
              <a:t>Nullam nisl odio, mattis vel magna quis, bibendum ornare erat. Nullam ut ex accumsan rhoncus ultrices. Aenean in.</a:t>
            </a:r>
            <a:endParaRPr sz="1000">
              <a:solidFill>
                <a:srgbClr val="393939"/>
              </a:solidFill>
            </a:endParaRPr>
          </a:p>
        </p:txBody>
      </p:sp>
      <p:sp>
        <p:nvSpPr>
          <p:cNvPr id="116" name="Google Shape;116;p11"/>
          <p:cNvSpPr txBox="1"/>
          <p:nvPr/>
        </p:nvSpPr>
        <p:spPr>
          <a:xfrm>
            <a:off x="6410475" y="3373475"/>
            <a:ext cx="2235000" cy="4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latin typeface="Open Sans"/>
                <a:ea typeface="Open Sans"/>
                <a:cs typeface="Open Sans"/>
                <a:sym typeface="Open Sans"/>
              </a:rPr>
              <a:t>AENEAN IN MAGNA</a:t>
            </a:r>
            <a:endParaRPr b="1">
              <a:latin typeface="Open Sans"/>
              <a:ea typeface="Open Sans"/>
              <a:cs typeface="Open Sans"/>
              <a:sym typeface="Open Sans"/>
            </a:endParaRPr>
          </a:p>
        </p:txBody>
      </p:sp>
      <p:sp>
        <p:nvSpPr>
          <p:cNvPr id="117" name="Google Shape;117;p11"/>
          <p:cNvSpPr txBox="1"/>
          <p:nvPr/>
        </p:nvSpPr>
        <p:spPr>
          <a:xfrm>
            <a:off x="6247438" y="3763775"/>
            <a:ext cx="2561100" cy="466500"/>
          </a:xfrm>
          <a:prstGeom prst="rect">
            <a:avLst/>
          </a:prstGeom>
          <a:noFill/>
          <a:ln>
            <a:noFill/>
          </a:ln>
        </p:spPr>
        <p:txBody>
          <a:bodyPr anchorCtr="0" anchor="t" bIns="91425" lIns="91425" spcFirstLastPara="1" rIns="91425" wrap="square" tIns="91425">
            <a:noAutofit/>
          </a:bodyPr>
          <a:lstStyle/>
          <a:p>
            <a:pPr indent="0" lvl="0" marL="0" rtl="0" algn="l">
              <a:lnSpc>
                <a:spcPct val="121000"/>
              </a:lnSpc>
              <a:spcBef>
                <a:spcPts val="0"/>
              </a:spcBef>
              <a:spcAft>
                <a:spcPts val="0"/>
              </a:spcAft>
              <a:buNone/>
            </a:pPr>
            <a:r>
              <a:rPr lang="es" sz="1000">
                <a:solidFill>
                  <a:srgbClr val="393939"/>
                </a:solidFill>
                <a:latin typeface="Open Sans"/>
                <a:ea typeface="Open Sans"/>
                <a:cs typeface="Open Sans"/>
                <a:sym typeface="Open Sans"/>
              </a:rPr>
              <a:t>Nullam nisl odio, mattis vel magna quis, bibendum ornare erat. Nullam ut ex accumsan rhoncus ultrices. Aenean in.</a:t>
            </a:r>
            <a:endParaRPr sz="1000">
              <a:solidFill>
                <a:srgbClr val="393939"/>
              </a:solidFill>
            </a:endParaRPr>
          </a:p>
        </p:txBody>
      </p:sp>
      <p:sp>
        <p:nvSpPr>
          <p:cNvPr id="118" name="Google Shape;118;p11"/>
          <p:cNvSpPr/>
          <p:nvPr/>
        </p:nvSpPr>
        <p:spPr>
          <a:xfrm rot="1799584">
            <a:off x="3291485" y="1103524"/>
            <a:ext cx="601326" cy="1202392"/>
          </a:xfrm>
          <a:prstGeom prst="downArrow">
            <a:avLst>
              <a:gd fmla="val 50000" name="adj1"/>
              <a:gd fmla="val 50000" name="adj2"/>
            </a:avLst>
          </a:prstGeom>
          <a:solidFill>
            <a:srgbClr val="393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a:off x="4471350" y="4858875"/>
            <a:ext cx="201300" cy="201300"/>
          </a:xfrm>
          <a:prstGeom prst="ellipse">
            <a:avLst/>
          </a:prstGeom>
          <a:solidFill>
            <a:srgbClr val="D7CB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txBox="1"/>
          <p:nvPr/>
        </p:nvSpPr>
        <p:spPr>
          <a:xfrm>
            <a:off x="4398375" y="4803234"/>
            <a:ext cx="347100" cy="29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900">
                <a:solidFill>
                  <a:srgbClr val="FFFFFF"/>
                </a:solidFill>
                <a:latin typeface="Open Sans"/>
                <a:ea typeface="Open Sans"/>
                <a:cs typeface="Open Sans"/>
                <a:sym typeface="Open Sans"/>
              </a:rPr>
              <a:t>6</a:t>
            </a:r>
            <a:endParaRPr b="1" sz="900">
              <a:solidFill>
                <a:srgbClr val="FFFFF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2"/>
          <p:cNvSpPr txBox="1"/>
          <p:nvPr/>
        </p:nvSpPr>
        <p:spPr>
          <a:xfrm>
            <a:off x="423425" y="1318850"/>
            <a:ext cx="3998100" cy="466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s" sz="5000">
                <a:solidFill>
                  <a:srgbClr val="FFFFFF"/>
                </a:solidFill>
                <a:latin typeface="Open Sans"/>
                <a:ea typeface="Open Sans"/>
                <a:cs typeface="Open Sans"/>
                <a:sym typeface="Open Sans"/>
              </a:rPr>
              <a:t>DONEC</a:t>
            </a:r>
            <a:endParaRPr b="1" sz="5000">
              <a:solidFill>
                <a:srgbClr val="FFFFFF"/>
              </a:solidFill>
              <a:latin typeface="Open Sans"/>
              <a:ea typeface="Open Sans"/>
              <a:cs typeface="Open Sans"/>
              <a:sym typeface="Open Sans"/>
            </a:endParaRPr>
          </a:p>
          <a:p>
            <a:pPr indent="0" lvl="0" marL="0" rtl="0" algn="l">
              <a:spcBef>
                <a:spcPts val="0"/>
              </a:spcBef>
              <a:spcAft>
                <a:spcPts val="0"/>
              </a:spcAft>
              <a:buNone/>
            </a:pPr>
            <a:r>
              <a:rPr b="1" lang="es" sz="5000">
                <a:solidFill>
                  <a:srgbClr val="FFFFFF"/>
                </a:solidFill>
                <a:latin typeface="Open Sans"/>
                <a:ea typeface="Open Sans"/>
                <a:cs typeface="Open Sans"/>
                <a:sym typeface="Open Sans"/>
              </a:rPr>
              <a:t>PLACERAT</a:t>
            </a:r>
            <a:endParaRPr b="1" sz="5000">
              <a:solidFill>
                <a:srgbClr val="FFFFFF"/>
              </a:solidFill>
              <a:latin typeface="Open Sans"/>
              <a:ea typeface="Open Sans"/>
              <a:cs typeface="Open Sans"/>
              <a:sym typeface="Open Sans"/>
            </a:endParaRPr>
          </a:p>
          <a:p>
            <a:pPr indent="0" lvl="0" marL="0" rtl="0" algn="just">
              <a:spcBef>
                <a:spcPts val="0"/>
              </a:spcBef>
              <a:spcAft>
                <a:spcPts val="0"/>
              </a:spcAft>
              <a:buNone/>
            </a:pPr>
            <a:r>
              <a:rPr b="1" lang="es" sz="5000">
                <a:solidFill>
                  <a:srgbClr val="FFFFFF"/>
                </a:solidFill>
                <a:latin typeface="Open Sans"/>
                <a:ea typeface="Open Sans"/>
                <a:cs typeface="Open Sans"/>
                <a:sym typeface="Open Sans"/>
              </a:rPr>
              <a:t>SEM</a:t>
            </a:r>
            <a:endParaRPr b="1" sz="5000">
              <a:solidFill>
                <a:srgbClr val="FFFFFF"/>
              </a:solidFill>
            </a:endParaRPr>
          </a:p>
        </p:txBody>
      </p:sp>
      <p:sp>
        <p:nvSpPr>
          <p:cNvPr id="126" name="Google Shape;126;p12"/>
          <p:cNvSpPr/>
          <p:nvPr/>
        </p:nvSpPr>
        <p:spPr>
          <a:xfrm>
            <a:off x="0" y="0"/>
            <a:ext cx="9144000" cy="1785300"/>
          </a:xfrm>
          <a:prstGeom prst="rect">
            <a:avLst/>
          </a:prstGeom>
          <a:solidFill>
            <a:srgbClr val="393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a:t>     </a:t>
            </a:r>
            <a:endParaRPr/>
          </a:p>
        </p:txBody>
      </p:sp>
      <p:sp>
        <p:nvSpPr>
          <p:cNvPr id="127" name="Google Shape;127;p12"/>
          <p:cNvSpPr/>
          <p:nvPr/>
        </p:nvSpPr>
        <p:spPr>
          <a:xfrm>
            <a:off x="168300" y="176700"/>
            <a:ext cx="8807400" cy="4790100"/>
          </a:xfrm>
          <a:prstGeom prst="rect">
            <a:avLst/>
          </a:prstGeom>
          <a:noFill/>
          <a:ln cap="flat" cmpd="sng" w="9525">
            <a:solidFill>
              <a:srgbClr val="D7CB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2"/>
          <p:cNvSpPr/>
          <p:nvPr/>
        </p:nvSpPr>
        <p:spPr>
          <a:xfrm>
            <a:off x="4271400" y="1318850"/>
            <a:ext cx="601200" cy="1202400"/>
          </a:xfrm>
          <a:prstGeom prst="downArrow">
            <a:avLst>
              <a:gd fmla="val 50000" name="adj1"/>
              <a:gd fmla="val 50000" name="adj2"/>
            </a:avLst>
          </a:prstGeom>
          <a:solidFill>
            <a:srgbClr val="393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2"/>
          <p:cNvSpPr txBox="1"/>
          <p:nvPr/>
        </p:nvSpPr>
        <p:spPr>
          <a:xfrm>
            <a:off x="736950" y="444250"/>
            <a:ext cx="7670100" cy="4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3500">
                <a:solidFill>
                  <a:srgbClr val="FFFFFF"/>
                </a:solidFill>
                <a:latin typeface="Open Sans"/>
                <a:ea typeface="Open Sans"/>
                <a:cs typeface="Open Sans"/>
                <a:sym typeface="Open Sans"/>
              </a:rPr>
              <a:t>DONEC PLACERAT SEM TEMPUS</a:t>
            </a:r>
            <a:endParaRPr b="1" sz="3500">
              <a:solidFill>
                <a:srgbClr val="FFFFFF"/>
              </a:solidFill>
            </a:endParaRPr>
          </a:p>
        </p:txBody>
      </p:sp>
      <p:sp>
        <p:nvSpPr>
          <p:cNvPr id="130" name="Google Shape;130;p12"/>
          <p:cNvSpPr txBox="1"/>
          <p:nvPr/>
        </p:nvSpPr>
        <p:spPr>
          <a:xfrm>
            <a:off x="1786125" y="1027325"/>
            <a:ext cx="5571600" cy="466500"/>
          </a:xfrm>
          <a:prstGeom prst="rect">
            <a:avLst/>
          </a:prstGeom>
          <a:noFill/>
          <a:ln>
            <a:noFill/>
          </a:ln>
        </p:spPr>
        <p:txBody>
          <a:bodyPr anchorCtr="0" anchor="t" bIns="91425" lIns="91425" spcFirstLastPara="1" rIns="91425" wrap="square" tIns="91425">
            <a:noAutofit/>
          </a:bodyPr>
          <a:lstStyle/>
          <a:p>
            <a:pPr indent="0" lvl="0" marL="0" rtl="0" algn="ctr">
              <a:lnSpc>
                <a:spcPct val="121000"/>
              </a:lnSpc>
              <a:spcBef>
                <a:spcPts val="0"/>
              </a:spcBef>
              <a:spcAft>
                <a:spcPts val="0"/>
              </a:spcAft>
              <a:buNone/>
            </a:pPr>
            <a:r>
              <a:rPr lang="es" sz="1000">
                <a:solidFill>
                  <a:srgbClr val="FFFFFF"/>
                </a:solidFill>
                <a:latin typeface="Open Sans"/>
                <a:ea typeface="Open Sans"/>
                <a:cs typeface="Open Sans"/>
                <a:sym typeface="Open Sans"/>
              </a:rPr>
              <a:t>Maecenas tempus massa eget ex consequat, ut rhoncus urna dignissim.</a:t>
            </a:r>
            <a:endParaRPr>
              <a:solidFill>
                <a:srgbClr val="FFFFFF"/>
              </a:solidFill>
            </a:endParaRPr>
          </a:p>
        </p:txBody>
      </p:sp>
      <p:sp>
        <p:nvSpPr>
          <p:cNvPr id="131" name="Google Shape;131;p12"/>
          <p:cNvSpPr txBox="1"/>
          <p:nvPr/>
        </p:nvSpPr>
        <p:spPr>
          <a:xfrm>
            <a:off x="646850" y="3021050"/>
            <a:ext cx="7760100" cy="1678200"/>
          </a:xfrm>
          <a:prstGeom prst="rect">
            <a:avLst/>
          </a:prstGeom>
          <a:noFill/>
          <a:ln>
            <a:noFill/>
          </a:ln>
        </p:spPr>
        <p:txBody>
          <a:bodyPr anchorCtr="0" anchor="t" bIns="91425" lIns="91425" spcFirstLastPara="1" rIns="91425" wrap="square" tIns="91425">
            <a:noAutofit/>
          </a:bodyPr>
          <a:lstStyle/>
          <a:p>
            <a:pPr indent="0" lvl="0" marL="0" rtl="0" algn="l">
              <a:lnSpc>
                <a:spcPct val="121000"/>
              </a:lnSpc>
              <a:spcBef>
                <a:spcPts val="0"/>
              </a:spcBef>
              <a:spcAft>
                <a:spcPts val="0"/>
              </a:spcAft>
              <a:buNone/>
            </a:pPr>
            <a:r>
              <a:rPr lang="es" sz="1000">
                <a:solidFill>
                  <a:srgbClr val="393939"/>
                </a:solidFill>
                <a:latin typeface="Open Sans"/>
                <a:ea typeface="Open Sans"/>
                <a:cs typeface="Open Sans"/>
                <a:sym typeface="Open Sans"/>
              </a:rPr>
              <a:t>Lorem ipsum dolor sit amet, consectetur adipiscing elit. Etiam egestas mollis velit. Quisque id tincidunt justo, nec fringilla massa. Phasellus aliquam et lectus at mollis. Ut id sodales est. Sed posuere malesuada rutrum. Cras vehicula arcu ut mi feugiat, aliquet interdum ligula condimentum. In non pulvinar tortor. Interdum et malesuada fames ac ante ipsum primis in faucibus. Fusce ac bibendum purus, a hendrerit tellus. Aliquam a ligula felis. Vestibulum scelerisque risus vel velit varius rutrum.</a:t>
            </a:r>
            <a:endParaRPr sz="1000">
              <a:solidFill>
                <a:srgbClr val="393939"/>
              </a:solidFill>
              <a:latin typeface="Open Sans"/>
              <a:ea typeface="Open Sans"/>
              <a:cs typeface="Open Sans"/>
              <a:sym typeface="Open Sans"/>
            </a:endParaRPr>
          </a:p>
          <a:p>
            <a:pPr indent="0" lvl="0" marL="0" rtl="0" algn="l">
              <a:lnSpc>
                <a:spcPct val="121000"/>
              </a:lnSpc>
              <a:spcBef>
                <a:spcPts val="0"/>
              </a:spcBef>
              <a:spcAft>
                <a:spcPts val="0"/>
              </a:spcAft>
              <a:buNone/>
            </a:pPr>
            <a:r>
              <a:t/>
            </a:r>
            <a:endParaRPr sz="1000">
              <a:solidFill>
                <a:srgbClr val="393939"/>
              </a:solidFill>
              <a:latin typeface="Open Sans"/>
              <a:ea typeface="Open Sans"/>
              <a:cs typeface="Open Sans"/>
              <a:sym typeface="Open Sans"/>
            </a:endParaRPr>
          </a:p>
          <a:p>
            <a:pPr indent="0" lvl="0" marL="0" rtl="0" algn="l">
              <a:lnSpc>
                <a:spcPct val="121000"/>
              </a:lnSpc>
              <a:spcBef>
                <a:spcPts val="0"/>
              </a:spcBef>
              <a:spcAft>
                <a:spcPts val="0"/>
              </a:spcAft>
              <a:buNone/>
            </a:pPr>
            <a:r>
              <a:rPr lang="es" sz="1050">
                <a:solidFill>
                  <a:schemeClr val="dk1"/>
                </a:solidFill>
                <a:highlight>
                  <a:srgbClr val="FFFFFF"/>
                </a:highlight>
                <a:latin typeface="Open Sans"/>
                <a:ea typeface="Open Sans"/>
                <a:cs typeface="Open Sans"/>
                <a:sym typeface="Open Sans"/>
              </a:rPr>
              <a:t>Lorem ipsum dolor sit amet, consectetur adipiscing elit. Etiam egestas mollis velit. Quisque id tincidunt justo, nec fringilla massa. Phasellus aliquam et lectus at mollis. Ut id sodales est. Sed posuere malesuada rutrum. Cras vehicula arcu ut mi feugiat.</a:t>
            </a:r>
            <a:endParaRPr sz="1000">
              <a:solidFill>
                <a:srgbClr val="393939"/>
              </a:solidFill>
              <a:latin typeface="Open Sans"/>
              <a:ea typeface="Open Sans"/>
              <a:cs typeface="Open Sans"/>
              <a:sym typeface="Open Sans"/>
            </a:endParaRPr>
          </a:p>
        </p:txBody>
      </p:sp>
      <p:sp>
        <p:nvSpPr>
          <p:cNvPr id="132" name="Google Shape;132;p12"/>
          <p:cNvSpPr txBox="1"/>
          <p:nvPr/>
        </p:nvSpPr>
        <p:spPr>
          <a:xfrm>
            <a:off x="3454488" y="2639450"/>
            <a:ext cx="2235000" cy="4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393939"/>
                </a:solidFill>
                <a:latin typeface="Open Sans"/>
                <a:ea typeface="Open Sans"/>
                <a:cs typeface="Open Sans"/>
                <a:sym typeface="Open Sans"/>
              </a:rPr>
              <a:t>AENEAN IN MAGNA</a:t>
            </a:r>
            <a:endParaRPr b="1">
              <a:solidFill>
                <a:srgbClr val="393939"/>
              </a:solidFill>
              <a:latin typeface="Open Sans"/>
              <a:ea typeface="Open Sans"/>
              <a:cs typeface="Open Sans"/>
              <a:sym typeface="Open Sans"/>
            </a:endParaRPr>
          </a:p>
        </p:txBody>
      </p:sp>
      <p:sp>
        <p:nvSpPr>
          <p:cNvPr id="133" name="Google Shape;133;p12"/>
          <p:cNvSpPr/>
          <p:nvPr/>
        </p:nvSpPr>
        <p:spPr>
          <a:xfrm>
            <a:off x="4471350" y="4858875"/>
            <a:ext cx="201300" cy="201300"/>
          </a:xfrm>
          <a:prstGeom prst="ellipse">
            <a:avLst/>
          </a:prstGeom>
          <a:solidFill>
            <a:srgbClr val="D7CB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2"/>
          <p:cNvSpPr txBox="1"/>
          <p:nvPr/>
        </p:nvSpPr>
        <p:spPr>
          <a:xfrm>
            <a:off x="4398375" y="4803234"/>
            <a:ext cx="347100" cy="29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900">
                <a:solidFill>
                  <a:srgbClr val="FFFFFF"/>
                </a:solidFill>
                <a:latin typeface="Open Sans"/>
                <a:ea typeface="Open Sans"/>
                <a:cs typeface="Open Sans"/>
                <a:sym typeface="Open Sans"/>
              </a:rPr>
              <a:t>7</a:t>
            </a:r>
            <a:endParaRPr b="1" sz="900">
              <a:solidFill>
                <a:srgbClr val="FFFFFF"/>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3"/>
          <p:cNvSpPr txBox="1"/>
          <p:nvPr/>
        </p:nvSpPr>
        <p:spPr>
          <a:xfrm>
            <a:off x="423425" y="1318850"/>
            <a:ext cx="3998100" cy="466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s" sz="5000">
                <a:solidFill>
                  <a:srgbClr val="FFFFFF"/>
                </a:solidFill>
                <a:latin typeface="Open Sans"/>
                <a:ea typeface="Open Sans"/>
                <a:cs typeface="Open Sans"/>
                <a:sym typeface="Open Sans"/>
              </a:rPr>
              <a:t>DONEC</a:t>
            </a:r>
            <a:endParaRPr b="1" sz="5000">
              <a:solidFill>
                <a:srgbClr val="FFFFFF"/>
              </a:solidFill>
              <a:latin typeface="Open Sans"/>
              <a:ea typeface="Open Sans"/>
              <a:cs typeface="Open Sans"/>
              <a:sym typeface="Open Sans"/>
            </a:endParaRPr>
          </a:p>
          <a:p>
            <a:pPr indent="0" lvl="0" marL="0" rtl="0" algn="l">
              <a:spcBef>
                <a:spcPts val="0"/>
              </a:spcBef>
              <a:spcAft>
                <a:spcPts val="0"/>
              </a:spcAft>
              <a:buNone/>
            </a:pPr>
            <a:r>
              <a:rPr b="1" lang="es" sz="5000">
                <a:solidFill>
                  <a:srgbClr val="FFFFFF"/>
                </a:solidFill>
                <a:latin typeface="Open Sans"/>
                <a:ea typeface="Open Sans"/>
                <a:cs typeface="Open Sans"/>
                <a:sym typeface="Open Sans"/>
              </a:rPr>
              <a:t>PLACERAT</a:t>
            </a:r>
            <a:endParaRPr b="1" sz="5000">
              <a:solidFill>
                <a:srgbClr val="FFFFFF"/>
              </a:solidFill>
              <a:latin typeface="Open Sans"/>
              <a:ea typeface="Open Sans"/>
              <a:cs typeface="Open Sans"/>
              <a:sym typeface="Open Sans"/>
            </a:endParaRPr>
          </a:p>
          <a:p>
            <a:pPr indent="0" lvl="0" marL="0" rtl="0" algn="just">
              <a:spcBef>
                <a:spcPts val="0"/>
              </a:spcBef>
              <a:spcAft>
                <a:spcPts val="0"/>
              </a:spcAft>
              <a:buNone/>
            </a:pPr>
            <a:r>
              <a:rPr b="1" lang="es" sz="5000">
                <a:solidFill>
                  <a:srgbClr val="FFFFFF"/>
                </a:solidFill>
                <a:latin typeface="Open Sans"/>
                <a:ea typeface="Open Sans"/>
                <a:cs typeface="Open Sans"/>
                <a:sym typeface="Open Sans"/>
              </a:rPr>
              <a:t>SEM</a:t>
            </a:r>
            <a:endParaRPr b="1" sz="5000">
              <a:solidFill>
                <a:srgbClr val="FFFFFF"/>
              </a:solidFill>
            </a:endParaRPr>
          </a:p>
        </p:txBody>
      </p:sp>
      <p:sp>
        <p:nvSpPr>
          <p:cNvPr id="140" name="Google Shape;140;p13"/>
          <p:cNvSpPr/>
          <p:nvPr/>
        </p:nvSpPr>
        <p:spPr>
          <a:xfrm>
            <a:off x="0" y="0"/>
            <a:ext cx="9144000" cy="1785300"/>
          </a:xfrm>
          <a:prstGeom prst="rect">
            <a:avLst/>
          </a:prstGeom>
          <a:solidFill>
            <a:srgbClr val="393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a:t>     </a:t>
            </a:r>
            <a:endParaRPr/>
          </a:p>
        </p:txBody>
      </p:sp>
      <p:sp>
        <p:nvSpPr>
          <p:cNvPr id="141" name="Google Shape;141;p13"/>
          <p:cNvSpPr/>
          <p:nvPr/>
        </p:nvSpPr>
        <p:spPr>
          <a:xfrm>
            <a:off x="168300" y="176700"/>
            <a:ext cx="8807400" cy="4790100"/>
          </a:xfrm>
          <a:prstGeom prst="rect">
            <a:avLst/>
          </a:prstGeom>
          <a:noFill/>
          <a:ln cap="flat" cmpd="sng" w="9525">
            <a:solidFill>
              <a:srgbClr val="D7CB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3"/>
          <p:cNvSpPr/>
          <p:nvPr/>
        </p:nvSpPr>
        <p:spPr>
          <a:xfrm rot="-1799584">
            <a:off x="5251335" y="1103524"/>
            <a:ext cx="601326" cy="1202392"/>
          </a:xfrm>
          <a:prstGeom prst="downArrow">
            <a:avLst>
              <a:gd fmla="val 50000" name="adj1"/>
              <a:gd fmla="val 50000" name="adj2"/>
            </a:avLst>
          </a:prstGeom>
          <a:solidFill>
            <a:srgbClr val="393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3"/>
          <p:cNvSpPr txBox="1"/>
          <p:nvPr/>
        </p:nvSpPr>
        <p:spPr>
          <a:xfrm>
            <a:off x="736950" y="444250"/>
            <a:ext cx="7670100" cy="4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3500">
                <a:solidFill>
                  <a:srgbClr val="FFFFFF"/>
                </a:solidFill>
                <a:latin typeface="Open Sans"/>
                <a:ea typeface="Open Sans"/>
                <a:cs typeface="Open Sans"/>
                <a:sym typeface="Open Sans"/>
              </a:rPr>
              <a:t>DONEC PLACERAT SEM TEMPUS</a:t>
            </a:r>
            <a:endParaRPr b="1" sz="3500">
              <a:solidFill>
                <a:srgbClr val="FFFFFF"/>
              </a:solidFill>
            </a:endParaRPr>
          </a:p>
        </p:txBody>
      </p:sp>
      <p:sp>
        <p:nvSpPr>
          <p:cNvPr id="144" name="Google Shape;144;p13"/>
          <p:cNvSpPr/>
          <p:nvPr/>
        </p:nvSpPr>
        <p:spPr>
          <a:xfrm rot="1799584">
            <a:off x="3291485" y="1103524"/>
            <a:ext cx="601326" cy="1202392"/>
          </a:xfrm>
          <a:prstGeom prst="downArrow">
            <a:avLst>
              <a:gd fmla="val 50000" name="adj1"/>
              <a:gd fmla="val 50000" name="adj2"/>
            </a:avLst>
          </a:prstGeom>
          <a:solidFill>
            <a:srgbClr val="393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3"/>
          <p:cNvSpPr txBox="1"/>
          <p:nvPr/>
        </p:nvSpPr>
        <p:spPr>
          <a:xfrm>
            <a:off x="1786125" y="1027325"/>
            <a:ext cx="5571600" cy="466500"/>
          </a:xfrm>
          <a:prstGeom prst="rect">
            <a:avLst/>
          </a:prstGeom>
          <a:noFill/>
          <a:ln>
            <a:noFill/>
          </a:ln>
        </p:spPr>
        <p:txBody>
          <a:bodyPr anchorCtr="0" anchor="t" bIns="91425" lIns="91425" spcFirstLastPara="1" rIns="91425" wrap="square" tIns="91425">
            <a:noAutofit/>
          </a:bodyPr>
          <a:lstStyle/>
          <a:p>
            <a:pPr indent="0" lvl="0" marL="0" rtl="0" algn="ctr">
              <a:lnSpc>
                <a:spcPct val="121000"/>
              </a:lnSpc>
              <a:spcBef>
                <a:spcPts val="0"/>
              </a:spcBef>
              <a:spcAft>
                <a:spcPts val="0"/>
              </a:spcAft>
              <a:buNone/>
            </a:pPr>
            <a:r>
              <a:rPr lang="es" sz="1000">
                <a:solidFill>
                  <a:srgbClr val="FFFFFF"/>
                </a:solidFill>
                <a:latin typeface="Open Sans"/>
                <a:ea typeface="Open Sans"/>
                <a:cs typeface="Open Sans"/>
                <a:sym typeface="Open Sans"/>
              </a:rPr>
              <a:t>Maecenas tempus massa eget ex consequat, ut rhoncus urna dignissim.</a:t>
            </a:r>
            <a:endParaRPr>
              <a:solidFill>
                <a:srgbClr val="FFFFFF"/>
              </a:solidFill>
            </a:endParaRPr>
          </a:p>
        </p:txBody>
      </p:sp>
      <p:sp>
        <p:nvSpPr>
          <p:cNvPr id="146" name="Google Shape;146;p13"/>
          <p:cNvSpPr txBox="1"/>
          <p:nvPr/>
        </p:nvSpPr>
        <p:spPr>
          <a:xfrm>
            <a:off x="646850" y="2944850"/>
            <a:ext cx="3774600" cy="1678200"/>
          </a:xfrm>
          <a:prstGeom prst="rect">
            <a:avLst/>
          </a:prstGeom>
          <a:noFill/>
          <a:ln>
            <a:noFill/>
          </a:ln>
        </p:spPr>
        <p:txBody>
          <a:bodyPr anchorCtr="0" anchor="t" bIns="91425" lIns="91425" spcFirstLastPara="1" rIns="91425" wrap="square" tIns="91425">
            <a:noAutofit/>
          </a:bodyPr>
          <a:lstStyle/>
          <a:p>
            <a:pPr indent="0" lvl="0" marL="0" rtl="0" algn="l">
              <a:lnSpc>
                <a:spcPct val="121000"/>
              </a:lnSpc>
              <a:spcBef>
                <a:spcPts val="0"/>
              </a:spcBef>
              <a:spcAft>
                <a:spcPts val="0"/>
              </a:spcAft>
              <a:buNone/>
            </a:pPr>
            <a:r>
              <a:rPr lang="es" sz="1000">
                <a:solidFill>
                  <a:srgbClr val="393939"/>
                </a:solidFill>
                <a:latin typeface="Open Sans"/>
                <a:ea typeface="Open Sans"/>
                <a:cs typeface="Open Sans"/>
                <a:sym typeface="Open Sans"/>
              </a:rPr>
              <a:t>Lorem ipsum dolor sit amet, consectetur adipiscing elit. Etiam egestas mollis velit. Quisque id tincidunt justo, nec fringilla massa. Phasellus aliquam et lectus at mollis. Ut id sodales est. Sed posuere malesuada rutrum. Cras vehicula arcu ut mi feugiat, aliquet interdum ligula condimentum. In non pulvinar tortor. Interdum et malesuada fames ac ante ipsum primis in faucibus. </a:t>
            </a:r>
            <a:endParaRPr sz="1000">
              <a:solidFill>
                <a:srgbClr val="393939"/>
              </a:solidFill>
              <a:latin typeface="Open Sans"/>
              <a:ea typeface="Open Sans"/>
              <a:cs typeface="Open Sans"/>
              <a:sym typeface="Open Sans"/>
            </a:endParaRPr>
          </a:p>
        </p:txBody>
      </p:sp>
      <p:sp>
        <p:nvSpPr>
          <p:cNvPr id="147" name="Google Shape;147;p13"/>
          <p:cNvSpPr txBox="1"/>
          <p:nvPr/>
        </p:nvSpPr>
        <p:spPr>
          <a:xfrm>
            <a:off x="504581" y="2563250"/>
            <a:ext cx="2235000" cy="4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393939"/>
                </a:solidFill>
                <a:latin typeface="Open Sans"/>
                <a:ea typeface="Open Sans"/>
                <a:cs typeface="Open Sans"/>
                <a:sym typeface="Open Sans"/>
              </a:rPr>
              <a:t>AENEAN IN MAGNA</a:t>
            </a:r>
            <a:endParaRPr b="1">
              <a:solidFill>
                <a:srgbClr val="393939"/>
              </a:solidFill>
              <a:latin typeface="Open Sans"/>
              <a:ea typeface="Open Sans"/>
              <a:cs typeface="Open Sans"/>
              <a:sym typeface="Open Sans"/>
            </a:endParaRPr>
          </a:p>
        </p:txBody>
      </p:sp>
      <p:sp>
        <p:nvSpPr>
          <p:cNvPr id="148" name="Google Shape;148;p13"/>
          <p:cNvSpPr txBox="1"/>
          <p:nvPr/>
        </p:nvSpPr>
        <p:spPr>
          <a:xfrm>
            <a:off x="4825500" y="2944850"/>
            <a:ext cx="3774600" cy="1678200"/>
          </a:xfrm>
          <a:prstGeom prst="rect">
            <a:avLst/>
          </a:prstGeom>
          <a:noFill/>
          <a:ln>
            <a:noFill/>
          </a:ln>
        </p:spPr>
        <p:txBody>
          <a:bodyPr anchorCtr="0" anchor="t" bIns="91425" lIns="91425" spcFirstLastPara="1" rIns="91425" wrap="square" tIns="91425">
            <a:noAutofit/>
          </a:bodyPr>
          <a:lstStyle/>
          <a:p>
            <a:pPr indent="0" lvl="0" marL="0" rtl="0" algn="l">
              <a:lnSpc>
                <a:spcPct val="121000"/>
              </a:lnSpc>
              <a:spcBef>
                <a:spcPts val="0"/>
              </a:spcBef>
              <a:spcAft>
                <a:spcPts val="0"/>
              </a:spcAft>
              <a:buNone/>
            </a:pPr>
            <a:r>
              <a:rPr lang="es" sz="1000">
                <a:solidFill>
                  <a:srgbClr val="393939"/>
                </a:solidFill>
                <a:latin typeface="Open Sans"/>
                <a:ea typeface="Open Sans"/>
                <a:cs typeface="Open Sans"/>
                <a:sym typeface="Open Sans"/>
              </a:rPr>
              <a:t>Lorem ipsum dolor sit amet, consectetur adipiscing elit. Etiam egestas mollis velit. Quisque id tincidunt justo, nec fringilla massa. Phasellus aliquam et lectus at mollis. Ut id sodales est. Sed posuere malesuada rutrum. Cras vehicula arcu ut mi feugiat, aliquet interdum ligula condimentum. In non pulvinar tortor. Interdum et malesuada fames ac ante ipsum primis in faucibus. </a:t>
            </a:r>
            <a:endParaRPr sz="1000">
              <a:solidFill>
                <a:srgbClr val="393939"/>
              </a:solidFill>
              <a:latin typeface="Open Sans"/>
              <a:ea typeface="Open Sans"/>
              <a:cs typeface="Open Sans"/>
              <a:sym typeface="Open Sans"/>
            </a:endParaRPr>
          </a:p>
        </p:txBody>
      </p:sp>
      <p:sp>
        <p:nvSpPr>
          <p:cNvPr id="149" name="Google Shape;149;p13"/>
          <p:cNvSpPr txBox="1"/>
          <p:nvPr/>
        </p:nvSpPr>
        <p:spPr>
          <a:xfrm>
            <a:off x="4683231" y="2563250"/>
            <a:ext cx="2235000" cy="4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393939"/>
                </a:solidFill>
                <a:latin typeface="Open Sans"/>
                <a:ea typeface="Open Sans"/>
                <a:cs typeface="Open Sans"/>
                <a:sym typeface="Open Sans"/>
              </a:rPr>
              <a:t>AENEAN IN MAGNA</a:t>
            </a:r>
            <a:endParaRPr b="1">
              <a:solidFill>
                <a:srgbClr val="393939"/>
              </a:solidFill>
              <a:latin typeface="Open Sans"/>
              <a:ea typeface="Open Sans"/>
              <a:cs typeface="Open Sans"/>
              <a:sym typeface="Open Sans"/>
            </a:endParaRPr>
          </a:p>
        </p:txBody>
      </p:sp>
      <p:sp>
        <p:nvSpPr>
          <p:cNvPr id="150" name="Google Shape;150;p13"/>
          <p:cNvSpPr/>
          <p:nvPr/>
        </p:nvSpPr>
        <p:spPr>
          <a:xfrm>
            <a:off x="4471350" y="4858875"/>
            <a:ext cx="201300" cy="201300"/>
          </a:xfrm>
          <a:prstGeom prst="ellipse">
            <a:avLst/>
          </a:prstGeom>
          <a:solidFill>
            <a:srgbClr val="D7CB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3"/>
          <p:cNvSpPr txBox="1"/>
          <p:nvPr/>
        </p:nvSpPr>
        <p:spPr>
          <a:xfrm>
            <a:off x="4398375" y="4803234"/>
            <a:ext cx="347100" cy="29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900">
                <a:solidFill>
                  <a:srgbClr val="FFFFFF"/>
                </a:solidFill>
                <a:latin typeface="Open Sans"/>
                <a:ea typeface="Open Sans"/>
                <a:cs typeface="Open Sans"/>
                <a:sym typeface="Open Sans"/>
              </a:rPr>
              <a:t>8</a:t>
            </a:r>
            <a:endParaRPr b="1" sz="900">
              <a:solidFill>
                <a:srgbClr val="FFFFF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4"/>
          <p:cNvSpPr txBox="1"/>
          <p:nvPr/>
        </p:nvSpPr>
        <p:spPr>
          <a:xfrm>
            <a:off x="423425" y="1318850"/>
            <a:ext cx="3998100" cy="466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s" sz="5000">
                <a:solidFill>
                  <a:srgbClr val="FFFFFF"/>
                </a:solidFill>
                <a:latin typeface="Open Sans"/>
                <a:ea typeface="Open Sans"/>
                <a:cs typeface="Open Sans"/>
                <a:sym typeface="Open Sans"/>
              </a:rPr>
              <a:t>DONEC</a:t>
            </a:r>
            <a:endParaRPr b="1" sz="5000">
              <a:solidFill>
                <a:srgbClr val="FFFFFF"/>
              </a:solidFill>
              <a:latin typeface="Open Sans"/>
              <a:ea typeface="Open Sans"/>
              <a:cs typeface="Open Sans"/>
              <a:sym typeface="Open Sans"/>
            </a:endParaRPr>
          </a:p>
          <a:p>
            <a:pPr indent="0" lvl="0" marL="0" rtl="0" algn="l">
              <a:spcBef>
                <a:spcPts val="0"/>
              </a:spcBef>
              <a:spcAft>
                <a:spcPts val="0"/>
              </a:spcAft>
              <a:buNone/>
            </a:pPr>
            <a:r>
              <a:rPr b="1" lang="es" sz="5000">
                <a:solidFill>
                  <a:srgbClr val="FFFFFF"/>
                </a:solidFill>
                <a:latin typeface="Open Sans"/>
                <a:ea typeface="Open Sans"/>
                <a:cs typeface="Open Sans"/>
                <a:sym typeface="Open Sans"/>
              </a:rPr>
              <a:t>PLACERAT</a:t>
            </a:r>
            <a:endParaRPr b="1" sz="5000">
              <a:solidFill>
                <a:srgbClr val="FFFFFF"/>
              </a:solidFill>
              <a:latin typeface="Open Sans"/>
              <a:ea typeface="Open Sans"/>
              <a:cs typeface="Open Sans"/>
              <a:sym typeface="Open Sans"/>
            </a:endParaRPr>
          </a:p>
          <a:p>
            <a:pPr indent="0" lvl="0" marL="0" rtl="0" algn="just">
              <a:spcBef>
                <a:spcPts val="0"/>
              </a:spcBef>
              <a:spcAft>
                <a:spcPts val="0"/>
              </a:spcAft>
              <a:buNone/>
            </a:pPr>
            <a:r>
              <a:rPr b="1" lang="es" sz="5000">
                <a:solidFill>
                  <a:srgbClr val="FFFFFF"/>
                </a:solidFill>
                <a:latin typeface="Open Sans"/>
                <a:ea typeface="Open Sans"/>
                <a:cs typeface="Open Sans"/>
                <a:sym typeface="Open Sans"/>
              </a:rPr>
              <a:t>SEM</a:t>
            </a:r>
            <a:endParaRPr b="1" sz="5000">
              <a:solidFill>
                <a:srgbClr val="FFFFFF"/>
              </a:solidFill>
            </a:endParaRPr>
          </a:p>
        </p:txBody>
      </p:sp>
      <p:sp>
        <p:nvSpPr>
          <p:cNvPr id="157" name="Google Shape;157;p14"/>
          <p:cNvSpPr/>
          <p:nvPr/>
        </p:nvSpPr>
        <p:spPr>
          <a:xfrm>
            <a:off x="0" y="0"/>
            <a:ext cx="9144000" cy="1785300"/>
          </a:xfrm>
          <a:prstGeom prst="rect">
            <a:avLst/>
          </a:prstGeom>
          <a:solidFill>
            <a:srgbClr val="393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s"/>
              <a:t>     </a:t>
            </a:r>
            <a:endParaRPr/>
          </a:p>
        </p:txBody>
      </p:sp>
      <p:sp>
        <p:nvSpPr>
          <p:cNvPr id="158" name="Google Shape;158;p14"/>
          <p:cNvSpPr/>
          <p:nvPr/>
        </p:nvSpPr>
        <p:spPr>
          <a:xfrm>
            <a:off x="168300" y="176700"/>
            <a:ext cx="8807400" cy="4790100"/>
          </a:xfrm>
          <a:prstGeom prst="rect">
            <a:avLst/>
          </a:prstGeom>
          <a:noFill/>
          <a:ln cap="flat" cmpd="sng" w="9525">
            <a:solidFill>
              <a:srgbClr val="D7CBC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4"/>
          <p:cNvSpPr/>
          <p:nvPr/>
        </p:nvSpPr>
        <p:spPr>
          <a:xfrm>
            <a:off x="4271400" y="1103525"/>
            <a:ext cx="601200" cy="1202400"/>
          </a:xfrm>
          <a:prstGeom prst="downArrow">
            <a:avLst>
              <a:gd fmla="val 50000" name="adj1"/>
              <a:gd fmla="val 50000" name="adj2"/>
            </a:avLst>
          </a:prstGeom>
          <a:solidFill>
            <a:srgbClr val="393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4"/>
          <p:cNvSpPr/>
          <p:nvPr/>
        </p:nvSpPr>
        <p:spPr>
          <a:xfrm rot="-1799584">
            <a:off x="5251335" y="1103524"/>
            <a:ext cx="601326" cy="1202392"/>
          </a:xfrm>
          <a:prstGeom prst="downArrow">
            <a:avLst>
              <a:gd fmla="val 50000" name="adj1"/>
              <a:gd fmla="val 50000" name="adj2"/>
            </a:avLst>
          </a:prstGeom>
          <a:solidFill>
            <a:srgbClr val="393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4"/>
          <p:cNvSpPr txBox="1"/>
          <p:nvPr/>
        </p:nvSpPr>
        <p:spPr>
          <a:xfrm>
            <a:off x="736950" y="444250"/>
            <a:ext cx="7670100" cy="46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3500">
                <a:solidFill>
                  <a:srgbClr val="FFFFFF"/>
                </a:solidFill>
                <a:latin typeface="Open Sans"/>
                <a:ea typeface="Open Sans"/>
                <a:cs typeface="Open Sans"/>
                <a:sym typeface="Open Sans"/>
              </a:rPr>
              <a:t>DONEC PLACERAT SEM TEMPUS</a:t>
            </a:r>
            <a:endParaRPr b="1" sz="3500">
              <a:solidFill>
                <a:srgbClr val="FFFFFF"/>
              </a:solidFill>
            </a:endParaRPr>
          </a:p>
        </p:txBody>
      </p:sp>
      <p:sp>
        <p:nvSpPr>
          <p:cNvPr id="162" name="Google Shape;162;p14"/>
          <p:cNvSpPr/>
          <p:nvPr/>
        </p:nvSpPr>
        <p:spPr>
          <a:xfrm rot="1799584">
            <a:off x="3291485" y="1103524"/>
            <a:ext cx="601326" cy="1202392"/>
          </a:xfrm>
          <a:prstGeom prst="downArrow">
            <a:avLst>
              <a:gd fmla="val 50000" name="adj1"/>
              <a:gd fmla="val 50000" name="adj2"/>
            </a:avLst>
          </a:prstGeom>
          <a:solidFill>
            <a:srgbClr val="3939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4"/>
          <p:cNvSpPr txBox="1"/>
          <p:nvPr/>
        </p:nvSpPr>
        <p:spPr>
          <a:xfrm>
            <a:off x="1786125" y="1027325"/>
            <a:ext cx="5571600" cy="466500"/>
          </a:xfrm>
          <a:prstGeom prst="rect">
            <a:avLst/>
          </a:prstGeom>
          <a:noFill/>
          <a:ln>
            <a:noFill/>
          </a:ln>
        </p:spPr>
        <p:txBody>
          <a:bodyPr anchorCtr="0" anchor="t" bIns="91425" lIns="91425" spcFirstLastPara="1" rIns="91425" wrap="square" tIns="91425">
            <a:noAutofit/>
          </a:bodyPr>
          <a:lstStyle/>
          <a:p>
            <a:pPr indent="0" lvl="0" marL="0" rtl="0" algn="ctr">
              <a:lnSpc>
                <a:spcPct val="121000"/>
              </a:lnSpc>
              <a:spcBef>
                <a:spcPts val="0"/>
              </a:spcBef>
              <a:spcAft>
                <a:spcPts val="0"/>
              </a:spcAft>
              <a:buNone/>
            </a:pPr>
            <a:r>
              <a:rPr lang="es" sz="1000">
                <a:solidFill>
                  <a:srgbClr val="FFFFFF"/>
                </a:solidFill>
                <a:latin typeface="Open Sans"/>
                <a:ea typeface="Open Sans"/>
                <a:cs typeface="Open Sans"/>
                <a:sym typeface="Open Sans"/>
              </a:rPr>
              <a:t>Maecenas tempus massa eget ex consequat, ut rhoncus urna dignissim.</a:t>
            </a:r>
            <a:endParaRPr>
              <a:solidFill>
                <a:srgbClr val="FFFFFF"/>
              </a:solidFill>
            </a:endParaRPr>
          </a:p>
        </p:txBody>
      </p:sp>
      <p:sp>
        <p:nvSpPr>
          <p:cNvPr id="164" name="Google Shape;164;p14"/>
          <p:cNvSpPr/>
          <p:nvPr/>
        </p:nvSpPr>
        <p:spPr>
          <a:xfrm>
            <a:off x="4471350" y="4858875"/>
            <a:ext cx="201300" cy="201300"/>
          </a:xfrm>
          <a:prstGeom prst="ellipse">
            <a:avLst/>
          </a:prstGeom>
          <a:solidFill>
            <a:srgbClr val="D7CB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4"/>
          <p:cNvSpPr txBox="1"/>
          <p:nvPr/>
        </p:nvSpPr>
        <p:spPr>
          <a:xfrm>
            <a:off x="4398375" y="4803234"/>
            <a:ext cx="347100" cy="299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sz="900">
                <a:solidFill>
                  <a:srgbClr val="FFFFFF"/>
                </a:solidFill>
                <a:latin typeface="Open Sans"/>
                <a:ea typeface="Open Sans"/>
                <a:cs typeface="Open Sans"/>
                <a:sym typeface="Open Sans"/>
              </a:rPr>
              <a:t>9</a:t>
            </a:r>
            <a:endParaRPr b="1" sz="900">
              <a:solidFill>
                <a:srgbClr val="FFFFFF"/>
              </a:solidFill>
              <a:latin typeface="Open Sans"/>
              <a:ea typeface="Open Sans"/>
              <a:cs typeface="Open Sans"/>
              <a:sym typeface="Open Sans"/>
            </a:endParaRPr>
          </a:p>
        </p:txBody>
      </p:sp>
      <p:sp>
        <p:nvSpPr>
          <p:cNvPr id="166" name="Google Shape;166;p14"/>
          <p:cNvSpPr txBox="1"/>
          <p:nvPr/>
        </p:nvSpPr>
        <p:spPr>
          <a:xfrm>
            <a:off x="646850" y="2944850"/>
            <a:ext cx="2442000" cy="1678200"/>
          </a:xfrm>
          <a:prstGeom prst="rect">
            <a:avLst/>
          </a:prstGeom>
          <a:noFill/>
          <a:ln>
            <a:noFill/>
          </a:ln>
        </p:spPr>
        <p:txBody>
          <a:bodyPr anchorCtr="0" anchor="t" bIns="91425" lIns="91425" spcFirstLastPara="1" rIns="91425" wrap="square" tIns="91425">
            <a:noAutofit/>
          </a:bodyPr>
          <a:lstStyle/>
          <a:p>
            <a:pPr indent="0" lvl="0" marL="0" rtl="0" algn="l">
              <a:lnSpc>
                <a:spcPct val="121000"/>
              </a:lnSpc>
              <a:spcBef>
                <a:spcPts val="0"/>
              </a:spcBef>
              <a:spcAft>
                <a:spcPts val="0"/>
              </a:spcAft>
              <a:buNone/>
            </a:pPr>
            <a:r>
              <a:rPr lang="es" sz="1000">
                <a:solidFill>
                  <a:srgbClr val="393939"/>
                </a:solidFill>
                <a:latin typeface="Open Sans"/>
                <a:ea typeface="Open Sans"/>
                <a:cs typeface="Open Sans"/>
                <a:sym typeface="Open Sans"/>
              </a:rPr>
              <a:t>Lorem ipsum dolor sit amet, consectetur adipiscing elit. Etiam egestas mollis velit. Quisque id tincidunt justo, nec fringilla massa. Phasellus aliquam et lectus at mollis. Ut id sodales est. Sed posuere malesuada rutrum. Cras vehicula arcu ut mi feugiat, aliquet interdum ligula condimentum. In non pulvinar tortor. </a:t>
            </a:r>
            <a:endParaRPr sz="1000">
              <a:solidFill>
                <a:srgbClr val="393939"/>
              </a:solidFill>
              <a:latin typeface="Open Sans"/>
              <a:ea typeface="Open Sans"/>
              <a:cs typeface="Open Sans"/>
              <a:sym typeface="Open Sans"/>
            </a:endParaRPr>
          </a:p>
        </p:txBody>
      </p:sp>
      <p:sp>
        <p:nvSpPr>
          <p:cNvPr id="167" name="Google Shape;167;p14"/>
          <p:cNvSpPr txBox="1"/>
          <p:nvPr/>
        </p:nvSpPr>
        <p:spPr>
          <a:xfrm>
            <a:off x="504581" y="2563250"/>
            <a:ext cx="2235000" cy="4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393939"/>
                </a:solidFill>
                <a:latin typeface="Open Sans"/>
                <a:ea typeface="Open Sans"/>
                <a:cs typeface="Open Sans"/>
                <a:sym typeface="Open Sans"/>
              </a:rPr>
              <a:t>AENEAN IN MAGNA</a:t>
            </a:r>
            <a:endParaRPr b="1">
              <a:solidFill>
                <a:srgbClr val="393939"/>
              </a:solidFill>
              <a:latin typeface="Open Sans"/>
              <a:ea typeface="Open Sans"/>
              <a:cs typeface="Open Sans"/>
              <a:sym typeface="Open Sans"/>
            </a:endParaRPr>
          </a:p>
        </p:txBody>
      </p:sp>
      <p:sp>
        <p:nvSpPr>
          <p:cNvPr id="168" name="Google Shape;168;p14"/>
          <p:cNvSpPr txBox="1"/>
          <p:nvPr/>
        </p:nvSpPr>
        <p:spPr>
          <a:xfrm>
            <a:off x="3422138" y="2944850"/>
            <a:ext cx="2442000" cy="1678200"/>
          </a:xfrm>
          <a:prstGeom prst="rect">
            <a:avLst/>
          </a:prstGeom>
          <a:noFill/>
          <a:ln>
            <a:noFill/>
          </a:ln>
        </p:spPr>
        <p:txBody>
          <a:bodyPr anchorCtr="0" anchor="t" bIns="91425" lIns="91425" spcFirstLastPara="1" rIns="91425" wrap="square" tIns="91425">
            <a:noAutofit/>
          </a:bodyPr>
          <a:lstStyle/>
          <a:p>
            <a:pPr indent="0" lvl="0" marL="0" rtl="0" algn="l">
              <a:lnSpc>
                <a:spcPct val="121000"/>
              </a:lnSpc>
              <a:spcBef>
                <a:spcPts val="0"/>
              </a:spcBef>
              <a:spcAft>
                <a:spcPts val="0"/>
              </a:spcAft>
              <a:buNone/>
            </a:pPr>
            <a:r>
              <a:rPr lang="es" sz="1000">
                <a:solidFill>
                  <a:srgbClr val="393939"/>
                </a:solidFill>
                <a:latin typeface="Open Sans"/>
                <a:ea typeface="Open Sans"/>
                <a:cs typeface="Open Sans"/>
                <a:sym typeface="Open Sans"/>
              </a:rPr>
              <a:t>Lorem ipsum dolor sit amet, consectetur adipiscing elit. Etiam egestas mollis velit. Quisque id tincidunt justo, nec fringilla massa. Phasellus aliquam et lectus at mollis. Ut id sodales est. Sed posuere malesuada rutrum. Cras vehicula arcu ut mi feugiat, aliquet interdum ligula condimentum. In non pulvinar tortor. </a:t>
            </a:r>
            <a:endParaRPr sz="1000">
              <a:solidFill>
                <a:srgbClr val="393939"/>
              </a:solidFill>
              <a:latin typeface="Open Sans"/>
              <a:ea typeface="Open Sans"/>
              <a:cs typeface="Open Sans"/>
              <a:sym typeface="Open Sans"/>
            </a:endParaRPr>
          </a:p>
        </p:txBody>
      </p:sp>
      <p:sp>
        <p:nvSpPr>
          <p:cNvPr id="169" name="Google Shape;169;p14"/>
          <p:cNvSpPr txBox="1"/>
          <p:nvPr/>
        </p:nvSpPr>
        <p:spPr>
          <a:xfrm>
            <a:off x="3279869" y="2563250"/>
            <a:ext cx="2235000" cy="4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393939"/>
                </a:solidFill>
                <a:latin typeface="Open Sans"/>
                <a:ea typeface="Open Sans"/>
                <a:cs typeface="Open Sans"/>
                <a:sym typeface="Open Sans"/>
              </a:rPr>
              <a:t>AENEAN IN MAGNA</a:t>
            </a:r>
            <a:endParaRPr b="1">
              <a:solidFill>
                <a:srgbClr val="393939"/>
              </a:solidFill>
              <a:latin typeface="Open Sans"/>
              <a:ea typeface="Open Sans"/>
              <a:cs typeface="Open Sans"/>
              <a:sym typeface="Open Sans"/>
            </a:endParaRPr>
          </a:p>
        </p:txBody>
      </p:sp>
      <p:sp>
        <p:nvSpPr>
          <p:cNvPr id="170" name="Google Shape;170;p14"/>
          <p:cNvSpPr txBox="1"/>
          <p:nvPr/>
        </p:nvSpPr>
        <p:spPr>
          <a:xfrm>
            <a:off x="6255263" y="2944850"/>
            <a:ext cx="2442000" cy="1678200"/>
          </a:xfrm>
          <a:prstGeom prst="rect">
            <a:avLst/>
          </a:prstGeom>
          <a:noFill/>
          <a:ln>
            <a:noFill/>
          </a:ln>
        </p:spPr>
        <p:txBody>
          <a:bodyPr anchorCtr="0" anchor="t" bIns="91425" lIns="91425" spcFirstLastPara="1" rIns="91425" wrap="square" tIns="91425">
            <a:noAutofit/>
          </a:bodyPr>
          <a:lstStyle/>
          <a:p>
            <a:pPr indent="0" lvl="0" marL="0" rtl="0" algn="l">
              <a:lnSpc>
                <a:spcPct val="121000"/>
              </a:lnSpc>
              <a:spcBef>
                <a:spcPts val="0"/>
              </a:spcBef>
              <a:spcAft>
                <a:spcPts val="0"/>
              </a:spcAft>
              <a:buNone/>
            </a:pPr>
            <a:r>
              <a:rPr lang="es" sz="1000">
                <a:solidFill>
                  <a:srgbClr val="393939"/>
                </a:solidFill>
                <a:latin typeface="Open Sans"/>
                <a:ea typeface="Open Sans"/>
                <a:cs typeface="Open Sans"/>
                <a:sym typeface="Open Sans"/>
              </a:rPr>
              <a:t>Lorem ipsum dolor sit amet, consectetur adipiscing elit. Etiam egestas mollis velit. Quisque id tincidunt justo, nec fringilla massa. Phasellus aliquam et lectus at mollis. Ut id sodales est. Sed posuere malesuada rutrum. Cras vehicula arcu ut mi feugiat, aliquet interdum ligula condimentum. In non pulvinar tortor. </a:t>
            </a:r>
            <a:endParaRPr sz="1000">
              <a:solidFill>
                <a:srgbClr val="393939"/>
              </a:solidFill>
              <a:latin typeface="Open Sans"/>
              <a:ea typeface="Open Sans"/>
              <a:cs typeface="Open Sans"/>
              <a:sym typeface="Open Sans"/>
            </a:endParaRPr>
          </a:p>
        </p:txBody>
      </p:sp>
      <p:sp>
        <p:nvSpPr>
          <p:cNvPr id="171" name="Google Shape;171;p14"/>
          <p:cNvSpPr txBox="1"/>
          <p:nvPr/>
        </p:nvSpPr>
        <p:spPr>
          <a:xfrm>
            <a:off x="6112994" y="2563250"/>
            <a:ext cx="2235000" cy="466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s">
                <a:solidFill>
                  <a:srgbClr val="393939"/>
                </a:solidFill>
                <a:latin typeface="Open Sans"/>
                <a:ea typeface="Open Sans"/>
                <a:cs typeface="Open Sans"/>
                <a:sym typeface="Open Sans"/>
              </a:rPr>
              <a:t>AENEAN IN MAGNA</a:t>
            </a:r>
            <a:endParaRPr b="1">
              <a:solidFill>
                <a:srgbClr val="393939"/>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